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555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063.xml" ContentType="application/vnd.openxmlformats-officedocument.presentationml.tags+xml"/>
  <Override PartName="/ppt/tags/tag1394.xml" ContentType="application/vnd.openxmlformats-officedocument.presentationml.tags+xml"/>
  <Override PartName="/ppt/tags/tag1741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646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832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656.xml" ContentType="application/vnd.openxmlformats-officedocument.presentationml.tags+xml"/>
  <Override PartName="/ppt/tags/tag34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416.xml" ContentType="application/vnd.openxmlformats-officedocument.presentationml.tags+xml"/>
  <Override PartName="/ppt/tags/tag747.xml" ContentType="application/vnd.openxmlformats-officedocument.presentationml.tags+xml"/>
  <Override PartName="/ppt/tags/tag1426.xml" ContentType="application/vnd.openxmlformats-officedocument.presentationml.tags+xml"/>
  <Override PartName="/ppt/tags/tag1757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55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80.xml" ContentType="application/vnd.openxmlformats-officedocument.presentationml.tags+xml"/>
  <Override PartName="/ppt/tags/tag441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451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848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69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060.xml" ContentType="application/vnd.openxmlformats-officedocument.presentationml.tags+xml"/>
  <Override PartName="/ppt/tags/tag1391.xml" ContentType="application/vnd.openxmlformats-officedocument.presentationml.tags+xml"/>
  <Override PartName="/ppt/tags/tag126.xml" ContentType="application/vnd.openxmlformats-officedocument.presentationml.tags+xml"/>
  <Override PartName="/ppt/tags/tag457.xml" ContentType="application/vnd.openxmlformats-officedocument.presentationml.tags+xml"/>
  <Override PartName="/ppt/tags/tag804.xml" ContentType="application/vnd.openxmlformats-officedocument.presentationml.tags+xml"/>
  <Override PartName="/ppt/tags/tag949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643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798.xml" ContentType="application/vnd.openxmlformats-officedocument.presentationml.tags+xml"/>
  <Override PartName="/ppt/tags/tag151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161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558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568.xml" ContentType="application/vnd.openxmlformats-officedocument.presentationml.tags+xml"/>
  <Override PartName="/ppt/tags/tag96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423.xml" ContentType="application/vnd.openxmlformats-officedocument.presentationml.tags+xml"/>
  <Override PartName="/ppt/tags/tag1754.xml" ContentType="application/vnd.openxmlformats-officedocument.presentationml.tags+xml"/>
  <Override PartName="/ppt/tags/tag583.xml" ContentType="application/vnd.openxmlformats-officedocument.presentationml.tags+xml"/>
  <Override PartName="/ppt/tags/tag1262.xml" ContentType="application/vnd.openxmlformats-officedocument.presentationml.tags+xml"/>
  <Override PartName="/ppt/tags/tag159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166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108.xml" ContentType="application/vnd.openxmlformats-officedocument.presentationml.tags+xml"/>
  <Override PartName="/ppt/tags/tag1694.xml" ContentType="application/vnd.openxmlformats-officedocument.presentationml.tags+xml"/>
  <Override PartName="/ppt/tags/tag268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946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795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379.xml" ContentType="application/vnd.openxmlformats-officedocument.presentationml.tags+xml"/>
  <Override PartName="/ppt/tags/tag1726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741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073.xml" ContentType="application/vnd.openxmlformats-officedocument.presentationml.tags+xml"/>
  <Override PartName="/ppt/tags/tag1590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656.xml" ContentType="application/vnd.openxmlformats-officedocument.presentationml.tags+xml"/>
  <Override PartName="/ppt/tags/tag987.xml" ContentType="application/vnd.openxmlformats-officedocument.presentationml.tags+xml"/>
  <Override PartName="/ppt/tags/tag1004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1666.xml" ContentType="application/vnd.openxmlformats-officedocument.presentationml.tags+xml"/>
  <Override PartName="/ppt/tags/tag164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521.xml" ContentType="application/vnd.openxmlformats-officedocument.presentationml.tags+xml"/>
  <Override PartName="/ppt/tags/tag350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360.xml" ContentType="application/vnd.openxmlformats-officedocument.presentationml.tags+xml"/>
  <Override PartName="/ppt/tags/tag169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436.xml" ContentType="application/vnd.openxmlformats-officedocument.presentationml.tags+xml"/>
  <Override PartName="/ppt/tags/tag1767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622.xml" ContentType="application/vnd.openxmlformats-officedocument.presentationml.tags+xml"/>
  <Override PartName="/ppt/slides/slide2.xml" ContentType="application/vnd.openxmlformats-officedocument.presentationml.slide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206.xml" ContentType="application/vnd.openxmlformats-officedocument.presentationml.tags+xml"/>
  <Override PartName="/ppt/tags/tag1792.xml" ContentType="application/vnd.openxmlformats-officedocument.presentationml.tags+xml"/>
  <Override PartName="/ppt/tags/tag366.xml" ContentType="application/vnd.openxmlformats-officedocument.presentationml.tags+xml"/>
  <Override PartName="/ppt/tags/tag713.xml" ContentType="application/vnd.openxmlformats-officedocument.presentationml.tags+xml"/>
  <Override PartName="/ppt/tags/tag858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65.xml" ContentType="application/vnd.openxmlformats-officedocument.presentationml.tags+xml"/>
  <Override PartName="/ppt/tags/tag221.xml" ContentType="application/vnd.openxmlformats-officedocument.presentationml.tags+xml"/>
  <Override PartName="/ppt/tags/tag552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1638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477.xml" ContentType="application/vnd.openxmlformats-officedocument.presentationml.tags+xml"/>
  <Override PartName="/ppt/tags/tag21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984.xml" ContentType="application/vnd.openxmlformats-officedocument.presentationml.tags+xml"/>
  <Override PartName="/ppt/tags/tag1001.xml" ContentType="application/vnd.openxmlformats-officedocument.presentationml.tags+xml"/>
  <Override PartName="/ppt/tags/tag1332.xml" ContentType="application/vnd.openxmlformats-officedocument.presentationml.tags+xml"/>
  <Override PartName="/ppt/tags/tag1663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1739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899.xml" ContentType="application/vnd.openxmlformats-officedocument.presentationml.tags+xml"/>
  <Override PartName="/ppt/tags/tag1102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593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177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1679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1720.xml" ContentType="application/vnd.openxmlformats-officedocument.presentationml.tags+xml"/>
  <Override PartName="/ppt/tags/tag108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118.xml" ContentType="application/vnd.openxmlformats-officedocument.presentationml.tags+xml"/>
  <Override PartName="/ppt/tags/tag1449.xml" ContentType="application/vnd.openxmlformats-officedocument.presentationml.tags+xml"/>
  <Override PartName="/ppt/tags/tag133.xml" ContentType="application/vnd.openxmlformats-officedocument.presentationml.tags+xml"/>
  <Override PartName="/ppt/tags/tag278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635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1736.xml" ContentType="application/vnd.openxmlformats-officedocument.presentationml.tags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42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430.xml" ContentType="application/vnd.openxmlformats-officedocument.presentationml.tags+xml"/>
  <Override PartName="/ppt/tags/tag1761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506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997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345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691.xml" ContentType="application/vnd.openxmlformats-officedocument.presentationml.tags+xml"/>
  <Override PartName="/ppt/tags/tag1184.xml" ContentType="application/vnd.openxmlformats-officedocument.presentationml.tags+xml"/>
  <Override PartName="/ppt/tags/tag1531.xml" ContentType="application/vnd.openxmlformats-officedocument.presentationml.tags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75.xml" ContentType="application/vnd.openxmlformats-officedocument.presentationml.tags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1777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61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06.xml" ContentType="application/vnd.openxmlformats-officedocument.presentationml.tags+xml"/>
  <Override PartName="/ppt/tags/tag537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1547.xml" ContentType="application/vnd.openxmlformats-officedocument.presentationml.tags+xml"/>
  <Override PartName="/ppt/tags/tag1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733.xml" ContentType="application/vnd.openxmlformats-officedocument.presentationml.tags+xml"/>
  <Override PartName="/ppt/tags/tag56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1572.xml" ContentType="application/vnd.openxmlformats-officedocument.presentationml.tags+xml"/>
  <Override PartName="/ppt/tags/tag307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648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578.xml" ContentType="application/vnd.openxmlformats-officedocument.presentationml.tags+xml"/>
  <Override PartName="/ppt/tags/tag925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1749.xml" ContentType="application/vnd.openxmlformats-officedocument.presentationml.tags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47.xml" ContentType="application/vnd.openxmlformats-officedocument.presentationml.tags+xml"/>
  <Override PartName="/ppt/tags/tag203.xml" ContentType="application/vnd.openxmlformats-officedocument.presentationml.tags+xml"/>
  <Override PartName="/ppt/tags/tag348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358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1383.xml" ContentType="application/vnd.openxmlformats-officedocument.presentationml.tags+xml"/>
  <Override PartName="/ppt/tags/tag30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459.xml" ContentType="application/vnd.openxmlformats-officedocument.presentationml.tags+xml"/>
  <Override PartName="/ppt/tags/tag1806.xml" ContentType="application/vnd.openxmlformats-officedocument.presentationml.tags+xml"/>
  <Override PartName="/ppt/tags/tag143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645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991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415.xml" ContentType="application/vnd.openxmlformats-officedocument.presentationml.tags+xml"/>
  <Override PartName="/ppt/tags/tag1746.xml" ContentType="application/vnd.openxmlformats-officedocument.presentationml.tags+xml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254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Default Extension="jpeg" ContentType="image/jpeg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440.xml" ContentType="application/vnd.openxmlformats-officedocument.presentationml.tags+xml"/>
  <Override PartName="/ppt/tags/tag1771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024.xml" ContentType="application/vnd.openxmlformats-officedocument.presentationml.tags+xml"/>
  <Override PartName="/ppt/tags/tag1169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44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1686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938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456.xml" ContentType="application/vnd.openxmlformats-officedocument.presentationml.tags+xml"/>
  <Override PartName="/ppt/tags/tag1803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642.xml" ContentType="application/vnd.openxmlformats-officedocument.presentationml.tags+xml"/>
  <Override PartName="/ppt/tags/tag1787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150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557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396.xml" ContentType="application/vnd.openxmlformats-officedocument.presentationml.tags+xml"/>
  <Override PartName="/ppt/tags/tag1743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658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759.xml" ContentType="application/vnd.openxmlformats-officedocument.presentationml.tags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453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Default Extension="emf" ContentType="image/x-emf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368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163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1756.xml" ContentType="application/vnd.openxmlformats-officedocument.presentationml.tags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1526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712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551.xml" ContentType="application/vnd.openxmlformats-officedocument.presentationml.tags+xml"/>
  <Override PartName="/ppt/tags/tag169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797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ink/ink1.xml" ContentType="application/inkml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89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737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838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548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1" r:id="rId2"/>
    <p:sldId id="372" r:id="rId3"/>
    <p:sldId id="373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6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4" units="1/cm"/>
          <inkml:channelProperty channel="Y" name="resolution" value="24" units="1/cm"/>
          <inkml:channelProperty channel="T" name="resolution" value="1" units="1/dev"/>
        </inkml:channelProperties>
      </inkml:inkSource>
      <inkml:timestamp xml:id="ts0" timeString="2018-02-21T20:42:02.28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19808 8326 0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74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15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229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660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00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27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09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88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92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574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924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AEE0F-59B4-4AA8-B3B2-BB55BC20FFB6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97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97" Type="http://schemas.openxmlformats.org/officeDocument/2006/relationships/tags" Target="../tags/tag97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1420.xml"/><Relationship Id="rId117" Type="http://schemas.openxmlformats.org/officeDocument/2006/relationships/tags" Target="../tags/tag1511.xml"/><Relationship Id="rId21" Type="http://schemas.openxmlformats.org/officeDocument/2006/relationships/tags" Target="../tags/tag1415.xml"/><Relationship Id="rId42" Type="http://schemas.openxmlformats.org/officeDocument/2006/relationships/tags" Target="../tags/tag1436.xml"/><Relationship Id="rId47" Type="http://schemas.openxmlformats.org/officeDocument/2006/relationships/tags" Target="../tags/tag1441.xml"/><Relationship Id="rId63" Type="http://schemas.openxmlformats.org/officeDocument/2006/relationships/tags" Target="../tags/tag1457.xml"/><Relationship Id="rId68" Type="http://schemas.openxmlformats.org/officeDocument/2006/relationships/tags" Target="../tags/tag1462.xml"/><Relationship Id="rId84" Type="http://schemas.openxmlformats.org/officeDocument/2006/relationships/tags" Target="../tags/tag1478.xml"/><Relationship Id="rId89" Type="http://schemas.openxmlformats.org/officeDocument/2006/relationships/tags" Target="../tags/tag1483.xml"/><Relationship Id="rId112" Type="http://schemas.openxmlformats.org/officeDocument/2006/relationships/tags" Target="../tags/tag1506.xml"/><Relationship Id="rId133" Type="http://schemas.openxmlformats.org/officeDocument/2006/relationships/tags" Target="../tags/tag1527.xml"/><Relationship Id="rId138" Type="http://schemas.openxmlformats.org/officeDocument/2006/relationships/tags" Target="../tags/tag1532.xml"/><Relationship Id="rId16" Type="http://schemas.openxmlformats.org/officeDocument/2006/relationships/tags" Target="../tags/tag1410.xml"/><Relationship Id="rId107" Type="http://schemas.openxmlformats.org/officeDocument/2006/relationships/tags" Target="../tags/tag1501.xml"/><Relationship Id="rId11" Type="http://schemas.openxmlformats.org/officeDocument/2006/relationships/tags" Target="../tags/tag1405.xml"/><Relationship Id="rId32" Type="http://schemas.openxmlformats.org/officeDocument/2006/relationships/tags" Target="../tags/tag1426.xml"/><Relationship Id="rId37" Type="http://schemas.openxmlformats.org/officeDocument/2006/relationships/tags" Target="../tags/tag1431.xml"/><Relationship Id="rId53" Type="http://schemas.openxmlformats.org/officeDocument/2006/relationships/tags" Target="../tags/tag1447.xml"/><Relationship Id="rId58" Type="http://schemas.openxmlformats.org/officeDocument/2006/relationships/tags" Target="../tags/tag1452.xml"/><Relationship Id="rId74" Type="http://schemas.openxmlformats.org/officeDocument/2006/relationships/tags" Target="../tags/tag1468.xml"/><Relationship Id="rId79" Type="http://schemas.openxmlformats.org/officeDocument/2006/relationships/tags" Target="../tags/tag1473.xml"/><Relationship Id="rId102" Type="http://schemas.openxmlformats.org/officeDocument/2006/relationships/tags" Target="../tags/tag1496.xml"/><Relationship Id="rId123" Type="http://schemas.openxmlformats.org/officeDocument/2006/relationships/tags" Target="../tags/tag1517.xml"/><Relationship Id="rId128" Type="http://schemas.openxmlformats.org/officeDocument/2006/relationships/tags" Target="../tags/tag1522.xml"/><Relationship Id="rId5" Type="http://schemas.openxmlformats.org/officeDocument/2006/relationships/tags" Target="../tags/tag1399.xml"/><Relationship Id="rId90" Type="http://schemas.openxmlformats.org/officeDocument/2006/relationships/tags" Target="../tags/tag1484.xml"/><Relationship Id="rId95" Type="http://schemas.openxmlformats.org/officeDocument/2006/relationships/tags" Target="../tags/tag1489.xml"/><Relationship Id="rId22" Type="http://schemas.openxmlformats.org/officeDocument/2006/relationships/tags" Target="../tags/tag1416.xml"/><Relationship Id="rId27" Type="http://schemas.openxmlformats.org/officeDocument/2006/relationships/tags" Target="../tags/tag1421.xml"/><Relationship Id="rId43" Type="http://schemas.openxmlformats.org/officeDocument/2006/relationships/tags" Target="../tags/tag1437.xml"/><Relationship Id="rId48" Type="http://schemas.openxmlformats.org/officeDocument/2006/relationships/tags" Target="../tags/tag1442.xml"/><Relationship Id="rId64" Type="http://schemas.openxmlformats.org/officeDocument/2006/relationships/tags" Target="../tags/tag1458.xml"/><Relationship Id="rId69" Type="http://schemas.openxmlformats.org/officeDocument/2006/relationships/tags" Target="../tags/tag1463.xml"/><Relationship Id="rId113" Type="http://schemas.openxmlformats.org/officeDocument/2006/relationships/tags" Target="../tags/tag1507.xml"/><Relationship Id="rId118" Type="http://schemas.openxmlformats.org/officeDocument/2006/relationships/tags" Target="../tags/tag1512.xml"/><Relationship Id="rId134" Type="http://schemas.openxmlformats.org/officeDocument/2006/relationships/tags" Target="../tags/tag1528.xml"/><Relationship Id="rId139" Type="http://schemas.openxmlformats.org/officeDocument/2006/relationships/tags" Target="../tags/tag1533.xml"/><Relationship Id="rId8" Type="http://schemas.openxmlformats.org/officeDocument/2006/relationships/tags" Target="../tags/tag1402.xml"/><Relationship Id="rId51" Type="http://schemas.openxmlformats.org/officeDocument/2006/relationships/tags" Target="../tags/tag1445.xml"/><Relationship Id="rId72" Type="http://schemas.openxmlformats.org/officeDocument/2006/relationships/tags" Target="../tags/tag1466.xml"/><Relationship Id="rId80" Type="http://schemas.openxmlformats.org/officeDocument/2006/relationships/tags" Target="../tags/tag1474.xml"/><Relationship Id="rId85" Type="http://schemas.openxmlformats.org/officeDocument/2006/relationships/tags" Target="../tags/tag1479.xml"/><Relationship Id="rId93" Type="http://schemas.openxmlformats.org/officeDocument/2006/relationships/tags" Target="../tags/tag1487.xml"/><Relationship Id="rId98" Type="http://schemas.openxmlformats.org/officeDocument/2006/relationships/tags" Target="../tags/tag1492.xml"/><Relationship Id="rId121" Type="http://schemas.openxmlformats.org/officeDocument/2006/relationships/tags" Target="../tags/tag1515.xml"/><Relationship Id="rId3" Type="http://schemas.openxmlformats.org/officeDocument/2006/relationships/tags" Target="../tags/tag1397.xml"/><Relationship Id="rId12" Type="http://schemas.openxmlformats.org/officeDocument/2006/relationships/tags" Target="../tags/tag1406.xml"/><Relationship Id="rId17" Type="http://schemas.openxmlformats.org/officeDocument/2006/relationships/tags" Target="../tags/tag1411.xml"/><Relationship Id="rId25" Type="http://schemas.openxmlformats.org/officeDocument/2006/relationships/tags" Target="../tags/tag1419.xml"/><Relationship Id="rId33" Type="http://schemas.openxmlformats.org/officeDocument/2006/relationships/tags" Target="../tags/tag1427.xml"/><Relationship Id="rId38" Type="http://schemas.openxmlformats.org/officeDocument/2006/relationships/tags" Target="../tags/tag1432.xml"/><Relationship Id="rId46" Type="http://schemas.openxmlformats.org/officeDocument/2006/relationships/tags" Target="../tags/tag1440.xml"/><Relationship Id="rId59" Type="http://schemas.openxmlformats.org/officeDocument/2006/relationships/tags" Target="../tags/tag1453.xml"/><Relationship Id="rId67" Type="http://schemas.openxmlformats.org/officeDocument/2006/relationships/tags" Target="../tags/tag1461.xml"/><Relationship Id="rId103" Type="http://schemas.openxmlformats.org/officeDocument/2006/relationships/tags" Target="../tags/tag1497.xml"/><Relationship Id="rId108" Type="http://schemas.openxmlformats.org/officeDocument/2006/relationships/tags" Target="../tags/tag1502.xml"/><Relationship Id="rId116" Type="http://schemas.openxmlformats.org/officeDocument/2006/relationships/tags" Target="../tags/tag1510.xml"/><Relationship Id="rId124" Type="http://schemas.openxmlformats.org/officeDocument/2006/relationships/tags" Target="../tags/tag1518.xml"/><Relationship Id="rId129" Type="http://schemas.openxmlformats.org/officeDocument/2006/relationships/tags" Target="../tags/tag1523.xml"/><Relationship Id="rId137" Type="http://schemas.openxmlformats.org/officeDocument/2006/relationships/tags" Target="../tags/tag1531.xml"/><Relationship Id="rId20" Type="http://schemas.openxmlformats.org/officeDocument/2006/relationships/tags" Target="../tags/tag1414.xml"/><Relationship Id="rId41" Type="http://schemas.openxmlformats.org/officeDocument/2006/relationships/tags" Target="../tags/tag1435.xml"/><Relationship Id="rId54" Type="http://schemas.openxmlformats.org/officeDocument/2006/relationships/tags" Target="../tags/tag1448.xml"/><Relationship Id="rId62" Type="http://schemas.openxmlformats.org/officeDocument/2006/relationships/tags" Target="../tags/tag1456.xml"/><Relationship Id="rId70" Type="http://schemas.openxmlformats.org/officeDocument/2006/relationships/tags" Target="../tags/tag1464.xml"/><Relationship Id="rId75" Type="http://schemas.openxmlformats.org/officeDocument/2006/relationships/tags" Target="../tags/tag1469.xml"/><Relationship Id="rId83" Type="http://schemas.openxmlformats.org/officeDocument/2006/relationships/tags" Target="../tags/tag1477.xml"/><Relationship Id="rId88" Type="http://schemas.openxmlformats.org/officeDocument/2006/relationships/tags" Target="../tags/tag1482.xml"/><Relationship Id="rId91" Type="http://schemas.openxmlformats.org/officeDocument/2006/relationships/tags" Target="../tags/tag1485.xml"/><Relationship Id="rId96" Type="http://schemas.openxmlformats.org/officeDocument/2006/relationships/tags" Target="../tags/tag1490.xml"/><Relationship Id="rId111" Type="http://schemas.openxmlformats.org/officeDocument/2006/relationships/tags" Target="../tags/tag1505.xml"/><Relationship Id="rId132" Type="http://schemas.openxmlformats.org/officeDocument/2006/relationships/tags" Target="../tags/tag1526.xml"/><Relationship Id="rId140" Type="http://schemas.openxmlformats.org/officeDocument/2006/relationships/tags" Target="../tags/tag1534.xml"/><Relationship Id="rId1" Type="http://schemas.openxmlformats.org/officeDocument/2006/relationships/tags" Target="../tags/tag1395.xml"/><Relationship Id="rId6" Type="http://schemas.openxmlformats.org/officeDocument/2006/relationships/tags" Target="../tags/tag1400.xml"/><Relationship Id="rId15" Type="http://schemas.openxmlformats.org/officeDocument/2006/relationships/tags" Target="../tags/tag1409.xml"/><Relationship Id="rId23" Type="http://schemas.openxmlformats.org/officeDocument/2006/relationships/tags" Target="../tags/tag1417.xml"/><Relationship Id="rId28" Type="http://schemas.openxmlformats.org/officeDocument/2006/relationships/tags" Target="../tags/tag1422.xml"/><Relationship Id="rId36" Type="http://schemas.openxmlformats.org/officeDocument/2006/relationships/tags" Target="../tags/tag1430.xml"/><Relationship Id="rId49" Type="http://schemas.openxmlformats.org/officeDocument/2006/relationships/tags" Target="../tags/tag1443.xml"/><Relationship Id="rId57" Type="http://schemas.openxmlformats.org/officeDocument/2006/relationships/tags" Target="../tags/tag1451.xml"/><Relationship Id="rId106" Type="http://schemas.openxmlformats.org/officeDocument/2006/relationships/tags" Target="../tags/tag1500.xml"/><Relationship Id="rId114" Type="http://schemas.openxmlformats.org/officeDocument/2006/relationships/tags" Target="../tags/tag1508.xml"/><Relationship Id="rId119" Type="http://schemas.openxmlformats.org/officeDocument/2006/relationships/tags" Target="../tags/tag1513.xml"/><Relationship Id="rId127" Type="http://schemas.openxmlformats.org/officeDocument/2006/relationships/tags" Target="../tags/tag1521.xml"/><Relationship Id="rId10" Type="http://schemas.openxmlformats.org/officeDocument/2006/relationships/tags" Target="../tags/tag1404.xml"/><Relationship Id="rId31" Type="http://schemas.openxmlformats.org/officeDocument/2006/relationships/tags" Target="../tags/tag1425.xml"/><Relationship Id="rId44" Type="http://schemas.openxmlformats.org/officeDocument/2006/relationships/tags" Target="../tags/tag1438.xml"/><Relationship Id="rId52" Type="http://schemas.openxmlformats.org/officeDocument/2006/relationships/tags" Target="../tags/tag1446.xml"/><Relationship Id="rId60" Type="http://schemas.openxmlformats.org/officeDocument/2006/relationships/tags" Target="../tags/tag1454.xml"/><Relationship Id="rId65" Type="http://schemas.openxmlformats.org/officeDocument/2006/relationships/tags" Target="../tags/tag1459.xml"/><Relationship Id="rId73" Type="http://schemas.openxmlformats.org/officeDocument/2006/relationships/tags" Target="../tags/tag1467.xml"/><Relationship Id="rId78" Type="http://schemas.openxmlformats.org/officeDocument/2006/relationships/tags" Target="../tags/tag1472.xml"/><Relationship Id="rId81" Type="http://schemas.openxmlformats.org/officeDocument/2006/relationships/tags" Target="../tags/tag1475.xml"/><Relationship Id="rId86" Type="http://schemas.openxmlformats.org/officeDocument/2006/relationships/tags" Target="../tags/tag1480.xml"/><Relationship Id="rId94" Type="http://schemas.openxmlformats.org/officeDocument/2006/relationships/tags" Target="../tags/tag1488.xml"/><Relationship Id="rId99" Type="http://schemas.openxmlformats.org/officeDocument/2006/relationships/tags" Target="../tags/tag1493.xml"/><Relationship Id="rId101" Type="http://schemas.openxmlformats.org/officeDocument/2006/relationships/tags" Target="../tags/tag1495.xml"/><Relationship Id="rId122" Type="http://schemas.openxmlformats.org/officeDocument/2006/relationships/tags" Target="../tags/tag1516.xml"/><Relationship Id="rId130" Type="http://schemas.openxmlformats.org/officeDocument/2006/relationships/tags" Target="../tags/tag1524.xml"/><Relationship Id="rId135" Type="http://schemas.openxmlformats.org/officeDocument/2006/relationships/tags" Target="../tags/tag1529.xml"/><Relationship Id="rId4" Type="http://schemas.openxmlformats.org/officeDocument/2006/relationships/tags" Target="../tags/tag1398.xml"/><Relationship Id="rId9" Type="http://schemas.openxmlformats.org/officeDocument/2006/relationships/tags" Target="../tags/tag1403.xml"/><Relationship Id="rId13" Type="http://schemas.openxmlformats.org/officeDocument/2006/relationships/tags" Target="../tags/tag1407.xml"/><Relationship Id="rId18" Type="http://schemas.openxmlformats.org/officeDocument/2006/relationships/tags" Target="../tags/tag1412.xml"/><Relationship Id="rId39" Type="http://schemas.openxmlformats.org/officeDocument/2006/relationships/tags" Target="../tags/tag1433.xml"/><Relationship Id="rId109" Type="http://schemas.openxmlformats.org/officeDocument/2006/relationships/tags" Target="../tags/tag1503.xml"/><Relationship Id="rId34" Type="http://schemas.openxmlformats.org/officeDocument/2006/relationships/tags" Target="../tags/tag1428.xml"/><Relationship Id="rId50" Type="http://schemas.openxmlformats.org/officeDocument/2006/relationships/tags" Target="../tags/tag1444.xml"/><Relationship Id="rId55" Type="http://schemas.openxmlformats.org/officeDocument/2006/relationships/tags" Target="../tags/tag1449.xml"/><Relationship Id="rId76" Type="http://schemas.openxmlformats.org/officeDocument/2006/relationships/tags" Target="../tags/tag1470.xml"/><Relationship Id="rId97" Type="http://schemas.openxmlformats.org/officeDocument/2006/relationships/tags" Target="../tags/tag1491.xml"/><Relationship Id="rId104" Type="http://schemas.openxmlformats.org/officeDocument/2006/relationships/tags" Target="../tags/tag1498.xml"/><Relationship Id="rId120" Type="http://schemas.openxmlformats.org/officeDocument/2006/relationships/tags" Target="../tags/tag1514.xml"/><Relationship Id="rId125" Type="http://schemas.openxmlformats.org/officeDocument/2006/relationships/tags" Target="../tags/tag1519.xml"/><Relationship Id="rId141" Type="http://schemas.openxmlformats.org/officeDocument/2006/relationships/slideLayout" Target="../slideLayouts/slideLayout2.xml"/><Relationship Id="rId7" Type="http://schemas.openxmlformats.org/officeDocument/2006/relationships/tags" Target="../tags/tag1401.xml"/><Relationship Id="rId71" Type="http://schemas.openxmlformats.org/officeDocument/2006/relationships/tags" Target="../tags/tag1465.xml"/><Relationship Id="rId92" Type="http://schemas.openxmlformats.org/officeDocument/2006/relationships/tags" Target="../tags/tag1486.xml"/><Relationship Id="rId2" Type="http://schemas.openxmlformats.org/officeDocument/2006/relationships/tags" Target="../tags/tag1396.xml"/><Relationship Id="rId29" Type="http://schemas.openxmlformats.org/officeDocument/2006/relationships/tags" Target="../tags/tag1423.xml"/><Relationship Id="rId24" Type="http://schemas.openxmlformats.org/officeDocument/2006/relationships/tags" Target="../tags/tag1418.xml"/><Relationship Id="rId40" Type="http://schemas.openxmlformats.org/officeDocument/2006/relationships/tags" Target="../tags/tag1434.xml"/><Relationship Id="rId45" Type="http://schemas.openxmlformats.org/officeDocument/2006/relationships/tags" Target="../tags/tag1439.xml"/><Relationship Id="rId66" Type="http://schemas.openxmlformats.org/officeDocument/2006/relationships/tags" Target="../tags/tag1460.xml"/><Relationship Id="rId87" Type="http://schemas.openxmlformats.org/officeDocument/2006/relationships/tags" Target="../tags/tag1481.xml"/><Relationship Id="rId110" Type="http://schemas.openxmlformats.org/officeDocument/2006/relationships/tags" Target="../tags/tag1504.xml"/><Relationship Id="rId115" Type="http://schemas.openxmlformats.org/officeDocument/2006/relationships/tags" Target="../tags/tag1509.xml"/><Relationship Id="rId131" Type="http://schemas.openxmlformats.org/officeDocument/2006/relationships/tags" Target="../tags/tag1525.xml"/><Relationship Id="rId136" Type="http://schemas.openxmlformats.org/officeDocument/2006/relationships/tags" Target="../tags/tag1530.xml"/><Relationship Id="rId61" Type="http://schemas.openxmlformats.org/officeDocument/2006/relationships/tags" Target="../tags/tag1455.xml"/><Relationship Id="rId82" Type="http://schemas.openxmlformats.org/officeDocument/2006/relationships/tags" Target="../tags/tag1476.xml"/><Relationship Id="rId19" Type="http://schemas.openxmlformats.org/officeDocument/2006/relationships/tags" Target="../tags/tag1413.xml"/><Relationship Id="rId14" Type="http://schemas.openxmlformats.org/officeDocument/2006/relationships/tags" Target="../tags/tag1408.xml"/><Relationship Id="rId30" Type="http://schemas.openxmlformats.org/officeDocument/2006/relationships/tags" Target="../tags/tag1424.xml"/><Relationship Id="rId35" Type="http://schemas.openxmlformats.org/officeDocument/2006/relationships/tags" Target="../tags/tag1429.xml"/><Relationship Id="rId56" Type="http://schemas.openxmlformats.org/officeDocument/2006/relationships/tags" Target="../tags/tag1450.xml"/><Relationship Id="rId77" Type="http://schemas.openxmlformats.org/officeDocument/2006/relationships/tags" Target="../tags/tag1471.xml"/><Relationship Id="rId100" Type="http://schemas.openxmlformats.org/officeDocument/2006/relationships/tags" Target="../tags/tag1494.xml"/><Relationship Id="rId105" Type="http://schemas.openxmlformats.org/officeDocument/2006/relationships/tags" Target="../tags/tag1499.xml"/><Relationship Id="rId126" Type="http://schemas.openxmlformats.org/officeDocument/2006/relationships/tags" Target="../tags/tag1520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547.xml"/><Relationship Id="rId18" Type="http://schemas.openxmlformats.org/officeDocument/2006/relationships/tags" Target="../tags/tag1552.xml"/><Relationship Id="rId26" Type="http://schemas.openxmlformats.org/officeDocument/2006/relationships/tags" Target="../tags/tag1560.xml"/><Relationship Id="rId39" Type="http://schemas.openxmlformats.org/officeDocument/2006/relationships/tags" Target="../tags/tag1573.xml"/><Relationship Id="rId21" Type="http://schemas.openxmlformats.org/officeDocument/2006/relationships/tags" Target="../tags/tag1555.xml"/><Relationship Id="rId34" Type="http://schemas.openxmlformats.org/officeDocument/2006/relationships/tags" Target="../tags/tag1568.xml"/><Relationship Id="rId42" Type="http://schemas.openxmlformats.org/officeDocument/2006/relationships/tags" Target="../tags/tag1576.xml"/><Relationship Id="rId47" Type="http://schemas.openxmlformats.org/officeDocument/2006/relationships/tags" Target="../tags/tag1581.xml"/><Relationship Id="rId50" Type="http://schemas.openxmlformats.org/officeDocument/2006/relationships/tags" Target="../tags/tag1584.xml"/><Relationship Id="rId55" Type="http://schemas.openxmlformats.org/officeDocument/2006/relationships/tags" Target="../tags/tag1589.xml"/><Relationship Id="rId63" Type="http://schemas.openxmlformats.org/officeDocument/2006/relationships/tags" Target="../tags/tag1597.xml"/><Relationship Id="rId68" Type="http://schemas.openxmlformats.org/officeDocument/2006/relationships/tags" Target="../tags/tag1602.xml"/><Relationship Id="rId76" Type="http://schemas.openxmlformats.org/officeDocument/2006/relationships/tags" Target="../tags/tag1610.xml"/><Relationship Id="rId84" Type="http://schemas.openxmlformats.org/officeDocument/2006/relationships/tags" Target="../tags/tag1618.xml"/><Relationship Id="rId89" Type="http://schemas.openxmlformats.org/officeDocument/2006/relationships/tags" Target="../tags/tag1623.xml"/><Relationship Id="rId7" Type="http://schemas.openxmlformats.org/officeDocument/2006/relationships/tags" Target="../tags/tag1541.xml"/><Relationship Id="rId71" Type="http://schemas.openxmlformats.org/officeDocument/2006/relationships/tags" Target="../tags/tag1605.xml"/><Relationship Id="rId92" Type="http://schemas.openxmlformats.org/officeDocument/2006/relationships/tags" Target="../tags/tag1626.xml"/><Relationship Id="rId2" Type="http://schemas.openxmlformats.org/officeDocument/2006/relationships/tags" Target="../tags/tag1536.xml"/><Relationship Id="rId16" Type="http://schemas.openxmlformats.org/officeDocument/2006/relationships/tags" Target="../tags/tag1550.xml"/><Relationship Id="rId29" Type="http://schemas.openxmlformats.org/officeDocument/2006/relationships/tags" Target="../tags/tag1563.xml"/><Relationship Id="rId11" Type="http://schemas.openxmlformats.org/officeDocument/2006/relationships/tags" Target="../tags/tag1545.xml"/><Relationship Id="rId24" Type="http://schemas.openxmlformats.org/officeDocument/2006/relationships/tags" Target="../tags/tag1558.xml"/><Relationship Id="rId32" Type="http://schemas.openxmlformats.org/officeDocument/2006/relationships/tags" Target="../tags/tag1566.xml"/><Relationship Id="rId37" Type="http://schemas.openxmlformats.org/officeDocument/2006/relationships/tags" Target="../tags/tag1571.xml"/><Relationship Id="rId40" Type="http://schemas.openxmlformats.org/officeDocument/2006/relationships/tags" Target="../tags/tag1574.xml"/><Relationship Id="rId45" Type="http://schemas.openxmlformats.org/officeDocument/2006/relationships/tags" Target="../tags/tag1579.xml"/><Relationship Id="rId53" Type="http://schemas.openxmlformats.org/officeDocument/2006/relationships/tags" Target="../tags/tag1587.xml"/><Relationship Id="rId58" Type="http://schemas.openxmlformats.org/officeDocument/2006/relationships/tags" Target="../tags/tag1592.xml"/><Relationship Id="rId66" Type="http://schemas.openxmlformats.org/officeDocument/2006/relationships/tags" Target="../tags/tag1600.xml"/><Relationship Id="rId74" Type="http://schemas.openxmlformats.org/officeDocument/2006/relationships/tags" Target="../tags/tag1608.xml"/><Relationship Id="rId79" Type="http://schemas.openxmlformats.org/officeDocument/2006/relationships/tags" Target="../tags/tag1613.xml"/><Relationship Id="rId87" Type="http://schemas.openxmlformats.org/officeDocument/2006/relationships/tags" Target="../tags/tag1621.xml"/><Relationship Id="rId5" Type="http://schemas.openxmlformats.org/officeDocument/2006/relationships/tags" Target="../tags/tag1539.xml"/><Relationship Id="rId61" Type="http://schemas.openxmlformats.org/officeDocument/2006/relationships/tags" Target="../tags/tag1595.xml"/><Relationship Id="rId82" Type="http://schemas.openxmlformats.org/officeDocument/2006/relationships/tags" Target="../tags/tag1616.xml"/><Relationship Id="rId90" Type="http://schemas.openxmlformats.org/officeDocument/2006/relationships/tags" Target="../tags/tag1624.xml"/><Relationship Id="rId19" Type="http://schemas.openxmlformats.org/officeDocument/2006/relationships/tags" Target="../tags/tag1553.xml"/><Relationship Id="rId14" Type="http://schemas.openxmlformats.org/officeDocument/2006/relationships/tags" Target="../tags/tag1548.xml"/><Relationship Id="rId22" Type="http://schemas.openxmlformats.org/officeDocument/2006/relationships/tags" Target="../tags/tag1556.xml"/><Relationship Id="rId27" Type="http://schemas.openxmlformats.org/officeDocument/2006/relationships/tags" Target="../tags/tag1561.xml"/><Relationship Id="rId30" Type="http://schemas.openxmlformats.org/officeDocument/2006/relationships/tags" Target="../tags/tag1564.xml"/><Relationship Id="rId35" Type="http://schemas.openxmlformats.org/officeDocument/2006/relationships/tags" Target="../tags/tag1569.xml"/><Relationship Id="rId43" Type="http://schemas.openxmlformats.org/officeDocument/2006/relationships/tags" Target="../tags/tag1577.xml"/><Relationship Id="rId48" Type="http://schemas.openxmlformats.org/officeDocument/2006/relationships/tags" Target="../tags/tag1582.xml"/><Relationship Id="rId56" Type="http://schemas.openxmlformats.org/officeDocument/2006/relationships/tags" Target="../tags/tag1590.xml"/><Relationship Id="rId64" Type="http://schemas.openxmlformats.org/officeDocument/2006/relationships/tags" Target="../tags/tag1598.xml"/><Relationship Id="rId69" Type="http://schemas.openxmlformats.org/officeDocument/2006/relationships/tags" Target="../tags/tag1603.xml"/><Relationship Id="rId77" Type="http://schemas.openxmlformats.org/officeDocument/2006/relationships/tags" Target="../tags/tag1611.xml"/><Relationship Id="rId8" Type="http://schemas.openxmlformats.org/officeDocument/2006/relationships/tags" Target="../tags/tag1542.xml"/><Relationship Id="rId51" Type="http://schemas.openxmlformats.org/officeDocument/2006/relationships/tags" Target="../tags/tag1585.xml"/><Relationship Id="rId72" Type="http://schemas.openxmlformats.org/officeDocument/2006/relationships/tags" Target="../tags/tag1606.xml"/><Relationship Id="rId80" Type="http://schemas.openxmlformats.org/officeDocument/2006/relationships/tags" Target="../tags/tag1614.xml"/><Relationship Id="rId85" Type="http://schemas.openxmlformats.org/officeDocument/2006/relationships/tags" Target="../tags/tag1619.xml"/><Relationship Id="rId93" Type="http://schemas.openxmlformats.org/officeDocument/2006/relationships/tags" Target="../tags/tag1627.xml"/><Relationship Id="rId3" Type="http://schemas.openxmlformats.org/officeDocument/2006/relationships/tags" Target="../tags/tag1537.xml"/><Relationship Id="rId12" Type="http://schemas.openxmlformats.org/officeDocument/2006/relationships/tags" Target="../tags/tag1546.xml"/><Relationship Id="rId17" Type="http://schemas.openxmlformats.org/officeDocument/2006/relationships/tags" Target="../tags/tag1551.xml"/><Relationship Id="rId25" Type="http://schemas.openxmlformats.org/officeDocument/2006/relationships/tags" Target="../tags/tag1559.xml"/><Relationship Id="rId33" Type="http://schemas.openxmlformats.org/officeDocument/2006/relationships/tags" Target="../tags/tag1567.xml"/><Relationship Id="rId38" Type="http://schemas.openxmlformats.org/officeDocument/2006/relationships/tags" Target="../tags/tag1572.xml"/><Relationship Id="rId46" Type="http://schemas.openxmlformats.org/officeDocument/2006/relationships/tags" Target="../tags/tag1580.xml"/><Relationship Id="rId59" Type="http://schemas.openxmlformats.org/officeDocument/2006/relationships/tags" Target="../tags/tag1593.xml"/><Relationship Id="rId67" Type="http://schemas.openxmlformats.org/officeDocument/2006/relationships/tags" Target="../tags/tag1601.xml"/><Relationship Id="rId20" Type="http://schemas.openxmlformats.org/officeDocument/2006/relationships/tags" Target="../tags/tag1554.xml"/><Relationship Id="rId41" Type="http://schemas.openxmlformats.org/officeDocument/2006/relationships/tags" Target="../tags/tag1575.xml"/><Relationship Id="rId54" Type="http://schemas.openxmlformats.org/officeDocument/2006/relationships/tags" Target="../tags/tag1588.xml"/><Relationship Id="rId62" Type="http://schemas.openxmlformats.org/officeDocument/2006/relationships/tags" Target="../tags/tag1596.xml"/><Relationship Id="rId70" Type="http://schemas.openxmlformats.org/officeDocument/2006/relationships/tags" Target="../tags/tag1604.xml"/><Relationship Id="rId75" Type="http://schemas.openxmlformats.org/officeDocument/2006/relationships/tags" Target="../tags/tag1609.xml"/><Relationship Id="rId83" Type="http://schemas.openxmlformats.org/officeDocument/2006/relationships/tags" Target="../tags/tag1617.xml"/><Relationship Id="rId88" Type="http://schemas.openxmlformats.org/officeDocument/2006/relationships/tags" Target="../tags/tag1622.xml"/><Relationship Id="rId91" Type="http://schemas.openxmlformats.org/officeDocument/2006/relationships/tags" Target="../tags/tag1625.xml"/><Relationship Id="rId1" Type="http://schemas.openxmlformats.org/officeDocument/2006/relationships/tags" Target="../tags/tag1535.xml"/><Relationship Id="rId6" Type="http://schemas.openxmlformats.org/officeDocument/2006/relationships/tags" Target="../tags/tag1540.xml"/><Relationship Id="rId15" Type="http://schemas.openxmlformats.org/officeDocument/2006/relationships/tags" Target="../tags/tag1549.xml"/><Relationship Id="rId23" Type="http://schemas.openxmlformats.org/officeDocument/2006/relationships/tags" Target="../tags/tag1557.xml"/><Relationship Id="rId28" Type="http://schemas.openxmlformats.org/officeDocument/2006/relationships/tags" Target="../tags/tag1562.xml"/><Relationship Id="rId36" Type="http://schemas.openxmlformats.org/officeDocument/2006/relationships/tags" Target="../tags/tag1570.xml"/><Relationship Id="rId49" Type="http://schemas.openxmlformats.org/officeDocument/2006/relationships/tags" Target="../tags/tag1583.xml"/><Relationship Id="rId57" Type="http://schemas.openxmlformats.org/officeDocument/2006/relationships/tags" Target="../tags/tag1591.xml"/><Relationship Id="rId10" Type="http://schemas.openxmlformats.org/officeDocument/2006/relationships/tags" Target="../tags/tag1544.xml"/><Relationship Id="rId31" Type="http://schemas.openxmlformats.org/officeDocument/2006/relationships/tags" Target="../tags/tag1565.xml"/><Relationship Id="rId44" Type="http://schemas.openxmlformats.org/officeDocument/2006/relationships/tags" Target="../tags/tag1578.xml"/><Relationship Id="rId52" Type="http://schemas.openxmlformats.org/officeDocument/2006/relationships/tags" Target="../tags/tag1586.xml"/><Relationship Id="rId60" Type="http://schemas.openxmlformats.org/officeDocument/2006/relationships/tags" Target="../tags/tag1594.xml"/><Relationship Id="rId65" Type="http://schemas.openxmlformats.org/officeDocument/2006/relationships/tags" Target="../tags/tag1599.xml"/><Relationship Id="rId73" Type="http://schemas.openxmlformats.org/officeDocument/2006/relationships/tags" Target="../tags/tag1607.xml"/><Relationship Id="rId78" Type="http://schemas.openxmlformats.org/officeDocument/2006/relationships/tags" Target="../tags/tag1612.xml"/><Relationship Id="rId81" Type="http://schemas.openxmlformats.org/officeDocument/2006/relationships/tags" Target="../tags/tag1615.xml"/><Relationship Id="rId86" Type="http://schemas.openxmlformats.org/officeDocument/2006/relationships/tags" Target="../tags/tag1620.xml"/><Relationship Id="rId94" Type="http://schemas.openxmlformats.org/officeDocument/2006/relationships/slideLayout" Target="../slideLayouts/slideLayout2.xml"/><Relationship Id="rId4" Type="http://schemas.openxmlformats.org/officeDocument/2006/relationships/tags" Target="../tags/tag1538.xml"/><Relationship Id="rId9" Type="http://schemas.openxmlformats.org/officeDocument/2006/relationships/tags" Target="../tags/tag1543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1653.xml"/><Relationship Id="rId117" Type="http://schemas.openxmlformats.org/officeDocument/2006/relationships/tags" Target="../tags/tag1744.xml"/><Relationship Id="rId21" Type="http://schemas.openxmlformats.org/officeDocument/2006/relationships/tags" Target="../tags/tag1648.xml"/><Relationship Id="rId42" Type="http://schemas.openxmlformats.org/officeDocument/2006/relationships/tags" Target="../tags/tag1669.xml"/><Relationship Id="rId47" Type="http://schemas.openxmlformats.org/officeDocument/2006/relationships/tags" Target="../tags/tag1674.xml"/><Relationship Id="rId63" Type="http://schemas.openxmlformats.org/officeDocument/2006/relationships/tags" Target="../tags/tag1690.xml"/><Relationship Id="rId68" Type="http://schemas.openxmlformats.org/officeDocument/2006/relationships/tags" Target="../tags/tag1695.xml"/><Relationship Id="rId84" Type="http://schemas.openxmlformats.org/officeDocument/2006/relationships/tags" Target="../tags/tag1711.xml"/><Relationship Id="rId89" Type="http://schemas.openxmlformats.org/officeDocument/2006/relationships/tags" Target="../tags/tag1716.xml"/><Relationship Id="rId112" Type="http://schemas.openxmlformats.org/officeDocument/2006/relationships/tags" Target="../tags/tag1739.xml"/><Relationship Id="rId133" Type="http://schemas.openxmlformats.org/officeDocument/2006/relationships/tags" Target="../tags/tag1760.xml"/><Relationship Id="rId138" Type="http://schemas.openxmlformats.org/officeDocument/2006/relationships/tags" Target="../tags/tag1765.xml"/><Relationship Id="rId154" Type="http://schemas.openxmlformats.org/officeDocument/2006/relationships/tags" Target="../tags/tag1781.xml"/><Relationship Id="rId159" Type="http://schemas.openxmlformats.org/officeDocument/2006/relationships/tags" Target="../tags/tag1786.xml"/><Relationship Id="rId175" Type="http://schemas.openxmlformats.org/officeDocument/2006/relationships/tags" Target="../tags/tag1802.xml"/><Relationship Id="rId170" Type="http://schemas.openxmlformats.org/officeDocument/2006/relationships/tags" Target="../tags/tag1797.xml"/><Relationship Id="rId16" Type="http://schemas.openxmlformats.org/officeDocument/2006/relationships/tags" Target="../tags/tag1643.xml"/><Relationship Id="rId107" Type="http://schemas.openxmlformats.org/officeDocument/2006/relationships/tags" Target="../tags/tag1734.xml"/><Relationship Id="rId11" Type="http://schemas.openxmlformats.org/officeDocument/2006/relationships/tags" Target="../tags/tag1638.xml"/><Relationship Id="rId32" Type="http://schemas.openxmlformats.org/officeDocument/2006/relationships/tags" Target="../tags/tag1659.xml"/><Relationship Id="rId37" Type="http://schemas.openxmlformats.org/officeDocument/2006/relationships/tags" Target="../tags/tag1664.xml"/><Relationship Id="rId53" Type="http://schemas.openxmlformats.org/officeDocument/2006/relationships/tags" Target="../tags/tag1680.xml"/><Relationship Id="rId58" Type="http://schemas.openxmlformats.org/officeDocument/2006/relationships/tags" Target="../tags/tag1685.xml"/><Relationship Id="rId74" Type="http://schemas.openxmlformats.org/officeDocument/2006/relationships/tags" Target="../tags/tag1701.xml"/><Relationship Id="rId79" Type="http://schemas.openxmlformats.org/officeDocument/2006/relationships/tags" Target="../tags/tag1706.xml"/><Relationship Id="rId102" Type="http://schemas.openxmlformats.org/officeDocument/2006/relationships/tags" Target="../tags/tag1729.xml"/><Relationship Id="rId123" Type="http://schemas.openxmlformats.org/officeDocument/2006/relationships/tags" Target="../tags/tag1750.xml"/><Relationship Id="rId128" Type="http://schemas.openxmlformats.org/officeDocument/2006/relationships/tags" Target="../tags/tag1755.xml"/><Relationship Id="rId144" Type="http://schemas.openxmlformats.org/officeDocument/2006/relationships/tags" Target="../tags/tag1771.xml"/><Relationship Id="rId149" Type="http://schemas.openxmlformats.org/officeDocument/2006/relationships/tags" Target="../tags/tag1776.xml"/><Relationship Id="rId5" Type="http://schemas.openxmlformats.org/officeDocument/2006/relationships/tags" Target="../tags/tag1632.xml"/><Relationship Id="rId90" Type="http://schemas.openxmlformats.org/officeDocument/2006/relationships/tags" Target="../tags/tag1717.xml"/><Relationship Id="rId95" Type="http://schemas.openxmlformats.org/officeDocument/2006/relationships/tags" Target="../tags/tag1722.xml"/><Relationship Id="rId160" Type="http://schemas.openxmlformats.org/officeDocument/2006/relationships/tags" Target="../tags/tag1787.xml"/><Relationship Id="rId165" Type="http://schemas.openxmlformats.org/officeDocument/2006/relationships/tags" Target="../tags/tag1792.xml"/><Relationship Id="rId181" Type="http://schemas.openxmlformats.org/officeDocument/2006/relationships/customXml" Target="../ink/ink1.xml"/><Relationship Id="rId22" Type="http://schemas.openxmlformats.org/officeDocument/2006/relationships/tags" Target="../tags/tag1649.xml"/><Relationship Id="rId27" Type="http://schemas.openxmlformats.org/officeDocument/2006/relationships/tags" Target="../tags/tag1654.xml"/><Relationship Id="rId43" Type="http://schemas.openxmlformats.org/officeDocument/2006/relationships/tags" Target="../tags/tag1670.xml"/><Relationship Id="rId48" Type="http://schemas.openxmlformats.org/officeDocument/2006/relationships/tags" Target="../tags/tag1675.xml"/><Relationship Id="rId64" Type="http://schemas.openxmlformats.org/officeDocument/2006/relationships/tags" Target="../tags/tag1691.xml"/><Relationship Id="rId69" Type="http://schemas.openxmlformats.org/officeDocument/2006/relationships/tags" Target="../tags/tag1696.xml"/><Relationship Id="rId113" Type="http://schemas.openxmlformats.org/officeDocument/2006/relationships/tags" Target="../tags/tag1740.xml"/><Relationship Id="rId118" Type="http://schemas.openxmlformats.org/officeDocument/2006/relationships/tags" Target="../tags/tag1745.xml"/><Relationship Id="rId134" Type="http://schemas.openxmlformats.org/officeDocument/2006/relationships/tags" Target="../tags/tag1761.xml"/><Relationship Id="rId139" Type="http://schemas.openxmlformats.org/officeDocument/2006/relationships/tags" Target="../tags/tag1766.xml"/><Relationship Id="rId80" Type="http://schemas.openxmlformats.org/officeDocument/2006/relationships/tags" Target="../tags/tag1707.xml"/><Relationship Id="rId85" Type="http://schemas.openxmlformats.org/officeDocument/2006/relationships/tags" Target="../tags/tag1712.xml"/><Relationship Id="rId150" Type="http://schemas.openxmlformats.org/officeDocument/2006/relationships/tags" Target="../tags/tag1777.xml"/><Relationship Id="rId155" Type="http://schemas.openxmlformats.org/officeDocument/2006/relationships/tags" Target="../tags/tag1782.xml"/><Relationship Id="rId171" Type="http://schemas.openxmlformats.org/officeDocument/2006/relationships/tags" Target="../tags/tag1798.xml"/><Relationship Id="rId176" Type="http://schemas.openxmlformats.org/officeDocument/2006/relationships/tags" Target="../tags/tag1803.xml"/><Relationship Id="rId12" Type="http://schemas.openxmlformats.org/officeDocument/2006/relationships/tags" Target="../tags/tag1639.xml"/><Relationship Id="rId17" Type="http://schemas.openxmlformats.org/officeDocument/2006/relationships/tags" Target="../tags/tag1644.xml"/><Relationship Id="rId33" Type="http://schemas.openxmlformats.org/officeDocument/2006/relationships/tags" Target="../tags/tag1660.xml"/><Relationship Id="rId38" Type="http://schemas.openxmlformats.org/officeDocument/2006/relationships/tags" Target="../tags/tag1665.xml"/><Relationship Id="rId59" Type="http://schemas.openxmlformats.org/officeDocument/2006/relationships/tags" Target="../tags/tag1686.xml"/><Relationship Id="rId103" Type="http://schemas.openxmlformats.org/officeDocument/2006/relationships/tags" Target="../tags/tag1730.xml"/><Relationship Id="rId108" Type="http://schemas.openxmlformats.org/officeDocument/2006/relationships/tags" Target="../tags/tag1735.xml"/><Relationship Id="rId124" Type="http://schemas.openxmlformats.org/officeDocument/2006/relationships/tags" Target="../tags/tag1751.xml"/><Relationship Id="rId129" Type="http://schemas.openxmlformats.org/officeDocument/2006/relationships/tags" Target="../tags/tag1756.xml"/><Relationship Id="rId54" Type="http://schemas.openxmlformats.org/officeDocument/2006/relationships/tags" Target="../tags/tag1681.xml"/><Relationship Id="rId70" Type="http://schemas.openxmlformats.org/officeDocument/2006/relationships/tags" Target="../tags/tag1697.xml"/><Relationship Id="rId75" Type="http://schemas.openxmlformats.org/officeDocument/2006/relationships/tags" Target="../tags/tag1702.xml"/><Relationship Id="rId91" Type="http://schemas.openxmlformats.org/officeDocument/2006/relationships/tags" Target="../tags/tag1718.xml"/><Relationship Id="rId96" Type="http://schemas.openxmlformats.org/officeDocument/2006/relationships/tags" Target="../tags/tag1723.xml"/><Relationship Id="rId140" Type="http://schemas.openxmlformats.org/officeDocument/2006/relationships/tags" Target="../tags/tag1767.xml"/><Relationship Id="rId145" Type="http://schemas.openxmlformats.org/officeDocument/2006/relationships/tags" Target="../tags/tag1772.xml"/><Relationship Id="rId161" Type="http://schemas.openxmlformats.org/officeDocument/2006/relationships/tags" Target="../tags/tag1788.xml"/><Relationship Id="rId166" Type="http://schemas.openxmlformats.org/officeDocument/2006/relationships/tags" Target="../tags/tag1793.xml"/><Relationship Id="rId182" Type="http://schemas.openxmlformats.org/officeDocument/2006/relationships/image" Target="../media/image1.emf"/><Relationship Id="rId1" Type="http://schemas.openxmlformats.org/officeDocument/2006/relationships/tags" Target="../tags/tag1628.xml"/><Relationship Id="rId6" Type="http://schemas.openxmlformats.org/officeDocument/2006/relationships/tags" Target="../tags/tag1633.xml"/><Relationship Id="rId23" Type="http://schemas.openxmlformats.org/officeDocument/2006/relationships/tags" Target="../tags/tag1650.xml"/><Relationship Id="rId28" Type="http://schemas.openxmlformats.org/officeDocument/2006/relationships/tags" Target="../tags/tag1655.xml"/><Relationship Id="rId49" Type="http://schemas.openxmlformats.org/officeDocument/2006/relationships/tags" Target="../tags/tag1676.xml"/><Relationship Id="rId114" Type="http://schemas.openxmlformats.org/officeDocument/2006/relationships/tags" Target="../tags/tag1741.xml"/><Relationship Id="rId119" Type="http://schemas.openxmlformats.org/officeDocument/2006/relationships/tags" Target="../tags/tag1746.xml"/><Relationship Id="rId44" Type="http://schemas.openxmlformats.org/officeDocument/2006/relationships/tags" Target="../tags/tag1671.xml"/><Relationship Id="rId60" Type="http://schemas.openxmlformats.org/officeDocument/2006/relationships/tags" Target="../tags/tag1687.xml"/><Relationship Id="rId65" Type="http://schemas.openxmlformats.org/officeDocument/2006/relationships/tags" Target="../tags/tag1692.xml"/><Relationship Id="rId81" Type="http://schemas.openxmlformats.org/officeDocument/2006/relationships/tags" Target="../tags/tag1708.xml"/><Relationship Id="rId86" Type="http://schemas.openxmlformats.org/officeDocument/2006/relationships/tags" Target="../tags/tag1713.xml"/><Relationship Id="rId130" Type="http://schemas.openxmlformats.org/officeDocument/2006/relationships/tags" Target="../tags/tag1757.xml"/><Relationship Id="rId135" Type="http://schemas.openxmlformats.org/officeDocument/2006/relationships/tags" Target="../tags/tag1762.xml"/><Relationship Id="rId151" Type="http://schemas.openxmlformats.org/officeDocument/2006/relationships/tags" Target="../tags/tag1778.xml"/><Relationship Id="rId156" Type="http://schemas.openxmlformats.org/officeDocument/2006/relationships/tags" Target="../tags/tag1783.xml"/><Relationship Id="rId177" Type="http://schemas.openxmlformats.org/officeDocument/2006/relationships/tags" Target="../tags/tag1804.xml"/><Relationship Id="rId4" Type="http://schemas.openxmlformats.org/officeDocument/2006/relationships/tags" Target="../tags/tag1631.xml"/><Relationship Id="rId9" Type="http://schemas.openxmlformats.org/officeDocument/2006/relationships/tags" Target="../tags/tag1636.xml"/><Relationship Id="rId172" Type="http://schemas.openxmlformats.org/officeDocument/2006/relationships/tags" Target="../tags/tag1799.xml"/><Relationship Id="rId180" Type="http://schemas.openxmlformats.org/officeDocument/2006/relationships/slideLayout" Target="../slideLayouts/slideLayout2.xml"/><Relationship Id="rId13" Type="http://schemas.openxmlformats.org/officeDocument/2006/relationships/tags" Target="../tags/tag1640.xml"/><Relationship Id="rId18" Type="http://schemas.openxmlformats.org/officeDocument/2006/relationships/tags" Target="../tags/tag1645.xml"/><Relationship Id="rId39" Type="http://schemas.openxmlformats.org/officeDocument/2006/relationships/tags" Target="../tags/tag1666.xml"/><Relationship Id="rId109" Type="http://schemas.openxmlformats.org/officeDocument/2006/relationships/tags" Target="../tags/tag1736.xml"/><Relationship Id="rId34" Type="http://schemas.openxmlformats.org/officeDocument/2006/relationships/tags" Target="../tags/tag1661.xml"/><Relationship Id="rId50" Type="http://schemas.openxmlformats.org/officeDocument/2006/relationships/tags" Target="../tags/tag1677.xml"/><Relationship Id="rId55" Type="http://schemas.openxmlformats.org/officeDocument/2006/relationships/tags" Target="../tags/tag1682.xml"/><Relationship Id="rId76" Type="http://schemas.openxmlformats.org/officeDocument/2006/relationships/tags" Target="../tags/tag1703.xml"/><Relationship Id="rId97" Type="http://schemas.openxmlformats.org/officeDocument/2006/relationships/tags" Target="../tags/tag1724.xml"/><Relationship Id="rId104" Type="http://schemas.openxmlformats.org/officeDocument/2006/relationships/tags" Target="../tags/tag1731.xml"/><Relationship Id="rId120" Type="http://schemas.openxmlformats.org/officeDocument/2006/relationships/tags" Target="../tags/tag1747.xml"/><Relationship Id="rId125" Type="http://schemas.openxmlformats.org/officeDocument/2006/relationships/tags" Target="../tags/tag1752.xml"/><Relationship Id="rId141" Type="http://schemas.openxmlformats.org/officeDocument/2006/relationships/tags" Target="../tags/tag1768.xml"/><Relationship Id="rId146" Type="http://schemas.openxmlformats.org/officeDocument/2006/relationships/tags" Target="../tags/tag1773.xml"/><Relationship Id="rId167" Type="http://schemas.openxmlformats.org/officeDocument/2006/relationships/tags" Target="../tags/tag1794.xml"/><Relationship Id="rId7" Type="http://schemas.openxmlformats.org/officeDocument/2006/relationships/tags" Target="../tags/tag1634.xml"/><Relationship Id="rId71" Type="http://schemas.openxmlformats.org/officeDocument/2006/relationships/tags" Target="../tags/tag1698.xml"/><Relationship Id="rId92" Type="http://schemas.openxmlformats.org/officeDocument/2006/relationships/tags" Target="../tags/tag1719.xml"/><Relationship Id="rId162" Type="http://schemas.openxmlformats.org/officeDocument/2006/relationships/tags" Target="../tags/tag1789.xml"/><Relationship Id="rId2" Type="http://schemas.openxmlformats.org/officeDocument/2006/relationships/tags" Target="../tags/tag1629.xml"/><Relationship Id="rId29" Type="http://schemas.openxmlformats.org/officeDocument/2006/relationships/tags" Target="../tags/tag1656.xml"/><Relationship Id="rId24" Type="http://schemas.openxmlformats.org/officeDocument/2006/relationships/tags" Target="../tags/tag1651.xml"/><Relationship Id="rId40" Type="http://schemas.openxmlformats.org/officeDocument/2006/relationships/tags" Target="../tags/tag1667.xml"/><Relationship Id="rId45" Type="http://schemas.openxmlformats.org/officeDocument/2006/relationships/tags" Target="../tags/tag1672.xml"/><Relationship Id="rId66" Type="http://schemas.openxmlformats.org/officeDocument/2006/relationships/tags" Target="../tags/tag1693.xml"/><Relationship Id="rId87" Type="http://schemas.openxmlformats.org/officeDocument/2006/relationships/tags" Target="../tags/tag1714.xml"/><Relationship Id="rId110" Type="http://schemas.openxmlformats.org/officeDocument/2006/relationships/tags" Target="../tags/tag1737.xml"/><Relationship Id="rId115" Type="http://schemas.openxmlformats.org/officeDocument/2006/relationships/tags" Target="../tags/tag1742.xml"/><Relationship Id="rId131" Type="http://schemas.openxmlformats.org/officeDocument/2006/relationships/tags" Target="../tags/tag1758.xml"/><Relationship Id="rId136" Type="http://schemas.openxmlformats.org/officeDocument/2006/relationships/tags" Target="../tags/tag1763.xml"/><Relationship Id="rId157" Type="http://schemas.openxmlformats.org/officeDocument/2006/relationships/tags" Target="../tags/tag1784.xml"/><Relationship Id="rId178" Type="http://schemas.openxmlformats.org/officeDocument/2006/relationships/tags" Target="../tags/tag1805.xml"/><Relationship Id="rId61" Type="http://schemas.openxmlformats.org/officeDocument/2006/relationships/tags" Target="../tags/tag1688.xml"/><Relationship Id="rId82" Type="http://schemas.openxmlformats.org/officeDocument/2006/relationships/tags" Target="../tags/tag1709.xml"/><Relationship Id="rId152" Type="http://schemas.openxmlformats.org/officeDocument/2006/relationships/tags" Target="../tags/tag1779.xml"/><Relationship Id="rId173" Type="http://schemas.openxmlformats.org/officeDocument/2006/relationships/tags" Target="../tags/tag1800.xml"/><Relationship Id="rId19" Type="http://schemas.openxmlformats.org/officeDocument/2006/relationships/tags" Target="../tags/tag1646.xml"/><Relationship Id="rId14" Type="http://schemas.openxmlformats.org/officeDocument/2006/relationships/tags" Target="../tags/tag1641.xml"/><Relationship Id="rId30" Type="http://schemas.openxmlformats.org/officeDocument/2006/relationships/tags" Target="../tags/tag1657.xml"/><Relationship Id="rId35" Type="http://schemas.openxmlformats.org/officeDocument/2006/relationships/tags" Target="../tags/tag1662.xml"/><Relationship Id="rId56" Type="http://schemas.openxmlformats.org/officeDocument/2006/relationships/tags" Target="../tags/tag1683.xml"/><Relationship Id="rId77" Type="http://schemas.openxmlformats.org/officeDocument/2006/relationships/tags" Target="../tags/tag1704.xml"/><Relationship Id="rId100" Type="http://schemas.openxmlformats.org/officeDocument/2006/relationships/tags" Target="../tags/tag1727.xml"/><Relationship Id="rId105" Type="http://schemas.openxmlformats.org/officeDocument/2006/relationships/tags" Target="../tags/tag1732.xml"/><Relationship Id="rId126" Type="http://schemas.openxmlformats.org/officeDocument/2006/relationships/tags" Target="../tags/tag1753.xml"/><Relationship Id="rId147" Type="http://schemas.openxmlformats.org/officeDocument/2006/relationships/tags" Target="../tags/tag1774.xml"/><Relationship Id="rId168" Type="http://schemas.openxmlformats.org/officeDocument/2006/relationships/tags" Target="../tags/tag1795.xml"/><Relationship Id="rId8" Type="http://schemas.openxmlformats.org/officeDocument/2006/relationships/tags" Target="../tags/tag1635.xml"/><Relationship Id="rId51" Type="http://schemas.openxmlformats.org/officeDocument/2006/relationships/tags" Target="../tags/tag1678.xml"/><Relationship Id="rId72" Type="http://schemas.openxmlformats.org/officeDocument/2006/relationships/tags" Target="../tags/tag1699.xml"/><Relationship Id="rId93" Type="http://schemas.openxmlformats.org/officeDocument/2006/relationships/tags" Target="../tags/tag1720.xml"/><Relationship Id="rId98" Type="http://schemas.openxmlformats.org/officeDocument/2006/relationships/tags" Target="../tags/tag1725.xml"/><Relationship Id="rId121" Type="http://schemas.openxmlformats.org/officeDocument/2006/relationships/tags" Target="../tags/tag1748.xml"/><Relationship Id="rId142" Type="http://schemas.openxmlformats.org/officeDocument/2006/relationships/tags" Target="../tags/tag1769.xml"/><Relationship Id="rId163" Type="http://schemas.openxmlformats.org/officeDocument/2006/relationships/tags" Target="../tags/tag1790.xml"/><Relationship Id="rId3" Type="http://schemas.openxmlformats.org/officeDocument/2006/relationships/tags" Target="../tags/tag1630.xml"/><Relationship Id="rId25" Type="http://schemas.openxmlformats.org/officeDocument/2006/relationships/tags" Target="../tags/tag1652.xml"/><Relationship Id="rId46" Type="http://schemas.openxmlformats.org/officeDocument/2006/relationships/tags" Target="../tags/tag1673.xml"/><Relationship Id="rId67" Type="http://schemas.openxmlformats.org/officeDocument/2006/relationships/tags" Target="../tags/tag1694.xml"/><Relationship Id="rId116" Type="http://schemas.openxmlformats.org/officeDocument/2006/relationships/tags" Target="../tags/tag1743.xml"/><Relationship Id="rId137" Type="http://schemas.openxmlformats.org/officeDocument/2006/relationships/tags" Target="../tags/tag1764.xml"/><Relationship Id="rId158" Type="http://schemas.openxmlformats.org/officeDocument/2006/relationships/tags" Target="../tags/tag1785.xml"/><Relationship Id="rId20" Type="http://schemas.openxmlformats.org/officeDocument/2006/relationships/tags" Target="../tags/tag1647.xml"/><Relationship Id="rId41" Type="http://schemas.openxmlformats.org/officeDocument/2006/relationships/tags" Target="../tags/tag1668.xml"/><Relationship Id="rId62" Type="http://schemas.openxmlformats.org/officeDocument/2006/relationships/tags" Target="../tags/tag1689.xml"/><Relationship Id="rId83" Type="http://schemas.openxmlformats.org/officeDocument/2006/relationships/tags" Target="../tags/tag1710.xml"/><Relationship Id="rId88" Type="http://schemas.openxmlformats.org/officeDocument/2006/relationships/tags" Target="../tags/tag1715.xml"/><Relationship Id="rId111" Type="http://schemas.openxmlformats.org/officeDocument/2006/relationships/tags" Target="../tags/tag1738.xml"/><Relationship Id="rId132" Type="http://schemas.openxmlformats.org/officeDocument/2006/relationships/tags" Target="../tags/tag1759.xml"/><Relationship Id="rId153" Type="http://schemas.openxmlformats.org/officeDocument/2006/relationships/tags" Target="../tags/tag1780.xml"/><Relationship Id="rId174" Type="http://schemas.openxmlformats.org/officeDocument/2006/relationships/tags" Target="../tags/tag1801.xml"/><Relationship Id="rId179" Type="http://schemas.openxmlformats.org/officeDocument/2006/relationships/tags" Target="../tags/tag1806.xml"/><Relationship Id="rId15" Type="http://schemas.openxmlformats.org/officeDocument/2006/relationships/tags" Target="../tags/tag1642.xml"/><Relationship Id="rId36" Type="http://schemas.openxmlformats.org/officeDocument/2006/relationships/tags" Target="../tags/tag1663.xml"/><Relationship Id="rId57" Type="http://schemas.openxmlformats.org/officeDocument/2006/relationships/tags" Target="../tags/tag1684.xml"/><Relationship Id="rId106" Type="http://schemas.openxmlformats.org/officeDocument/2006/relationships/tags" Target="../tags/tag1733.xml"/><Relationship Id="rId127" Type="http://schemas.openxmlformats.org/officeDocument/2006/relationships/tags" Target="../tags/tag1754.xml"/><Relationship Id="rId10" Type="http://schemas.openxmlformats.org/officeDocument/2006/relationships/tags" Target="../tags/tag1637.xml"/><Relationship Id="rId31" Type="http://schemas.openxmlformats.org/officeDocument/2006/relationships/tags" Target="../tags/tag1658.xml"/><Relationship Id="rId52" Type="http://schemas.openxmlformats.org/officeDocument/2006/relationships/tags" Target="../tags/tag1679.xml"/><Relationship Id="rId73" Type="http://schemas.openxmlformats.org/officeDocument/2006/relationships/tags" Target="../tags/tag1700.xml"/><Relationship Id="rId78" Type="http://schemas.openxmlformats.org/officeDocument/2006/relationships/tags" Target="../tags/tag1705.xml"/><Relationship Id="rId94" Type="http://schemas.openxmlformats.org/officeDocument/2006/relationships/tags" Target="../tags/tag1721.xml"/><Relationship Id="rId99" Type="http://schemas.openxmlformats.org/officeDocument/2006/relationships/tags" Target="../tags/tag1726.xml"/><Relationship Id="rId101" Type="http://schemas.openxmlformats.org/officeDocument/2006/relationships/tags" Target="../tags/tag1728.xml"/><Relationship Id="rId122" Type="http://schemas.openxmlformats.org/officeDocument/2006/relationships/tags" Target="../tags/tag1749.xml"/><Relationship Id="rId143" Type="http://schemas.openxmlformats.org/officeDocument/2006/relationships/tags" Target="../tags/tag1770.xml"/><Relationship Id="rId148" Type="http://schemas.openxmlformats.org/officeDocument/2006/relationships/tags" Target="../tags/tag1775.xml"/><Relationship Id="rId164" Type="http://schemas.openxmlformats.org/officeDocument/2006/relationships/tags" Target="../tags/tag1791.xml"/><Relationship Id="rId169" Type="http://schemas.openxmlformats.org/officeDocument/2006/relationships/tags" Target="../tags/tag1796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126.xml"/><Relationship Id="rId117" Type="http://schemas.openxmlformats.org/officeDocument/2006/relationships/tags" Target="../tags/tag217.xml"/><Relationship Id="rId21" Type="http://schemas.openxmlformats.org/officeDocument/2006/relationships/tags" Target="../tags/tag121.xml"/><Relationship Id="rId42" Type="http://schemas.openxmlformats.org/officeDocument/2006/relationships/tags" Target="../tags/tag142.xml"/><Relationship Id="rId47" Type="http://schemas.openxmlformats.org/officeDocument/2006/relationships/tags" Target="../tags/tag147.xml"/><Relationship Id="rId63" Type="http://schemas.openxmlformats.org/officeDocument/2006/relationships/tags" Target="../tags/tag163.xml"/><Relationship Id="rId68" Type="http://schemas.openxmlformats.org/officeDocument/2006/relationships/tags" Target="../tags/tag168.xml"/><Relationship Id="rId84" Type="http://schemas.openxmlformats.org/officeDocument/2006/relationships/tags" Target="../tags/tag184.xml"/><Relationship Id="rId89" Type="http://schemas.openxmlformats.org/officeDocument/2006/relationships/tags" Target="../tags/tag189.xml"/><Relationship Id="rId112" Type="http://schemas.openxmlformats.org/officeDocument/2006/relationships/tags" Target="../tags/tag212.xml"/><Relationship Id="rId133" Type="http://schemas.openxmlformats.org/officeDocument/2006/relationships/tags" Target="../tags/tag233.xml"/><Relationship Id="rId138" Type="http://schemas.openxmlformats.org/officeDocument/2006/relationships/tags" Target="../tags/tag238.xml"/><Relationship Id="rId16" Type="http://schemas.openxmlformats.org/officeDocument/2006/relationships/tags" Target="../tags/tag116.xml"/><Relationship Id="rId107" Type="http://schemas.openxmlformats.org/officeDocument/2006/relationships/tags" Target="../tags/tag207.xml"/><Relationship Id="rId11" Type="http://schemas.openxmlformats.org/officeDocument/2006/relationships/tags" Target="../tags/tag111.xml"/><Relationship Id="rId32" Type="http://schemas.openxmlformats.org/officeDocument/2006/relationships/tags" Target="../tags/tag132.xml"/><Relationship Id="rId37" Type="http://schemas.openxmlformats.org/officeDocument/2006/relationships/tags" Target="../tags/tag137.xml"/><Relationship Id="rId53" Type="http://schemas.openxmlformats.org/officeDocument/2006/relationships/tags" Target="../tags/tag153.xml"/><Relationship Id="rId58" Type="http://schemas.openxmlformats.org/officeDocument/2006/relationships/tags" Target="../tags/tag158.xml"/><Relationship Id="rId74" Type="http://schemas.openxmlformats.org/officeDocument/2006/relationships/tags" Target="../tags/tag174.xml"/><Relationship Id="rId79" Type="http://schemas.openxmlformats.org/officeDocument/2006/relationships/tags" Target="../tags/tag179.xml"/><Relationship Id="rId102" Type="http://schemas.openxmlformats.org/officeDocument/2006/relationships/tags" Target="../tags/tag202.xml"/><Relationship Id="rId123" Type="http://schemas.openxmlformats.org/officeDocument/2006/relationships/tags" Target="../tags/tag223.xml"/><Relationship Id="rId128" Type="http://schemas.openxmlformats.org/officeDocument/2006/relationships/tags" Target="../tags/tag228.xml"/><Relationship Id="rId144" Type="http://schemas.openxmlformats.org/officeDocument/2006/relationships/tags" Target="../tags/tag244.xml"/><Relationship Id="rId149" Type="http://schemas.openxmlformats.org/officeDocument/2006/relationships/tags" Target="../tags/tag249.xml"/><Relationship Id="rId5" Type="http://schemas.openxmlformats.org/officeDocument/2006/relationships/tags" Target="../tags/tag105.xml"/><Relationship Id="rId90" Type="http://schemas.openxmlformats.org/officeDocument/2006/relationships/tags" Target="../tags/tag190.xml"/><Relationship Id="rId95" Type="http://schemas.openxmlformats.org/officeDocument/2006/relationships/tags" Target="../tags/tag195.xml"/><Relationship Id="rId22" Type="http://schemas.openxmlformats.org/officeDocument/2006/relationships/tags" Target="../tags/tag122.xml"/><Relationship Id="rId27" Type="http://schemas.openxmlformats.org/officeDocument/2006/relationships/tags" Target="../tags/tag127.xml"/><Relationship Id="rId43" Type="http://schemas.openxmlformats.org/officeDocument/2006/relationships/tags" Target="../tags/tag143.xml"/><Relationship Id="rId48" Type="http://schemas.openxmlformats.org/officeDocument/2006/relationships/tags" Target="../tags/tag148.xml"/><Relationship Id="rId64" Type="http://schemas.openxmlformats.org/officeDocument/2006/relationships/tags" Target="../tags/tag164.xml"/><Relationship Id="rId69" Type="http://schemas.openxmlformats.org/officeDocument/2006/relationships/tags" Target="../tags/tag169.xml"/><Relationship Id="rId113" Type="http://schemas.openxmlformats.org/officeDocument/2006/relationships/tags" Target="../tags/tag213.xml"/><Relationship Id="rId118" Type="http://schemas.openxmlformats.org/officeDocument/2006/relationships/tags" Target="../tags/tag218.xml"/><Relationship Id="rId134" Type="http://schemas.openxmlformats.org/officeDocument/2006/relationships/tags" Target="../tags/tag234.xml"/><Relationship Id="rId139" Type="http://schemas.openxmlformats.org/officeDocument/2006/relationships/tags" Target="../tags/tag239.xml"/><Relationship Id="rId80" Type="http://schemas.openxmlformats.org/officeDocument/2006/relationships/tags" Target="../tags/tag180.xml"/><Relationship Id="rId85" Type="http://schemas.openxmlformats.org/officeDocument/2006/relationships/tags" Target="../tags/tag185.xml"/><Relationship Id="rId150" Type="http://schemas.openxmlformats.org/officeDocument/2006/relationships/tags" Target="../tags/tag250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5" Type="http://schemas.openxmlformats.org/officeDocument/2006/relationships/tags" Target="../tags/tag125.xml"/><Relationship Id="rId33" Type="http://schemas.openxmlformats.org/officeDocument/2006/relationships/tags" Target="../tags/tag133.xml"/><Relationship Id="rId38" Type="http://schemas.openxmlformats.org/officeDocument/2006/relationships/tags" Target="../tags/tag138.xml"/><Relationship Id="rId46" Type="http://schemas.openxmlformats.org/officeDocument/2006/relationships/tags" Target="../tags/tag146.xml"/><Relationship Id="rId59" Type="http://schemas.openxmlformats.org/officeDocument/2006/relationships/tags" Target="../tags/tag159.xml"/><Relationship Id="rId67" Type="http://schemas.openxmlformats.org/officeDocument/2006/relationships/tags" Target="../tags/tag167.xml"/><Relationship Id="rId103" Type="http://schemas.openxmlformats.org/officeDocument/2006/relationships/tags" Target="../tags/tag203.xml"/><Relationship Id="rId108" Type="http://schemas.openxmlformats.org/officeDocument/2006/relationships/tags" Target="../tags/tag208.xml"/><Relationship Id="rId116" Type="http://schemas.openxmlformats.org/officeDocument/2006/relationships/tags" Target="../tags/tag216.xml"/><Relationship Id="rId124" Type="http://schemas.openxmlformats.org/officeDocument/2006/relationships/tags" Target="../tags/tag224.xml"/><Relationship Id="rId129" Type="http://schemas.openxmlformats.org/officeDocument/2006/relationships/tags" Target="../tags/tag229.xml"/><Relationship Id="rId137" Type="http://schemas.openxmlformats.org/officeDocument/2006/relationships/tags" Target="../tags/tag237.xml"/><Relationship Id="rId20" Type="http://schemas.openxmlformats.org/officeDocument/2006/relationships/tags" Target="../tags/tag120.xml"/><Relationship Id="rId41" Type="http://schemas.openxmlformats.org/officeDocument/2006/relationships/tags" Target="../tags/tag141.xml"/><Relationship Id="rId54" Type="http://schemas.openxmlformats.org/officeDocument/2006/relationships/tags" Target="../tags/tag154.xml"/><Relationship Id="rId62" Type="http://schemas.openxmlformats.org/officeDocument/2006/relationships/tags" Target="../tags/tag162.xml"/><Relationship Id="rId70" Type="http://schemas.openxmlformats.org/officeDocument/2006/relationships/tags" Target="../tags/tag170.xml"/><Relationship Id="rId75" Type="http://schemas.openxmlformats.org/officeDocument/2006/relationships/tags" Target="../tags/tag175.xml"/><Relationship Id="rId83" Type="http://schemas.openxmlformats.org/officeDocument/2006/relationships/tags" Target="../tags/tag183.xml"/><Relationship Id="rId88" Type="http://schemas.openxmlformats.org/officeDocument/2006/relationships/tags" Target="../tags/tag188.xml"/><Relationship Id="rId91" Type="http://schemas.openxmlformats.org/officeDocument/2006/relationships/tags" Target="../tags/tag191.xml"/><Relationship Id="rId96" Type="http://schemas.openxmlformats.org/officeDocument/2006/relationships/tags" Target="../tags/tag196.xml"/><Relationship Id="rId111" Type="http://schemas.openxmlformats.org/officeDocument/2006/relationships/tags" Target="../tags/tag211.xml"/><Relationship Id="rId132" Type="http://schemas.openxmlformats.org/officeDocument/2006/relationships/tags" Target="../tags/tag232.xml"/><Relationship Id="rId140" Type="http://schemas.openxmlformats.org/officeDocument/2006/relationships/tags" Target="../tags/tag240.xml"/><Relationship Id="rId145" Type="http://schemas.openxmlformats.org/officeDocument/2006/relationships/tags" Target="../tags/tag245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5" Type="http://schemas.openxmlformats.org/officeDocument/2006/relationships/tags" Target="../tags/tag115.xml"/><Relationship Id="rId23" Type="http://schemas.openxmlformats.org/officeDocument/2006/relationships/tags" Target="../tags/tag123.xml"/><Relationship Id="rId28" Type="http://schemas.openxmlformats.org/officeDocument/2006/relationships/tags" Target="../tags/tag128.xml"/><Relationship Id="rId36" Type="http://schemas.openxmlformats.org/officeDocument/2006/relationships/tags" Target="../tags/tag136.xml"/><Relationship Id="rId49" Type="http://schemas.openxmlformats.org/officeDocument/2006/relationships/tags" Target="../tags/tag149.xml"/><Relationship Id="rId57" Type="http://schemas.openxmlformats.org/officeDocument/2006/relationships/tags" Target="../tags/tag157.xml"/><Relationship Id="rId106" Type="http://schemas.openxmlformats.org/officeDocument/2006/relationships/tags" Target="../tags/tag206.xml"/><Relationship Id="rId114" Type="http://schemas.openxmlformats.org/officeDocument/2006/relationships/tags" Target="../tags/tag214.xml"/><Relationship Id="rId119" Type="http://schemas.openxmlformats.org/officeDocument/2006/relationships/tags" Target="../tags/tag219.xml"/><Relationship Id="rId127" Type="http://schemas.openxmlformats.org/officeDocument/2006/relationships/tags" Target="../tags/tag227.xml"/><Relationship Id="rId10" Type="http://schemas.openxmlformats.org/officeDocument/2006/relationships/tags" Target="../tags/tag110.xml"/><Relationship Id="rId31" Type="http://schemas.openxmlformats.org/officeDocument/2006/relationships/tags" Target="../tags/tag131.xml"/><Relationship Id="rId44" Type="http://schemas.openxmlformats.org/officeDocument/2006/relationships/tags" Target="../tags/tag144.xml"/><Relationship Id="rId52" Type="http://schemas.openxmlformats.org/officeDocument/2006/relationships/tags" Target="../tags/tag152.xml"/><Relationship Id="rId60" Type="http://schemas.openxmlformats.org/officeDocument/2006/relationships/tags" Target="../tags/tag160.xml"/><Relationship Id="rId65" Type="http://schemas.openxmlformats.org/officeDocument/2006/relationships/tags" Target="../tags/tag165.xml"/><Relationship Id="rId73" Type="http://schemas.openxmlformats.org/officeDocument/2006/relationships/tags" Target="../tags/tag173.xml"/><Relationship Id="rId78" Type="http://schemas.openxmlformats.org/officeDocument/2006/relationships/tags" Target="../tags/tag178.xml"/><Relationship Id="rId81" Type="http://schemas.openxmlformats.org/officeDocument/2006/relationships/tags" Target="../tags/tag181.xml"/><Relationship Id="rId86" Type="http://schemas.openxmlformats.org/officeDocument/2006/relationships/tags" Target="../tags/tag186.xml"/><Relationship Id="rId94" Type="http://schemas.openxmlformats.org/officeDocument/2006/relationships/tags" Target="../tags/tag194.xml"/><Relationship Id="rId99" Type="http://schemas.openxmlformats.org/officeDocument/2006/relationships/tags" Target="../tags/tag199.xml"/><Relationship Id="rId101" Type="http://schemas.openxmlformats.org/officeDocument/2006/relationships/tags" Target="../tags/tag201.xml"/><Relationship Id="rId122" Type="http://schemas.openxmlformats.org/officeDocument/2006/relationships/tags" Target="../tags/tag222.xml"/><Relationship Id="rId130" Type="http://schemas.openxmlformats.org/officeDocument/2006/relationships/tags" Target="../tags/tag230.xml"/><Relationship Id="rId135" Type="http://schemas.openxmlformats.org/officeDocument/2006/relationships/tags" Target="../tags/tag235.xml"/><Relationship Id="rId143" Type="http://schemas.openxmlformats.org/officeDocument/2006/relationships/tags" Target="../tags/tag243.xml"/><Relationship Id="rId148" Type="http://schemas.openxmlformats.org/officeDocument/2006/relationships/tags" Target="../tags/tag248.xml"/><Relationship Id="rId151" Type="http://schemas.openxmlformats.org/officeDocument/2006/relationships/tags" Target="../tags/tag251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39" Type="http://schemas.openxmlformats.org/officeDocument/2006/relationships/tags" Target="../tags/tag139.xml"/><Relationship Id="rId109" Type="http://schemas.openxmlformats.org/officeDocument/2006/relationships/tags" Target="../tags/tag209.xml"/><Relationship Id="rId34" Type="http://schemas.openxmlformats.org/officeDocument/2006/relationships/tags" Target="../tags/tag134.xml"/><Relationship Id="rId50" Type="http://schemas.openxmlformats.org/officeDocument/2006/relationships/tags" Target="../tags/tag150.xml"/><Relationship Id="rId55" Type="http://schemas.openxmlformats.org/officeDocument/2006/relationships/tags" Target="../tags/tag155.xml"/><Relationship Id="rId76" Type="http://schemas.openxmlformats.org/officeDocument/2006/relationships/tags" Target="../tags/tag176.xml"/><Relationship Id="rId97" Type="http://schemas.openxmlformats.org/officeDocument/2006/relationships/tags" Target="../tags/tag197.xml"/><Relationship Id="rId104" Type="http://schemas.openxmlformats.org/officeDocument/2006/relationships/tags" Target="../tags/tag204.xml"/><Relationship Id="rId120" Type="http://schemas.openxmlformats.org/officeDocument/2006/relationships/tags" Target="../tags/tag220.xml"/><Relationship Id="rId125" Type="http://schemas.openxmlformats.org/officeDocument/2006/relationships/tags" Target="../tags/tag225.xml"/><Relationship Id="rId141" Type="http://schemas.openxmlformats.org/officeDocument/2006/relationships/tags" Target="../tags/tag241.xml"/><Relationship Id="rId146" Type="http://schemas.openxmlformats.org/officeDocument/2006/relationships/tags" Target="../tags/tag246.xml"/><Relationship Id="rId7" Type="http://schemas.openxmlformats.org/officeDocument/2006/relationships/tags" Target="../tags/tag107.xml"/><Relationship Id="rId71" Type="http://schemas.openxmlformats.org/officeDocument/2006/relationships/tags" Target="../tags/tag171.xml"/><Relationship Id="rId92" Type="http://schemas.openxmlformats.org/officeDocument/2006/relationships/tags" Target="../tags/tag192.xml"/><Relationship Id="rId2" Type="http://schemas.openxmlformats.org/officeDocument/2006/relationships/tags" Target="../tags/tag102.xml"/><Relationship Id="rId29" Type="http://schemas.openxmlformats.org/officeDocument/2006/relationships/tags" Target="../tags/tag129.xml"/><Relationship Id="rId24" Type="http://schemas.openxmlformats.org/officeDocument/2006/relationships/tags" Target="../tags/tag124.xml"/><Relationship Id="rId40" Type="http://schemas.openxmlformats.org/officeDocument/2006/relationships/tags" Target="../tags/tag140.xml"/><Relationship Id="rId45" Type="http://schemas.openxmlformats.org/officeDocument/2006/relationships/tags" Target="../tags/tag145.xml"/><Relationship Id="rId66" Type="http://schemas.openxmlformats.org/officeDocument/2006/relationships/tags" Target="../tags/tag166.xml"/><Relationship Id="rId87" Type="http://schemas.openxmlformats.org/officeDocument/2006/relationships/tags" Target="../tags/tag187.xml"/><Relationship Id="rId110" Type="http://schemas.openxmlformats.org/officeDocument/2006/relationships/tags" Target="../tags/tag210.xml"/><Relationship Id="rId115" Type="http://schemas.openxmlformats.org/officeDocument/2006/relationships/tags" Target="../tags/tag215.xml"/><Relationship Id="rId131" Type="http://schemas.openxmlformats.org/officeDocument/2006/relationships/tags" Target="../tags/tag231.xml"/><Relationship Id="rId136" Type="http://schemas.openxmlformats.org/officeDocument/2006/relationships/tags" Target="../tags/tag236.xml"/><Relationship Id="rId61" Type="http://schemas.openxmlformats.org/officeDocument/2006/relationships/tags" Target="../tags/tag161.xml"/><Relationship Id="rId82" Type="http://schemas.openxmlformats.org/officeDocument/2006/relationships/tags" Target="../tags/tag182.xml"/><Relationship Id="rId152" Type="http://schemas.openxmlformats.org/officeDocument/2006/relationships/slideLayout" Target="../slideLayouts/slideLayout2.xml"/><Relationship Id="rId19" Type="http://schemas.openxmlformats.org/officeDocument/2006/relationships/tags" Target="../tags/tag119.xml"/><Relationship Id="rId14" Type="http://schemas.openxmlformats.org/officeDocument/2006/relationships/tags" Target="../tags/tag114.xml"/><Relationship Id="rId30" Type="http://schemas.openxmlformats.org/officeDocument/2006/relationships/tags" Target="../tags/tag130.xml"/><Relationship Id="rId35" Type="http://schemas.openxmlformats.org/officeDocument/2006/relationships/tags" Target="../tags/tag135.xml"/><Relationship Id="rId56" Type="http://schemas.openxmlformats.org/officeDocument/2006/relationships/tags" Target="../tags/tag156.xml"/><Relationship Id="rId77" Type="http://schemas.openxmlformats.org/officeDocument/2006/relationships/tags" Target="../tags/tag177.xml"/><Relationship Id="rId100" Type="http://schemas.openxmlformats.org/officeDocument/2006/relationships/tags" Target="../tags/tag200.xml"/><Relationship Id="rId105" Type="http://schemas.openxmlformats.org/officeDocument/2006/relationships/tags" Target="../tags/tag205.xml"/><Relationship Id="rId126" Type="http://schemas.openxmlformats.org/officeDocument/2006/relationships/tags" Target="../tags/tag226.xml"/><Relationship Id="rId147" Type="http://schemas.openxmlformats.org/officeDocument/2006/relationships/tags" Target="../tags/tag247.xml"/><Relationship Id="rId8" Type="http://schemas.openxmlformats.org/officeDocument/2006/relationships/tags" Target="../tags/tag108.xml"/><Relationship Id="rId51" Type="http://schemas.openxmlformats.org/officeDocument/2006/relationships/tags" Target="../tags/tag151.xml"/><Relationship Id="rId72" Type="http://schemas.openxmlformats.org/officeDocument/2006/relationships/tags" Target="../tags/tag172.xml"/><Relationship Id="rId93" Type="http://schemas.openxmlformats.org/officeDocument/2006/relationships/tags" Target="../tags/tag193.xml"/><Relationship Id="rId98" Type="http://schemas.openxmlformats.org/officeDocument/2006/relationships/tags" Target="../tags/tag198.xml"/><Relationship Id="rId121" Type="http://schemas.openxmlformats.org/officeDocument/2006/relationships/tags" Target="../tags/tag221.xml"/><Relationship Id="rId142" Type="http://schemas.openxmlformats.org/officeDocument/2006/relationships/tags" Target="../tags/tag242.xml"/><Relationship Id="rId3" Type="http://schemas.openxmlformats.org/officeDocument/2006/relationships/tags" Target="../tags/tag103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277.xml"/><Relationship Id="rId117" Type="http://schemas.openxmlformats.org/officeDocument/2006/relationships/tags" Target="../tags/tag368.xml"/><Relationship Id="rId21" Type="http://schemas.openxmlformats.org/officeDocument/2006/relationships/tags" Target="../tags/tag272.xml"/><Relationship Id="rId42" Type="http://schemas.openxmlformats.org/officeDocument/2006/relationships/tags" Target="../tags/tag293.xml"/><Relationship Id="rId47" Type="http://schemas.openxmlformats.org/officeDocument/2006/relationships/tags" Target="../tags/tag298.xml"/><Relationship Id="rId63" Type="http://schemas.openxmlformats.org/officeDocument/2006/relationships/tags" Target="../tags/tag314.xml"/><Relationship Id="rId68" Type="http://schemas.openxmlformats.org/officeDocument/2006/relationships/tags" Target="../tags/tag319.xml"/><Relationship Id="rId84" Type="http://schemas.openxmlformats.org/officeDocument/2006/relationships/tags" Target="../tags/tag335.xml"/><Relationship Id="rId89" Type="http://schemas.openxmlformats.org/officeDocument/2006/relationships/tags" Target="../tags/tag340.xml"/><Relationship Id="rId112" Type="http://schemas.openxmlformats.org/officeDocument/2006/relationships/tags" Target="../tags/tag363.xml"/><Relationship Id="rId133" Type="http://schemas.openxmlformats.org/officeDocument/2006/relationships/tags" Target="../tags/tag384.xml"/><Relationship Id="rId138" Type="http://schemas.openxmlformats.org/officeDocument/2006/relationships/tags" Target="../tags/tag389.xml"/><Relationship Id="rId154" Type="http://schemas.openxmlformats.org/officeDocument/2006/relationships/tags" Target="../tags/tag405.xml"/><Relationship Id="rId159" Type="http://schemas.openxmlformats.org/officeDocument/2006/relationships/tags" Target="../tags/tag410.xml"/><Relationship Id="rId175" Type="http://schemas.openxmlformats.org/officeDocument/2006/relationships/slideLayout" Target="../slideLayouts/slideLayout2.xml"/><Relationship Id="rId170" Type="http://schemas.openxmlformats.org/officeDocument/2006/relationships/tags" Target="../tags/tag421.xml"/><Relationship Id="rId16" Type="http://schemas.openxmlformats.org/officeDocument/2006/relationships/tags" Target="../tags/tag267.xml"/><Relationship Id="rId107" Type="http://schemas.openxmlformats.org/officeDocument/2006/relationships/tags" Target="../tags/tag358.xml"/><Relationship Id="rId11" Type="http://schemas.openxmlformats.org/officeDocument/2006/relationships/tags" Target="../tags/tag262.xml"/><Relationship Id="rId32" Type="http://schemas.openxmlformats.org/officeDocument/2006/relationships/tags" Target="../tags/tag283.xml"/><Relationship Id="rId37" Type="http://schemas.openxmlformats.org/officeDocument/2006/relationships/tags" Target="../tags/tag288.xml"/><Relationship Id="rId53" Type="http://schemas.openxmlformats.org/officeDocument/2006/relationships/tags" Target="../tags/tag304.xml"/><Relationship Id="rId58" Type="http://schemas.openxmlformats.org/officeDocument/2006/relationships/tags" Target="../tags/tag309.xml"/><Relationship Id="rId74" Type="http://schemas.openxmlformats.org/officeDocument/2006/relationships/tags" Target="../tags/tag325.xml"/><Relationship Id="rId79" Type="http://schemas.openxmlformats.org/officeDocument/2006/relationships/tags" Target="../tags/tag330.xml"/><Relationship Id="rId102" Type="http://schemas.openxmlformats.org/officeDocument/2006/relationships/tags" Target="../tags/tag353.xml"/><Relationship Id="rId123" Type="http://schemas.openxmlformats.org/officeDocument/2006/relationships/tags" Target="../tags/tag374.xml"/><Relationship Id="rId128" Type="http://schemas.openxmlformats.org/officeDocument/2006/relationships/tags" Target="../tags/tag379.xml"/><Relationship Id="rId144" Type="http://schemas.openxmlformats.org/officeDocument/2006/relationships/tags" Target="../tags/tag395.xml"/><Relationship Id="rId149" Type="http://schemas.openxmlformats.org/officeDocument/2006/relationships/tags" Target="../tags/tag400.xml"/><Relationship Id="rId5" Type="http://schemas.openxmlformats.org/officeDocument/2006/relationships/tags" Target="../tags/tag256.xml"/><Relationship Id="rId90" Type="http://schemas.openxmlformats.org/officeDocument/2006/relationships/tags" Target="../tags/tag341.xml"/><Relationship Id="rId95" Type="http://schemas.openxmlformats.org/officeDocument/2006/relationships/tags" Target="../tags/tag346.xml"/><Relationship Id="rId160" Type="http://schemas.openxmlformats.org/officeDocument/2006/relationships/tags" Target="../tags/tag411.xml"/><Relationship Id="rId165" Type="http://schemas.openxmlformats.org/officeDocument/2006/relationships/tags" Target="../tags/tag416.xml"/><Relationship Id="rId22" Type="http://schemas.openxmlformats.org/officeDocument/2006/relationships/tags" Target="../tags/tag273.xml"/><Relationship Id="rId27" Type="http://schemas.openxmlformats.org/officeDocument/2006/relationships/tags" Target="../tags/tag278.xml"/><Relationship Id="rId43" Type="http://schemas.openxmlformats.org/officeDocument/2006/relationships/tags" Target="../tags/tag294.xml"/><Relationship Id="rId48" Type="http://schemas.openxmlformats.org/officeDocument/2006/relationships/tags" Target="../tags/tag299.xml"/><Relationship Id="rId64" Type="http://schemas.openxmlformats.org/officeDocument/2006/relationships/tags" Target="../tags/tag315.xml"/><Relationship Id="rId69" Type="http://schemas.openxmlformats.org/officeDocument/2006/relationships/tags" Target="../tags/tag320.xml"/><Relationship Id="rId113" Type="http://schemas.openxmlformats.org/officeDocument/2006/relationships/tags" Target="../tags/tag364.xml"/><Relationship Id="rId118" Type="http://schemas.openxmlformats.org/officeDocument/2006/relationships/tags" Target="../tags/tag369.xml"/><Relationship Id="rId134" Type="http://schemas.openxmlformats.org/officeDocument/2006/relationships/tags" Target="../tags/tag385.xml"/><Relationship Id="rId139" Type="http://schemas.openxmlformats.org/officeDocument/2006/relationships/tags" Target="../tags/tag390.xml"/><Relationship Id="rId80" Type="http://schemas.openxmlformats.org/officeDocument/2006/relationships/tags" Target="../tags/tag331.xml"/><Relationship Id="rId85" Type="http://schemas.openxmlformats.org/officeDocument/2006/relationships/tags" Target="../tags/tag336.xml"/><Relationship Id="rId150" Type="http://schemas.openxmlformats.org/officeDocument/2006/relationships/tags" Target="../tags/tag401.xml"/><Relationship Id="rId155" Type="http://schemas.openxmlformats.org/officeDocument/2006/relationships/tags" Target="../tags/tag406.xml"/><Relationship Id="rId171" Type="http://schemas.openxmlformats.org/officeDocument/2006/relationships/tags" Target="../tags/tag422.xml"/><Relationship Id="rId12" Type="http://schemas.openxmlformats.org/officeDocument/2006/relationships/tags" Target="../tags/tag263.xml"/><Relationship Id="rId17" Type="http://schemas.openxmlformats.org/officeDocument/2006/relationships/tags" Target="../tags/tag268.xml"/><Relationship Id="rId33" Type="http://schemas.openxmlformats.org/officeDocument/2006/relationships/tags" Target="../tags/tag284.xml"/><Relationship Id="rId38" Type="http://schemas.openxmlformats.org/officeDocument/2006/relationships/tags" Target="../tags/tag289.xml"/><Relationship Id="rId59" Type="http://schemas.openxmlformats.org/officeDocument/2006/relationships/tags" Target="../tags/tag310.xml"/><Relationship Id="rId103" Type="http://schemas.openxmlformats.org/officeDocument/2006/relationships/tags" Target="../tags/tag354.xml"/><Relationship Id="rId108" Type="http://schemas.openxmlformats.org/officeDocument/2006/relationships/tags" Target="../tags/tag359.xml"/><Relationship Id="rId124" Type="http://schemas.openxmlformats.org/officeDocument/2006/relationships/tags" Target="../tags/tag375.xml"/><Relationship Id="rId129" Type="http://schemas.openxmlformats.org/officeDocument/2006/relationships/tags" Target="../tags/tag380.xml"/><Relationship Id="rId54" Type="http://schemas.openxmlformats.org/officeDocument/2006/relationships/tags" Target="../tags/tag305.xml"/><Relationship Id="rId70" Type="http://schemas.openxmlformats.org/officeDocument/2006/relationships/tags" Target="../tags/tag321.xml"/><Relationship Id="rId75" Type="http://schemas.openxmlformats.org/officeDocument/2006/relationships/tags" Target="../tags/tag326.xml"/><Relationship Id="rId91" Type="http://schemas.openxmlformats.org/officeDocument/2006/relationships/tags" Target="../tags/tag342.xml"/><Relationship Id="rId96" Type="http://schemas.openxmlformats.org/officeDocument/2006/relationships/tags" Target="../tags/tag347.xml"/><Relationship Id="rId140" Type="http://schemas.openxmlformats.org/officeDocument/2006/relationships/tags" Target="../tags/tag391.xml"/><Relationship Id="rId145" Type="http://schemas.openxmlformats.org/officeDocument/2006/relationships/tags" Target="../tags/tag396.xml"/><Relationship Id="rId161" Type="http://schemas.openxmlformats.org/officeDocument/2006/relationships/tags" Target="../tags/tag412.xml"/><Relationship Id="rId166" Type="http://schemas.openxmlformats.org/officeDocument/2006/relationships/tags" Target="../tags/tag417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23" Type="http://schemas.openxmlformats.org/officeDocument/2006/relationships/tags" Target="../tags/tag274.xml"/><Relationship Id="rId28" Type="http://schemas.openxmlformats.org/officeDocument/2006/relationships/tags" Target="../tags/tag279.xml"/><Relationship Id="rId49" Type="http://schemas.openxmlformats.org/officeDocument/2006/relationships/tags" Target="../tags/tag300.xml"/><Relationship Id="rId114" Type="http://schemas.openxmlformats.org/officeDocument/2006/relationships/tags" Target="../tags/tag365.xml"/><Relationship Id="rId119" Type="http://schemas.openxmlformats.org/officeDocument/2006/relationships/tags" Target="../tags/tag370.xml"/><Relationship Id="rId10" Type="http://schemas.openxmlformats.org/officeDocument/2006/relationships/tags" Target="../tags/tag261.xml"/><Relationship Id="rId31" Type="http://schemas.openxmlformats.org/officeDocument/2006/relationships/tags" Target="../tags/tag282.xml"/><Relationship Id="rId44" Type="http://schemas.openxmlformats.org/officeDocument/2006/relationships/tags" Target="../tags/tag295.xml"/><Relationship Id="rId52" Type="http://schemas.openxmlformats.org/officeDocument/2006/relationships/tags" Target="../tags/tag303.xml"/><Relationship Id="rId60" Type="http://schemas.openxmlformats.org/officeDocument/2006/relationships/tags" Target="../tags/tag311.xml"/><Relationship Id="rId65" Type="http://schemas.openxmlformats.org/officeDocument/2006/relationships/tags" Target="../tags/tag316.xml"/><Relationship Id="rId73" Type="http://schemas.openxmlformats.org/officeDocument/2006/relationships/tags" Target="../tags/tag324.xml"/><Relationship Id="rId78" Type="http://schemas.openxmlformats.org/officeDocument/2006/relationships/tags" Target="../tags/tag329.xml"/><Relationship Id="rId81" Type="http://schemas.openxmlformats.org/officeDocument/2006/relationships/tags" Target="../tags/tag332.xml"/><Relationship Id="rId86" Type="http://schemas.openxmlformats.org/officeDocument/2006/relationships/tags" Target="../tags/tag337.xml"/><Relationship Id="rId94" Type="http://schemas.openxmlformats.org/officeDocument/2006/relationships/tags" Target="../tags/tag345.xml"/><Relationship Id="rId99" Type="http://schemas.openxmlformats.org/officeDocument/2006/relationships/tags" Target="../tags/tag350.xml"/><Relationship Id="rId101" Type="http://schemas.openxmlformats.org/officeDocument/2006/relationships/tags" Target="../tags/tag352.xml"/><Relationship Id="rId122" Type="http://schemas.openxmlformats.org/officeDocument/2006/relationships/tags" Target="../tags/tag373.xml"/><Relationship Id="rId130" Type="http://schemas.openxmlformats.org/officeDocument/2006/relationships/tags" Target="../tags/tag381.xml"/><Relationship Id="rId135" Type="http://schemas.openxmlformats.org/officeDocument/2006/relationships/tags" Target="../tags/tag386.xml"/><Relationship Id="rId143" Type="http://schemas.openxmlformats.org/officeDocument/2006/relationships/tags" Target="../tags/tag394.xml"/><Relationship Id="rId148" Type="http://schemas.openxmlformats.org/officeDocument/2006/relationships/tags" Target="../tags/tag399.xml"/><Relationship Id="rId151" Type="http://schemas.openxmlformats.org/officeDocument/2006/relationships/tags" Target="../tags/tag402.xml"/><Relationship Id="rId156" Type="http://schemas.openxmlformats.org/officeDocument/2006/relationships/tags" Target="../tags/tag407.xml"/><Relationship Id="rId164" Type="http://schemas.openxmlformats.org/officeDocument/2006/relationships/tags" Target="../tags/tag415.xml"/><Relationship Id="rId169" Type="http://schemas.openxmlformats.org/officeDocument/2006/relationships/tags" Target="../tags/tag420.xml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72" Type="http://schemas.openxmlformats.org/officeDocument/2006/relationships/tags" Target="../tags/tag423.xml"/><Relationship Id="rId13" Type="http://schemas.openxmlformats.org/officeDocument/2006/relationships/tags" Target="../tags/tag264.xml"/><Relationship Id="rId18" Type="http://schemas.openxmlformats.org/officeDocument/2006/relationships/tags" Target="../tags/tag269.xml"/><Relationship Id="rId39" Type="http://schemas.openxmlformats.org/officeDocument/2006/relationships/tags" Target="../tags/tag290.xml"/><Relationship Id="rId109" Type="http://schemas.openxmlformats.org/officeDocument/2006/relationships/tags" Target="../tags/tag360.xml"/><Relationship Id="rId34" Type="http://schemas.openxmlformats.org/officeDocument/2006/relationships/tags" Target="../tags/tag285.xml"/><Relationship Id="rId50" Type="http://schemas.openxmlformats.org/officeDocument/2006/relationships/tags" Target="../tags/tag301.xml"/><Relationship Id="rId55" Type="http://schemas.openxmlformats.org/officeDocument/2006/relationships/tags" Target="../tags/tag306.xml"/><Relationship Id="rId76" Type="http://schemas.openxmlformats.org/officeDocument/2006/relationships/tags" Target="../tags/tag327.xml"/><Relationship Id="rId97" Type="http://schemas.openxmlformats.org/officeDocument/2006/relationships/tags" Target="../tags/tag348.xml"/><Relationship Id="rId104" Type="http://schemas.openxmlformats.org/officeDocument/2006/relationships/tags" Target="../tags/tag355.xml"/><Relationship Id="rId120" Type="http://schemas.openxmlformats.org/officeDocument/2006/relationships/tags" Target="../tags/tag371.xml"/><Relationship Id="rId125" Type="http://schemas.openxmlformats.org/officeDocument/2006/relationships/tags" Target="../tags/tag376.xml"/><Relationship Id="rId141" Type="http://schemas.openxmlformats.org/officeDocument/2006/relationships/tags" Target="../tags/tag392.xml"/><Relationship Id="rId146" Type="http://schemas.openxmlformats.org/officeDocument/2006/relationships/tags" Target="../tags/tag397.xml"/><Relationship Id="rId167" Type="http://schemas.openxmlformats.org/officeDocument/2006/relationships/tags" Target="../tags/tag418.xml"/><Relationship Id="rId7" Type="http://schemas.openxmlformats.org/officeDocument/2006/relationships/tags" Target="../tags/tag258.xml"/><Relationship Id="rId71" Type="http://schemas.openxmlformats.org/officeDocument/2006/relationships/tags" Target="../tags/tag322.xml"/><Relationship Id="rId92" Type="http://schemas.openxmlformats.org/officeDocument/2006/relationships/tags" Target="../tags/tag343.xml"/><Relationship Id="rId162" Type="http://schemas.openxmlformats.org/officeDocument/2006/relationships/tags" Target="../tags/tag413.xml"/><Relationship Id="rId2" Type="http://schemas.openxmlformats.org/officeDocument/2006/relationships/tags" Target="../tags/tag253.xml"/><Relationship Id="rId29" Type="http://schemas.openxmlformats.org/officeDocument/2006/relationships/tags" Target="../tags/tag280.xml"/><Relationship Id="rId24" Type="http://schemas.openxmlformats.org/officeDocument/2006/relationships/tags" Target="../tags/tag275.xml"/><Relationship Id="rId40" Type="http://schemas.openxmlformats.org/officeDocument/2006/relationships/tags" Target="../tags/tag291.xml"/><Relationship Id="rId45" Type="http://schemas.openxmlformats.org/officeDocument/2006/relationships/tags" Target="../tags/tag296.xml"/><Relationship Id="rId66" Type="http://schemas.openxmlformats.org/officeDocument/2006/relationships/tags" Target="../tags/tag317.xml"/><Relationship Id="rId87" Type="http://schemas.openxmlformats.org/officeDocument/2006/relationships/tags" Target="../tags/tag338.xml"/><Relationship Id="rId110" Type="http://schemas.openxmlformats.org/officeDocument/2006/relationships/tags" Target="../tags/tag361.xml"/><Relationship Id="rId115" Type="http://schemas.openxmlformats.org/officeDocument/2006/relationships/tags" Target="../tags/tag366.xml"/><Relationship Id="rId131" Type="http://schemas.openxmlformats.org/officeDocument/2006/relationships/tags" Target="../tags/tag382.xml"/><Relationship Id="rId136" Type="http://schemas.openxmlformats.org/officeDocument/2006/relationships/tags" Target="../tags/tag387.xml"/><Relationship Id="rId157" Type="http://schemas.openxmlformats.org/officeDocument/2006/relationships/tags" Target="../tags/tag408.xml"/><Relationship Id="rId61" Type="http://schemas.openxmlformats.org/officeDocument/2006/relationships/tags" Target="../tags/tag312.xml"/><Relationship Id="rId82" Type="http://schemas.openxmlformats.org/officeDocument/2006/relationships/tags" Target="../tags/tag333.xml"/><Relationship Id="rId152" Type="http://schemas.openxmlformats.org/officeDocument/2006/relationships/tags" Target="../tags/tag403.xml"/><Relationship Id="rId173" Type="http://schemas.openxmlformats.org/officeDocument/2006/relationships/tags" Target="../tags/tag424.xml"/><Relationship Id="rId19" Type="http://schemas.openxmlformats.org/officeDocument/2006/relationships/tags" Target="../tags/tag270.xml"/><Relationship Id="rId14" Type="http://schemas.openxmlformats.org/officeDocument/2006/relationships/tags" Target="../tags/tag265.xml"/><Relationship Id="rId30" Type="http://schemas.openxmlformats.org/officeDocument/2006/relationships/tags" Target="../tags/tag281.xml"/><Relationship Id="rId35" Type="http://schemas.openxmlformats.org/officeDocument/2006/relationships/tags" Target="../tags/tag286.xml"/><Relationship Id="rId56" Type="http://schemas.openxmlformats.org/officeDocument/2006/relationships/tags" Target="../tags/tag307.xml"/><Relationship Id="rId77" Type="http://schemas.openxmlformats.org/officeDocument/2006/relationships/tags" Target="../tags/tag328.xml"/><Relationship Id="rId100" Type="http://schemas.openxmlformats.org/officeDocument/2006/relationships/tags" Target="../tags/tag351.xml"/><Relationship Id="rId105" Type="http://schemas.openxmlformats.org/officeDocument/2006/relationships/tags" Target="../tags/tag356.xml"/><Relationship Id="rId126" Type="http://schemas.openxmlformats.org/officeDocument/2006/relationships/tags" Target="../tags/tag377.xml"/><Relationship Id="rId147" Type="http://schemas.openxmlformats.org/officeDocument/2006/relationships/tags" Target="../tags/tag398.xml"/><Relationship Id="rId168" Type="http://schemas.openxmlformats.org/officeDocument/2006/relationships/tags" Target="../tags/tag419.xml"/><Relationship Id="rId8" Type="http://schemas.openxmlformats.org/officeDocument/2006/relationships/tags" Target="../tags/tag259.xml"/><Relationship Id="rId51" Type="http://schemas.openxmlformats.org/officeDocument/2006/relationships/tags" Target="../tags/tag302.xml"/><Relationship Id="rId72" Type="http://schemas.openxmlformats.org/officeDocument/2006/relationships/tags" Target="../tags/tag323.xml"/><Relationship Id="rId93" Type="http://schemas.openxmlformats.org/officeDocument/2006/relationships/tags" Target="../tags/tag344.xml"/><Relationship Id="rId98" Type="http://schemas.openxmlformats.org/officeDocument/2006/relationships/tags" Target="../tags/tag349.xml"/><Relationship Id="rId121" Type="http://schemas.openxmlformats.org/officeDocument/2006/relationships/tags" Target="../tags/tag372.xml"/><Relationship Id="rId142" Type="http://schemas.openxmlformats.org/officeDocument/2006/relationships/tags" Target="../tags/tag393.xml"/><Relationship Id="rId163" Type="http://schemas.openxmlformats.org/officeDocument/2006/relationships/tags" Target="../tags/tag414.xml"/><Relationship Id="rId3" Type="http://schemas.openxmlformats.org/officeDocument/2006/relationships/tags" Target="../tags/tag254.xml"/><Relationship Id="rId25" Type="http://schemas.openxmlformats.org/officeDocument/2006/relationships/tags" Target="../tags/tag276.xml"/><Relationship Id="rId46" Type="http://schemas.openxmlformats.org/officeDocument/2006/relationships/tags" Target="../tags/tag297.xml"/><Relationship Id="rId67" Type="http://schemas.openxmlformats.org/officeDocument/2006/relationships/tags" Target="../tags/tag318.xml"/><Relationship Id="rId116" Type="http://schemas.openxmlformats.org/officeDocument/2006/relationships/tags" Target="../tags/tag367.xml"/><Relationship Id="rId137" Type="http://schemas.openxmlformats.org/officeDocument/2006/relationships/tags" Target="../tags/tag388.xml"/><Relationship Id="rId158" Type="http://schemas.openxmlformats.org/officeDocument/2006/relationships/tags" Target="../tags/tag409.xml"/><Relationship Id="rId20" Type="http://schemas.openxmlformats.org/officeDocument/2006/relationships/tags" Target="../tags/tag271.xml"/><Relationship Id="rId41" Type="http://schemas.openxmlformats.org/officeDocument/2006/relationships/tags" Target="../tags/tag292.xml"/><Relationship Id="rId62" Type="http://schemas.openxmlformats.org/officeDocument/2006/relationships/tags" Target="../tags/tag313.xml"/><Relationship Id="rId83" Type="http://schemas.openxmlformats.org/officeDocument/2006/relationships/tags" Target="../tags/tag334.xml"/><Relationship Id="rId88" Type="http://schemas.openxmlformats.org/officeDocument/2006/relationships/tags" Target="../tags/tag339.xml"/><Relationship Id="rId111" Type="http://schemas.openxmlformats.org/officeDocument/2006/relationships/tags" Target="../tags/tag362.xml"/><Relationship Id="rId132" Type="http://schemas.openxmlformats.org/officeDocument/2006/relationships/tags" Target="../tags/tag383.xml"/><Relationship Id="rId153" Type="http://schemas.openxmlformats.org/officeDocument/2006/relationships/tags" Target="../tags/tag404.xml"/><Relationship Id="rId174" Type="http://schemas.openxmlformats.org/officeDocument/2006/relationships/tags" Target="../tags/tag425.xml"/><Relationship Id="rId15" Type="http://schemas.openxmlformats.org/officeDocument/2006/relationships/tags" Target="../tags/tag266.xml"/><Relationship Id="rId36" Type="http://schemas.openxmlformats.org/officeDocument/2006/relationships/tags" Target="../tags/tag287.xml"/><Relationship Id="rId57" Type="http://schemas.openxmlformats.org/officeDocument/2006/relationships/tags" Target="../tags/tag308.xml"/><Relationship Id="rId106" Type="http://schemas.openxmlformats.org/officeDocument/2006/relationships/tags" Target="../tags/tag357.xml"/><Relationship Id="rId127" Type="http://schemas.openxmlformats.org/officeDocument/2006/relationships/tags" Target="../tags/tag378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451.xml"/><Relationship Id="rId117" Type="http://schemas.openxmlformats.org/officeDocument/2006/relationships/tags" Target="../tags/tag542.xml"/><Relationship Id="rId21" Type="http://schemas.openxmlformats.org/officeDocument/2006/relationships/tags" Target="../tags/tag446.xml"/><Relationship Id="rId42" Type="http://schemas.openxmlformats.org/officeDocument/2006/relationships/tags" Target="../tags/tag467.xml"/><Relationship Id="rId47" Type="http://schemas.openxmlformats.org/officeDocument/2006/relationships/tags" Target="../tags/tag472.xml"/><Relationship Id="rId63" Type="http://schemas.openxmlformats.org/officeDocument/2006/relationships/tags" Target="../tags/tag488.xml"/><Relationship Id="rId68" Type="http://schemas.openxmlformats.org/officeDocument/2006/relationships/tags" Target="../tags/tag493.xml"/><Relationship Id="rId84" Type="http://schemas.openxmlformats.org/officeDocument/2006/relationships/tags" Target="../tags/tag509.xml"/><Relationship Id="rId89" Type="http://schemas.openxmlformats.org/officeDocument/2006/relationships/tags" Target="../tags/tag514.xml"/><Relationship Id="rId112" Type="http://schemas.openxmlformats.org/officeDocument/2006/relationships/tags" Target="../tags/tag537.xml"/><Relationship Id="rId133" Type="http://schemas.openxmlformats.org/officeDocument/2006/relationships/tags" Target="../tags/tag558.xml"/><Relationship Id="rId138" Type="http://schemas.openxmlformats.org/officeDocument/2006/relationships/tags" Target="../tags/tag563.xml"/><Relationship Id="rId16" Type="http://schemas.openxmlformats.org/officeDocument/2006/relationships/tags" Target="../tags/tag441.xml"/><Relationship Id="rId107" Type="http://schemas.openxmlformats.org/officeDocument/2006/relationships/tags" Target="../tags/tag532.xml"/><Relationship Id="rId11" Type="http://schemas.openxmlformats.org/officeDocument/2006/relationships/tags" Target="../tags/tag436.xml"/><Relationship Id="rId32" Type="http://schemas.openxmlformats.org/officeDocument/2006/relationships/tags" Target="../tags/tag457.xml"/><Relationship Id="rId37" Type="http://schemas.openxmlformats.org/officeDocument/2006/relationships/tags" Target="../tags/tag462.xml"/><Relationship Id="rId53" Type="http://schemas.openxmlformats.org/officeDocument/2006/relationships/tags" Target="../tags/tag478.xml"/><Relationship Id="rId58" Type="http://schemas.openxmlformats.org/officeDocument/2006/relationships/tags" Target="../tags/tag483.xml"/><Relationship Id="rId74" Type="http://schemas.openxmlformats.org/officeDocument/2006/relationships/tags" Target="../tags/tag499.xml"/><Relationship Id="rId79" Type="http://schemas.openxmlformats.org/officeDocument/2006/relationships/tags" Target="../tags/tag504.xml"/><Relationship Id="rId102" Type="http://schemas.openxmlformats.org/officeDocument/2006/relationships/tags" Target="../tags/tag527.xml"/><Relationship Id="rId123" Type="http://schemas.openxmlformats.org/officeDocument/2006/relationships/tags" Target="../tags/tag548.xml"/><Relationship Id="rId128" Type="http://schemas.openxmlformats.org/officeDocument/2006/relationships/tags" Target="../tags/tag553.xml"/><Relationship Id="rId5" Type="http://schemas.openxmlformats.org/officeDocument/2006/relationships/tags" Target="../tags/tag430.xml"/><Relationship Id="rId90" Type="http://schemas.openxmlformats.org/officeDocument/2006/relationships/tags" Target="../tags/tag515.xml"/><Relationship Id="rId95" Type="http://schemas.openxmlformats.org/officeDocument/2006/relationships/tags" Target="../tags/tag520.xml"/><Relationship Id="rId22" Type="http://schemas.openxmlformats.org/officeDocument/2006/relationships/tags" Target="../tags/tag447.xml"/><Relationship Id="rId27" Type="http://schemas.openxmlformats.org/officeDocument/2006/relationships/tags" Target="../tags/tag452.xml"/><Relationship Id="rId43" Type="http://schemas.openxmlformats.org/officeDocument/2006/relationships/tags" Target="../tags/tag468.xml"/><Relationship Id="rId48" Type="http://schemas.openxmlformats.org/officeDocument/2006/relationships/tags" Target="../tags/tag473.xml"/><Relationship Id="rId64" Type="http://schemas.openxmlformats.org/officeDocument/2006/relationships/tags" Target="../tags/tag489.xml"/><Relationship Id="rId69" Type="http://schemas.openxmlformats.org/officeDocument/2006/relationships/tags" Target="../tags/tag494.xml"/><Relationship Id="rId113" Type="http://schemas.openxmlformats.org/officeDocument/2006/relationships/tags" Target="../tags/tag538.xml"/><Relationship Id="rId118" Type="http://schemas.openxmlformats.org/officeDocument/2006/relationships/tags" Target="../tags/tag543.xml"/><Relationship Id="rId134" Type="http://schemas.openxmlformats.org/officeDocument/2006/relationships/tags" Target="../tags/tag559.xml"/><Relationship Id="rId139" Type="http://schemas.openxmlformats.org/officeDocument/2006/relationships/tags" Target="../tags/tag564.xml"/><Relationship Id="rId8" Type="http://schemas.openxmlformats.org/officeDocument/2006/relationships/tags" Target="../tags/tag433.xml"/><Relationship Id="rId51" Type="http://schemas.openxmlformats.org/officeDocument/2006/relationships/tags" Target="../tags/tag476.xml"/><Relationship Id="rId72" Type="http://schemas.openxmlformats.org/officeDocument/2006/relationships/tags" Target="../tags/tag497.xml"/><Relationship Id="rId80" Type="http://schemas.openxmlformats.org/officeDocument/2006/relationships/tags" Target="../tags/tag505.xml"/><Relationship Id="rId85" Type="http://schemas.openxmlformats.org/officeDocument/2006/relationships/tags" Target="../tags/tag510.xml"/><Relationship Id="rId93" Type="http://schemas.openxmlformats.org/officeDocument/2006/relationships/tags" Target="../tags/tag518.xml"/><Relationship Id="rId98" Type="http://schemas.openxmlformats.org/officeDocument/2006/relationships/tags" Target="../tags/tag523.xml"/><Relationship Id="rId121" Type="http://schemas.openxmlformats.org/officeDocument/2006/relationships/tags" Target="../tags/tag546.xml"/><Relationship Id="rId3" Type="http://schemas.openxmlformats.org/officeDocument/2006/relationships/tags" Target="../tags/tag428.xml"/><Relationship Id="rId12" Type="http://schemas.openxmlformats.org/officeDocument/2006/relationships/tags" Target="../tags/tag437.xml"/><Relationship Id="rId17" Type="http://schemas.openxmlformats.org/officeDocument/2006/relationships/tags" Target="../tags/tag442.xml"/><Relationship Id="rId25" Type="http://schemas.openxmlformats.org/officeDocument/2006/relationships/tags" Target="../tags/tag450.xml"/><Relationship Id="rId33" Type="http://schemas.openxmlformats.org/officeDocument/2006/relationships/tags" Target="../tags/tag458.xml"/><Relationship Id="rId38" Type="http://schemas.openxmlformats.org/officeDocument/2006/relationships/tags" Target="../tags/tag463.xml"/><Relationship Id="rId46" Type="http://schemas.openxmlformats.org/officeDocument/2006/relationships/tags" Target="../tags/tag471.xml"/><Relationship Id="rId59" Type="http://schemas.openxmlformats.org/officeDocument/2006/relationships/tags" Target="../tags/tag484.xml"/><Relationship Id="rId67" Type="http://schemas.openxmlformats.org/officeDocument/2006/relationships/tags" Target="../tags/tag492.xml"/><Relationship Id="rId103" Type="http://schemas.openxmlformats.org/officeDocument/2006/relationships/tags" Target="../tags/tag528.xml"/><Relationship Id="rId108" Type="http://schemas.openxmlformats.org/officeDocument/2006/relationships/tags" Target="../tags/tag533.xml"/><Relationship Id="rId116" Type="http://schemas.openxmlformats.org/officeDocument/2006/relationships/tags" Target="../tags/tag541.xml"/><Relationship Id="rId124" Type="http://schemas.openxmlformats.org/officeDocument/2006/relationships/tags" Target="../tags/tag549.xml"/><Relationship Id="rId129" Type="http://schemas.openxmlformats.org/officeDocument/2006/relationships/tags" Target="../tags/tag554.xml"/><Relationship Id="rId137" Type="http://schemas.openxmlformats.org/officeDocument/2006/relationships/tags" Target="../tags/tag562.xml"/><Relationship Id="rId20" Type="http://schemas.openxmlformats.org/officeDocument/2006/relationships/tags" Target="../tags/tag445.xml"/><Relationship Id="rId41" Type="http://schemas.openxmlformats.org/officeDocument/2006/relationships/tags" Target="../tags/tag466.xml"/><Relationship Id="rId54" Type="http://schemas.openxmlformats.org/officeDocument/2006/relationships/tags" Target="../tags/tag479.xml"/><Relationship Id="rId62" Type="http://schemas.openxmlformats.org/officeDocument/2006/relationships/tags" Target="../tags/tag487.xml"/><Relationship Id="rId70" Type="http://schemas.openxmlformats.org/officeDocument/2006/relationships/tags" Target="../tags/tag495.xml"/><Relationship Id="rId75" Type="http://schemas.openxmlformats.org/officeDocument/2006/relationships/tags" Target="../tags/tag500.xml"/><Relationship Id="rId83" Type="http://schemas.openxmlformats.org/officeDocument/2006/relationships/tags" Target="../tags/tag508.xml"/><Relationship Id="rId88" Type="http://schemas.openxmlformats.org/officeDocument/2006/relationships/tags" Target="../tags/tag513.xml"/><Relationship Id="rId91" Type="http://schemas.openxmlformats.org/officeDocument/2006/relationships/tags" Target="../tags/tag516.xml"/><Relationship Id="rId96" Type="http://schemas.openxmlformats.org/officeDocument/2006/relationships/tags" Target="../tags/tag521.xml"/><Relationship Id="rId111" Type="http://schemas.openxmlformats.org/officeDocument/2006/relationships/tags" Target="../tags/tag536.xml"/><Relationship Id="rId132" Type="http://schemas.openxmlformats.org/officeDocument/2006/relationships/tags" Target="../tags/tag557.xml"/><Relationship Id="rId140" Type="http://schemas.openxmlformats.org/officeDocument/2006/relationships/tags" Target="../tags/tag565.xml"/><Relationship Id="rId1" Type="http://schemas.openxmlformats.org/officeDocument/2006/relationships/tags" Target="../tags/tag426.xml"/><Relationship Id="rId6" Type="http://schemas.openxmlformats.org/officeDocument/2006/relationships/tags" Target="../tags/tag431.xml"/><Relationship Id="rId15" Type="http://schemas.openxmlformats.org/officeDocument/2006/relationships/tags" Target="../tags/tag440.xml"/><Relationship Id="rId23" Type="http://schemas.openxmlformats.org/officeDocument/2006/relationships/tags" Target="../tags/tag448.xml"/><Relationship Id="rId28" Type="http://schemas.openxmlformats.org/officeDocument/2006/relationships/tags" Target="../tags/tag453.xml"/><Relationship Id="rId36" Type="http://schemas.openxmlformats.org/officeDocument/2006/relationships/tags" Target="../tags/tag461.xml"/><Relationship Id="rId49" Type="http://schemas.openxmlformats.org/officeDocument/2006/relationships/tags" Target="../tags/tag474.xml"/><Relationship Id="rId57" Type="http://schemas.openxmlformats.org/officeDocument/2006/relationships/tags" Target="../tags/tag482.xml"/><Relationship Id="rId106" Type="http://schemas.openxmlformats.org/officeDocument/2006/relationships/tags" Target="../tags/tag531.xml"/><Relationship Id="rId114" Type="http://schemas.openxmlformats.org/officeDocument/2006/relationships/tags" Target="../tags/tag539.xml"/><Relationship Id="rId119" Type="http://schemas.openxmlformats.org/officeDocument/2006/relationships/tags" Target="../tags/tag544.xml"/><Relationship Id="rId127" Type="http://schemas.openxmlformats.org/officeDocument/2006/relationships/tags" Target="../tags/tag552.xml"/><Relationship Id="rId10" Type="http://schemas.openxmlformats.org/officeDocument/2006/relationships/tags" Target="../tags/tag435.xml"/><Relationship Id="rId31" Type="http://schemas.openxmlformats.org/officeDocument/2006/relationships/tags" Target="../tags/tag456.xml"/><Relationship Id="rId44" Type="http://schemas.openxmlformats.org/officeDocument/2006/relationships/tags" Target="../tags/tag469.xml"/><Relationship Id="rId52" Type="http://schemas.openxmlformats.org/officeDocument/2006/relationships/tags" Target="../tags/tag477.xml"/><Relationship Id="rId60" Type="http://schemas.openxmlformats.org/officeDocument/2006/relationships/tags" Target="../tags/tag485.xml"/><Relationship Id="rId65" Type="http://schemas.openxmlformats.org/officeDocument/2006/relationships/tags" Target="../tags/tag490.xml"/><Relationship Id="rId73" Type="http://schemas.openxmlformats.org/officeDocument/2006/relationships/tags" Target="../tags/tag498.xml"/><Relationship Id="rId78" Type="http://schemas.openxmlformats.org/officeDocument/2006/relationships/tags" Target="../tags/tag503.xml"/><Relationship Id="rId81" Type="http://schemas.openxmlformats.org/officeDocument/2006/relationships/tags" Target="../tags/tag506.xml"/><Relationship Id="rId86" Type="http://schemas.openxmlformats.org/officeDocument/2006/relationships/tags" Target="../tags/tag511.xml"/><Relationship Id="rId94" Type="http://schemas.openxmlformats.org/officeDocument/2006/relationships/tags" Target="../tags/tag519.xml"/><Relationship Id="rId99" Type="http://schemas.openxmlformats.org/officeDocument/2006/relationships/tags" Target="../tags/tag524.xml"/><Relationship Id="rId101" Type="http://schemas.openxmlformats.org/officeDocument/2006/relationships/tags" Target="../tags/tag526.xml"/><Relationship Id="rId122" Type="http://schemas.openxmlformats.org/officeDocument/2006/relationships/tags" Target="../tags/tag547.xml"/><Relationship Id="rId130" Type="http://schemas.openxmlformats.org/officeDocument/2006/relationships/tags" Target="../tags/tag555.xml"/><Relationship Id="rId135" Type="http://schemas.openxmlformats.org/officeDocument/2006/relationships/tags" Target="../tags/tag560.xml"/><Relationship Id="rId4" Type="http://schemas.openxmlformats.org/officeDocument/2006/relationships/tags" Target="../tags/tag429.xml"/><Relationship Id="rId9" Type="http://schemas.openxmlformats.org/officeDocument/2006/relationships/tags" Target="../tags/tag434.xml"/><Relationship Id="rId13" Type="http://schemas.openxmlformats.org/officeDocument/2006/relationships/tags" Target="../tags/tag438.xml"/><Relationship Id="rId18" Type="http://schemas.openxmlformats.org/officeDocument/2006/relationships/tags" Target="../tags/tag443.xml"/><Relationship Id="rId39" Type="http://schemas.openxmlformats.org/officeDocument/2006/relationships/tags" Target="../tags/tag464.xml"/><Relationship Id="rId109" Type="http://schemas.openxmlformats.org/officeDocument/2006/relationships/tags" Target="../tags/tag534.xml"/><Relationship Id="rId34" Type="http://schemas.openxmlformats.org/officeDocument/2006/relationships/tags" Target="../tags/tag459.xml"/><Relationship Id="rId50" Type="http://schemas.openxmlformats.org/officeDocument/2006/relationships/tags" Target="../tags/tag475.xml"/><Relationship Id="rId55" Type="http://schemas.openxmlformats.org/officeDocument/2006/relationships/tags" Target="../tags/tag480.xml"/><Relationship Id="rId76" Type="http://schemas.openxmlformats.org/officeDocument/2006/relationships/tags" Target="../tags/tag501.xml"/><Relationship Id="rId97" Type="http://schemas.openxmlformats.org/officeDocument/2006/relationships/tags" Target="../tags/tag522.xml"/><Relationship Id="rId104" Type="http://schemas.openxmlformats.org/officeDocument/2006/relationships/tags" Target="../tags/tag529.xml"/><Relationship Id="rId120" Type="http://schemas.openxmlformats.org/officeDocument/2006/relationships/tags" Target="../tags/tag545.xml"/><Relationship Id="rId125" Type="http://schemas.openxmlformats.org/officeDocument/2006/relationships/tags" Target="../tags/tag550.xml"/><Relationship Id="rId141" Type="http://schemas.openxmlformats.org/officeDocument/2006/relationships/slideLayout" Target="../slideLayouts/slideLayout2.xml"/><Relationship Id="rId7" Type="http://schemas.openxmlformats.org/officeDocument/2006/relationships/tags" Target="../tags/tag432.xml"/><Relationship Id="rId71" Type="http://schemas.openxmlformats.org/officeDocument/2006/relationships/tags" Target="../tags/tag496.xml"/><Relationship Id="rId92" Type="http://schemas.openxmlformats.org/officeDocument/2006/relationships/tags" Target="../tags/tag517.xml"/><Relationship Id="rId2" Type="http://schemas.openxmlformats.org/officeDocument/2006/relationships/tags" Target="../tags/tag427.xml"/><Relationship Id="rId29" Type="http://schemas.openxmlformats.org/officeDocument/2006/relationships/tags" Target="../tags/tag454.xml"/><Relationship Id="rId24" Type="http://schemas.openxmlformats.org/officeDocument/2006/relationships/tags" Target="../tags/tag449.xml"/><Relationship Id="rId40" Type="http://schemas.openxmlformats.org/officeDocument/2006/relationships/tags" Target="../tags/tag465.xml"/><Relationship Id="rId45" Type="http://schemas.openxmlformats.org/officeDocument/2006/relationships/tags" Target="../tags/tag470.xml"/><Relationship Id="rId66" Type="http://schemas.openxmlformats.org/officeDocument/2006/relationships/tags" Target="../tags/tag491.xml"/><Relationship Id="rId87" Type="http://schemas.openxmlformats.org/officeDocument/2006/relationships/tags" Target="../tags/tag512.xml"/><Relationship Id="rId110" Type="http://schemas.openxmlformats.org/officeDocument/2006/relationships/tags" Target="../tags/tag535.xml"/><Relationship Id="rId115" Type="http://schemas.openxmlformats.org/officeDocument/2006/relationships/tags" Target="../tags/tag540.xml"/><Relationship Id="rId131" Type="http://schemas.openxmlformats.org/officeDocument/2006/relationships/tags" Target="../tags/tag556.xml"/><Relationship Id="rId136" Type="http://schemas.openxmlformats.org/officeDocument/2006/relationships/tags" Target="../tags/tag561.xml"/><Relationship Id="rId61" Type="http://schemas.openxmlformats.org/officeDocument/2006/relationships/tags" Target="../tags/tag486.xml"/><Relationship Id="rId82" Type="http://schemas.openxmlformats.org/officeDocument/2006/relationships/tags" Target="../tags/tag507.xml"/><Relationship Id="rId19" Type="http://schemas.openxmlformats.org/officeDocument/2006/relationships/tags" Target="../tags/tag444.xml"/><Relationship Id="rId14" Type="http://schemas.openxmlformats.org/officeDocument/2006/relationships/tags" Target="../tags/tag439.xml"/><Relationship Id="rId30" Type="http://schemas.openxmlformats.org/officeDocument/2006/relationships/tags" Target="../tags/tag455.xml"/><Relationship Id="rId35" Type="http://schemas.openxmlformats.org/officeDocument/2006/relationships/tags" Target="../tags/tag460.xml"/><Relationship Id="rId56" Type="http://schemas.openxmlformats.org/officeDocument/2006/relationships/tags" Target="../tags/tag481.xml"/><Relationship Id="rId77" Type="http://schemas.openxmlformats.org/officeDocument/2006/relationships/tags" Target="../tags/tag502.xml"/><Relationship Id="rId100" Type="http://schemas.openxmlformats.org/officeDocument/2006/relationships/tags" Target="../tags/tag525.xml"/><Relationship Id="rId105" Type="http://schemas.openxmlformats.org/officeDocument/2006/relationships/tags" Target="../tags/tag530.xml"/><Relationship Id="rId126" Type="http://schemas.openxmlformats.org/officeDocument/2006/relationships/tags" Target="../tags/tag551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591.xml"/><Relationship Id="rId117" Type="http://schemas.openxmlformats.org/officeDocument/2006/relationships/tags" Target="../tags/tag682.xml"/><Relationship Id="rId21" Type="http://schemas.openxmlformats.org/officeDocument/2006/relationships/tags" Target="../tags/tag586.xml"/><Relationship Id="rId42" Type="http://schemas.openxmlformats.org/officeDocument/2006/relationships/tags" Target="../tags/tag607.xml"/><Relationship Id="rId47" Type="http://schemas.openxmlformats.org/officeDocument/2006/relationships/tags" Target="../tags/tag612.xml"/><Relationship Id="rId63" Type="http://schemas.openxmlformats.org/officeDocument/2006/relationships/tags" Target="../tags/tag628.xml"/><Relationship Id="rId68" Type="http://schemas.openxmlformats.org/officeDocument/2006/relationships/tags" Target="../tags/tag633.xml"/><Relationship Id="rId84" Type="http://schemas.openxmlformats.org/officeDocument/2006/relationships/tags" Target="../tags/tag649.xml"/><Relationship Id="rId89" Type="http://schemas.openxmlformats.org/officeDocument/2006/relationships/tags" Target="../tags/tag654.xml"/><Relationship Id="rId112" Type="http://schemas.openxmlformats.org/officeDocument/2006/relationships/tags" Target="../tags/tag677.xml"/><Relationship Id="rId133" Type="http://schemas.openxmlformats.org/officeDocument/2006/relationships/tags" Target="../tags/tag698.xml"/><Relationship Id="rId138" Type="http://schemas.openxmlformats.org/officeDocument/2006/relationships/tags" Target="../tags/tag703.xml"/><Relationship Id="rId154" Type="http://schemas.openxmlformats.org/officeDocument/2006/relationships/tags" Target="../tags/tag719.xml"/><Relationship Id="rId159" Type="http://schemas.openxmlformats.org/officeDocument/2006/relationships/tags" Target="../tags/tag724.xml"/><Relationship Id="rId16" Type="http://schemas.openxmlformats.org/officeDocument/2006/relationships/tags" Target="../tags/tag581.xml"/><Relationship Id="rId107" Type="http://schemas.openxmlformats.org/officeDocument/2006/relationships/tags" Target="../tags/tag672.xml"/><Relationship Id="rId11" Type="http://schemas.openxmlformats.org/officeDocument/2006/relationships/tags" Target="../tags/tag576.xml"/><Relationship Id="rId32" Type="http://schemas.openxmlformats.org/officeDocument/2006/relationships/tags" Target="../tags/tag597.xml"/><Relationship Id="rId37" Type="http://schemas.openxmlformats.org/officeDocument/2006/relationships/tags" Target="../tags/tag602.xml"/><Relationship Id="rId53" Type="http://schemas.openxmlformats.org/officeDocument/2006/relationships/tags" Target="../tags/tag618.xml"/><Relationship Id="rId58" Type="http://schemas.openxmlformats.org/officeDocument/2006/relationships/tags" Target="../tags/tag623.xml"/><Relationship Id="rId74" Type="http://schemas.openxmlformats.org/officeDocument/2006/relationships/tags" Target="../tags/tag639.xml"/><Relationship Id="rId79" Type="http://schemas.openxmlformats.org/officeDocument/2006/relationships/tags" Target="../tags/tag644.xml"/><Relationship Id="rId102" Type="http://schemas.openxmlformats.org/officeDocument/2006/relationships/tags" Target="../tags/tag667.xml"/><Relationship Id="rId123" Type="http://schemas.openxmlformats.org/officeDocument/2006/relationships/tags" Target="../tags/tag688.xml"/><Relationship Id="rId128" Type="http://schemas.openxmlformats.org/officeDocument/2006/relationships/tags" Target="../tags/tag693.xml"/><Relationship Id="rId144" Type="http://schemas.openxmlformats.org/officeDocument/2006/relationships/tags" Target="../tags/tag709.xml"/><Relationship Id="rId149" Type="http://schemas.openxmlformats.org/officeDocument/2006/relationships/tags" Target="../tags/tag714.xml"/><Relationship Id="rId5" Type="http://schemas.openxmlformats.org/officeDocument/2006/relationships/tags" Target="../tags/tag570.xml"/><Relationship Id="rId90" Type="http://schemas.openxmlformats.org/officeDocument/2006/relationships/tags" Target="../tags/tag655.xml"/><Relationship Id="rId95" Type="http://schemas.openxmlformats.org/officeDocument/2006/relationships/tags" Target="../tags/tag660.xml"/><Relationship Id="rId160" Type="http://schemas.openxmlformats.org/officeDocument/2006/relationships/tags" Target="../tags/tag725.xml"/><Relationship Id="rId165" Type="http://schemas.openxmlformats.org/officeDocument/2006/relationships/tags" Target="../tags/tag730.xml"/><Relationship Id="rId22" Type="http://schemas.openxmlformats.org/officeDocument/2006/relationships/tags" Target="../tags/tag587.xml"/><Relationship Id="rId27" Type="http://schemas.openxmlformats.org/officeDocument/2006/relationships/tags" Target="../tags/tag592.xml"/><Relationship Id="rId43" Type="http://schemas.openxmlformats.org/officeDocument/2006/relationships/tags" Target="../tags/tag608.xml"/><Relationship Id="rId48" Type="http://schemas.openxmlformats.org/officeDocument/2006/relationships/tags" Target="../tags/tag613.xml"/><Relationship Id="rId64" Type="http://schemas.openxmlformats.org/officeDocument/2006/relationships/tags" Target="../tags/tag629.xml"/><Relationship Id="rId69" Type="http://schemas.openxmlformats.org/officeDocument/2006/relationships/tags" Target="../tags/tag634.xml"/><Relationship Id="rId113" Type="http://schemas.openxmlformats.org/officeDocument/2006/relationships/tags" Target="../tags/tag678.xml"/><Relationship Id="rId118" Type="http://schemas.openxmlformats.org/officeDocument/2006/relationships/tags" Target="../tags/tag683.xml"/><Relationship Id="rId134" Type="http://schemas.openxmlformats.org/officeDocument/2006/relationships/tags" Target="../tags/tag699.xml"/><Relationship Id="rId139" Type="http://schemas.openxmlformats.org/officeDocument/2006/relationships/tags" Target="../tags/tag704.xml"/><Relationship Id="rId80" Type="http://schemas.openxmlformats.org/officeDocument/2006/relationships/tags" Target="../tags/tag645.xml"/><Relationship Id="rId85" Type="http://schemas.openxmlformats.org/officeDocument/2006/relationships/tags" Target="../tags/tag650.xml"/><Relationship Id="rId150" Type="http://schemas.openxmlformats.org/officeDocument/2006/relationships/tags" Target="../tags/tag715.xml"/><Relationship Id="rId155" Type="http://schemas.openxmlformats.org/officeDocument/2006/relationships/tags" Target="../tags/tag720.xml"/><Relationship Id="rId12" Type="http://schemas.openxmlformats.org/officeDocument/2006/relationships/tags" Target="../tags/tag577.xml"/><Relationship Id="rId17" Type="http://schemas.openxmlformats.org/officeDocument/2006/relationships/tags" Target="../tags/tag582.xml"/><Relationship Id="rId33" Type="http://schemas.openxmlformats.org/officeDocument/2006/relationships/tags" Target="../tags/tag598.xml"/><Relationship Id="rId38" Type="http://schemas.openxmlformats.org/officeDocument/2006/relationships/tags" Target="../tags/tag603.xml"/><Relationship Id="rId59" Type="http://schemas.openxmlformats.org/officeDocument/2006/relationships/tags" Target="../tags/tag624.xml"/><Relationship Id="rId103" Type="http://schemas.openxmlformats.org/officeDocument/2006/relationships/tags" Target="../tags/tag668.xml"/><Relationship Id="rId108" Type="http://schemas.openxmlformats.org/officeDocument/2006/relationships/tags" Target="../tags/tag673.xml"/><Relationship Id="rId124" Type="http://schemas.openxmlformats.org/officeDocument/2006/relationships/tags" Target="../tags/tag689.xml"/><Relationship Id="rId129" Type="http://schemas.openxmlformats.org/officeDocument/2006/relationships/tags" Target="../tags/tag694.xml"/><Relationship Id="rId54" Type="http://schemas.openxmlformats.org/officeDocument/2006/relationships/tags" Target="../tags/tag619.xml"/><Relationship Id="rId70" Type="http://schemas.openxmlformats.org/officeDocument/2006/relationships/tags" Target="../tags/tag635.xml"/><Relationship Id="rId75" Type="http://schemas.openxmlformats.org/officeDocument/2006/relationships/tags" Target="../tags/tag640.xml"/><Relationship Id="rId91" Type="http://schemas.openxmlformats.org/officeDocument/2006/relationships/tags" Target="../tags/tag656.xml"/><Relationship Id="rId96" Type="http://schemas.openxmlformats.org/officeDocument/2006/relationships/tags" Target="../tags/tag661.xml"/><Relationship Id="rId140" Type="http://schemas.openxmlformats.org/officeDocument/2006/relationships/tags" Target="../tags/tag705.xml"/><Relationship Id="rId145" Type="http://schemas.openxmlformats.org/officeDocument/2006/relationships/tags" Target="../tags/tag710.xml"/><Relationship Id="rId161" Type="http://schemas.openxmlformats.org/officeDocument/2006/relationships/tags" Target="../tags/tag726.xml"/><Relationship Id="rId166" Type="http://schemas.openxmlformats.org/officeDocument/2006/relationships/tags" Target="../tags/tag731.xml"/><Relationship Id="rId1" Type="http://schemas.openxmlformats.org/officeDocument/2006/relationships/tags" Target="../tags/tag566.xml"/><Relationship Id="rId6" Type="http://schemas.openxmlformats.org/officeDocument/2006/relationships/tags" Target="../tags/tag571.xml"/><Relationship Id="rId15" Type="http://schemas.openxmlformats.org/officeDocument/2006/relationships/tags" Target="../tags/tag580.xml"/><Relationship Id="rId23" Type="http://schemas.openxmlformats.org/officeDocument/2006/relationships/tags" Target="../tags/tag588.xml"/><Relationship Id="rId28" Type="http://schemas.openxmlformats.org/officeDocument/2006/relationships/tags" Target="../tags/tag593.xml"/><Relationship Id="rId36" Type="http://schemas.openxmlformats.org/officeDocument/2006/relationships/tags" Target="../tags/tag601.xml"/><Relationship Id="rId49" Type="http://schemas.openxmlformats.org/officeDocument/2006/relationships/tags" Target="../tags/tag614.xml"/><Relationship Id="rId57" Type="http://schemas.openxmlformats.org/officeDocument/2006/relationships/tags" Target="../tags/tag622.xml"/><Relationship Id="rId106" Type="http://schemas.openxmlformats.org/officeDocument/2006/relationships/tags" Target="../tags/tag671.xml"/><Relationship Id="rId114" Type="http://schemas.openxmlformats.org/officeDocument/2006/relationships/tags" Target="../tags/tag679.xml"/><Relationship Id="rId119" Type="http://schemas.openxmlformats.org/officeDocument/2006/relationships/tags" Target="../tags/tag684.xml"/><Relationship Id="rId127" Type="http://schemas.openxmlformats.org/officeDocument/2006/relationships/tags" Target="../tags/tag692.xml"/><Relationship Id="rId10" Type="http://schemas.openxmlformats.org/officeDocument/2006/relationships/tags" Target="../tags/tag575.xml"/><Relationship Id="rId31" Type="http://schemas.openxmlformats.org/officeDocument/2006/relationships/tags" Target="../tags/tag596.xml"/><Relationship Id="rId44" Type="http://schemas.openxmlformats.org/officeDocument/2006/relationships/tags" Target="../tags/tag609.xml"/><Relationship Id="rId52" Type="http://schemas.openxmlformats.org/officeDocument/2006/relationships/tags" Target="../tags/tag617.xml"/><Relationship Id="rId60" Type="http://schemas.openxmlformats.org/officeDocument/2006/relationships/tags" Target="../tags/tag625.xml"/><Relationship Id="rId65" Type="http://schemas.openxmlformats.org/officeDocument/2006/relationships/tags" Target="../tags/tag630.xml"/><Relationship Id="rId73" Type="http://schemas.openxmlformats.org/officeDocument/2006/relationships/tags" Target="../tags/tag638.xml"/><Relationship Id="rId78" Type="http://schemas.openxmlformats.org/officeDocument/2006/relationships/tags" Target="../tags/tag643.xml"/><Relationship Id="rId81" Type="http://schemas.openxmlformats.org/officeDocument/2006/relationships/tags" Target="../tags/tag646.xml"/><Relationship Id="rId86" Type="http://schemas.openxmlformats.org/officeDocument/2006/relationships/tags" Target="../tags/tag651.xml"/><Relationship Id="rId94" Type="http://schemas.openxmlformats.org/officeDocument/2006/relationships/tags" Target="../tags/tag659.xml"/><Relationship Id="rId99" Type="http://schemas.openxmlformats.org/officeDocument/2006/relationships/tags" Target="../tags/tag664.xml"/><Relationship Id="rId101" Type="http://schemas.openxmlformats.org/officeDocument/2006/relationships/tags" Target="../tags/tag666.xml"/><Relationship Id="rId122" Type="http://schemas.openxmlformats.org/officeDocument/2006/relationships/tags" Target="../tags/tag687.xml"/><Relationship Id="rId130" Type="http://schemas.openxmlformats.org/officeDocument/2006/relationships/tags" Target="../tags/tag695.xml"/><Relationship Id="rId135" Type="http://schemas.openxmlformats.org/officeDocument/2006/relationships/tags" Target="../tags/tag700.xml"/><Relationship Id="rId143" Type="http://schemas.openxmlformats.org/officeDocument/2006/relationships/tags" Target="../tags/tag708.xml"/><Relationship Id="rId148" Type="http://schemas.openxmlformats.org/officeDocument/2006/relationships/tags" Target="../tags/tag713.xml"/><Relationship Id="rId151" Type="http://schemas.openxmlformats.org/officeDocument/2006/relationships/tags" Target="../tags/tag716.xml"/><Relationship Id="rId156" Type="http://schemas.openxmlformats.org/officeDocument/2006/relationships/tags" Target="../tags/tag721.xml"/><Relationship Id="rId164" Type="http://schemas.openxmlformats.org/officeDocument/2006/relationships/tags" Target="../tags/tag729.xml"/><Relationship Id="rId4" Type="http://schemas.openxmlformats.org/officeDocument/2006/relationships/tags" Target="../tags/tag569.xml"/><Relationship Id="rId9" Type="http://schemas.openxmlformats.org/officeDocument/2006/relationships/tags" Target="../tags/tag574.xml"/><Relationship Id="rId13" Type="http://schemas.openxmlformats.org/officeDocument/2006/relationships/tags" Target="../tags/tag578.xml"/><Relationship Id="rId18" Type="http://schemas.openxmlformats.org/officeDocument/2006/relationships/tags" Target="../tags/tag583.xml"/><Relationship Id="rId39" Type="http://schemas.openxmlformats.org/officeDocument/2006/relationships/tags" Target="../tags/tag604.xml"/><Relationship Id="rId109" Type="http://schemas.openxmlformats.org/officeDocument/2006/relationships/tags" Target="../tags/tag674.xml"/><Relationship Id="rId34" Type="http://schemas.openxmlformats.org/officeDocument/2006/relationships/tags" Target="../tags/tag599.xml"/><Relationship Id="rId50" Type="http://schemas.openxmlformats.org/officeDocument/2006/relationships/tags" Target="../tags/tag615.xml"/><Relationship Id="rId55" Type="http://schemas.openxmlformats.org/officeDocument/2006/relationships/tags" Target="../tags/tag620.xml"/><Relationship Id="rId76" Type="http://schemas.openxmlformats.org/officeDocument/2006/relationships/tags" Target="../tags/tag641.xml"/><Relationship Id="rId97" Type="http://schemas.openxmlformats.org/officeDocument/2006/relationships/tags" Target="../tags/tag662.xml"/><Relationship Id="rId104" Type="http://schemas.openxmlformats.org/officeDocument/2006/relationships/tags" Target="../tags/tag669.xml"/><Relationship Id="rId120" Type="http://schemas.openxmlformats.org/officeDocument/2006/relationships/tags" Target="../tags/tag685.xml"/><Relationship Id="rId125" Type="http://schemas.openxmlformats.org/officeDocument/2006/relationships/tags" Target="../tags/tag690.xml"/><Relationship Id="rId141" Type="http://schemas.openxmlformats.org/officeDocument/2006/relationships/tags" Target="../tags/tag706.xml"/><Relationship Id="rId146" Type="http://schemas.openxmlformats.org/officeDocument/2006/relationships/tags" Target="../tags/tag711.xml"/><Relationship Id="rId167" Type="http://schemas.openxmlformats.org/officeDocument/2006/relationships/tags" Target="../tags/tag732.xml"/><Relationship Id="rId7" Type="http://schemas.openxmlformats.org/officeDocument/2006/relationships/tags" Target="../tags/tag572.xml"/><Relationship Id="rId71" Type="http://schemas.openxmlformats.org/officeDocument/2006/relationships/tags" Target="../tags/tag636.xml"/><Relationship Id="rId92" Type="http://schemas.openxmlformats.org/officeDocument/2006/relationships/tags" Target="../tags/tag657.xml"/><Relationship Id="rId162" Type="http://schemas.openxmlformats.org/officeDocument/2006/relationships/tags" Target="../tags/tag727.xml"/><Relationship Id="rId2" Type="http://schemas.openxmlformats.org/officeDocument/2006/relationships/tags" Target="../tags/tag567.xml"/><Relationship Id="rId29" Type="http://schemas.openxmlformats.org/officeDocument/2006/relationships/tags" Target="../tags/tag594.xml"/><Relationship Id="rId24" Type="http://schemas.openxmlformats.org/officeDocument/2006/relationships/tags" Target="../tags/tag589.xml"/><Relationship Id="rId40" Type="http://schemas.openxmlformats.org/officeDocument/2006/relationships/tags" Target="../tags/tag605.xml"/><Relationship Id="rId45" Type="http://schemas.openxmlformats.org/officeDocument/2006/relationships/tags" Target="../tags/tag610.xml"/><Relationship Id="rId66" Type="http://schemas.openxmlformats.org/officeDocument/2006/relationships/tags" Target="../tags/tag631.xml"/><Relationship Id="rId87" Type="http://schemas.openxmlformats.org/officeDocument/2006/relationships/tags" Target="../tags/tag652.xml"/><Relationship Id="rId110" Type="http://schemas.openxmlformats.org/officeDocument/2006/relationships/tags" Target="../tags/tag675.xml"/><Relationship Id="rId115" Type="http://schemas.openxmlformats.org/officeDocument/2006/relationships/tags" Target="../tags/tag680.xml"/><Relationship Id="rId131" Type="http://schemas.openxmlformats.org/officeDocument/2006/relationships/tags" Target="../tags/tag696.xml"/><Relationship Id="rId136" Type="http://schemas.openxmlformats.org/officeDocument/2006/relationships/tags" Target="../tags/tag701.xml"/><Relationship Id="rId157" Type="http://schemas.openxmlformats.org/officeDocument/2006/relationships/tags" Target="../tags/tag722.xml"/><Relationship Id="rId61" Type="http://schemas.openxmlformats.org/officeDocument/2006/relationships/tags" Target="../tags/tag626.xml"/><Relationship Id="rId82" Type="http://schemas.openxmlformats.org/officeDocument/2006/relationships/tags" Target="../tags/tag647.xml"/><Relationship Id="rId152" Type="http://schemas.openxmlformats.org/officeDocument/2006/relationships/tags" Target="../tags/tag717.xml"/><Relationship Id="rId19" Type="http://schemas.openxmlformats.org/officeDocument/2006/relationships/tags" Target="../tags/tag584.xml"/><Relationship Id="rId14" Type="http://schemas.openxmlformats.org/officeDocument/2006/relationships/tags" Target="../tags/tag579.xml"/><Relationship Id="rId30" Type="http://schemas.openxmlformats.org/officeDocument/2006/relationships/tags" Target="../tags/tag595.xml"/><Relationship Id="rId35" Type="http://schemas.openxmlformats.org/officeDocument/2006/relationships/tags" Target="../tags/tag600.xml"/><Relationship Id="rId56" Type="http://schemas.openxmlformats.org/officeDocument/2006/relationships/tags" Target="../tags/tag621.xml"/><Relationship Id="rId77" Type="http://schemas.openxmlformats.org/officeDocument/2006/relationships/tags" Target="../tags/tag642.xml"/><Relationship Id="rId100" Type="http://schemas.openxmlformats.org/officeDocument/2006/relationships/tags" Target="../tags/tag665.xml"/><Relationship Id="rId105" Type="http://schemas.openxmlformats.org/officeDocument/2006/relationships/tags" Target="../tags/tag670.xml"/><Relationship Id="rId126" Type="http://schemas.openxmlformats.org/officeDocument/2006/relationships/tags" Target="../tags/tag691.xml"/><Relationship Id="rId147" Type="http://schemas.openxmlformats.org/officeDocument/2006/relationships/tags" Target="../tags/tag712.xml"/><Relationship Id="rId168" Type="http://schemas.openxmlformats.org/officeDocument/2006/relationships/slideLayout" Target="../slideLayouts/slideLayout2.xml"/><Relationship Id="rId8" Type="http://schemas.openxmlformats.org/officeDocument/2006/relationships/tags" Target="../tags/tag573.xml"/><Relationship Id="rId51" Type="http://schemas.openxmlformats.org/officeDocument/2006/relationships/tags" Target="../tags/tag616.xml"/><Relationship Id="rId72" Type="http://schemas.openxmlformats.org/officeDocument/2006/relationships/tags" Target="../tags/tag637.xml"/><Relationship Id="rId93" Type="http://schemas.openxmlformats.org/officeDocument/2006/relationships/tags" Target="../tags/tag658.xml"/><Relationship Id="rId98" Type="http://schemas.openxmlformats.org/officeDocument/2006/relationships/tags" Target="../tags/tag663.xml"/><Relationship Id="rId121" Type="http://schemas.openxmlformats.org/officeDocument/2006/relationships/tags" Target="../tags/tag686.xml"/><Relationship Id="rId142" Type="http://schemas.openxmlformats.org/officeDocument/2006/relationships/tags" Target="../tags/tag707.xml"/><Relationship Id="rId163" Type="http://schemas.openxmlformats.org/officeDocument/2006/relationships/tags" Target="../tags/tag728.xml"/><Relationship Id="rId3" Type="http://schemas.openxmlformats.org/officeDocument/2006/relationships/tags" Target="../tags/tag568.xml"/><Relationship Id="rId25" Type="http://schemas.openxmlformats.org/officeDocument/2006/relationships/tags" Target="../tags/tag590.xml"/><Relationship Id="rId46" Type="http://schemas.openxmlformats.org/officeDocument/2006/relationships/tags" Target="../tags/tag611.xml"/><Relationship Id="rId67" Type="http://schemas.openxmlformats.org/officeDocument/2006/relationships/tags" Target="../tags/tag632.xml"/><Relationship Id="rId116" Type="http://schemas.openxmlformats.org/officeDocument/2006/relationships/tags" Target="../tags/tag681.xml"/><Relationship Id="rId137" Type="http://schemas.openxmlformats.org/officeDocument/2006/relationships/tags" Target="../tags/tag702.xml"/><Relationship Id="rId158" Type="http://schemas.openxmlformats.org/officeDocument/2006/relationships/tags" Target="../tags/tag723.xml"/><Relationship Id="rId20" Type="http://schemas.openxmlformats.org/officeDocument/2006/relationships/tags" Target="../tags/tag585.xml"/><Relationship Id="rId41" Type="http://schemas.openxmlformats.org/officeDocument/2006/relationships/tags" Target="../tags/tag606.xml"/><Relationship Id="rId62" Type="http://schemas.openxmlformats.org/officeDocument/2006/relationships/tags" Target="../tags/tag627.xml"/><Relationship Id="rId83" Type="http://schemas.openxmlformats.org/officeDocument/2006/relationships/tags" Target="../tags/tag648.xml"/><Relationship Id="rId88" Type="http://schemas.openxmlformats.org/officeDocument/2006/relationships/tags" Target="../tags/tag653.xml"/><Relationship Id="rId111" Type="http://schemas.openxmlformats.org/officeDocument/2006/relationships/tags" Target="../tags/tag676.xml"/><Relationship Id="rId132" Type="http://schemas.openxmlformats.org/officeDocument/2006/relationships/tags" Target="../tags/tag697.xml"/><Relationship Id="rId153" Type="http://schemas.openxmlformats.org/officeDocument/2006/relationships/tags" Target="../tags/tag718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758.xml"/><Relationship Id="rId117" Type="http://schemas.openxmlformats.org/officeDocument/2006/relationships/tags" Target="../tags/tag849.xml"/><Relationship Id="rId21" Type="http://schemas.openxmlformats.org/officeDocument/2006/relationships/tags" Target="../tags/tag753.xml"/><Relationship Id="rId42" Type="http://schemas.openxmlformats.org/officeDocument/2006/relationships/tags" Target="../tags/tag774.xml"/><Relationship Id="rId47" Type="http://schemas.openxmlformats.org/officeDocument/2006/relationships/tags" Target="../tags/tag779.xml"/><Relationship Id="rId63" Type="http://schemas.openxmlformats.org/officeDocument/2006/relationships/tags" Target="../tags/tag795.xml"/><Relationship Id="rId68" Type="http://schemas.openxmlformats.org/officeDocument/2006/relationships/tags" Target="../tags/tag800.xml"/><Relationship Id="rId84" Type="http://schemas.openxmlformats.org/officeDocument/2006/relationships/tags" Target="../tags/tag816.xml"/><Relationship Id="rId89" Type="http://schemas.openxmlformats.org/officeDocument/2006/relationships/tags" Target="../tags/tag821.xml"/><Relationship Id="rId112" Type="http://schemas.openxmlformats.org/officeDocument/2006/relationships/tags" Target="../tags/tag844.xml"/><Relationship Id="rId133" Type="http://schemas.openxmlformats.org/officeDocument/2006/relationships/tags" Target="../tags/tag865.xml"/><Relationship Id="rId138" Type="http://schemas.openxmlformats.org/officeDocument/2006/relationships/tags" Target="../tags/tag870.xml"/><Relationship Id="rId154" Type="http://schemas.openxmlformats.org/officeDocument/2006/relationships/tags" Target="../tags/tag886.xml"/><Relationship Id="rId159" Type="http://schemas.openxmlformats.org/officeDocument/2006/relationships/tags" Target="../tags/tag891.xml"/><Relationship Id="rId16" Type="http://schemas.openxmlformats.org/officeDocument/2006/relationships/tags" Target="../tags/tag748.xml"/><Relationship Id="rId107" Type="http://schemas.openxmlformats.org/officeDocument/2006/relationships/tags" Target="../tags/tag839.xml"/><Relationship Id="rId11" Type="http://schemas.openxmlformats.org/officeDocument/2006/relationships/tags" Target="../tags/tag743.xml"/><Relationship Id="rId32" Type="http://schemas.openxmlformats.org/officeDocument/2006/relationships/tags" Target="../tags/tag764.xml"/><Relationship Id="rId37" Type="http://schemas.openxmlformats.org/officeDocument/2006/relationships/tags" Target="../tags/tag769.xml"/><Relationship Id="rId53" Type="http://schemas.openxmlformats.org/officeDocument/2006/relationships/tags" Target="../tags/tag785.xml"/><Relationship Id="rId58" Type="http://schemas.openxmlformats.org/officeDocument/2006/relationships/tags" Target="../tags/tag790.xml"/><Relationship Id="rId74" Type="http://schemas.openxmlformats.org/officeDocument/2006/relationships/tags" Target="../tags/tag806.xml"/><Relationship Id="rId79" Type="http://schemas.openxmlformats.org/officeDocument/2006/relationships/tags" Target="../tags/tag811.xml"/><Relationship Id="rId102" Type="http://schemas.openxmlformats.org/officeDocument/2006/relationships/tags" Target="../tags/tag834.xml"/><Relationship Id="rId123" Type="http://schemas.openxmlformats.org/officeDocument/2006/relationships/tags" Target="../tags/tag855.xml"/><Relationship Id="rId128" Type="http://schemas.openxmlformats.org/officeDocument/2006/relationships/tags" Target="../tags/tag860.xml"/><Relationship Id="rId144" Type="http://schemas.openxmlformats.org/officeDocument/2006/relationships/tags" Target="../tags/tag876.xml"/><Relationship Id="rId149" Type="http://schemas.openxmlformats.org/officeDocument/2006/relationships/tags" Target="../tags/tag881.xml"/><Relationship Id="rId5" Type="http://schemas.openxmlformats.org/officeDocument/2006/relationships/tags" Target="../tags/tag737.xml"/><Relationship Id="rId90" Type="http://schemas.openxmlformats.org/officeDocument/2006/relationships/tags" Target="../tags/tag822.xml"/><Relationship Id="rId95" Type="http://schemas.openxmlformats.org/officeDocument/2006/relationships/tags" Target="../tags/tag827.xml"/><Relationship Id="rId160" Type="http://schemas.openxmlformats.org/officeDocument/2006/relationships/tags" Target="../tags/tag892.xml"/><Relationship Id="rId165" Type="http://schemas.openxmlformats.org/officeDocument/2006/relationships/tags" Target="../tags/tag897.xml"/><Relationship Id="rId22" Type="http://schemas.openxmlformats.org/officeDocument/2006/relationships/tags" Target="../tags/tag754.xml"/><Relationship Id="rId27" Type="http://schemas.openxmlformats.org/officeDocument/2006/relationships/tags" Target="../tags/tag759.xml"/><Relationship Id="rId43" Type="http://schemas.openxmlformats.org/officeDocument/2006/relationships/tags" Target="../tags/tag775.xml"/><Relationship Id="rId48" Type="http://schemas.openxmlformats.org/officeDocument/2006/relationships/tags" Target="../tags/tag780.xml"/><Relationship Id="rId64" Type="http://schemas.openxmlformats.org/officeDocument/2006/relationships/tags" Target="../tags/tag796.xml"/><Relationship Id="rId69" Type="http://schemas.openxmlformats.org/officeDocument/2006/relationships/tags" Target="../tags/tag801.xml"/><Relationship Id="rId113" Type="http://schemas.openxmlformats.org/officeDocument/2006/relationships/tags" Target="../tags/tag845.xml"/><Relationship Id="rId118" Type="http://schemas.openxmlformats.org/officeDocument/2006/relationships/tags" Target="../tags/tag850.xml"/><Relationship Id="rId134" Type="http://schemas.openxmlformats.org/officeDocument/2006/relationships/tags" Target="../tags/tag866.xml"/><Relationship Id="rId139" Type="http://schemas.openxmlformats.org/officeDocument/2006/relationships/tags" Target="../tags/tag871.xml"/><Relationship Id="rId80" Type="http://schemas.openxmlformats.org/officeDocument/2006/relationships/tags" Target="../tags/tag812.xml"/><Relationship Id="rId85" Type="http://schemas.openxmlformats.org/officeDocument/2006/relationships/tags" Target="../tags/tag817.xml"/><Relationship Id="rId150" Type="http://schemas.openxmlformats.org/officeDocument/2006/relationships/tags" Target="../tags/tag882.xml"/><Relationship Id="rId155" Type="http://schemas.openxmlformats.org/officeDocument/2006/relationships/tags" Target="../tags/tag887.xml"/><Relationship Id="rId12" Type="http://schemas.openxmlformats.org/officeDocument/2006/relationships/tags" Target="../tags/tag744.xml"/><Relationship Id="rId17" Type="http://schemas.openxmlformats.org/officeDocument/2006/relationships/tags" Target="../tags/tag749.xml"/><Relationship Id="rId33" Type="http://schemas.openxmlformats.org/officeDocument/2006/relationships/tags" Target="../tags/tag765.xml"/><Relationship Id="rId38" Type="http://schemas.openxmlformats.org/officeDocument/2006/relationships/tags" Target="../tags/tag770.xml"/><Relationship Id="rId59" Type="http://schemas.openxmlformats.org/officeDocument/2006/relationships/tags" Target="../tags/tag791.xml"/><Relationship Id="rId103" Type="http://schemas.openxmlformats.org/officeDocument/2006/relationships/tags" Target="../tags/tag835.xml"/><Relationship Id="rId108" Type="http://schemas.openxmlformats.org/officeDocument/2006/relationships/tags" Target="../tags/tag840.xml"/><Relationship Id="rId124" Type="http://schemas.openxmlformats.org/officeDocument/2006/relationships/tags" Target="../tags/tag856.xml"/><Relationship Id="rId129" Type="http://schemas.openxmlformats.org/officeDocument/2006/relationships/tags" Target="../tags/tag861.xml"/><Relationship Id="rId54" Type="http://schemas.openxmlformats.org/officeDocument/2006/relationships/tags" Target="../tags/tag786.xml"/><Relationship Id="rId70" Type="http://schemas.openxmlformats.org/officeDocument/2006/relationships/tags" Target="../tags/tag802.xml"/><Relationship Id="rId75" Type="http://schemas.openxmlformats.org/officeDocument/2006/relationships/tags" Target="../tags/tag807.xml"/><Relationship Id="rId91" Type="http://schemas.openxmlformats.org/officeDocument/2006/relationships/tags" Target="../tags/tag823.xml"/><Relationship Id="rId96" Type="http://schemas.openxmlformats.org/officeDocument/2006/relationships/tags" Target="../tags/tag828.xml"/><Relationship Id="rId140" Type="http://schemas.openxmlformats.org/officeDocument/2006/relationships/tags" Target="../tags/tag872.xml"/><Relationship Id="rId145" Type="http://schemas.openxmlformats.org/officeDocument/2006/relationships/tags" Target="../tags/tag877.xml"/><Relationship Id="rId161" Type="http://schemas.openxmlformats.org/officeDocument/2006/relationships/tags" Target="../tags/tag893.xml"/><Relationship Id="rId166" Type="http://schemas.openxmlformats.org/officeDocument/2006/relationships/tags" Target="../tags/tag898.xml"/><Relationship Id="rId1" Type="http://schemas.openxmlformats.org/officeDocument/2006/relationships/tags" Target="../tags/tag733.xml"/><Relationship Id="rId6" Type="http://schemas.openxmlformats.org/officeDocument/2006/relationships/tags" Target="../tags/tag738.xml"/><Relationship Id="rId15" Type="http://schemas.openxmlformats.org/officeDocument/2006/relationships/tags" Target="../tags/tag747.xml"/><Relationship Id="rId23" Type="http://schemas.openxmlformats.org/officeDocument/2006/relationships/tags" Target="../tags/tag755.xml"/><Relationship Id="rId28" Type="http://schemas.openxmlformats.org/officeDocument/2006/relationships/tags" Target="../tags/tag760.xml"/><Relationship Id="rId36" Type="http://schemas.openxmlformats.org/officeDocument/2006/relationships/tags" Target="../tags/tag768.xml"/><Relationship Id="rId49" Type="http://schemas.openxmlformats.org/officeDocument/2006/relationships/tags" Target="../tags/tag781.xml"/><Relationship Id="rId57" Type="http://schemas.openxmlformats.org/officeDocument/2006/relationships/tags" Target="../tags/tag789.xml"/><Relationship Id="rId106" Type="http://schemas.openxmlformats.org/officeDocument/2006/relationships/tags" Target="../tags/tag838.xml"/><Relationship Id="rId114" Type="http://schemas.openxmlformats.org/officeDocument/2006/relationships/tags" Target="../tags/tag846.xml"/><Relationship Id="rId119" Type="http://schemas.openxmlformats.org/officeDocument/2006/relationships/tags" Target="../tags/tag851.xml"/><Relationship Id="rId127" Type="http://schemas.openxmlformats.org/officeDocument/2006/relationships/tags" Target="../tags/tag859.xml"/><Relationship Id="rId10" Type="http://schemas.openxmlformats.org/officeDocument/2006/relationships/tags" Target="../tags/tag742.xml"/><Relationship Id="rId31" Type="http://schemas.openxmlformats.org/officeDocument/2006/relationships/tags" Target="../tags/tag763.xml"/><Relationship Id="rId44" Type="http://schemas.openxmlformats.org/officeDocument/2006/relationships/tags" Target="../tags/tag776.xml"/><Relationship Id="rId52" Type="http://schemas.openxmlformats.org/officeDocument/2006/relationships/tags" Target="../tags/tag784.xml"/><Relationship Id="rId60" Type="http://schemas.openxmlformats.org/officeDocument/2006/relationships/tags" Target="../tags/tag792.xml"/><Relationship Id="rId65" Type="http://schemas.openxmlformats.org/officeDocument/2006/relationships/tags" Target="../tags/tag797.xml"/><Relationship Id="rId73" Type="http://schemas.openxmlformats.org/officeDocument/2006/relationships/tags" Target="../tags/tag805.xml"/><Relationship Id="rId78" Type="http://schemas.openxmlformats.org/officeDocument/2006/relationships/tags" Target="../tags/tag810.xml"/><Relationship Id="rId81" Type="http://schemas.openxmlformats.org/officeDocument/2006/relationships/tags" Target="../tags/tag813.xml"/><Relationship Id="rId86" Type="http://schemas.openxmlformats.org/officeDocument/2006/relationships/tags" Target="../tags/tag818.xml"/><Relationship Id="rId94" Type="http://schemas.openxmlformats.org/officeDocument/2006/relationships/tags" Target="../tags/tag826.xml"/><Relationship Id="rId99" Type="http://schemas.openxmlformats.org/officeDocument/2006/relationships/tags" Target="../tags/tag831.xml"/><Relationship Id="rId101" Type="http://schemas.openxmlformats.org/officeDocument/2006/relationships/tags" Target="../tags/tag833.xml"/><Relationship Id="rId122" Type="http://schemas.openxmlformats.org/officeDocument/2006/relationships/tags" Target="../tags/tag854.xml"/><Relationship Id="rId130" Type="http://schemas.openxmlformats.org/officeDocument/2006/relationships/tags" Target="../tags/tag862.xml"/><Relationship Id="rId135" Type="http://schemas.openxmlformats.org/officeDocument/2006/relationships/tags" Target="../tags/tag867.xml"/><Relationship Id="rId143" Type="http://schemas.openxmlformats.org/officeDocument/2006/relationships/tags" Target="../tags/tag875.xml"/><Relationship Id="rId148" Type="http://schemas.openxmlformats.org/officeDocument/2006/relationships/tags" Target="../tags/tag880.xml"/><Relationship Id="rId151" Type="http://schemas.openxmlformats.org/officeDocument/2006/relationships/tags" Target="../tags/tag883.xml"/><Relationship Id="rId156" Type="http://schemas.openxmlformats.org/officeDocument/2006/relationships/tags" Target="../tags/tag888.xml"/><Relationship Id="rId164" Type="http://schemas.openxmlformats.org/officeDocument/2006/relationships/tags" Target="../tags/tag896.xml"/><Relationship Id="rId169" Type="http://schemas.openxmlformats.org/officeDocument/2006/relationships/slideLayout" Target="../slideLayouts/slideLayout2.xml"/><Relationship Id="rId4" Type="http://schemas.openxmlformats.org/officeDocument/2006/relationships/tags" Target="../tags/tag736.xml"/><Relationship Id="rId9" Type="http://schemas.openxmlformats.org/officeDocument/2006/relationships/tags" Target="../tags/tag741.xml"/><Relationship Id="rId13" Type="http://schemas.openxmlformats.org/officeDocument/2006/relationships/tags" Target="../tags/tag745.xml"/><Relationship Id="rId18" Type="http://schemas.openxmlformats.org/officeDocument/2006/relationships/tags" Target="../tags/tag750.xml"/><Relationship Id="rId39" Type="http://schemas.openxmlformats.org/officeDocument/2006/relationships/tags" Target="../tags/tag771.xml"/><Relationship Id="rId109" Type="http://schemas.openxmlformats.org/officeDocument/2006/relationships/tags" Target="../tags/tag841.xml"/><Relationship Id="rId34" Type="http://schemas.openxmlformats.org/officeDocument/2006/relationships/tags" Target="../tags/tag766.xml"/><Relationship Id="rId50" Type="http://schemas.openxmlformats.org/officeDocument/2006/relationships/tags" Target="../tags/tag782.xml"/><Relationship Id="rId55" Type="http://schemas.openxmlformats.org/officeDocument/2006/relationships/tags" Target="../tags/tag787.xml"/><Relationship Id="rId76" Type="http://schemas.openxmlformats.org/officeDocument/2006/relationships/tags" Target="../tags/tag808.xml"/><Relationship Id="rId97" Type="http://schemas.openxmlformats.org/officeDocument/2006/relationships/tags" Target="../tags/tag829.xml"/><Relationship Id="rId104" Type="http://schemas.openxmlformats.org/officeDocument/2006/relationships/tags" Target="../tags/tag836.xml"/><Relationship Id="rId120" Type="http://schemas.openxmlformats.org/officeDocument/2006/relationships/tags" Target="../tags/tag852.xml"/><Relationship Id="rId125" Type="http://schemas.openxmlformats.org/officeDocument/2006/relationships/tags" Target="../tags/tag857.xml"/><Relationship Id="rId141" Type="http://schemas.openxmlformats.org/officeDocument/2006/relationships/tags" Target="../tags/tag873.xml"/><Relationship Id="rId146" Type="http://schemas.openxmlformats.org/officeDocument/2006/relationships/tags" Target="../tags/tag878.xml"/><Relationship Id="rId167" Type="http://schemas.openxmlformats.org/officeDocument/2006/relationships/tags" Target="../tags/tag899.xml"/><Relationship Id="rId7" Type="http://schemas.openxmlformats.org/officeDocument/2006/relationships/tags" Target="../tags/tag739.xml"/><Relationship Id="rId71" Type="http://schemas.openxmlformats.org/officeDocument/2006/relationships/tags" Target="../tags/tag803.xml"/><Relationship Id="rId92" Type="http://schemas.openxmlformats.org/officeDocument/2006/relationships/tags" Target="../tags/tag824.xml"/><Relationship Id="rId162" Type="http://schemas.openxmlformats.org/officeDocument/2006/relationships/tags" Target="../tags/tag894.xml"/><Relationship Id="rId2" Type="http://schemas.openxmlformats.org/officeDocument/2006/relationships/tags" Target="../tags/tag734.xml"/><Relationship Id="rId29" Type="http://schemas.openxmlformats.org/officeDocument/2006/relationships/tags" Target="../tags/tag761.xml"/><Relationship Id="rId24" Type="http://schemas.openxmlformats.org/officeDocument/2006/relationships/tags" Target="../tags/tag756.xml"/><Relationship Id="rId40" Type="http://schemas.openxmlformats.org/officeDocument/2006/relationships/tags" Target="../tags/tag772.xml"/><Relationship Id="rId45" Type="http://schemas.openxmlformats.org/officeDocument/2006/relationships/tags" Target="../tags/tag777.xml"/><Relationship Id="rId66" Type="http://schemas.openxmlformats.org/officeDocument/2006/relationships/tags" Target="../tags/tag798.xml"/><Relationship Id="rId87" Type="http://schemas.openxmlformats.org/officeDocument/2006/relationships/tags" Target="../tags/tag819.xml"/><Relationship Id="rId110" Type="http://schemas.openxmlformats.org/officeDocument/2006/relationships/tags" Target="../tags/tag842.xml"/><Relationship Id="rId115" Type="http://schemas.openxmlformats.org/officeDocument/2006/relationships/tags" Target="../tags/tag847.xml"/><Relationship Id="rId131" Type="http://schemas.openxmlformats.org/officeDocument/2006/relationships/tags" Target="../tags/tag863.xml"/><Relationship Id="rId136" Type="http://schemas.openxmlformats.org/officeDocument/2006/relationships/tags" Target="../tags/tag868.xml"/><Relationship Id="rId157" Type="http://schemas.openxmlformats.org/officeDocument/2006/relationships/tags" Target="../tags/tag889.xml"/><Relationship Id="rId61" Type="http://schemas.openxmlformats.org/officeDocument/2006/relationships/tags" Target="../tags/tag793.xml"/><Relationship Id="rId82" Type="http://schemas.openxmlformats.org/officeDocument/2006/relationships/tags" Target="../tags/tag814.xml"/><Relationship Id="rId152" Type="http://schemas.openxmlformats.org/officeDocument/2006/relationships/tags" Target="../tags/tag884.xml"/><Relationship Id="rId19" Type="http://schemas.openxmlformats.org/officeDocument/2006/relationships/tags" Target="../tags/tag751.xml"/><Relationship Id="rId14" Type="http://schemas.openxmlformats.org/officeDocument/2006/relationships/tags" Target="../tags/tag746.xml"/><Relationship Id="rId30" Type="http://schemas.openxmlformats.org/officeDocument/2006/relationships/tags" Target="../tags/tag762.xml"/><Relationship Id="rId35" Type="http://schemas.openxmlformats.org/officeDocument/2006/relationships/tags" Target="../tags/tag767.xml"/><Relationship Id="rId56" Type="http://schemas.openxmlformats.org/officeDocument/2006/relationships/tags" Target="../tags/tag788.xml"/><Relationship Id="rId77" Type="http://schemas.openxmlformats.org/officeDocument/2006/relationships/tags" Target="../tags/tag809.xml"/><Relationship Id="rId100" Type="http://schemas.openxmlformats.org/officeDocument/2006/relationships/tags" Target="../tags/tag832.xml"/><Relationship Id="rId105" Type="http://schemas.openxmlformats.org/officeDocument/2006/relationships/tags" Target="../tags/tag837.xml"/><Relationship Id="rId126" Type="http://schemas.openxmlformats.org/officeDocument/2006/relationships/tags" Target="../tags/tag858.xml"/><Relationship Id="rId147" Type="http://schemas.openxmlformats.org/officeDocument/2006/relationships/tags" Target="../tags/tag879.xml"/><Relationship Id="rId168" Type="http://schemas.openxmlformats.org/officeDocument/2006/relationships/tags" Target="../tags/tag900.xml"/><Relationship Id="rId8" Type="http://schemas.openxmlformats.org/officeDocument/2006/relationships/tags" Target="../tags/tag740.xml"/><Relationship Id="rId51" Type="http://schemas.openxmlformats.org/officeDocument/2006/relationships/tags" Target="../tags/tag783.xml"/><Relationship Id="rId72" Type="http://schemas.openxmlformats.org/officeDocument/2006/relationships/tags" Target="../tags/tag804.xml"/><Relationship Id="rId93" Type="http://schemas.openxmlformats.org/officeDocument/2006/relationships/tags" Target="../tags/tag825.xml"/><Relationship Id="rId98" Type="http://schemas.openxmlformats.org/officeDocument/2006/relationships/tags" Target="../tags/tag830.xml"/><Relationship Id="rId121" Type="http://schemas.openxmlformats.org/officeDocument/2006/relationships/tags" Target="../tags/tag853.xml"/><Relationship Id="rId142" Type="http://schemas.openxmlformats.org/officeDocument/2006/relationships/tags" Target="../tags/tag874.xml"/><Relationship Id="rId163" Type="http://schemas.openxmlformats.org/officeDocument/2006/relationships/tags" Target="../tags/tag895.xml"/><Relationship Id="rId3" Type="http://schemas.openxmlformats.org/officeDocument/2006/relationships/tags" Target="../tags/tag735.xml"/><Relationship Id="rId25" Type="http://schemas.openxmlformats.org/officeDocument/2006/relationships/tags" Target="../tags/tag757.xml"/><Relationship Id="rId46" Type="http://schemas.openxmlformats.org/officeDocument/2006/relationships/tags" Target="../tags/tag778.xml"/><Relationship Id="rId67" Type="http://schemas.openxmlformats.org/officeDocument/2006/relationships/tags" Target="../tags/tag799.xml"/><Relationship Id="rId116" Type="http://schemas.openxmlformats.org/officeDocument/2006/relationships/tags" Target="../tags/tag848.xml"/><Relationship Id="rId137" Type="http://schemas.openxmlformats.org/officeDocument/2006/relationships/tags" Target="../tags/tag869.xml"/><Relationship Id="rId158" Type="http://schemas.openxmlformats.org/officeDocument/2006/relationships/tags" Target="../tags/tag890.xml"/><Relationship Id="rId20" Type="http://schemas.openxmlformats.org/officeDocument/2006/relationships/tags" Target="../tags/tag752.xml"/><Relationship Id="rId41" Type="http://schemas.openxmlformats.org/officeDocument/2006/relationships/tags" Target="../tags/tag773.xml"/><Relationship Id="rId62" Type="http://schemas.openxmlformats.org/officeDocument/2006/relationships/tags" Target="../tags/tag794.xml"/><Relationship Id="rId83" Type="http://schemas.openxmlformats.org/officeDocument/2006/relationships/tags" Target="../tags/tag815.xml"/><Relationship Id="rId88" Type="http://schemas.openxmlformats.org/officeDocument/2006/relationships/tags" Target="../tags/tag820.xml"/><Relationship Id="rId111" Type="http://schemas.openxmlformats.org/officeDocument/2006/relationships/tags" Target="../tags/tag843.xml"/><Relationship Id="rId132" Type="http://schemas.openxmlformats.org/officeDocument/2006/relationships/tags" Target="../tags/tag864.xml"/><Relationship Id="rId153" Type="http://schemas.openxmlformats.org/officeDocument/2006/relationships/tags" Target="../tags/tag885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926.xml"/><Relationship Id="rId117" Type="http://schemas.openxmlformats.org/officeDocument/2006/relationships/tags" Target="../tags/tag1017.xml"/><Relationship Id="rId21" Type="http://schemas.openxmlformats.org/officeDocument/2006/relationships/tags" Target="../tags/tag921.xml"/><Relationship Id="rId42" Type="http://schemas.openxmlformats.org/officeDocument/2006/relationships/tags" Target="../tags/tag942.xml"/><Relationship Id="rId47" Type="http://schemas.openxmlformats.org/officeDocument/2006/relationships/tags" Target="../tags/tag947.xml"/><Relationship Id="rId63" Type="http://schemas.openxmlformats.org/officeDocument/2006/relationships/tags" Target="../tags/tag963.xml"/><Relationship Id="rId68" Type="http://schemas.openxmlformats.org/officeDocument/2006/relationships/tags" Target="../tags/tag968.xml"/><Relationship Id="rId84" Type="http://schemas.openxmlformats.org/officeDocument/2006/relationships/tags" Target="../tags/tag984.xml"/><Relationship Id="rId89" Type="http://schemas.openxmlformats.org/officeDocument/2006/relationships/tags" Target="../tags/tag989.xml"/><Relationship Id="rId112" Type="http://schemas.openxmlformats.org/officeDocument/2006/relationships/tags" Target="../tags/tag1012.xml"/><Relationship Id="rId16" Type="http://schemas.openxmlformats.org/officeDocument/2006/relationships/tags" Target="../tags/tag916.xml"/><Relationship Id="rId107" Type="http://schemas.openxmlformats.org/officeDocument/2006/relationships/tags" Target="../tags/tag1007.xml"/><Relationship Id="rId11" Type="http://schemas.openxmlformats.org/officeDocument/2006/relationships/tags" Target="../tags/tag911.xml"/><Relationship Id="rId32" Type="http://schemas.openxmlformats.org/officeDocument/2006/relationships/tags" Target="../tags/tag932.xml"/><Relationship Id="rId37" Type="http://schemas.openxmlformats.org/officeDocument/2006/relationships/tags" Target="../tags/tag937.xml"/><Relationship Id="rId53" Type="http://schemas.openxmlformats.org/officeDocument/2006/relationships/tags" Target="../tags/tag953.xml"/><Relationship Id="rId58" Type="http://schemas.openxmlformats.org/officeDocument/2006/relationships/tags" Target="../tags/tag958.xml"/><Relationship Id="rId74" Type="http://schemas.openxmlformats.org/officeDocument/2006/relationships/tags" Target="../tags/tag974.xml"/><Relationship Id="rId79" Type="http://schemas.openxmlformats.org/officeDocument/2006/relationships/tags" Target="../tags/tag979.xml"/><Relationship Id="rId102" Type="http://schemas.openxmlformats.org/officeDocument/2006/relationships/tags" Target="../tags/tag1002.xml"/><Relationship Id="rId123" Type="http://schemas.openxmlformats.org/officeDocument/2006/relationships/tags" Target="../tags/tag1023.xml"/><Relationship Id="rId5" Type="http://schemas.openxmlformats.org/officeDocument/2006/relationships/tags" Target="../tags/tag905.xml"/><Relationship Id="rId90" Type="http://schemas.openxmlformats.org/officeDocument/2006/relationships/tags" Target="../tags/tag990.xml"/><Relationship Id="rId95" Type="http://schemas.openxmlformats.org/officeDocument/2006/relationships/tags" Target="../tags/tag995.xml"/><Relationship Id="rId19" Type="http://schemas.openxmlformats.org/officeDocument/2006/relationships/tags" Target="../tags/tag919.xml"/><Relationship Id="rId14" Type="http://schemas.openxmlformats.org/officeDocument/2006/relationships/tags" Target="../tags/tag914.xml"/><Relationship Id="rId22" Type="http://schemas.openxmlformats.org/officeDocument/2006/relationships/tags" Target="../tags/tag922.xml"/><Relationship Id="rId27" Type="http://schemas.openxmlformats.org/officeDocument/2006/relationships/tags" Target="../tags/tag927.xml"/><Relationship Id="rId30" Type="http://schemas.openxmlformats.org/officeDocument/2006/relationships/tags" Target="../tags/tag930.xml"/><Relationship Id="rId35" Type="http://schemas.openxmlformats.org/officeDocument/2006/relationships/tags" Target="../tags/tag935.xml"/><Relationship Id="rId43" Type="http://schemas.openxmlformats.org/officeDocument/2006/relationships/tags" Target="../tags/tag943.xml"/><Relationship Id="rId48" Type="http://schemas.openxmlformats.org/officeDocument/2006/relationships/tags" Target="../tags/tag948.xml"/><Relationship Id="rId56" Type="http://schemas.openxmlformats.org/officeDocument/2006/relationships/tags" Target="../tags/tag956.xml"/><Relationship Id="rId64" Type="http://schemas.openxmlformats.org/officeDocument/2006/relationships/tags" Target="../tags/tag964.xml"/><Relationship Id="rId69" Type="http://schemas.openxmlformats.org/officeDocument/2006/relationships/tags" Target="../tags/tag969.xml"/><Relationship Id="rId77" Type="http://schemas.openxmlformats.org/officeDocument/2006/relationships/tags" Target="../tags/tag977.xml"/><Relationship Id="rId100" Type="http://schemas.openxmlformats.org/officeDocument/2006/relationships/tags" Target="../tags/tag1000.xml"/><Relationship Id="rId105" Type="http://schemas.openxmlformats.org/officeDocument/2006/relationships/tags" Target="../tags/tag1005.xml"/><Relationship Id="rId113" Type="http://schemas.openxmlformats.org/officeDocument/2006/relationships/tags" Target="../tags/tag1013.xml"/><Relationship Id="rId118" Type="http://schemas.openxmlformats.org/officeDocument/2006/relationships/tags" Target="../tags/tag1018.xml"/><Relationship Id="rId126" Type="http://schemas.openxmlformats.org/officeDocument/2006/relationships/tags" Target="../tags/tag1026.xml"/><Relationship Id="rId8" Type="http://schemas.openxmlformats.org/officeDocument/2006/relationships/tags" Target="../tags/tag908.xml"/><Relationship Id="rId51" Type="http://schemas.openxmlformats.org/officeDocument/2006/relationships/tags" Target="../tags/tag951.xml"/><Relationship Id="rId72" Type="http://schemas.openxmlformats.org/officeDocument/2006/relationships/tags" Target="../tags/tag972.xml"/><Relationship Id="rId80" Type="http://schemas.openxmlformats.org/officeDocument/2006/relationships/tags" Target="../tags/tag980.xml"/><Relationship Id="rId85" Type="http://schemas.openxmlformats.org/officeDocument/2006/relationships/tags" Target="../tags/tag985.xml"/><Relationship Id="rId93" Type="http://schemas.openxmlformats.org/officeDocument/2006/relationships/tags" Target="../tags/tag993.xml"/><Relationship Id="rId98" Type="http://schemas.openxmlformats.org/officeDocument/2006/relationships/tags" Target="../tags/tag998.xml"/><Relationship Id="rId121" Type="http://schemas.openxmlformats.org/officeDocument/2006/relationships/tags" Target="../tags/tag1021.xml"/><Relationship Id="rId3" Type="http://schemas.openxmlformats.org/officeDocument/2006/relationships/tags" Target="../tags/tag903.xml"/><Relationship Id="rId12" Type="http://schemas.openxmlformats.org/officeDocument/2006/relationships/tags" Target="../tags/tag912.xml"/><Relationship Id="rId17" Type="http://schemas.openxmlformats.org/officeDocument/2006/relationships/tags" Target="../tags/tag917.xml"/><Relationship Id="rId25" Type="http://schemas.openxmlformats.org/officeDocument/2006/relationships/tags" Target="../tags/tag925.xml"/><Relationship Id="rId33" Type="http://schemas.openxmlformats.org/officeDocument/2006/relationships/tags" Target="../tags/tag933.xml"/><Relationship Id="rId38" Type="http://schemas.openxmlformats.org/officeDocument/2006/relationships/tags" Target="../tags/tag938.xml"/><Relationship Id="rId46" Type="http://schemas.openxmlformats.org/officeDocument/2006/relationships/tags" Target="../tags/tag946.xml"/><Relationship Id="rId59" Type="http://schemas.openxmlformats.org/officeDocument/2006/relationships/tags" Target="../tags/tag959.xml"/><Relationship Id="rId67" Type="http://schemas.openxmlformats.org/officeDocument/2006/relationships/tags" Target="../tags/tag967.xml"/><Relationship Id="rId103" Type="http://schemas.openxmlformats.org/officeDocument/2006/relationships/tags" Target="../tags/tag1003.xml"/><Relationship Id="rId108" Type="http://schemas.openxmlformats.org/officeDocument/2006/relationships/tags" Target="../tags/tag1008.xml"/><Relationship Id="rId116" Type="http://schemas.openxmlformats.org/officeDocument/2006/relationships/tags" Target="../tags/tag1016.xml"/><Relationship Id="rId124" Type="http://schemas.openxmlformats.org/officeDocument/2006/relationships/tags" Target="../tags/tag1024.xml"/><Relationship Id="rId20" Type="http://schemas.openxmlformats.org/officeDocument/2006/relationships/tags" Target="../tags/tag920.xml"/><Relationship Id="rId41" Type="http://schemas.openxmlformats.org/officeDocument/2006/relationships/tags" Target="../tags/tag941.xml"/><Relationship Id="rId54" Type="http://schemas.openxmlformats.org/officeDocument/2006/relationships/tags" Target="../tags/tag954.xml"/><Relationship Id="rId62" Type="http://schemas.openxmlformats.org/officeDocument/2006/relationships/tags" Target="../tags/tag962.xml"/><Relationship Id="rId70" Type="http://schemas.openxmlformats.org/officeDocument/2006/relationships/tags" Target="../tags/tag970.xml"/><Relationship Id="rId75" Type="http://schemas.openxmlformats.org/officeDocument/2006/relationships/tags" Target="../tags/tag975.xml"/><Relationship Id="rId83" Type="http://schemas.openxmlformats.org/officeDocument/2006/relationships/tags" Target="../tags/tag983.xml"/><Relationship Id="rId88" Type="http://schemas.openxmlformats.org/officeDocument/2006/relationships/tags" Target="../tags/tag988.xml"/><Relationship Id="rId91" Type="http://schemas.openxmlformats.org/officeDocument/2006/relationships/tags" Target="../tags/tag991.xml"/><Relationship Id="rId96" Type="http://schemas.openxmlformats.org/officeDocument/2006/relationships/tags" Target="../tags/tag996.xml"/><Relationship Id="rId111" Type="http://schemas.openxmlformats.org/officeDocument/2006/relationships/tags" Target="../tags/tag1011.xml"/><Relationship Id="rId1" Type="http://schemas.openxmlformats.org/officeDocument/2006/relationships/tags" Target="../tags/tag901.xml"/><Relationship Id="rId6" Type="http://schemas.openxmlformats.org/officeDocument/2006/relationships/tags" Target="../tags/tag906.xml"/><Relationship Id="rId15" Type="http://schemas.openxmlformats.org/officeDocument/2006/relationships/tags" Target="../tags/tag915.xml"/><Relationship Id="rId23" Type="http://schemas.openxmlformats.org/officeDocument/2006/relationships/tags" Target="../tags/tag923.xml"/><Relationship Id="rId28" Type="http://schemas.openxmlformats.org/officeDocument/2006/relationships/tags" Target="../tags/tag928.xml"/><Relationship Id="rId36" Type="http://schemas.openxmlformats.org/officeDocument/2006/relationships/tags" Target="../tags/tag936.xml"/><Relationship Id="rId49" Type="http://schemas.openxmlformats.org/officeDocument/2006/relationships/tags" Target="../tags/tag949.xml"/><Relationship Id="rId57" Type="http://schemas.openxmlformats.org/officeDocument/2006/relationships/tags" Target="../tags/tag957.xml"/><Relationship Id="rId106" Type="http://schemas.openxmlformats.org/officeDocument/2006/relationships/tags" Target="../tags/tag1006.xml"/><Relationship Id="rId114" Type="http://schemas.openxmlformats.org/officeDocument/2006/relationships/tags" Target="../tags/tag1014.xml"/><Relationship Id="rId119" Type="http://schemas.openxmlformats.org/officeDocument/2006/relationships/tags" Target="../tags/tag1019.xml"/><Relationship Id="rId127" Type="http://schemas.openxmlformats.org/officeDocument/2006/relationships/slideLayout" Target="../slideLayouts/slideLayout2.xml"/><Relationship Id="rId10" Type="http://schemas.openxmlformats.org/officeDocument/2006/relationships/tags" Target="../tags/tag910.xml"/><Relationship Id="rId31" Type="http://schemas.openxmlformats.org/officeDocument/2006/relationships/tags" Target="../tags/tag931.xml"/><Relationship Id="rId44" Type="http://schemas.openxmlformats.org/officeDocument/2006/relationships/tags" Target="../tags/tag944.xml"/><Relationship Id="rId52" Type="http://schemas.openxmlformats.org/officeDocument/2006/relationships/tags" Target="../tags/tag952.xml"/><Relationship Id="rId60" Type="http://schemas.openxmlformats.org/officeDocument/2006/relationships/tags" Target="../tags/tag960.xml"/><Relationship Id="rId65" Type="http://schemas.openxmlformats.org/officeDocument/2006/relationships/tags" Target="../tags/tag965.xml"/><Relationship Id="rId73" Type="http://schemas.openxmlformats.org/officeDocument/2006/relationships/tags" Target="../tags/tag973.xml"/><Relationship Id="rId78" Type="http://schemas.openxmlformats.org/officeDocument/2006/relationships/tags" Target="../tags/tag978.xml"/><Relationship Id="rId81" Type="http://schemas.openxmlformats.org/officeDocument/2006/relationships/tags" Target="../tags/tag981.xml"/><Relationship Id="rId86" Type="http://schemas.openxmlformats.org/officeDocument/2006/relationships/tags" Target="../tags/tag986.xml"/><Relationship Id="rId94" Type="http://schemas.openxmlformats.org/officeDocument/2006/relationships/tags" Target="../tags/tag994.xml"/><Relationship Id="rId99" Type="http://schemas.openxmlformats.org/officeDocument/2006/relationships/tags" Target="../tags/tag999.xml"/><Relationship Id="rId101" Type="http://schemas.openxmlformats.org/officeDocument/2006/relationships/tags" Target="../tags/tag1001.xml"/><Relationship Id="rId122" Type="http://schemas.openxmlformats.org/officeDocument/2006/relationships/tags" Target="../tags/tag1022.xml"/><Relationship Id="rId4" Type="http://schemas.openxmlformats.org/officeDocument/2006/relationships/tags" Target="../tags/tag904.xml"/><Relationship Id="rId9" Type="http://schemas.openxmlformats.org/officeDocument/2006/relationships/tags" Target="../tags/tag909.xml"/><Relationship Id="rId13" Type="http://schemas.openxmlformats.org/officeDocument/2006/relationships/tags" Target="../tags/tag913.xml"/><Relationship Id="rId18" Type="http://schemas.openxmlformats.org/officeDocument/2006/relationships/tags" Target="../tags/tag918.xml"/><Relationship Id="rId39" Type="http://schemas.openxmlformats.org/officeDocument/2006/relationships/tags" Target="../tags/tag939.xml"/><Relationship Id="rId109" Type="http://schemas.openxmlformats.org/officeDocument/2006/relationships/tags" Target="../tags/tag1009.xml"/><Relationship Id="rId34" Type="http://schemas.openxmlformats.org/officeDocument/2006/relationships/tags" Target="../tags/tag934.xml"/><Relationship Id="rId50" Type="http://schemas.openxmlformats.org/officeDocument/2006/relationships/tags" Target="../tags/tag950.xml"/><Relationship Id="rId55" Type="http://schemas.openxmlformats.org/officeDocument/2006/relationships/tags" Target="../tags/tag955.xml"/><Relationship Id="rId76" Type="http://schemas.openxmlformats.org/officeDocument/2006/relationships/tags" Target="../tags/tag976.xml"/><Relationship Id="rId97" Type="http://schemas.openxmlformats.org/officeDocument/2006/relationships/tags" Target="../tags/tag997.xml"/><Relationship Id="rId104" Type="http://schemas.openxmlformats.org/officeDocument/2006/relationships/tags" Target="../tags/tag1004.xml"/><Relationship Id="rId120" Type="http://schemas.openxmlformats.org/officeDocument/2006/relationships/tags" Target="../tags/tag1020.xml"/><Relationship Id="rId125" Type="http://schemas.openxmlformats.org/officeDocument/2006/relationships/tags" Target="../tags/tag1025.xml"/><Relationship Id="rId7" Type="http://schemas.openxmlformats.org/officeDocument/2006/relationships/tags" Target="../tags/tag907.xml"/><Relationship Id="rId71" Type="http://schemas.openxmlformats.org/officeDocument/2006/relationships/tags" Target="../tags/tag971.xml"/><Relationship Id="rId92" Type="http://schemas.openxmlformats.org/officeDocument/2006/relationships/tags" Target="../tags/tag992.xml"/><Relationship Id="rId2" Type="http://schemas.openxmlformats.org/officeDocument/2006/relationships/tags" Target="../tags/tag902.xml"/><Relationship Id="rId29" Type="http://schemas.openxmlformats.org/officeDocument/2006/relationships/tags" Target="../tags/tag929.xml"/><Relationship Id="rId24" Type="http://schemas.openxmlformats.org/officeDocument/2006/relationships/tags" Target="../tags/tag924.xml"/><Relationship Id="rId40" Type="http://schemas.openxmlformats.org/officeDocument/2006/relationships/tags" Target="../tags/tag940.xml"/><Relationship Id="rId45" Type="http://schemas.openxmlformats.org/officeDocument/2006/relationships/tags" Target="../tags/tag945.xml"/><Relationship Id="rId66" Type="http://schemas.openxmlformats.org/officeDocument/2006/relationships/tags" Target="../tags/tag966.xml"/><Relationship Id="rId87" Type="http://schemas.openxmlformats.org/officeDocument/2006/relationships/tags" Target="../tags/tag987.xml"/><Relationship Id="rId110" Type="http://schemas.openxmlformats.org/officeDocument/2006/relationships/tags" Target="../tags/tag1010.xml"/><Relationship Id="rId115" Type="http://schemas.openxmlformats.org/officeDocument/2006/relationships/tags" Target="../tags/tag1015.xml"/><Relationship Id="rId61" Type="http://schemas.openxmlformats.org/officeDocument/2006/relationships/tags" Target="../tags/tag961.xml"/><Relationship Id="rId82" Type="http://schemas.openxmlformats.org/officeDocument/2006/relationships/tags" Target="../tags/tag98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052.xml"/><Relationship Id="rId117" Type="http://schemas.openxmlformats.org/officeDocument/2006/relationships/tags" Target="../tags/tag1143.xml"/><Relationship Id="rId21" Type="http://schemas.openxmlformats.org/officeDocument/2006/relationships/tags" Target="../tags/tag1047.xml"/><Relationship Id="rId42" Type="http://schemas.openxmlformats.org/officeDocument/2006/relationships/tags" Target="../tags/tag1068.xml"/><Relationship Id="rId47" Type="http://schemas.openxmlformats.org/officeDocument/2006/relationships/tags" Target="../tags/tag1073.xml"/><Relationship Id="rId63" Type="http://schemas.openxmlformats.org/officeDocument/2006/relationships/tags" Target="../tags/tag1089.xml"/><Relationship Id="rId68" Type="http://schemas.openxmlformats.org/officeDocument/2006/relationships/tags" Target="../tags/tag1094.xml"/><Relationship Id="rId84" Type="http://schemas.openxmlformats.org/officeDocument/2006/relationships/tags" Target="../tags/tag1110.xml"/><Relationship Id="rId89" Type="http://schemas.openxmlformats.org/officeDocument/2006/relationships/tags" Target="../tags/tag1115.xml"/><Relationship Id="rId112" Type="http://schemas.openxmlformats.org/officeDocument/2006/relationships/tags" Target="../tags/tag1138.xml"/><Relationship Id="rId16" Type="http://schemas.openxmlformats.org/officeDocument/2006/relationships/tags" Target="../tags/tag1042.xml"/><Relationship Id="rId107" Type="http://schemas.openxmlformats.org/officeDocument/2006/relationships/tags" Target="../tags/tag1133.xml"/><Relationship Id="rId11" Type="http://schemas.openxmlformats.org/officeDocument/2006/relationships/tags" Target="../tags/tag1037.xml"/><Relationship Id="rId24" Type="http://schemas.openxmlformats.org/officeDocument/2006/relationships/tags" Target="../tags/tag1050.xml"/><Relationship Id="rId32" Type="http://schemas.openxmlformats.org/officeDocument/2006/relationships/tags" Target="../tags/tag1058.xml"/><Relationship Id="rId37" Type="http://schemas.openxmlformats.org/officeDocument/2006/relationships/tags" Target="../tags/tag1063.xml"/><Relationship Id="rId40" Type="http://schemas.openxmlformats.org/officeDocument/2006/relationships/tags" Target="../tags/tag1066.xml"/><Relationship Id="rId45" Type="http://schemas.openxmlformats.org/officeDocument/2006/relationships/tags" Target="../tags/tag1071.xml"/><Relationship Id="rId53" Type="http://schemas.openxmlformats.org/officeDocument/2006/relationships/tags" Target="../tags/tag1079.xml"/><Relationship Id="rId58" Type="http://schemas.openxmlformats.org/officeDocument/2006/relationships/tags" Target="../tags/tag1084.xml"/><Relationship Id="rId66" Type="http://schemas.openxmlformats.org/officeDocument/2006/relationships/tags" Target="../tags/tag1092.xml"/><Relationship Id="rId74" Type="http://schemas.openxmlformats.org/officeDocument/2006/relationships/tags" Target="../tags/tag1100.xml"/><Relationship Id="rId79" Type="http://schemas.openxmlformats.org/officeDocument/2006/relationships/tags" Target="../tags/tag1105.xml"/><Relationship Id="rId87" Type="http://schemas.openxmlformats.org/officeDocument/2006/relationships/tags" Target="../tags/tag1113.xml"/><Relationship Id="rId102" Type="http://schemas.openxmlformats.org/officeDocument/2006/relationships/tags" Target="../tags/tag1128.xml"/><Relationship Id="rId110" Type="http://schemas.openxmlformats.org/officeDocument/2006/relationships/tags" Target="../tags/tag1136.xml"/><Relationship Id="rId115" Type="http://schemas.openxmlformats.org/officeDocument/2006/relationships/tags" Target="../tags/tag1141.xml"/><Relationship Id="rId5" Type="http://schemas.openxmlformats.org/officeDocument/2006/relationships/tags" Target="../tags/tag1031.xml"/><Relationship Id="rId61" Type="http://schemas.openxmlformats.org/officeDocument/2006/relationships/tags" Target="../tags/tag1087.xml"/><Relationship Id="rId82" Type="http://schemas.openxmlformats.org/officeDocument/2006/relationships/tags" Target="../tags/tag1108.xml"/><Relationship Id="rId90" Type="http://schemas.openxmlformats.org/officeDocument/2006/relationships/tags" Target="../tags/tag1116.xml"/><Relationship Id="rId95" Type="http://schemas.openxmlformats.org/officeDocument/2006/relationships/tags" Target="../tags/tag1121.xml"/><Relationship Id="rId19" Type="http://schemas.openxmlformats.org/officeDocument/2006/relationships/tags" Target="../tags/tag1045.xml"/><Relationship Id="rId14" Type="http://schemas.openxmlformats.org/officeDocument/2006/relationships/tags" Target="../tags/tag1040.xml"/><Relationship Id="rId22" Type="http://schemas.openxmlformats.org/officeDocument/2006/relationships/tags" Target="../tags/tag1048.xml"/><Relationship Id="rId27" Type="http://schemas.openxmlformats.org/officeDocument/2006/relationships/tags" Target="../tags/tag1053.xml"/><Relationship Id="rId30" Type="http://schemas.openxmlformats.org/officeDocument/2006/relationships/tags" Target="../tags/tag1056.xml"/><Relationship Id="rId35" Type="http://schemas.openxmlformats.org/officeDocument/2006/relationships/tags" Target="../tags/tag1061.xml"/><Relationship Id="rId43" Type="http://schemas.openxmlformats.org/officeDocument/2006/relationships/tags" Target="../tags/tag1069.xml"/><Relationship Id="rId48" Type="http://schemas.openxmlformats.org/officeDocument/2006/relationships/tags" Target="../tags/tag1074.xml"/><Relationship Id="rId56" Type="http://schemas.openxmlformats.org/officeDocument/2006/relationships/tags" Target="../tags/tag1082.xml"/><Relationship Id="rId64" Type="http://schemas.openxmlformats.org/officeDocument/2006/relationships/tags" Target="../tags/tag1090.xml"/><Relationship Id="rId69" Type="http://schemas.openxmlformats.org/officeDocument/2006/relationships/tags" Target="../tags/tag1095.xml"/><Relationship Id="rId77" Type="http://schemas.openxmlformats.org/officeDocument/2006/relationships/tags" Target="../tags/tag1103.xml"/><Relationship Id="rId100" Type="http://schemas.openxmlformats.org/officeDocument/2006/relationships/tags" Target="../tags/tag1126.xml"/><Relationship Id="rId105" Type="http://schemas.openxmlformats.org/officeDocument/2006/relationships/tags" Target="../tags/tag1131.xml"/><Relationship Id="rId113" Type="http://schemas.openxmlformats.org/officeDocument/2006/relationships/tags" Target="../tags/tag1139.xml"/><Relationship Id="rId118" Type="http://schemas.openxmlformats.org/officeDocument/2006/relationships/slideLayout" Target="../slideLayouts/slideLayout2.xml"/><Relationship Id="rId8" Type="http://schemas.openxmlformats.org/officeDocument/2006/relationships/tags" Target="../tags/tag1034.xml"/><Relationship Id="rId51" Type="http://schemas.openxmlformats.org/officeDocument/2006/relationships/tags" Target="../tags/tag1077.xml"/><Relationship Id="rId72" Type="http://schemas.openxmlformats.org/officeDocument/2006/relationships/tags" Target="../tags/tag1098.xml"/><Relationship Id="rId80" Type="http://schemas.openxmlformats.org/officeDocument/2006/relationships/tags" Target="../tags/tag1106.xml"/><Relationship Id="rId85" Type="http://schemas.openxmlformats.org/officeDocument/2006/relationships/tags" Target="../tags/tag1111.xml"/><Relationship Id="rId93" Type="http://schemas.openxmlformats.org/officeDocument/2006/relationships/tags" Target="../tags/tag1119.xml"/><Relationship Id="rId98" Type="http://schemas.openxmlformats.org/officeDocument/2006/relationships/tags" Target="../tags/tag1124.xml"/><Relationship Id="rId3" Type="http://schemas.openxmlformats.org/officeDocument/2006/relationships/tags" Target="../tags/tag1029.xml"/><Relationship Id="rId12" Type="http://schemas.openxmlformats.org/officeDocument/2006/relationships/tags" Target="../tags/tag1038.xml"/><Relationship Id="rId17" Type="http://schemas.openxmlformats.org/officeDocument/2006/relationships/tags" Target="../tags/tag1043.xml"/><Relationship Id="rId25" Type="http://schemas.openxmlformats.org/officeDocument/2006/relationships/tags" Target="../tags/tag1051.xml"/><Relationship Id="rId33" Type="http://schemas.openxmlformats.org/officeDocument/2006/relationships/tags" Target="../tags/tag1059.xml"/><Relationship Id="rId38" Type="http://schemas.openxmlformats.org/officeDocument/2006/relationships/tags" Target="../tags/tag1064.xml"/><Relationship Id="rId46" Type="http://schemas.openxmlformats.org/officeDocument/2006/relationships/tags" Target="../tags/tag1072.xml"/><Relationship Id="rId59" Type="http://schemas.openxmlformats.org/officeDocument/2006/relationships/tags" Target="../tags/tag1085.xml"/><Relationship Id="rId67" Type="http://schemas.openxmlformats.org/officeDocument/2006/relationships/tags" Target="../tags/tag1093.xml"/><Relationship Id="rId103" Type="http://schemas.openxmlformats.org/officeDocument/2006/relationships/tags" Target="../tags/tag1129.xml"/><Relationship Id="rId108" Type="http://schemas.openxmlformats.org/officeDocument/2006/relationships/tags" Target="../tags/tag1134.xml"/><Relationship Id="rId116" Type="http://schemas.openxmlformats.org/officeDocument/2006/relationships/tags" Target="../tags/tag1142.xml"/><Relationship Id="rId20" Type="http://schemas.openxmlformats.org/officeDocument/2006/relationships/tags" Target="../tags/tag1046.xml"/><Relationship Id="rId41" Type="http://schemas.openxmlformats.org/officeDocument/2006/relationships/tags" Target="../tags/tag1067.xml"/><Relationship Id="rId54" Type="http://schemas.openxmlformats.org/officeDocument/2006/relationships/tags" Target="../tags/tag1080.xml"/><Relationship Id="rId62" Type="http://schemas.openxmlformats.org/officeDocument/2006/relationships/tags" Target="../tags/tag1088.xml"/><Relationship Id="rId70" Type="http://schemas.openxmlformats.org/officeDocument/2006/relationships/tags" Target="../tags/tag1096.xml"/><Relationship Id="rId75" Type="http://schemas.openxmlformats.org/officeDocument/2006/relationships/tags" Target="../tags/tag1101.xml"/><Relationship Id="rId83" Type="http://schemas.openxmlformats.org/officeDocument/2006/relationships/tags" Target="../tags/tag1109.xml"/><Relationship Id="rId88" Type="http://schemas.openxmlformats.org/officeDocument/2006/relationships/tags" Target="../tags/tag1114.xml"/><Relationship Id="rId91" Type="http://schemas.openxmlformats.org/officeDocument/2006/relationships/tags" Target="../tags/tag1117.xml"/><Relationship Id="rId96" Type="http://schemas.openxmlformats.org/officeDocument/2006/relationships/tags" Target="../tags/tag1122.xml"/><Relationship Id="rId111" Type="http://schemas.openxmlformats.org/officeDocument/2006/relationships/tags" Target="../tags/tag1137.xml"/><Relationship Id="rId1" Type="http://schemas.openxmlformats.org/officeDocument/2006/relationships/tags" Target="../tags/tag1027.xml"/><Relationship Id="rId6" Type="http://schemas.openxmlformats.org/officeDocument/2006/relationships/tags" Target="../tags/tag1032.xml"/><Relationship Id="rId15" Type="http://schemas.openxmlformats.org/officeDocument/2006/relationships/tags" Target="../tags/tag1041.xml"/><Relationship Id="rId23" Type="http://schemas.openxmlformats.org/officeDocument/2006/relationships/tags" Target="../tags/tag1049.xml"/><Relationship Id="rId28" Type="http://schemas.openxmlformats.org/officeDocument/2006/relationships/tags" Target="../tags/tag1054.xml"/><Relationship Id="rId36" Type="http://schemas.openxmlformats.org/officeDocument/2006/relationships/tags" Target="../tags/tag1062.xml"/><Relationship Id="rId49" Type="http://schemas.openxmlformats.org/officeDocument/2006/relationships/tags" Target="../tags/tag1075.xml"/><Relationship Id="rId57" Type="http://schemas.openxmlformats.org/officeDocument/2006/relationships/tags" Target="../tags/tag1083.xml"/><Relationship Id="rId106" Type="http://schemas.openxmlformats.org/officeDocument/2006/relationships/tags" Target="../tags/tag1132.xml"/><Relationship Id="rId114" Type="http://schemas.openxmlformats.org/officeDocument/2006/relationships/tags" Target="../tags/tag1140.xml"/><Relationship Id="rId10" Type="http://schemas.openxmlformats.org/officeDocument/2006/relationships/tags" Target="../tags/tag1036.xml"/><Relationship Id="rId31" Type="http://schemas.openxmlformats.org/officeDocument/2006/relationships/tags" Target="../tags/tag1057.xml"/><Relationship Id="rId44" Type="http://schemas.openxmlformats.org/officeDocument/2006/relationships/tags" Target="../tags/tag1070.xml"/><Relationship Id="rId52" Type="http://schemas.openxmlformats.org/officeDocument/2006/relationships/tags" Target="../tags/tag1078.xml"/><Relationship Id="rId60" Type="http://schemas.openxmlformats.org/officeDocument/2006/relationships/tags" Target="../tags/tag1086.xml"/><Relationship Id="rId65" Type="http://schemas.openxmlformats.org/officeDocument/2006/relationships/tags" Target="../tags/tag1091.xml"/><Relationship Id="rId73" Type="http://schemas.openxmlformats.org/officeDocument/2006/relationships/tags" Target="../tags/tag1099.xml"/><Relationship Id="rId78" Type="http://schemas.openxmlformats.org/officeDocument/2006/relationships/tags" Target="../tags/tag1104.xml"/><Relationship Id="rId81" Type="http://schemas.openxmlformats.org/officeDocument/2006/relationships/tags" Target="../tags/tag1107.xml"/><Relationship Id="rId86" Type="http://schemas.openxmlformats.org/officeDocument/2006/relationships/tags" Target="../tags/tag1112.xml"/><Relationship Id="rId94" Type="http://schemas.openxmlformats.org/officeDocument/2006/relationships/tags" Target="../tags/tag1120.xml"/><Relationship Id="rId99" Type="http://schemas.openxmlformats.org/officeDocument/2006/relationships/tags" Target="../tags/tag1125.xml"/><Relationship Id="rId101" Type="http://schemas.openxmlformats.org/officeDocument/2006/relationships/tags" Target="../tags/tag1127.xml"/><Relationship Id="rId4" Type="http://schemas.openxmlformats.org/officeDocument/2006/relationships/tags" Target="../tags/tag1030.xml"/><Relationship Id="rId9" Type="http://schemas.openxmlformats.org/officeDocument/2006/relationships/tags" Target="../tags/tag1035.xml"/><Relationship Id="rId13" Type="http://schemas.openxmlformats.org/officeDocument/2006/relationships/tags" Target="../tags/tag1039.xml"/><Relationship Id="rId18" Type="http://schemas.openxmlformats.org/officeDocument/2006/relationships/tags" Target="../tags/tag1044.xml"/><Relationship Id="rId39" Type="http://schemas.openxmlformats.org/officeDocument/2006/relationships/tags" Target="../tags/tag1065.xml"/><Relationship Id="rId109" Type="http://schemas.openxmlformats.org/officeDocument/2006/relationships/tags" Target="../tags/tag1135.xml"/><Relationship Id="rId34" Type="http://schemas.openxmlformats.org/officeDocument/2006/relationships/tags" Target="../tags/tag1060.xml"/><Relationship Id="rId50" Type="http://schemas.openxmlformats.org/officeDocument/2006/relationships/tags" Target="../tags/tag1076.xml"/><Relationship Id="rId55" Type="http://schemas.openxmlformats.org/officeDocument/2006/relationships/tags" Target="../tags/tag1081.xml"/><Relationship Id="rId76" Type="http://schemas.openxmlformats.org/officeDocument/2006/relationships/tags" Target="../tags/tag1102.xml"/><Relationship Id="rId97" Type="http://schemas.openxmlformats.org/officeDocument/2006/relationships/tags" Target="../tags/tag1123.xml"/><Relationship Id="rId104" Type="http://schemas.openxmlformats.org/officeDocument/2006/relationships/tags" Target="../tags/tag1130.xml"/><Relationship Id="rId7" Type="http://schemas.openxmlformats.org/officeDocument/2006/relationships/tags" Target="../tags/tag1033.xml"/><Relationship Id="rId71" Type="http://schemas.openxmlformats.org/officeDocument/2006/relationships/tags" Target="../tags/tag1097.xml"/><Relationship Id="rId92" Type="http://schemas.openxmlformats.org/officeDocument/2006/relationships/tags" Target="../tags/tag1118.xml"/><Relationship Id="rId2" Type="http://schemas.openxmlformats.org/officeDocument/2006/relationships/tags" Target="../tags/tag1028.xml"/><Relationship Id="rId29" Type="http://schemas.openxmlformats.org/officeDocument/2006/relationships/tags" Target="../tags/tag1055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260.xml"/><Relationship Id="rId21" Type="http://schemas.openxmlformats.org/officeDocument/2006/relationships/tags" Target="../tags/tag1164.xml"/><Relationship Id="rId42" Type="http://schemas.openxmlformats.org/officeDocument/2006/relationships/tags" Target="../tags/tag1185.xml"/><Relationship Id="rId63" Type="http://schemas.openxmlformats.org/officeDocument/2006/relationships/tags" Target="../tags/tag1206.xml"/><Relationship Id="rId84" Type="http://schemas.openxmlformats.org/officeDocument/2006/relationships/tags" Target="../tags/tag1227.xml"/><Relationship Id="rId138" Type="http://schemas.openxmlformats.org/officeDocument/2006/relationships/tags" Target="../tags/tag1281.xml"/><Relationship Id="rId159" Type="http://schemas.openxmlformats.org/officeDocument/2006/relationships/tags" Target="../tags/tag1302.xml"/><Relationship Id="rId170" Type="http://schemas.openxmlformats.org/officeDocument/2006/relationships/tags" Target="../tags/tag1313.xml"/><Relationship Id="rId191" Type="http://schemas.openxmlformats.org/officeDocument/2006/relationships/tags" Target="../tags/tag1334.xml"/><Relationship Id="rId205" Type="http://schemas.openxmlformats.org/officeDocument/2006/relationships/tags" Target="../tags/tag1348.xml"/><Relationship Id="rId226" Type="http://schemas.openxmlformats.org/officeDocument/2006/relationships/tags" Target="../tags/tag1369.xml"/><Relationship Id="rId247" Type="http://schemas.openxmlformats.org/officeDocument/2006/relationships/tags" Target="../tags/tag1390.xml"/><Relationship Id="rId107" Type="http://schemas.openxmlformats.org/officeDocument/2006/relationships/tags" Target="../tags/tag1250.xml"/><Relationship Id="rId11" Type="http://schemas.openxmlformats.org/officeDocument/2006/relationships/tags" Target="../tags/tag1154.xml"/><Relationship Id="rId32" Type="http://schemas.openxmlformats.org/officeDocument/2006/relationships/tags" Target="../tags/tag1175.xml"/><Relationship Id="rId53" Type="http://schemas.openxmlformats.org/officeDocument/2006/relationships/tags" Target="../tags/tag1196.xml"/><Relationship Id="rId74" Type="http://schemas.openxmlformats.org/officeDocument/2006/relationships/tags" Target="../tags/tag1217.xml"/><Relationship Id="rId128" Type="http://schemas.openxmlformats.org/officeDocument/2006/relationships/tags" Target="../tags/tag1271.xml"/><Relationship Id="rId149" Type="http://schemas.openxmlformats.org/officeDocument/2006/relationships/tags" Target="../tags/tag1292.xml"/><Relationship Id="rId5" Type="http://schemas.openxmlformats.org/officeDocument/2006/relationships/tags" Target="../tags/tag1148.xml"/><Relationship Id="rId95" Type="http://schemas.openxmlformats.org/officeDocument/2006/relationships/tags" Target="../tags/tag1238.xml"/><Relationship Id="rId160" Type="http://schemas.openxmlformats.org/officeDocument/2006/relationships/tags" Target="../tags/tag1303.xml"/><Relationship Id="rId181" Type="http://schemas.openxmlformats.org/officeDocument/2006/relationships/tags" Target="../tags/tag1324.xml"/><Relationship Id="rId216" Type="http://schemas.openxmlformats.org/officeDocument/2006/relationships/tags" Target="../tags/tag1359.xml"/><Relationship Id="rId237" Type="http://schemas.openxmlformats.org/officeDocument/2006/relationships/tags" Target="../tags/tag1380.xml"/><Relationship Id="rId22" Type="http://schemas.openxmlformats.org/officeDocument/2006/relationships/tags" Target="../tags/tag1165.xml"/><Relationship Id="rId43" Type="http://schemas.openxmlformats.org/officeDocument/2006/relationships/tags" Target="../tags/tag1186.xml"/><Relationship Id="rId64" Type="http://schemas.openxmlformats.org/officeDocument/2006/relationships/tags" Target="../tags/tag1207.xml"/><Relationship Id="rId118" Type="http://schemas.openxmlformats.org/officeDocument/2006/relationships/tags" Target="../tags/tag1261.xml"/><Relationship Id="rId139" Type="http://schemas.openxmlformats.org/officeDocument/2006/relationships/tags" Target="../tags/tag1282.xml"/><Relationship Id="rId85" Type="http://schemas.openxmlformats.org/officeDocument/2006/relationships/tags" Target="../tags/tag1228.xml"/><Relationship Id="rId150" Type="http://schemas.openxmlformats.org/officeDocument/2006/relationships/tags" Target="../tags/tag1293.xml"/><Relationship Id="rId171" Type="http://schemas.openxmlformats.org/officeDocument/2006/relationships/tags" Target="../tags/tag1314.xml"/><Relationship Id="rId192" Type="http://schemas.openxmlformats.org/officeDocument/2006/relationships/tags" Target="../tags/tag1335.xml"/><Relationship Id="rId206" Type="http://schemas.openxmlformats.org/officeDocument/2006/relationships/tags" Target="../tags/tag1349.xml"/><Relationship Id="rId227" Type="http://schemas.openxmlformats.org/officeDocument/2006/relationships/tags" Target="../tags/tag1370.xml"/><Relationship Id="rId248" Type="http://schemas.openxmlformats.org/officeDocument/2006/relationships/tags" Target="../tags/tag1391.xml"/><Relationship Id="rId12" Type="http://schemas.openxmlformats.org/officeDocument/2006/relationships/tags" Target="../tags/tag1155.xml"/><Relationship Id="rId17" Type="http://schemas.openxmlformats.org/officeDocument/2006/relationships/tags" Target="../tags/tag1160.xml"/><Relationship Id="rId33" Type="http://schemas.openxmlformats.org/officeDocument/2006/relationships/tags" Target="../tags/tag1176.xml"/><Relationship Id="rId38" Type="http://schemas.openxmlformats.org/officeDocument/2006/relationships/tags" Target="../tags/tag1181.xml"/><Relationship Id="rId59" Type="http://schemas.openxmlformats.org/officeDocument/2006/relationships/tags" Target="../tags/tag1202.xml"/><Relationship Id="rId103" Type="http://schemas.openxmlformats.org/officeDocument/2006/relationships/tags" Target="../tags/tag1246.xml"/><Relationship Id="rId108" Type="http://schemas.openxmlformats.org/officeDocument/2006/relationships/tags" Target="../tags/tag1251.xml"/><Relationship Id="rId124" Type="http://schemas.openxmlformats.org/officeDocument/2006/relationships/tags" Target="../tags/tag1267.xml"/><Relationship Id="rId129" Type="http://schemas.openxmlformats.org/officeDocument/2006/relationships/tags" Target="../tags/tag1272.xml"/><Relationship Id="rId54" Type="http://schemas.openxmlformats.org/officeDocument/2006/relationships/tags" Target="../tags/tag1197.xml"/><Relationship Id="rId70" Type="http://schemas.openxmlformats.org/officeDocument/2006/relationships/tags" Target="../tags/tag1213.xml"/><Relationship Id="rId75" Type="http://schemas.openxmlformats.org/officeDocument/2006/relationships/tags" Target="../tags/tag1218.xml"/><Relationship Id="rId91" Type="http://schemas.openxmlformats.org/officeDocument/2006/relationships/tags" Target="../tags/tag1234.xml"/><Relationship Id="rId96" Type="http://schemas.openxmlformats.org/officeDocument/2006/relationships/tags" Target="../tags/tag1239.xml"/><Relationship Id="rId140" Type="http://schemas.openxmlformats.org/officeDocument/2006/relationships/tags" Target="../tags/tag1283.xml"/><Relationship Id="rId145" Type="http://schemas.openxmlformats.org/officeDocument/2006/relationships/tags" Target="../tags/tag1288.xml"/><Relationship Id="rId161" Type="http://schemas.openxmlformats.org/officeDocument/2006/relationships/tags" Target="../tags/tag1304.xml"/><Relationship Id="rId166" Type="http://schemas.openxmlformats.org/officeDocument/2006/relationships/tags" Target="../tags/tag1309.xml"/><Relationship Id="rId182" Type="http://schemas.openxmlformats.org/officeDocument/2006/relationships/tags" Target="../tags/tag1325.xml"/><Relationship Id="rId187" Type="http://schemas.openxmlformats.org/officeDocument/2006/relationships/tags" Target="../tags/tag1330.xml"/><Relationship Id="rId217" Type="http://schemas.openxmlformats.org/officeDocument/2006/relationships/tags" Target="../tags/tag1360.xml"/><Relationship Id="rId1" Type="http://schemas.openxmlformats.org/officeDocument/2006/relationships/tags" Target="../tags/tag1144.xml"/><Relationship Id="rId6" Type="http://schemas.openxmlformats.org/officeDocument/2006/relationships/tags" Target="../tags/tag1149.xml"/><Relationship Id="rId212" Type="http://schemas.openxmlformats.org/officeDocument/2006/relationships/tags" Target="../tags/tag1355.xml"/><Relationship Id="rId233" Type="http://schemas.openxmlformats.org/officeDocument/2006/relationships/tags" Target="../tags/tag1376.xml"/><Relationship Id="rId238" Type="http://schemas.openxmlformats.org/officeDocument/2006/relationships/tags" Target="../tags/tag1381.xml"/><Relationship Id="rId23" Type="http://schemas.openxmlformats.org/officeDocument/2006/relationships/tags" Target="../tags/tag1166.xml"/><Relationship Id="rId28" Type="http://schemas.openxmlformats.org/officeDocument/2006/relationships/tags" Target="../tags/tag1171.xml"/><Relationship Id="rId49" Type="http://schemas.openxmlformats.org/officeDocument/2006/relationships/tags" Target="../tags/tag1192.xml"/><Relationship Id="rId114" Type="http://schemas.openxmlformats.org/officeDocument/2006/relationships/tags" Target="../tags/tag1257.xml"/><Relationship Id="rId119" Type="http://schemas.openxmlformats.org/officeDocument/2006/relationships/tags" Target="../tags/tag1262.xml"/><Relationship Id="rId44" Type="http://schemas.openxmlformats.org/officeDocument/2006/relationships/tags" Target="../tags/tag1187.xml"/><Relationship Id="rId60" Type="http://schemas.openxmlformats.org/officeDocument/2006/relationships/tags" Target="../tags/tag1203.xml"/><Relationship Id="rId65" Type="http://schemas.openxmlformats.org/officeDocument/2006/relationships/tags" Target="../tags/tag1208.xml"/><Relationship Id="rId81" Type="http://schemas.openxmlformats.org/officeDocument/2006/relationships/tags" Target="../tags/tag1224.xml"/><Relationship Id="rId86" Type="http://schemas.openxmlformats.org/officeDocument/2006/relationships/tags" Target="../tags/tag1229.xml"/><Relationship Id="rId130" Type="http://schemas.openxmlformats.org/officeDocument/2006/relationships/tags" Target="../tags/tag1273.xml"/><Relationship Id="rId135" Type="http://schemas.openxmlformats.org/officeDocument/2006/relationships/tags" Target="../tags/tag1278.xml"/><Relationship Id="rId151" Type="http://schemas.openxmlformats.org/officeDocument/2006/relationships/tags" Target="../tags/tag1294.xml"/><Relationship Id="rId156" Type="http://schemas.openxmlformats.org/officeDocument/2006/relationships/tags" Target="../tags/tag1299.xml"/><Relationship Id="rId177" Type="http://schemas.openxmlformats.org/officeDocument/2006/relationships/tags" Target="../tags/tag1320.xml"/><Relationship Id="rId198" Type="http://schemas.openxmlformats.org/officeDocument/2006/relationships/tags" Target="../tags/tag1341.xml"/><Relationship Id="rId172" Type="http://schemas.openxmlformats.org/officeDocument/2006/relationships/tags" Target="../tags/tag1315.xml"/><Relationship Id="rId193" Type="http://schemas.openxmlformats.org/officeDocument/2006/relationships/tags" Target="../tags/tag1336.xml"/><Relationship Id="rId202" Type="http://schemas.openxmlformats.org/officeDocument/2006/relationships/tags" Target="../tags/tag1345.xml"/><Relationship Id="rId207" Type="http://schemas.openxmlformats.org/officeDocument/2006/relationships/tags" Target="../tags/tag1350.xml"/><Relationship Id="rId223" Type="http://schemas.openxmlformats.org/officeDocument/2006/relationships/tags" Target="../tags/tag1366.xml"/><Relationship Id="rId228" Type="http://schemas.openxmlformats.org/officeDocument/2006/relationships/tags" Target="../tags/tag1371.xml"/><Relationship Id="rId244" Type="http://schemas.openxmlformats.org/officeDocument/2006/relationships/tags" Target="../tags/tag1387.xml"/><Relationship Id="rId249" Type="http://schemas.openxmlformats.org/officeDocument/2006/relationships/tags" Target="../tags/tag1392.xml"/><Relationship Id="rId13" Type="http://schemas.openxmlformats.org/officeDocument/2006/relationships/tags" Target="../tags/tag1156.xml"/><Relationship Id="rId18" Type="http://schemas.openxmlformats.org/officeDocument/2006/relationships/tags" Target="../tags/tag1161.xml"/><Relationship Id="rId39" Type="http://schemas.openxmlformats.org/officeDocument/2006/relationships/tags" Target="../tags/tag1182.xml"/><Relationship Id="rId109" Type="http://schemas.openxmlformats.org/officeDocument/2006/relationships/tags" Target="../tags/tag1252.xml"/><Relationship Id="rId34" Type="http://schemas.openxmlformats.org/officeDocument/2006/relationships/tags" Target="../tags/tag1177.xml"/><Relationship Id="rId50" Type="http://schemas.openxmlformats.org/officeDocument/2006/relationships/tags" Target="../tags/tag1193.xml"/><Relationship Id="rId55" Type="http://schemas.openxmlformats.org/officeDocument/2006/relationships/tags" Target="../tags/tag1198.xml"/><Relationship Id="rId76" Type="http://schemas.openxmlformats.org/officeDocument/2006/relationships/tags" Target="../tags/tag1219.xml"/><Relationship Id="rId97" Type="http://schemas.openxmlformats.org/officeDocument/2006/relationships/tags" Target="../tags/tag1240.xml"/><Relationship Id="rId104" Type="http://schemas.openxmlformats.org/officeDocument/2006/relationships/tags" Target="../tags/tag1247.xml"/><Relationship Id="rId120" Type="http://schemas.openxmlformats.org/officeDocument/2006/relationships/tags" Target="../tags/tag1263.xml"/><Relationship Id="rId125" Type="http://schemas.openxmlformats.org/officeDocument/2006/relationships/tags" Target="../tags/tag1268.xml"/><Relationship Id="rId141" Type="http://schemas.openxmlformats.org/officeDocument/2006/relationships/tags" Target="../tags/tag1284.xml"/><Relationship Id="rId146" Type="http://schemas.openxmlformats.org/officeDocument/2006/relationships/tags" Target="../tags/tag1289.xml"/><Relationship Id="rId167" Type="http://schemas.openxmlformats.org/officeDocument/2006/relationships/tags" Target="../tags/tag1310.xml"/><Relationship Id="rId188" Type="http://schemas.openxmlformats.org/officeDocument/2006/relationships/tags" Target="../tags/tag1331.xml"/><Relationship Id="rId7" Type="http://schemas.openxmlformats.org/officeDocument/2006/relationships/tags" Target="../tags/tag1150.xml"/><Relationship Id="rId71" Type="http://schemas.openxmlformats.org/officeDocument/2006/relationships/tags" Target="../tags/tag1214.xml"/><Relationship Id="rId92" Type="http://schemas.openxmlformats.org/officeDocument/2006/relationships/tags" Target="../tags/tag1235.xml"/><Relationship Id="rId162" Type="http://schemas.openxmlformats.org/officeDocument/2006/relationships/tags" Target="../tags/tag1305.xml"/><Relationship Id="rId183" Type="http://schemas.openxmlformats.org/officeDocument/2006/relationships/tags" Target="../tags/tag1326.xml"/><Relationship Id="rId213" Type="http://schemas.openxmlformats.org/officeDocument/2006/relationships/tags" Target="../tags/tag1356.xml"/><Relationship Id="rId218" Type="http://schemas.openxmlformats.org/officeDocument/2006/relationships/tags" Target="../tags/tag1361.xml"/><Relationship Id="rId234" Type="http://schemas.openxmlformats.org/officeDocument/2006/relationships/tags" Target="../tags/tag1377.xml"/><Relationship Id="rId239" Type="http://schemas.openxmlformats.org/officeDocument/2006/relationships/tags" Target="../tags/tag1382.xml"/><Relationship Id="rId2" Type="http://schemas.openxmlformats.org/officeDocument/2006/relationships/tags" Target="../tags/tag1145.xml"/><Relationship Id="rId29" Type="http://schemas.openxmlformats.org/officeDocument/2006/relationships/tags" Target="../tags/tag1172.xml"/><Relationship Id="rId250" Type="http://schemas.openxmlformats.org/officeDocument/2006/relationships/tags" Target="../tags/tag1393.xml"/><Relationship Id="rId24" Type="http://schemas.openxmlformats.org/officeDocument/2006/relationships/tags" Target="../tags/tag1167.xml"/><Relationship Id="rId40" Type="http://schemas.openxmlformats.org/officeDocument/2006/relationships/tags" Target="../tags/tag1183.xml"/><Relationship Id="rId45" Type="http://schemas.openxmlformats.org/officeDocument/2006/relationships/tags" Target="../tags/tag1188.xml"/><Relationship Id="rId66" Type="http://schemas.openxmlformats.org/officeDocument/2006/relationships/tags" Target="../tags/tag1209.xml"/><Relationship Id="rId87" Type="http://schemas.openxmlformats.org/officeDocument/2006/relationships/tags" Target="../tags/tag1230.xml"/><Relationship Id="rId110" Type="http://schemas.openxmlformats.org/officeDocument/2006/relationships/tags" Target="../tags/tag1253.xml"/><Relationship Id="rId115" Type="http://schemas.openxmlformats.org/officeDocument/2006/relationships/tags" Target="../tags/tag1258.xml"/><Relationship Id="rId131" Type="http://schemas.openxmlformats.org/officeDocument/2006/relationships/tags" Target="../tags/tag1274.xml"/><Relationship Id="rId136" Type="http://schemas.openxmlformats.org/officeDocument/2006/relationships/tags" Target="../tags/tag1279.xml"/><Relationship Id="rId157" Type="http://schemas.openxmlformats.org/officeDocument/2006/relationships/tags" Target="../tags/tag1300.xml"/><Relationship Id="rId178" Type="http://schemas.openxmlformats.org/officeDocument/2006/relationships/tags" Target="../tags/tag1321.xml"/><Relationship Id="rId61" Type="http://schemas.openxmlformats.org/officeDocument/2006/relationships/tags" Target="../tags/tag1204.xml"/><Relationship Id="rId82" Type="http://schemas.openxmlformats.org/officeDocument/2006/relationships/tags" Target="../tags/tag1225.xml"/><Relationship Id="rId152" Type="http://schemas.openxmlformats.org/officeDocument/2006/relationships/tags" Target="../tags/tag1295.xml"/><Relationship Id="rId173" Type="http://schemas.openxmlformats.org/officeDocument/2006/relationships/tags" Target="../tags/tag1316.xml"/><Relationship Id="rId194" Type="http://schemas.openxmlformats.org/officeDocument/2006/relationships/tags" Target="../tags/tag1337.xml"/><Relationship Id="rId199" Type="http://schemas.openxmlformats.org/officeDocument/2006/relationships/tags" Target="../tags/tag1342.xml"/><Relationship Id="rId203" Type="http://schemas.openxmlformats.org/officeDocument/2006/relationships/tags" Target="../tags/tag1346.xml"/><Relationship Id="rId208" Type="http://schemas.openxmlformats.org/officeDocument/2006/relationships/tags" Target="../tags/tag1351.xml"/><Relationship Id="rId229" Type="http://schemas.openxmlformats.org/officeDocument/2006/relationships/tags" Target="../tags/tag1372.xml"/><Relationship Id="rId19" Type="http://schemas.openxmlformats.org/officeDocument/2006/relationships/tags" Target="../tags/tag1162.xml"/><Relationship Id="rId224" Type="http://schemas.openxmlformats.org/officeDocument/2006/relationships/tags" Target="../tags/tag1367.xml"/><Relationship Id="rId240" Type="http://schemas.openxmlformats.org/officeDocument/2006/relationships/tags" Target="../tags/tag1383.xml"/><Relationship Id="rId245" Type="http://schemas.openxmlformats.org/officeDocument/2006/relationships/tags" Target="../tags/tag1388.xml"/><Relationship Id="rId14" Type="http://schemas.openxmlformats.org/officeDocument/2006/relationships/tags" Target="../tags/tag1157.xml"/><Relationship Id="rId30" Type="http://schemas.openxmlformats.org/officeDocument/2006/relationships/tags" Target="../tags/tag1173.xml"/><Relationship Id="rId35" Type="http://schemas.openxmlformats.org/officeDocument/2006/relationships/tags" Target="../tags/tag1178.xml"/><Relationship Id="rId56" Type="http://schemas.openxmlformats.org/officeDocument/2006/relationships/tags" Target="../tags/tag1199.xml"/><Relationship Id="rId77" Type="http://schemas.openxmlformats.org/officeDocument/2006/relationships/tags" Target="../tags/tag1220.xml"/><Relationship Id="rId100" Type="http://schemas.openxmlformats.org/officeDocument/2006/relationships/tags" Target="../tags/tag1243.xml"/><Relationship Id="rId105" Type="http://schemas.openxmlformats.org/officeDocument/2006/relationships/tags" Target="../tags/tag1248.xml"/><Relationship Id="rId126" Type="http://schemas.openxmlformats.org/officeDocument/2006/relationships/tags" Target="../tags/tag1269.xml"/><Relationship Id="rId147" Type="http://schemas.openxmlformats.org/officeDocument/2006/relationships/tags" Target="../tags/tag1290.xml"/><Relationship Id="rId168" Type="http://schemas.openxmlformats.org/officeDocument/2006/relationships/tags" Target="../tags/tag1311.xml"/><Relationship Id="rId8" Type="http://schemas.openxmlformats.org/officeDocument/2006/relationships/tags" Target="../tags/tag1151.xml"/><Relationship Id="rId51" Type="http://schemas.openxmlformats.org/officeDocument/2006/relationships/tags" Target="../tags/tag1194.xml"/><Relationship Id="rId72" Type="http://schemas.openxmlformats.org/officeDocument/2006/relationships/tags" Target="../tags/tag1215.xml"/><Relationship Id="rId93" Type="http://schemas.openxmlformats.org/officeDocument/2006/relationships/tags" Target="../tags/tag1236.xml"/><Relationship Id="rId98" Type="http://schemas.openxmlformats.org/officeDocument/2006/relationships/tags" Target="../tags/tag1241.xml"/><Relationship Id="rId121" Type="http://schemas.openxmlformats.org/officeDocument/2006/relationships/tags" Target="../tags/tag1264.xml"/><Relationship Id="rId142" Type="http://schemas.openxmlformats.org/officeDocument/2006/relationships/tags" Target="../tags/tag1285.xml"/><Relationship Id="rId163" Type="http://schemas.openxmlformats.org/officeDocument/2006/relationships/tags" Target="../tags/tag1306.xml"/><Relationship Id="rId184" Type="http://schemas.openxmlformats.org/officeDocument/2006/relationships/tags" Target="../tags/tag1327.xml"/><Relationship Id="rId189" Type="http://schemas.openxmlformats.org/officeDocument/2006/relationships/tags" Target="../tags/tag1332.xml"/><Relationship Id="rId219" Type="http://schemas.openxmlformats.org/officeDocument/2006/relationships/tags" Target="../tags/tag1362.xml"/><Relationship Id="rId3" Type="http://schemas.openxmlformats.org/officeDocument/2006/relationships/tags" Target="../tags/tag1146.xml"/><Relationship Id="rId214" Type="http://schemas.openxmlformats.org/officeDocument/2006/relationships/tags" Target="../tags/tag1357.xml"/><Relationship Id="rId230" Type="http://schemas.openxmlformats.org/officeDocument/2006/relationships/tags" Target="../tags/tag1373.xml"/><Relationship Id="rId235" Type="http://schemas.openxmlformats.org/officeDocument/2006/relationships/tags" Target="../tags/tag1378.xml"/><Relationship Id="rId251" Type="http://schemas.openxmlformats.org/officeDocument/2006/relationships/tags" Target="../tags/tag1394.xml"/><Relationship Id="rId25" Type="http://schemas.openxmlformats.org/officeDocument/2006/relationships/tags" Target="../tags/tag1168.xml"/><Relationship Id="rId46" Type="http://schemas.openxmlformats.org/officeDocument/2006/relationships/tags" Target="../tags/tag1189.xml"/><Relationship Id="rId67" Type="http://schemas.openxmlformats.org/officeDocument/2006/relationships/tags" Target="../tags/tag1210.xml"/><Relationship Id="rId116" Type="http://schemas.openxmlformats.org/officeDocument/2006/relationships/tags" Target="../tags/tag1259.xml"/><Relationship Id="rId137" Type="http://schemas.openxmlformats.org/officeDocument/2006/relationships/tags" Target="../tags/tag1280.xml"/><Relationship Id="rId158" Type="http://schemas.openxmlformats.org/officeDocument/2006/relationships/tags" Target="../tags/tag1301.xml"/><Relationship Id="rId20" Type="http://schemas.openxmlformats.org/officeDocument/2006/relationships/tags" Target="../tags/tag1163.xml"/><Relationship Id="rId41" Type="http://schemas.openxmlformats.org/officeDocument/2006/relationships/tags" Target="../tags/tag1184.xml"/><Relationship Id="rId62" Type="http://schemas.openxmlformats.org/officeDocument/2006/relationships/tags" Target="../tags/tag1205.xml"/><Relationship Id="rId83" Type="http://schemas.openxmlformats.org/officeDocument/2006/relationships/tags" Target="../tags/tag1226.xml"/><Relationship Id="rId88" Type="http://schemas.openxmlformats.org/officeDocument/2006/relationships/tags" Target="../tags/tag1231.xml"/><Relationship Id="rId111" Type="http://schemas.openxmlformats.org/officeDocument/2006/relationships/tags" Target="../tags/tag1254.xml"/><Relationship Id="rId132" Type="http://schemas.openxmlformats.org/officeDocument/2006/relationships/tags" Target="../tags/tag1275.xml"/><Relationship Id="rId153" Type="http://schemas.openxmlformats.org/officeDocument/2006/relationships/tags" Target="../tags/tag1296.xml"/><Relationship Id="rId174" Type="http://schemas.openxmlformats.org/officeDocument/2006/relationships/tags" Target="../tags/tag1317.xml"/><Relationship Id="rId179" Type="http://schemas.openxmlformats.org/officeDocument/2006/relationships/tags" Target="../tags/tag1322.xml"/><Relationship Id="rId195" Type="http://schemas.openxmlformats.org/officeDocument/2006/relationships/tags" Target="../tags/tag1338.xml"/><Relationship Id="rId209" Type="http://schemas.openxmlformats.org/officeDocument/2006/relationships/tags" Target="../tags/tag1352.xml"/><Relationship Id="rId190" Type="http://schemas.openxmlformats.org/officeDocument/2006/relationships/tags" Target="../tags/tag1333.xml"/><Relationship Id="rId204" Type="http://schemas.openxmlformats.org/officeDocument/2006/relationships/tags" Target="../tags/tag1347.xml"/><Relationship Id="rId220" Type="http://schemas.openxmlformats.org/officeDocument/2006/relationships/tags" Target="../tags/tag1363.xml"/><Relationship Id="rId225" Type="http://schemas.openxmlformats.org/officeDocument/2006/relationships/tags" Target="../tags/tag1368.xml"/><Relationship Id="rId241" Type="http://schemas.openxmlformats.org/officeDocument/2006/relationships/tags" Target="../tags/tag1384.xml"/><Relationship Id="rId246" Type="http://schemas.openxmlformats.org/officeDocument/2006/relationships/tags" Target="../tags/tag1389.xml"/><Relationship Id="rId15" Type="http://schemas.openxmlformats.org/officeDocument/2006/relationships/tags" Target="../tags/tag1158.xml"/><Relationship Id="rId36" Type="http://schemas.openxmlformats.org/officeDocument/2006/relationships/tags" Target="../tags/tag1179.xml"/><Relationship Id="rId57" Type="http://schemas.openxmlformats.org/officeDocument/2006/relationships/tags" Target="../tags/tag1200.xml"/><Relationship Id="rId106" Type="http://schemas.openxmlformats.org/officeDocument/2006/relationships/tags" Target="../tags/tag1249.xml"/><Relationship Id="rId127" Type="http://schemas.openxmlformats.org/officeDocument/2006/relationships/tags" Target="../tags/tag1270.xml"/><Relationship Id="rId10" Type="http://schemas.openxmlformats.org/officeDocument/2006/relationships/tags" Target="../tags/tag1153.xml"/><Relationship Id="rId31" Type="http://schemas.openxmlformats.org/officeDocument/2006/relationships/tags" Target="../tags/tag1174.xml"/><Relationship Id="rId52" Type="http://schemas.openxmlformats.org/officeDocument/2006/relationships/tags" Target="../tags/tag1195.xml"/><Relationship Id="rId73" Type="http://schemas.openxmlformats.org/officeDocument/2006/relationships/tags" Target="../tags/tag1216.xml"/><Relationship Id="rId78" Type="http://schemas.openxmlformats.org/officeDocument/2006/relationships/tags" Target="../tags/tag1221.xml"/><Relationship Id="rId94" Type="http://schemas.openxmlformats.org/officeDocument/2006/relationships/tags" Target="../tags/tag1237.xml"/><Relationship Id="rId99" Type="http://schemas.openxmlformats.org/officeDocument/2006/relationships/tags" Target="../tags/tag1242.xml"/><Relationship Id="rId101" Type="http://schemas.openxmlformats.org/officeDocument/2006/relationships/tags" Target="../tags/tag1244.xml"/><Relationship Id="rId122" Type="http://schemas.openxmlformats.org/officeDocument/2006/relationships/tags" Target="../tags/tag1265.xml"/><Relationship Id="rId143" Type="http://schemas.openxmlformats.org/officeDocument/2006/relationships/tags" Target="../tags/tag1286.xml"/><Relationship Id="rId148" Type="http://schemas.openxmlformats.org/officeDocument/2006/relationships/tags" Target="../tags/tag1291.xml"/><Relationship Id="rId164" Type="http://schemas.openxmlformats.org/officeDocument/2006/relationships/tags" Target="../tags/tag1307.xml"/><Relationship Id="rId169" Type="http://schemas.openxmlformats.org/officeDocument/2006/relationships/tags" Target="../tags/tag1312.xml"/><Relationship Id="rId185" Type="http://schemas.openxmlformats.org/officeDocument/2006/relationships/tags" Target="../tags/tag1328.xml"/><Relationship Id="rId4" Type="http://schemas.openxmlformats.org/officeDocument/2006/relationships/tags" Target="../tags/tag1147.xml"/><Relationship Id="rId9" Type="http://schemas.openxmlformats.org/officeDocument/2006/relationships/tags" Target="../tags/tag1152.xml"/><Relationship Id="rId180" Type="http://schemas.openxmlformats.org/officeDocument/2006/relationships/tags" Target="../tags/tag1323.xml"/><Relationship Id="rId210" Type="http://schemas.openxmlformats.org/officeDocument/2006/relationships/tags" Target="../tags/tag1353.xml"/><Relationship Id="rId215" Type="http://schemas.openxmlformats.org/officeDocument/2006/relationships/tags" Target="../tags/tag1358.xml"/><Relationship Id="rId236" Type="http://schemas.openxmlformats.org/officeDocument/2006/relationships/tags" Target="../tags/tag1379.xml"/><Relationship Id="rId26" Type="http://schemas.openxmlformats.org/officeDocument/2006/relationships/tags" Target="../tags/tag1169.xml"/><Relationship Id="rId231" Type="http://schemas.openxmlformats.org/officeDocument/2006/relationships/tags" Target="../tags/tag1374.xml"/><Relationship Id="rId252" Type="http://schemas.openxmlformats.org/officeDocument/2006/relationships/slideLayout" Target="../slideLayouts/slideLayout2.xml"/><Relationship Id="rId47" Type="http://schemas.openxmlformats.org/officeDocument/2006/relationships/tags" Target="../tags/tag1190.xml"/><Relationship Id="rId68" Type="http://schemas.openxmlformats.org/officeDocument/2006/relationships/tags" Target="../tags/tag1211.xml"/><Relationship Id="rId89" Type="http://schemas.openxmlformats.org/officeDocument/2006/relationships/tags" Target="../tags/tag1232.xml"/><Relationship Id="rId112" Type="http://schemas.openxmlformats.org/officeDocument/2006/relationships/tags" Target="../tags/tag1255.xml"/><Relationship Id="rId133" Type="http://schemas.openxmlformats.org/officeDocument/2006/relationships/tags" Target="../tags/tag1276.xml"/><Relationship Id="rId154" Type="http://schemas.openxmlformats.org/officeDocument/2006/relationships/tags" Target="../tags/tag1297.xml"/><Relationship Id="rId175" Type="http://schemas.openxmlformats.org/officeDocument/2006/relationships/tags" Target="../tags/tag1318.xml"/><Relationship Id="rId196" Type="http://schemas.openxmlformats.org/officeDocument/2006/relationships/tags" Target="../tags/tag1339.xml"/><Relationship Id="rId200" Type="http://schemas.openxmlformats.org/officeDocument/2006/relationships/tags" Target="../tags/tag1343.xml"/><Relationship Id="rId16" Type="http://schemas.openxmlformats.org/officeDocument/2006/relationships/tags" Target="../tags/tag1159.xml"/><Relationship Id="rId221" Type="http://schemas.openxmlformats.org/officeDocument/2006/relationships/tags" Target="../tags/tag1364.xml"/><Relationship Id="rId242" Type="http://schemas.openxmlformats.org/officeDocument/2006/relationships/tags" Target="../tags/tag1385.xml"/><Relationship Id="rId37" Type="http://schemas.openxmlformats.org/officeDocument/2006/relationships/tags" Target="../tags/tag1180.xml"/><Relationship Id="rId58" Type="http://schemas.openxmlformats.org/officeDocument/2006/relationships/tags" Target="../tags/tag1201.xml"/><Relationship Id="rId79" Type="http://schemas.openxmlformats.org/officeDocument/2006/relationships/tags" Target="../tags/tag1222.xml"/><Relationship Id="rId102" Type="http://schemas.openxmlformats.org/officeDocument/2006/relationships/tags" Target="../tags/tag1245.xml"/><Relationship Id="rId123" Type="http://schemas.openxmlformats.org/officeDocument/2006/relationships/tags" Target="../tags/tag1266.xml"/><Relationship Id="rId144" Type="http://schemas.openxmlformats.org/officeDocument/2006/relationships/tags" Target="../tags/tag1287.xml"/><Relationship Id="rId90" Type="http://schemas.openxmlformats.org/officeDocument/2006/relationships/tags" Target="../tags/tag1233.xml"/><Relationship Id="rId165" Type="http://schemas.openxmlformats.org/officeDocument/2006/relationships/tags" Target="../tags/tag1308.xml"/><Relationship Id="rId186" Type="http://schemas.openxmlformats.org/officeDocument/2006/relationships/tags" Target="../tags/tag1329.xml"/><Relationship Id="rId211" Type="http://schemas.openxmlformats.org/officeDocument/2006/relationships/tags" Target="../tags/tag1354.xml"/><Relationship Id="rId232" Type="http://schemas.openxmlformats.org/officeDocument/2006/relationships/tags" Target="../tags/tag1375.xml"/><Relationship Id="rId27" Type="http://schemas.openxmlformats.org/officeDocument/2006/relationships/tags" Target="../tags/tag1170.xml"/><Relationship Id="rId48" Type="http://schemas.openxmlformats.org/officeDocument/2006/relationships/tags" Target="../tags/tag1191.xml"/><Relationship Id="rId69" Type="http://schemas.openxmlformats.org/officeDocument/2006/relationships/tags" Target="../tags/tag1212.xml"/><Relationship Id="rId113" Type="http://schemas.openxmlformats.org/officeDocument/2006/relationships/tags" Target="../tags/tag1256.xml"/><Relationship Id="rId134" Type="http://schemas.openxmlformats.org/officeDocument/2006/relationships/tags" Target="../tags/tag1277.xml"/><Relationship Id="rId80" Type="http://schemas.openxmlformats.org/officeDocument/2006/relationships/tags" Target="../tags/tag1223.xml"/><Relationship Id="rId155" Type="http://schemas.openxmlformats.org/officeDocument/2006/relationships/tags" Target="../tags/tag1298.xml"/><Relationship Id="rId176" Type="http://schemas.openxmlformats.org/officeDocument/2006/relationships/tags" Target="../tags/tag1319.xml"/><Relationship Id="rId197" Type="http://schemas.openxmlformats.org/officeDocument/2006/relationships/tags" Target="../tags/tag1340.xml"/><Relationship Id="rId201" Type="http://schemas.openxmlformats.org/officeDocument/2006/relationships/tags" Target="../tags/tag1344.xml"/><Relationship Id="rId222" Type="http://schemas.openxmlformats.org/officeDocument/2006/relationships/tags" Target="../tags/tag1365.xml"/><Relationship Id="rId243" Type="http://schemas.openxmlformats.org/officeDocument/2006/relationships/tags" Target="../tags/tag13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MARTInkShape-1510"/>
          <p:cNvSpPr/>
          <p:nvPr>
            <p:custDataLst>
              <p:tags r:id="rId1"/>
            </p:custDataLst>
          </p:nvPr>
        </p:nvSpPr>
        <p:spPr>
          <a:xfrm>
            <a:off x="5344280" y="3742479"/>
            <a:ext cx="800997" cy="1013403"/>
          </a:xfrm>
          <a:custGeom>
            <a:avLst/>
            <a:gdLst/>
            <a:ahLst/>
            <a:cxnLst/>
            <a:rect l="0" t="0" r="0" b="0"/>
            <a:pathLst>
              <a:path w="800997" h="1013403">
                <a:moveTo>
                  <a:pt x="535820" y="67521"/>
                </a:moveTo>
                <a:lnTo>
                  <a:pt x="535820" y="67521"/>
                </a:lnTo>
                <a:lnTo>
                  <a:pt x="530045" y="60335"/>
                </a:lnTo>
                <a:lnTo>
                  <a:pt x="508684" y="26079"/>
                </a:lnTo>
                <a:lnTo>
                  <a:pt x="496948" y="15471"/>
                </a:lnTo>
                <a:lnTo>
                  <a:pt x="482561" y="8404"/>
                </a:lnTo>
                <a:lnTo>
                  <a:pt x="440711" y="0"/>
                </a:lnTo>
                <a:lnTo>
                  <a:pt x="418760" y="117"/>
                </a:lnTo>
                <a:lnTo>
                  <a:pt x="375820" y="11691"/>
                </a:lnTo>
                <a:lnTo>
                  <a:pt x="332842" y="30936"/>
                </a:lnTo>
                <a:lnTo>
                  <a:pt x="287991" y="59489"/>
                </a:lnTo>
                <a:lnTo>
                  <a:pt x="271862" y="70301"/>
                </a:lnTo>
                <a:lnTo>
                  <a:pt x="226897" y="112271"/>
                </a:lnTo>
                <a:lnTo>
                  <a:pt x="189842" y="152506"/>
                </a:lnTo>
                <a:lnTo>
                  <a:pt x="153369" y="194563"/>
                </a:lnTo>
                <a:lnTo>
                  <a:pt x="117365" y="241929"/>
                </a:lnTo>
                <a:lnTo>
                  <a:pt x="93329" y="283587"/>
                </a:lnTo>
                <a:lnTo>
                  <a:pt x="71413" y="325787"/>
                </a:lnTo>
                <a:lnTo>
                  <a:pt x="51770" y="368094"/>
                </a:lnTo>
                <a:lnTo>
                  <a:pt x="34301" y="410422"/>
                </a:lnTo>
                <a:lnTo>
                  <a:pt x="21509" y="453460"/>
                </a:lnTo>
                <a:lnTo>
                  <a:pt x="13726" y="489522"/>
                </a:lnTo>
                <a:lnTo>
                  <a:pt x="5378" y="533185"/>
                </a:lnTo>
                <a:lnTo>
                  <a:pt x="677" y="569640"/>
                </a:lnTo>
                <a:lnTo>
                  <a:pt x="0" y="607480"/>
                </a:lnTo>
                <a:lnTo>
                  <a:pt x="1344" y="642642"/>
                </a:lnTo>
                <a:lnTo>
                  <a:pt x="4218" y="685093"/>
                </a:lnTo>
                <a:lnTo>
                  <a:pt x="12391" y="718764"/>
                </a:lnTo>
                <a:lnTo>
                  <a:pt x="22151" y="756566"/>
                </a:lnTo>
                <a:lnTo>
                  <a:pt x="39624" y="799124"/>
                </a:lnTo>
                <a:lnTo>
                  <a:pt x="62676" y="844111"/>
                </a:lnTo>
                <a:lnTo>
                  <a:pt x="97243" y="890761"/>
                </a:lnTo>
                <a:lnTo>
                  <a:pt x="132186" y="925179"/>
                </a:lnTo>
                <a:lnTo>
                  <a:pt x="168732" y="948802"/>
                </a:lnTo>
                <a:lnTo>
                  <a:pt x="208017" y="971559"/>
                </a:lnTo>
                <a:lnTo>
                  <a:pt x="255455" y="992673"/>
                </a:lnTo>
                <a:lnTo>
                  <a:pt x="301082" y="1006786"/>
                </a:lnTo>
                <a:lnTo>
                  <a:pt x="341599" y="1012311"/>
                </a:lnTo>
                <a:lnTo>
                  <a:pt x="386735" y="1013402"/>
                </a:lnTo>
                <a:lnTo>
                  <a:pt x="422306" y="1009855"/>
                </a:lnTo>
                <a:lnTo>
                  <a:pt x="459852" y="999840"/>
                </a:lnTo>
                <a:lnTo>
                  <a:pt x="500354" y="983814"/>
                </a:lnTo>
                <a:lnTo>
                  <a:pt x="543944" y="956921"/>
                </a:lnTo>
                <a:lnTo>
                  <a:pt x="581501" y="932023"/>
                </a:lnTo>
                <a:lnTo>
                  <a:pt x="620773" y="904028"/>
                </a:lnTo>
                <a:lnTo>
                  <a:pt x="668266" y="860975"/>
                </a:lnTo>
                <a:lnTo>
                  <a:pt x="698154" y="821518"/>
                </a:lnTo>
                <a:lnTo>
                  <a:pt x="721737" y="783876"/>
                </a:lnTo>
                <a:lnTo>
                  <a:pt x="742348" y="742502"/>
                </a:lnTo>
                <a:lnTo>
                  <a:pt x="762427" y="697434"/>
                </a:lnTo>
                <a:lnTo>
                  <a:pt x="776234" y="658397"/>
                </a:lnTo>
                <a:lnTo>
                  <a:pt x="787310" y="618705"/>
                </a:lnTo>
                <a:lnTo>
                  <a:pt x="794250" y="572559"/>
                </a:lnTo>
                <a:lnTo>
                  <a:pt x="799756" y="532075"/>
                </a:lnTo>
                <a:lnTo>
                  <a:pt x="800996" y="492563"/>
                </a:lnTo>
                <a:lnTo>
                  <a:pt x="797914" y="450595"/>
                </a:lnTo>
                <a:lnTo>
                  <a:pt x="795980" y="410330"/>
                </a:lnTo>
                <a:lnTo>
                  <a:pt x="791253" y="367433"/>
                </a:lnTo>
                <a:lnTo>
                  <a:pt x="784678" y="324150"/>
                </a:lnTo>
                <a:lnTo>
                  <a:pt x="774108" y="284200"/>
                </a:lnTo>
                <a:lnTo>
                  <a:pt x="762037" y="246257"/>
                </a:lnTo>
                <a:lnTo>
                  <a:pt x="743437" y="201474"/>
                </a:lnTo>
                <a:lnTo>
                  <a:pt x="716218" y="158657"/>
                </a:lnTo>
                <a:lnTo>
                  <a:pt x="672377" y="112725"/>
                </a:lnTo>
                <a:lnTo>
                  <a:pt x="630737" y="86014"/>
                </a:lnTo>
                <a:lnTo>
                  <a:pt x="596820" y="70567"/>
                </a:lnTo>
                <a:lnTo>
                  <a:pt x="558285" y="52744"/>
                </a:lnTo>
                <a:lnTo>
                  <a:pt x="515508" y="41899"/>
                </a:lnTo>
                <a:lnTo>
                  <a:pt x="473828" y="40957"/>
                </a:lnTo>
                <a:lnTo>
                  <a:pt x="444780" y="45147"/>
                </a:lnTo>
                <a:lnTo>
                  <a:pt x="415170" y="6117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SMARTInkShape-1511"/>
          <p:cNvSpPr/>
          <p:nvPr>
            <p:custDataLst>
              <p:tags r:id="rId2"/>
            </p:custDataLst>
          </p:nvPr>
        </p:nvSpPr>
        <p:spPr>
          <a:xfrm>
            <a:off x="4470439" y="3780206"/>
            <a:ext cx="596377" cy="878704"/>
          </a:xfrm>
          <a:custGeom>
            <a:avLst/>
            <a:gdLst/>
            <a:ahLst/>
            <a:cxnLst/>
            <a:rect l="0" t="0" r="0" b="0"/>
            <a:pathLst>
              <a:path w="596377" h="878704">
                <a:moveTo>
                  <a:pt x="444461" y="112344"/>
                </a:moveTo>
                <a:lnTo>
                  <a:pt x="444461" y="112344"/>
                </a:lnTo>
                <a:lnTo>
                  <a:pt x="444461" y="103506"/>
                </a:lnTo>
                <a:lnTo>
                  <a:pt x="442580" y="99479"/>
                </a:lnTo>
                <a:lnTo>
                  <a:pt x="440097" y="95337"/>
                </a:lnTo>
                <a:lnTo>
                  <a:pt x="438503" y="86929"/>
                </a:lnTo>
                <a:lnTo>
                  <a:pt x="438133" y="72126"/>
                </a:lnTo>
                <a:lnTo>
                  <a:pt x="436240" y="67894"/>
                </a:lnTo>
                <a:lnTo>
                  <a:pt x="433752" y="63661"/>
                </a:lnTo>
                <a:lnTo>
                  <a:pt x="431646" y="57311"/>
                </a:lnTo>
                <a:lnTo>
                  <a:pt x="416857" y="40377"/>
                </a:lnTo>
                <a:lnTo>
                  <a:pt x="395655" y="26266"/>
                </a:lnTo>
                <a:lnTo>
                  <a:pt x="359030" y="19859"/>
                </a:lnTo>
                <a:lnTo>
                  <a:pt x="316466" y="26633"/>
                </a:lnTo>
                <a:lnTo>
                  <a:pt x="274350" y="35384"/>
                </a:lnTo>
                <a:lnTo>
                  <a:pt x="226758" y="56721"/>
                </a:lnTo>
                <a:lnTo>
                  <a:pt x="182629" y="80728"/>
                </a:lnTo>
                <a:lnTo>
                  <a:pt x="140088" y="106006"/>
                </a:lnTo>
                <a:lnTo>
                  <a:pt x="117716" y="122929"/>
                </a:lnTo>
                <a:lnTo>
                  <a:pt x="77536" y="167777"/>
                </a:lnTo>
                <a:lnTo>
                  <a:pt x="69012" y="178609"/>
                </a:lnTo>
                <a:lnTo>
                  <a:pt x="48815" y="220592"/>
                </a:lnTo>
                <a:lnTo>
                  <a:pt x="36246" y="260828"/>
                </a:lnTo>
                <a:lnTo>
                  <a:pt x="20374" y="302885"/>
                </a:lnTo>
                <a:lnTo>
                  <a:pt x="9314" y="350252"/>
                </a:lnTo>
                <a:lnTo>
                  <a:pt x="5022" y="391910"/>
                </a:lnTo>
                <a:lnTo>
                  <a:pt x="961" y="434110"/>
                </a:lnTo>
                <a:lnTo>
                  <a:pt x="158" y="476417"/>
                </a:lnTo>
                <a:lnTo>
                  <a:pt x="0" y="518745"/>
                </a:lnTo>
                <a:lnTo>
                  <a:pt x="3339" y="561077"/>
                </a:lnTo>
                <a:lnTo>
                  <a:pt x="6430" y="602705"/>
                </a:lnTo>
                <a:lnTo>
                  <a:pt x="14985" y="640718"/>
                </a:lnTo>
                <a:lnTo>
                  <a:pt x="33428" y="687415"/>
                </a:lnTo>
                <a:lnTo>
                  <a:pt x="53493" y="734455"/>
                </a:lnTo>
                <a:lnTo>
                  <a:pt x="78333" y="778427"/>
                </a:lnTo>
                <a:lnTo>
                  <a:pt x="115517" y="824401"/>
                </a:lnTo>
                <a:lnTo>
                  <a:pt x="156847" y="855406"/>
                </a:lnTo>
                <a:lnTo>
                  <a:pt x="200676" y="873974"/>
                </a:lnTo>
                <a:lnTo>
                  <a:pt x="246169" y="878703"/>
                </a:lnTo>
                <a:lnTo>
                  <a:pt x="289752" y="869992"/>
                </a:lnTo>
                <a:lnTo>
                  <a:pt x="332848" y="850633"/>
                </a:lnTo>
                <a:lnTo>
                  <a:pt x="378565" y="826829"/>
                </a:lnTo>
                <a:lnTo>
                  <a:pt x="416627" y="801627"/>
                </a:lnTo>
                <a:lnTo>
                  <a:pt x="461379" y="766852"/>
                </a:lnTo>
                <a:lnTo>
                  <a:pt x="501424" y="724963"/>
                </a:lnTo>
                <a:lnTo>
                  <a:pt x="531455" y="683684"/>
                </a:lnTo>
                <a:lnTo>
                  <a:pt x="557935" y="636420"/>
                </a:lnTo>
                <a:lnTo>
                  <a:pt x="572343" y="592893"/>
                </a:lnTo>
                <a:lnTo>
                  <a:pt x="584422" y="546829"/>
                </a:lnTo>
                <a:lnTo>
                  <a:pt x="591333" y="509354"/>
                </a:lnTo>
                <a:lnTo>
                  <a:pt x="595223" y="465162"/>
                </a:lnTo>
                <a:lnTo>
                  <a:pt x="596376" y="428000"/>
                </a:lnTo>
                <a:lnTo>
                  <a:pt x="596011" y="387043"/>
                </a:lnTo>
                <a:lnTo>
                  <a:pt x="591749" y="347077"/>
                </a:lnTo>
                <a:lnTo>
                  <a:pt x="586017" y="304269"/>
                </a:lnTo>
                <a:lnTo>
                  <a:pt x="579145" y="260306"/>
                </a:lnTo>
                <a:lnTo>
                  <a:pt x="568485" y="216000"/>
                </a:lnTo>
                <a:lnTo>
                  <a:pt x="556389" y="171592"/>
                </a:lnTo>
                <a:lnTo>
                  <a:pt x="543164" y="128565"/>
                </a:lnTo>
                <a:lnTo>
                  <a:pt x="520089" y="81708"/>
                </a:lnTo>
                <a:lnTo>
                  <a:pt x="495148" y="41851"/>
                </a:lnTo>
                <a:lnTo>
                  <a:pt x="472806" y="18785"/>
                </a:lnTo>
                <a:lnTo>
                  <a:pt x="434829" y="1916"/>
                </a:lnTo>
                <a:lnTo>
                  <a:pt x="402080" y="0"/>
                </a:lnTo>
                <a:lnTo>
                  <a:pt x="366358" y="5263"/>
                </a:lnTo>
                <a:lnTo>
                  <a:pt x="329315" y="17010"/>
                </a:lnTo>
                <a:lnTo>
                  <a:pt x="292986" y="36118"/>
                </a:lnTo>
                <a:lnTo>
                  <a:pt x="268816" y="61928"/>
                </a:lnTo>
                <a:lnTo>
                  <a:pt x="260311" y="9329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SMARTInkShape-1512"/>
          <p:cNvSpPr/>
          <p:nvPr>
            <p:custDataLst>
              <p:tags r:id="rId3"/>
            </p:custDataLst>
          </p:nvPr>
        </p:nvSpPr>
        <p:spPr>
          <a:xfrm>
            <a:off x="4616550" y="4591050"/>
            <a:ext cx="266601" cy="28148"/>
          </a:xfrm>
          <a:custGeom>
            <a:avLst/>
            <a:gdLst/>
            <a:ahLst/>
            <a:cxnLst/>
            <a:rect l="0" t="0" r="0" b="0"/>
            <a:pathLst>
              <a:path w="266601" h="28148">
                <a:moveTo>
                  <a:pt x="12600" y="12700"/>
                </a:moveTo>
                <a:lnTo>
                  <a:pt x="12600" y="12700"/>
                </a:lnTo>
                <a:lnTo>
                  <a:pt x="9229" y="12700"/>
                </a:lnTo>
                <a:lnTo>
                  <a:pt x="5692" y="8937"/>
                </a:lnTo>
                <a:lnTo>
                  <a:pt x="0" y="155"/>
                </a:lnTo>
                <a:lnTo>
                  <a:pt x="6671" y="3417"/>
                </a:lnTo>
                <a:lnTo>
                  <a:pt x="46356" y="5964"/>
                </a:lnTo>
                <a:lnTo>
                  <a:pt x="90451" y="6273"/>
                </a:lnTo>
                <a:lnTo>
                  <a:pt x="132413" y="4459"/>
                </a:lnTo>
                <a:lnTo>
                  <a:pt x="179098" y="391"/>
                </a:lnTo>
                <a:lnTo>
                  <a:pt x="183966" y="172"/>
                </a:lnTo>
                <a:lnTo>
                  <a:pt x="158157" y="720"/>
                </a:lnTo>
                <a:lnTo>
                  <a:pt x="114719" y="8840"/>
                </a:lnTo>
                <a:lnTo>
                  <a:pt x="70715" y="22244"/>
                </a:lnTo>
                <a:lnTo>
                  <a:pt x="66160" y="23295"/>
                </a:lnTo>
                <a:lnTo>
                  <a:pt x="63829" y="24704"/>
                </a:lnTo>
                <a:lnTo>
                  <a:pt x="62980" y="26346"/>
                </a:lnTo>
                <a:lnTo>
                  <a:pt x="63120" y="28147"/>
                </a:lnTo>
                <a:lnTo>
                  <a:pt x="98832" y="26674"/>
                </a:lnTo>
                <a:lnTo>
                  <a:pt x="139907" y="25777"/>
                </a:lnTo>
                <a:lnTo>
                  <a:pt x="183984" y="24807"/>
                </a:lnTo>
                <a:lnTo>
                  <a:pt x="223391" y="18514"/>
                </a:lnTo>
                <a:lnTo>
                  <a:pt x="241752" y="13873"/>
                </a:lnTo>
                <a:lnTo>
                  <a:pt x="2666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SMARTInkShape-1513"/>
          <p:cNvSpPr/>
          <p:nvPr>
            <p:custDataLst>
              <p:tags r:id="rId4"/>
            </p:custDataLst>
          </p:nvPr>
        </p:nvSpPr>
        <p:spPr>
          <a:xfrm>
            <a:off x="9429862" y="366251"/>
            <a:ext cx="1377724" cy="1316322"/>
          </a:xfrm>
          <a:custGeom>
            <a:avLst/>
            <a:gdLst/>
            <a:ahLst/>
            <a:cxnLst/>
            <a:rect l="0" t="0" r="0" b="0"/>
            <a:pathLst>
              <a:path w="1377724" h="1316322">
                <a:moveTo>
                  <a:pt x="1130188" y="129049"/>
                </a:moveTo>
                <a:lnTo>
                  <a:pt x="1130188" y="129049"/>
                </a:lnTo>
                <a:lnTo>
                  <a:pt x="1133558" y="125678"/>
                </a:lnTo>
                <a:lnTo>
                  <a:pt x="1135214" y="122141"/>
                </a:lnTo>
                <a:lnTo>
                  <a:pt x="1135655" y="120211"/>
                </a:lnTo>
                <a:lnTo>
                  <a:pt x="1123767" y="75242"/>
                </a:lnTo>
                <a:lnTo>
                  <a:pt x="1117057" y="65791"/>
                </a:lnTo>
                <a:lnTo>
                  <a:pt x="1109801" y="58656"/>
                </a:lnTo>
                <a:lnTo>
                  <a:pt x="1065194" y="22899"/>
                </a:lnTo>
                <a:lnTo>
                  <a:pt x="1050567" y="13793"/>
                </a:lnTo>
                <a:lnTo>
                  <a:pt x="1009750" y="4395"/>
                </a:lnTo>
                <a:lnTo>
                  <a:pt x="979105" y="0"/>
                </a:lnTo>
                <a:lnTo>
                  <a:pt x="938980" y="5283"/>
                </a:lnTo>
                <a:lnTo>
                  <a:pt x="895185" y="8181"/>
                </a:lnTo>
                <a:lnTo>
                  <a:pt x="852110" y="15124"/>
                </a:lnTo>
                <a:lnTo>
                  <a:pt x="813081" y="21210"/>
                </a:lnTo>
                <a:lnTo>
                  <a:pt x="774703" y="27482"/>
                </a:lnTo>
                <a:lnTo>
                  <a:pt x="736522" y="33809"/>
                </a:lnTo>
                <a:lnTo>
                  <a:pt x="688990" y="40152"/>
                </a:lnTo>
                <a:lnTo>
                  <a:pt x="649055" y="44384"/>
                </a:lnTo>
                <a:lnTo>
                  <a:pt x="610140" y="48616"/>
                </a:lnTo>
                <a:lnTo>
                  <a:pt x="575441" y="56612"/>
                </a:lnTo>
                <a:lnTo>
                  <a:pt x="533783" y="69251"/>
                </a:lnTo>
                <a:lnTo>
                  <a:pt x="487681" y="86585"/>
                </a:lnTo>
                <a:lnTo>
                  <a:pt x="447024" y="107608"/>
                </a:lnTo>
                <a:lnTo>
                  <a:pt x="404954" y="130563"/>
                </a:lnTo>
                <a:lnTo>
                  <a:pt x="357913" y="162918"/>
                </a:lnTo>
                <a:lnTo>
                  <a:pt x="310574" y="199570"/>
                </a:lnTo>
                <a:lnTo>
                  <a:pt x="273238" y="230938"/>
                </a:lnTo>
                <a:lnTo>
                  <a:pt x="232937" y="267761"/>
                </a:lnTo>
                <a:lnTo>
                  <a:pt x="190779" y="312555"/>
                </a:lnTo>
                <a:lnTo>
                  <a:pt x="151428" y="357611"/>
                </a:lnTo>
                <a:lnTo>
                  <a:pt x="117989" y="398250"/>
                </a:lnTo>
                <a:lnTo>
                  <a:pt x="95558" y="434590"/>
                </a:lnTo>
                <a:lnTo>
                  <a:pt x="68698" y="479151"/>
                </a:lnTo>
                <a:lnTo>
                  <a:pt x="52600" y="519076"/>
                </a:lnTo>
                <a:lnTo>
                  <a:pt x="40899" y="555341"/>
                </a:lnTo>
                <a:lnTo>
                  <a:pt x="33284" y="593946"/>
                </a:lnTo>
                <a:lnTo>
                  <a:pt x="23109" y="637291"/>
                </a:lnTo>
                <a:lnTo>
                  <a:pt x="12994" y="682096"/>
                </a:lnTo>
                <a:lnTo>
                  <a:pt x="6358" y="726126"/>
                </a:lnTo>
                <a:lnTo>
                  <a:pt x="1167" y="771767"/>
                </a:lnTo>
                <a:lnTo>
                  <a:pt x="267" y="807807"/>
                </a:lnTo>
                <a:lnTo>
                  <a:pt x="0" y="849765"/>
                </a:lnTo>
                <a:lnTo>
                  <a:pt x="616" y="890734"/>
                </a:lnTo>
                <a:lnTo>
                  <a:pt x="4259" y="929448"/>
                </a:lnTo>
                <a:lnTo>
                  <a:pt x="6358" y="970081"/>
                </a:lnTo>
                <a:lnTo>
                  <a:pt x="14911" y="1013931"/>
                </a:lnTo>
                <a:lnTo>
                  <a:pt x="27858" y="1050460"/>
                </a:lnTo>
                <a:lnTo>
                  <a:pt x="47825" y="1090616"/>
                </a:lnTo>
                <a:lnTo>
                  <a:pt x="80565" y="1133435"/>
                </a:lnTo>
                <a:lnTo>
                  <a:pt x="124690" y="1180505"/>
                </a:lnTo>
                <a:lnTo>
                  <a:pt x="164793" y="1217646"/>
                </a:lnTo>
                <a:lnTo>
                  <a:pt x="211791" y="1250155"/>
                </a:lnTo>
                <a:lnTo>
                  <a:pt x="253882" y="1272741"/>
                </a:lnTo>
                <a:lnTo>
                  <a:pt x="293007" y="1288152"/>
                </a:lnTo>
                <a:lnTo>
                  <a:pt x="334937" y="1299241"/>
                </a:lnTo>
                <a:lnTo>
                  <a:pt x="377542" y="1307309"/>
                </a:lnTo>
                <a:lnTo>
                  <a:pt x="415252" y="1313462"/>
                </a:lnTo>
                <a:lnTo>
                  <a:pt x="461940" y="1315599"/>
                </a:lnTo>
                <a:lnTo>
                  <a:pt x="497344" y="1316099"/>
                </a:lnTo>
                <a:lnTo>
                  <a:pt x="534246" y="1316321"/>
                </a:lnTo>
                <a:lnTo>
                  <a:pt x="581315" y="1314565"/>
                </a:lnTo>
                <a:lnTo>
                  <a:pt x="624423" y="1307694"/>
                </a:lnTo>
                <a:lnTo>
                  <a:pt x="658459" y="1300591"/>
                </a:lnTo>
                <a:lnTo>
                  <a:pt x="700276" y="1287953"/>
                </a:lnTo>
                <a:lnTo>
                  <a:pt x="733799" y="1277001"/>
                </a:lnTo>
                <a:lnTo>
                  <a:pt x="774890" y="1262306"/>
                </a:lnTo>
                <a:lnTo>
                  <a:pt x="805766" y="1251491"/>
                </a:lnTo>
                <a:lnTo>
                  <a:pt x="849443" y="1233502"/>
                </a:lnTo>
                <a:lnTo>
                  <a:pt x="892854" y="1211832"/>
                </a:lnTo>
                <a:lnTo>
                  <a:pt x="934906" y="1188198"/>
                </a:lnTo>
                <a:lnTo>
                  <a:pt x="982226" y="1157335"/>
                </a:lnTo>
                <a:lnTo>
                  <a:pt x="1023395" y="1130266"/>
                </a:lnTo>
                <a:lnTo>
                  <a:pt x="1068539" y="1094811"/>
                </a:lnTo>
                <a:lnTo>
                  <a:pt x="1105276" y="1050731"/>
                </a:lnTo>
                <a:lnTo>
                  <a:pt x="1139747" y="1011264"/>
                </a:lnTo>
                <a:lnTo>
                  <a:pt x="1169417" y="970850"/>
                </a:lnTo>
                <a:lnTo>
                  <a:pt x="1191826" y="932254"/>
                </a:lnTo>
                <a:lnTo>
                  <a:pt x="1220603" y="884973"/>
                </a:lnTo>
                <a:lnTo>
                  <a:pt x="1241173" y="845974"/>
                </a:lnTo>
                <a:lnTo>
                  <a:pt x="1260765" y="804142"/>
                </a:lnTo>
                <a:lnTo>
                  <a:pt x="1279636" y="764155"/>
                </a:lnTo>
                <a:lnTo>
                  <a:pt x="1299039" y="723550"/>
                </a:lnTo>
                <a:lnTo>
                  <a:pt x="1311607" y="689569"/>
                </a:lnTo>
                <a:lnTo>
                  <a:pt x="1327405" y="645006"/>
                </a:lnTo>
                <a:lnTo>
                  <a:pt x="1340629" y="598171"/>
                </a:lnTo>
                <a:lnTo>
                  <a:pt x="1350037" y="558894"/>
                </a:lnTo>
                <a:lnTo>
                  <a:pt x="1360037" y="514565"/>
                </a:lnTo>
                <a:lnTo>
                  <a:pt x="1365037" y="476031"/>
                </a:lnTo>
                <a:lnTo>
                  <a:pt x="1373419" y="429100"/>
                </a:lnTo>
                <a:lnTo>
                  <a:pt x="1375875" y="393639"/>
                </a:lnTo>
                <a:lnTo>
                  <a:pt x="1377450" y="346022"/>
                </a:lnTo>
                <a:lnTo>
                  <a:pt x="1377723" y="303325"/>
                </a:lnTo>
                <a:lnTo>
                  <a:pt x="1375689" y="262531"/>
                </a:lnTo>
                <a:lnTo>
                  <a:pt x="1364030" y="221594"/>
                </a:lnTo>
                <a:lnTo>
                  <a:pt x="1349292" y="175761"/>
                </a:lnTo>
                <a:lnTo>
                  <a:pt x="1330575" y="136069"/>
                </a:lnTo>
                <a:lnTo>
                  <a:pt x="1305708" y="94844"/>
                </a:lnTo>
                <a:lnTo>
                  <a:pt x="1284891" y="73053"/>
                </a:lnTo>
                <a:lnTo>
                  <a:pt x="1240187" y="52502"/>
                </a:lnTo>
                <a:lnTo>
                  <a:pt x="1202401" y="40917"/>
                </a:lnTo>
                <a:lnTo>
                  <a:pt x="1165227" y="34026"/>
                </a:lnTo>
                <a:lnTo>
                  <a:pt x="1126694" y="29398"/>
                </a:lnTo>
                <a:lnTo>
                  <a:pt x="1089171" y="26145"/>
                </a:lnTo>
                <a:lnTo>
                  <a:pt x="1048655" y="22594"/>
                </a:lnTo>
                <a:lnTo>
                  <a:pt x="1011719" y="21542"/>
                </a:lnTo>
                <a:lnTo>
                  <a:pt x="907938" y="210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SMARTInkShape-1514"/>
          <p:cNvSpPr/>
          <p:nvPr>
            <p:custDataLst>
              <p:tags r:id="rId5"/>
            </p:custDataLst>
          </p:nvPr>
        </p:nvSpPr>
        <p:spPr>
          <a:xfrm>
            <a:off x="4673600" y="4611361"/>
            <a:ext cx="228601" cy="62240"/>
          </a:xfrm>
          <a:custGeom>
            <a:avLst/>
            <a:gdLst/>
            <a:ahLst/>
            <a:cxnLst/>
            <a:rect l="0" t="0" r="0" b="0"/>
            <a:pathLst>
              <a:path w="228601" h="62240">
                <a:moveTo>
                  <a:pt x="0" y="62239"/>
                </a:moveTo>
                <a:lnTo>
                  <a:pt x="0" y="62239"/>
                </a:lnTo>
                <a:lnTo>
                  <a:pt x="5775" y="57170"/>
                </a:lnTo>
                <a:lnTo>
                  <a:pt x="15195" y="52113"/>
                </a:lnTo>
                <a:lnTo>
                  <a:pt x="57614" y="38069"/>
                </a:lnTo>
                <a:lnTo>
                  <a:pt x="98059" y="25427"/>
                </a:lnTo>
                <a:lnTo>
                  <a:pt x="139863" y="15926"/>
                </a:lnTo>
                <a:lnTo>
                  <a:pt x="180367" y="7256"/>
                </a:lnTo>
                <a:lnTo>
                  <a:pt x="216038" y="0"/>
                </a:lnTo>
                <a:lnTo>
                  <a:pt x="215991" y="285"/>
                </a:lnTo>
                <a:lnTo>
                  <a:pt x="178335" y="11059"/>
                </a:lnTo>
                <a:lnTo>
                  <a:pt x="139859" y="19166"/>
                </a:lnTo>
                <a:lnTo>
                  <a:pt x="98276" y="26036"/>
                </a:lnTo>
                <a:lnTo>
                  <a:pt x="50989" y="31785"/>
                </a:lnTo>
                <a:lnTo>
                  <a:pt x="23713" y="35839"/>
                </a:lnTo>
                <a:lnTo>
                  <a:pt x="21453" y="35468"/>
                </a:lnTo>
                <a:lnTo>
                  <a:pt x="21357" y="34514"/>
                </a:lnTo>
                <a:lnTo>
                  <a:pt x="22704" y="33172"/>
                </a:lnTo>
                <a:lnTo>
                  <a:pt x="60354" y="25951"/>
                </a:lnTo>
                <a:lnTo>
                  <a:pt x="101765" y="20519"/>
                </a:lnTo>
                <a:lnTo>
                  <a:pt x="145942" y="18598"/>
                </a:lnTo>
                <a:lnTo>
                  <a:pt x="185383" y="19830"/>
                </a:lnTo>
                <a:lnTo>
                  <a:pt x="228600" y="304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SMARTInkShape-1515"/>
          <p:cNvSpPr/>
          <p:nvPr>
            <p:custDataLst>
              <p:tags r:id="rId6"/>
            </p:custDataLst>
          </p:nvPr>
        </p:nvSpPr>
        <p:spPr>
          <a:xfrm>
            <a:off x="9076686" y="1238261"/>
            <a:ext cx="293605" cy="37103"/>
          </a:xfrm>
          <a:custGeom>
            <a:avLst/>
            <a:gdLst/>
            <a:ahLst/>
            <a:cxnLst/>
            <a:rect l="0" t="0" r="0" b="0"/>
            <a:pathLst>
              <a:path w="293605" h="37103">
                <a:moveTo>
                  <a:pt x="41914" y="19039"/>
                </a:moveTo>
                <a:lnTo>
                  <a:pt x="41914" y="19039"/>
                </a:lnTo>
                <a:lnTo>
                  <a:pt x="38543" y="19039"/>
                </a:lnTo>
                <a:lnTo>
                  <a:pt x="35007" y="17157"/>
                </a:lnTo>
                <a:lnTo>
                  <a:pt x="30357" y="13572"/>
                </a:lnTo>
                <a:lnTo>
                  <a:pt x="30681" y="13277"/>
                </a:lnTo>
                <a:lnTo>
                  <a:pt x="70020" y="11999"/>
                </a:lnTo>
                <a:lnTo>
                  <a:pt x="115543" y="7224"/>
                </a:lnTo>
                <a:lnTo>
                  <a:pt x="149886" y="3230"/>
                </a:lnTo>
                <a:lnTo>
                  <a:pt x="194712" y="949"/>
                </a:lnTo>
                <a:lnTo>
                  <a:pt x="242265" y="179"/>
                </a:lnTo>
                <a:lnTo>
                  <a:pt x="285735" y="26"/>
                </a:lnTo>
                <a:lnTo>
                  <a:pt x="293604" y="0"/>
                </a:lnTo>
                <a:lnTo>
                  <a:pt x="253500" y="5016"/>
                </a:lnTo>
                <a:lnTo>
                  <a:pt x="214672" y="9710"/>
                </a:lnTo>
                <a:lnTo>
                  <a:pt x="167420" y="16275"/>
                </a:lnTo>
                <a:lnTo>
                  <a:pt x="125198" y="20101"/>
                </a:lnTo>
                <a:lnTo>
                  <a:pt x="89168" y="25704"/>
                </a:lnTo>
                <a:lnTo>
                  <a:pt x="46232" y="30547"/>
                </a:lnTo>
                <a:lnTo>
                  <a:pt x="0" y="37102"/>
                </a:lnTo>
                <a:lnTo>
                  <a:pt x="566" y="36725"/>
                </a:lnTo>
                <a:lnTo>
                  <a:pt x="42828" y="32535"/>
                </a:lnTo>
                <a:lnTo>
                  <a:pt x="87027" y="28604"/>
                </a:lnTo>
                <a:lnTo>
                  <a:pt x="133661" y="26024"/>
                </a:lnTo>
                <a:lnTo>
                  <a:pt x="181205" y="22102"/>
                </a:lnTo>
                <a:lnTo>
                  <a:pt x="193800" y="19947"/>
                </a:lnTo>
                <a:lnTo>
                  <a:pt x="153773" y="24586"/>
                </a:lnTo>
                <a:lnTo>
                  <a:pt x="128036" y="25283"/>
                </a:lnTo>
                <a:lnTo>
                  <a:pt x="139399" y="23476"/>
                </a:lnTo>
                <a:lnTo>
                  <a:pt x="184956" y="19915"/>
                </a:lnTo>
                <a:lnTo>
                  <a:pt x="264164" y="190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SMARTInkShape-1516"/>
          <p:cNvSpPr/>
          <p:nvPr>
            <p:custDataLst>
              <p:tags r:id="rId7"/>
            </p:custDataLst>
          </p:nvPr>
        </p:nvSpPr>
        <p:spPr>
          <a:xfrm>
            <a:off x="4661095" y="1898650"/>
            <a:ext cx="6895906" cy="1777707"/>
          </a:xfrm>
          <a:custGeom>
            <a:avLst/>
            <a:gdLst/>
            <a:ahLst/>
            <a:cxnLst/>
            <a:rect l="0" t="0" r="0" b="0"/>
            <a:pathLst>
              <a:path w="6895906" h="1777707">
                <a:moveTo>
                  <a:pt x="6273605" y="114300"/>
                </a:moveTo>
                <a:lnTo>
                  <a:pt x="6273605" y="114300"/>
                </a:lnTo>
                <a:lnTo>
                  <a:pt x="6276975" y="117671"/>
                </a:lnTo>
                <a:lnTo>
                  <a:pt x="6275147" y="117958"/>
                </a:lnTo>
                <a:lnTo>
                  <a:pt x="6229641" y="107669"/>
                </a:lnTo>
                <a:lnTo>
                  <a:pt x="6187982" y="98035"/>
                </a:lnTo>
                <a:lnTo>
                  <a:pt x="6143620" y="95800"/>
                </a:lnTo>
                <a:lnTo>
                  <a:pt x="6104563" y="93531"/>
                </a:lnTo>
                <a:lnTo>
                  <a:pt x="6066537" y="91664"/>
                </a:lnTo>
                <a:lnTo>
                  <a:pt x="6021413" y="93186"/>
                </a:lnTo>
                <a:lnTo>
                  <a:pt x="5982544" y="92451"/>
                </a:lnTo>
                <a:lnTo>
                  <a:pt x="5948099" y="90478"/>
                </a:lnTo>
                <a:lnTo>
                  <a:pt x="5913977" y="89601"/>
                </a:lnTo>
                <a:lnTo>
                  <a:pt x="5879996" y="89212"/>
                </a:lnTo>
                <a:lnTo>
                  <a:pt x="5845373" y="88333"/>
                </a:lnTo>
                <a:lnTo>
                  <a:pt x="5808819" y="85591"/>
                </a:lnTo>
                <a:lnTo>
                  <a:pt x="5771406" y="83901"/>
                </a:lnTo>
                <a:lnTo>
                  <a:pt x="5732199" y="82445"/>
                </a:lnTo>
                <a:lnTo>
                  <a:pt x="5688905" y="79446"/>
                </a:lnTo>
                <a:lnTo>
                  <a:pt x="5643792" y="77643"/>
                </a:lnTo>
                <a:lnTo>
                  <a:pt x="5598576" y="76136"/>
                </a:lnTo>
                <a:lnTo>
                  <a:pt x="5554962" y="73114"/>
                </a:lnTo>
                <a:lnTo>
                  <a:pt x="5510177" y="69419"/>
                </a:lnTo>
                <a:lnTo>
                  <a:pt x="5464404" y="65425"/>
                </a:lnTo>
                <a:lnTo>
                  <a:pt x="5418189" y="61298"/>
                </a:lnTo>
                <a:lnTo>
                  <a:pt x="5394295" y="59210"/>
                </a:lnTo>
                <a:lnTo>
                  <a:pt x="5369898" y="57112"/>
                </a:lnTo>
                <a:lnTo>
                  <a:pt x="5345168" y="55008"/>
                </a:lnTo>
                <a:lnTo>
                  <a:pt x="5320919" y="52900"/>
                </a:lnTo>
                <a:lnTo>
                  <a:pt x="5296993" y="50789"/>
                </a:lnTo>
                <a:lnTo>
                  <a:pt x="5273279" y="48676"/>
                </a:lnTo>
                <a:lnTo>
                  <a:pt x="5249005" y="46561"/>
                </a:lnTo>
                <a:lnTo>
                  <a:pt x="5224356" y="44447"/>
                </a:lnTo>
                <a:lnTo>
                  <a:pt x="5199454" y="42331"/>
                </a:lnTo>
                <a:lnTo>
                  <a:pt x="5173682" y="40921"/>
                </a:lnTo>
                <a:lnTo>
                  <a:pt x="5147327" y="39981"/>
                </a:lnTo>
                <a:lnTo>
                  <a:pt x="5120587" y="39354"/>
                </a:lnTo>
                <a:lnTo>
                  <a:pt x="5094293" y="38230"/>
                </a:lnTo>
                <a:lnTo>
                  <a:pt x="5068296" y="36775"/>
                </a:lnTo>
                <a:lnTo>
                  <a:pt x="5042499" y="35100"/>
                </a:lnTo>
                <a:lnTo>
                  <a:pt x="5016128" y="33984"/>
                </a:lnTo>
                <a:lnTo>
                  <a:pt x="4989376" y="33239"/>
                </a:lnTo>
                <a:lnTo>
                  <a:pt x="4962370" y="32743"/>
                </a:lnTo>
                <a:lnTo>
                  <a:pt x="4935191" y="31706"/>
                </a:lnTo>
                <a:lnTo>
                  <a:pt x="4907900" y="30310"/>
                </a:lnTo>
                <a:lnTo>
                  <a:pt x="4880535" y="28673"/>
                </a:lnTo>
                <a:lnTo>
                  <a:pt x="4852412" y="27582"/>
                </a:lnTo>
                <a:lnTo>
                  <a:pt x="4823789" y="26855"/>
                </a:lnTo>
                <a:lnTo>
                  <a:pt x="4794827" y="26370"/>
                </a:lnTo>
                <a:lnTo>
                  <a:pt x="4766346" y="25341"/>
                </a:lnTo>
                <a:lnTo>
                  <a:pt x="4738189" y="23950"/>
                </a:lnTo>
                <a:lnTo>
                  <a:pt x="4710244" y="22316"/>
                </a:lnTo>
                <a:lnTo>
                  <a:pt x="4681030" y="21228"/>
                </a:lnTo>
                <a:lnTo>
                  <a:pt x="4650971" y="20502"/>
                </a:lnTo>
                <a:lnTo>
                  <a:pt x="4620350" y="20018"/>
                </a:lnTo>
                <a:lnTo>
                  <a:pt x="4589352" y="19695"/>
                </a:lnTo>
                <a:lnTo>
                  <a:pt x="4558103" y="19480"/>
                </a:lnTo>
                <a:lnTo>
                  <a:pt x="4526688" y="19336"/>
                </a:lnTo>
                <a:lnTo>
                  <a:pt x="4495161" y="19241"/>
                </a:lnTo>
                <a:lnTo>
                  <a:pt x="4463559" y="19177"/>
                </a:lnTo>
                <a:lnTo>
                  <a:pt x="4431908" y="19135"/>
                </a:lnTo>
                <a:lnTo>
                  <a:pt x="4400222" y="19107"/>
                </a:lnTo>
                <a:lnTo>
                  <a:pt x="4368516" y="19088"/>
                </a:lnTo>
                <a:lnTo>
                  <a:pt x="4336796" y="19075"/>
                </a:lnTo>
                <a:lnTo>
                  <a:pt x="4305065" y="19067"/>
                </a:lnTo>
                <a:lnTo>
                  <a:pt x="4273328" y="19061"/>
                </a:lnTo>
                <a:lnTo>
                  <a:pt x="4241587" y="19057"/>
                </a:lnTo>
                <a:lnTo>
                  <a:pt x="4209138" y="19055"/>
                </a:lnTo>
                <a:lnTo>
                  <a:pt x="4176216" y="19053"/>
                </a:lnTo>
                <a:lnTo>
                  <a:pt x="4142978" y="19052"/>
                </a:lnTo>
                <a:lnTo>
                  <a:pt x="4109531" y="19052"/>
                </a:lnTo>
                <a:lnTo>
                  <a:pt x="4075945" y="19051"/>
                </a:lnTo>
                <a:lnTo>
                  <a:pt x="4042264" y="19051"/>
                </a:lnTo>
                <a:lnTo>
                  <a:pt x="4008522" y="19050"/>
                </a:lnTo>
                <a:lnTo>
                  <a:pt x="3974738" y="19050"/>
                </a:lnTo>
                <a:lnTo>
                  <a:pt x="3940928" y="19050"/>
                </a:lnTo>
                <a:lnTo>
                  <a:pt x="3907098" y="19050"/>
                </a:lnTo>
                <a:lnTo>
                  <a:pt x="3873257" y="19050"/>
                </a:lnTo>
                <a:lnTo>
                  <a:pt x="3839405" y="19050"/>
                </a:lnTo>
                <a:lnTo>
                  <a:pt x="3806255" y="19050"/>
                </a:lnTo>
                <a:lnTo>
                  <a:pt x="3773572" y="19050"/>
                </a:lnTo>
                <a:lnTo>
                  <a:pt x="3741199" y="19050"/>
                </a:lnTo>
                <a:lnTo>
                  <a:pt x="3709034" y="19050"/>
                </a:lnTo>
                <a:lnTo>
                  <a:pt x="3677008" y="19050"/>
                </a:lnTo>
                <a:lnTo>
                  <a:pt x="3645073" y="19050"/>
                </a:lnTo>
                <a:lnTo>
                  <a:pt x="3613201" y="18344"/>
                </a:lnTo>
                <a:lnTo>
                  <a:pt x="3581369" y="17169"/>
                </a:lnTo>
                <a:lnTo>
                  <a:pt x="3549564" y="15679"/>
                </a:lnTo>
                <a:lnTo>
                  <a:pt x="3517071" y="14686"/>
                </a:lnTo>
                <a:lnTo>
                  <a:pt x="3484122" y="14024"/>
                </a:lnTo>
                <a:lnTo>
                  <a:pt x="3450866" y="13583"/>
                </a:lnTo>
                <a:lnTo>
                  <a:pt x="3418819" y="13288"/>
                </a:lnTo>
                <a:lnTo>
                  <a:pt x="3387575" y="13092"/>
                </a:lnTo>
                <a:lnTo>
                  <a:pt x="3356868" y="12961"/>
                </a:lnTo>
                <a:lnTo>
                  <a:pt x="3325814" y="12874"/>
                </a:lnTo>
                <a:lnTo>
                  <a:pt x="3294528" y="12816"/>
                </a:lnTo>
                <a:lnTo>
                  <a:pt x="3263086" y="12778"/>
                </a:lnTo>
                <a:lnTo>
                  <a:pt x="3231543" y="12752"/>
                </a:lnTo>
                <a:lnTo>
                  <a:pt x="3199930" y="12734"/>
                </a:lnTo>
                <a:lnTo>
                  <a:pt x="3168271" y="12723"/>
                </a:lnTo>
                <a:lnTo>
                  <a:pt x="3137288" y="12010"/>
                </a:lnTo>
                <a:lnTo>
                  <a:pt x="3106755" y="10829"/>
                </a:lnTo>
                <a:lnTo>
                  <a:pt x="3076521" y="9336"/>
                </a:lnTo>
                <a:lnTo>
                  <a:pt x="3045782" y="8341"/>
                </a:lnTo>
                <a:lnTo>
                  <a:pt x="3014706" y="7677"/>
                </a:lnTo>
                <a:lnTo>
                  <a:pt x="2983406" y="7235"/>
                </a:lnTo>
                <a:lnTo>
                  <a:pt x="2951250" y="6940"/>
                </a:lnTo>
                <a:lnTo>
                  <a:pt x="2918525" y="6743"/>
                </a:lnTo>
                <a:lnTo>
                  <a:pt x="2885417" y="6612"/>
                </a:lnTo>
                <a:lnTo>
                  <a:pt x="2852763" y="5819"/>
                </a:lnTo>
                <a:lnTo>
                  <a:pt x="2820410" y="4585"/>
                </a:lnTo>
                <a:lnTo>
                  <a:pt x="2788258" y="3057"/>
                </a:lnTo>
                <a:lnTo>
                  <a:pt x="2756241" y="2038"/>
                </a:lnTo>
                <a:lnTo>
                  <a:pt x="2724312" y="1358"/>
                </a:lnTo>
                <a:lnTo>
                  <a:pt x="2692443" y="906"/>
                </a:lnTo>
                <a:lnTo>
                  <a:pt x="2660614" y="604"/>
                </a:lnTo>
                <a:lnTo>
                  <a:pt x="2628811" y="402"/>
                </a:lnTo>
                <a:lnTo>
                  <a:pt x="2597025" y="268"/>
                </a:lnTo>
                <a:lnTo>
                  <a:pt x="2565252" y="179"/>
                </a:lnTo>
                <a:lnTo>
                  <a:pt x="2533486" y="119"/>
                </a:lnTo>
                <a:lnTo>
                  <a:pt x="2501726" y="79"/>
                </a:lnTo>
                <a:lnTo>
                  <a:pt x="2469969" y="53"/>
                </a:lnTo>
                <a:lnTo>
                  <a:pt x="2438214" y="35"/>
                </a:lnTo>
                <a:lnTo>
                  <a:pt x="2406461" y="24"/>
                </a:lnTo>
                <a:lnTo>
                  <a:pt x="2374709" y="16"/>
                </a:lnTo>
                <a:lnTo>
                  <a:pt x="2342957" y="10"/>
                </a:lnTo>
                <a:lnTo>
                  <a:pt x="2311207" y="7"/>
                </a:lnTo>
                <a:lnTo>
                  <a:pt x="2280160" y="4"/>
                </a:lnTo>
                <a:lnTo>
                  <a:pt x="2249587" y="3"/>
                </a:lnTo>
                <a:lnTo>
                  <a:pt x="2219326" y="2"/>
                </a:lnTo>
                <a:lnTo>
                  <a:pt x="2189274" y="1"/>
                </a:lnTo>
                <a:lnTo>
                  <a:pt x="2159362" y="1"/>
                </a:lnTo>
                <a:lnTo>
                  <a:pt x="2129544" y="1"/>
                </a:lnTo>
                <a:lnTo>
                  <a:pt x="2100492" y="0"/>
                </a:lnTo>
                <a:lnTo>
                  <a:pt x="2071953" y="0"/>
                </a:lnTo>
                <a:lnTo>
                  <a:pt x="2043752" y="0"/>
                </a:lnTo>
                <a:lnTo>
                  <a:pt x="2015781" y="0"/>
                </a:lnTo>
                <a:lnTo>
                  <a:pt x="1987961" y="0"/>
                </a:lnTo>
                <a:lnTo>
                  <a:pt x="1960242" y="0"/>
                </a:lnTo>
                <a:lnTo>
                  <a:pt x="1931885" y="0"/>
                </a:lnTo>
                <a:lnTo>
                  <a:pt x="1903102" y="0"/>
                </a:lnTo>
                <a:lnTo>
                  <a:pt x="1874036" y="0"/>
                </a:lnTo>
                <a:lnTo>
                  <a:pt x="1846193" y="0"/>
                </a:lnTo>
                <a:lnTo>
                  <a:pt x="1819163" y="0"/>
                </a:lnTo>
                <a:lnTo>
                  <a:pt x="1792677" y="0"/>
                </a:lnTo>
                <a:lnTo>
                  <a:pt x="1766553" y="0"/>
                </a:lnTo>
                <a:lnTo>
                  <a:pt x="1740670" y="0"/>
                </a:lnTo>
                <a:lnTo>
                  <a:pt x="1714948" y="0"/>
                </a:lnTo>
                <a:lnTo>
                  <a:pt x="1688628" y="0"/>
                </a:lnTo>
                <a:lnTo>
                  <a:pt x="1661911" y="0"/>
                </a:lnTo>
                <a:lnTo>
                  <a:pt x="1634925" y="0"/>
                </a:lnTo>
                <a:lnTo>
                  <a:pt x="1609173" y="0"/>
                </a:lnTo>
                <a:lnTo>
                  <a:pt x="1584245" y="0"/>
                </a:lnTo>
                <a:lnTo>
                  <a:pt x="1559866" y="0"/>
                </a:lnTo>
                <a:lnTo>
                  <a:pt x="1535145" y="0"/>
                </a:lnTo>
                <a:lnTo>
                  <a:pt x="1510198" y="0"/>
                </a:lnTo>
                <a:lnTo>
                  <a:pt x="1485102" y="0"/>
                </a:lnTo>
                <a:lnTo>
                  <a:pt x="1459903" y="706"/>
                </a:lnTo>
                <a:lnTo>
                  <a:pt x="1434638" y="1881"/>
                </a:lnTo>
                <a:lnTo>
                  <a:pt x="1409326" y="3371"/>
                </a:lnTo>
                <a:lnTo>
                  <a:pt x="1384691" y="4364"/>
                </a:lnTo>
                <a:lnTo>
                  <a:pt x="1360508" y="5026"/>
                </a:lnTo>
                <a:lnTo>
                  <a:pt x="1312939" y="5761"/>
                </a:lnTo>
                <a:lnTo>
                  <a:pt x="1265927" y="6088"/>
                </a:lnTo>
                <a:lnTo>
                  <a:pt x="1219164" y="8115"/>
                </a:lnTo>
                <a:lnTo>
                  <a:pt x="1172509" y="11368"/>
                </a:lnTo>
                <a:lnTo>
                  <a:pt x="1125903" y="15165"/>
                </a:lnTo>
                <a:lnTo>
                  <a:pt x="1101903" y="17166"/>
                </a:lnTo>
                <a:lnTo>
                  <a:pt x="1077437" y="19205"/>
                </a:lnTo>
                <a:lnTo>
                  <a:pt x="1052660" y="21270"/>
                </a:lnTo>
                <a:lnTo>
                  <a:pt x="1028380" y="23352"/>
                </a:lnTo>
                <a:lnTo>
                  <a:pt x="1004432" y="25446"/>
                </a:lnTo>
                <a:lnTo>
                  <a:pt x="957128" y="29654"/>
                </a:lnTo>
                <a:lnTo>
                  <a:pt x="910234" y="33876"/>
                </a:lnTo>
                <a:lnTo>
                  <a:pt x="865403" y="38104"/>
                </a:lnTo>
                <a:lnTo>
                  <a:pt x="821960" y="42335"/>
                </a:lnTo>
                <a:lnTo>
                  <a:pt x="779133" y="46567"/>
                </a:lnTo>
                <a:lnTo>
                  <a:pt x="738461" y="52682"/>
                </a:lnTo>
                <a:lnTo>
                  <a:pt x="699219" y="59398"/>
                </a:lnTo>
                <a:lnTo>
                  <a:pt x="660611" y="64734"/>
                </a:lnTo>
                <a:lnTo>
                  <a:pt x="624167" y="71339"/>
                </a:lnTo>
                <a:lnTo>
                  <a:pt x="589155" y="78979"/>
                </a:lnTo>
                <a:lnTo>
                  <a:pt x="554779" y="87077"/>
                </a:lnTo>
                <a:lnTo>
                  <a:pt x="522568" y="97262"/>
                </a:lnTo>
                <a:lnTo>
                  <a:pt x="476666" y="113015"/>
                </a:lnTo>
                <a:lnTo>
                  <a:pt x="433668" y="128501"/>
                </a:lnTo>
                <a:lnTo>
                  <a:pt x="394116" y="146495"/>
                </a:lnTo>
                <a:lnTo>
                  <a:pt x="357468" y="167113"/>
                </a:lnTo>
                <a:lnTo>
                  <a:pt x="313479" y="199364"/>
                </a:lnTo>
                <a:lnTo>
                  <a:pt x="266455" y="237981"/>
                </a:lnTo>
                <a:lnTo>
                  <a:pt x="224344" y="281462"/>
                </a:lnTo>
                <a:lnTo>
                  <a:pt x="195452" y="318111"/>
                </a:lnTo>
                <a:lnTo>
                  <a:pt x="168311" y="355781"/>
                </a:lnTo>
                <a:lnTo>
                  <a:pt x="144983" y="395635"/>
                </a:lnTo>
                <a:lnTo>
                  <a:pt x="122078" y="438723"/>
                </a:lnTo>
                <a:lnTo>
                  <a:pt x="101884" y="482770"/>
                </a:lnTo>
                <a:lnTo>
                  <a:pt x="84379" y="528982"/>
                </a:lnTo>
                <a:lnTo>
                  <a:pt x="74081" y="561775"/>
                </a:lnTo>
                <a:lnTo>
                  <a:pt x="62450" y="595165"/>
                </a:lnTo>
                <a:lnTo>
                  <a:pt x="55869" y="628820"/>
                </a:lnTo>
                <a:lnTo>
                  <a:pt x="51534" y="662592"/>
                </a:lnTo>
                <a:lnTo>
                  <a:pt x="44903" y="696417"/>
                </a:lnTo>
                <a:lnTo>
                  <a:pt x="39133" y="730265"/>
                </a:lnTo>
                <a:lnTo>
                  <a:pt x="33511" y="764829"/>
                </a:lnTo>
                <a:lnTo>
                  <a:pt x="26310" y="801357"/>
                </a:lnTo>
                <a:lnTo>
                  <a:pt x="22168" y="836877"/>
                </a:lnTo>
                <a:lnTo>
                  <a:pt x="19622" y="871479"/>
                </a:lnTo>
                <a:lnTo>
                  <a:pt x="16138" y="905672"/>
                </a:lnTo>
                <a:lnTo>
                  <a:pt x="12238" y="939684"/>
                </a:lnTo>
                <a:lnTo>
                  <a:pt x="8858" y="973615"/>
                </a:lnTo>
                <a:lnTo>
                  <a:pt x="7356" y="1007511"/>
                </a:lnTo>
                <a:lnTo>
                  <a:pt x="4807" y="1041390"/>
                </a:lnTo>
                <a:lnTo>
                  <a:pt x="2028" y="1074557"/>
                </a:lnTo>
                <a:lnTo>
                  <a:pt x="463" y="1120290"/>
                </a:lnTo>
                <a:lnTo>
                  <a:pt x="0" y="1160966"/>
                </a:lnTo>
                <a:lnTo>
                  <a:pt x="569" y="1199829"/>
                </a:lnTo>
                <a:lnTo>
                  <a:pt x="6303" y="1240271"/>
                </a:lnTo>
                <a:lnTo>
                  <a:pt x="15393" y="1273720"/>
                </a:lnTo>
                <a:lnTo>
                  <a:pt x="30252" y="1305991"/>
                </a:lnTo>
                <a:lnTo>
                  <a:pt x="56569" y="1344399"/>
                </a:lnTo>
                <a:lnTo>
                  <a:pt x="74422" y="1360922"/>
                </a:lnTo>
                <a:lnTo>
                  <a:pt x="114629" y="1383027"/>
                </a:lnTo>
                <a:lnTo>
                  <a:pt x="149773" y="1396623"/>
                </a:lnTo>
                <a:lnTo>
                  <a:pt x="193347" y="1409588"/>
                </a:lnTo>
                <a:lnTo>
                  <a:pt x="225524" y="1417412"/>
                </a:lnTo>
                <a:lnTo>
                  <a:pt x="258640" y="1423240"/>
                </a:lnTo>
                <a:lnTo>
                  <a:pt x="294054" y="1428183"/>
                </a:lnTo>
                <a:lnTo>
                  <a:pt x="330960" y="1432731"/>
                </a:lnTo>
                <a:lnTo>
                  <a:pt x="368529" y="1437104"/>
                </a:lnTo>
                <a:lnTo>
                  <a:pt x="410156" y="1441400"/>
                </a:lnTo>
                <a:lnTo>
                  <a:pt x="453822" y="1445661"/>
                </a:lnTo>
                <a:lnTo>
                  <a:pt x="496748" y="1449907"/>
                </a:lnTo>
                <a:lnTo>
                  <a:pt x="543107" y="1454145"/>
                </a:lnTo>
                <a:lnTo>
                  <a:pt x="567323" y="1456264"/>
                </a:lnTo>
                <a:lnTo>
                  <a:pt x="614925" y="1460498"/>
                </a:lnTo>
                <a:lnTo>
                  <a:pt x="638485" y="1462616"/>
                </a:lnTo>
                <a:lnTo>
                  <a:pt x="663364" y="1464733"/>
                </a:lnTo>
                <a:lnTo>
                  <a:pt x="689123" y="1466850"/>
                </a:lnTo>
                <a:lnTo>
                  <a:pt x="715467" y="1468967"/>
                </a:lnTo>
                <a:lnTo>
                  <a:pt x="742202" y="1471083"/>
                </a:lnTo>
                <a:lnTo>
                  <a:pt x="769198" y="1473200"/>
                </a:lnTo>
                <a:lnTo>
                  <a:pt x="796366" y="1475317"/>
                </a:lnTo>
                <a:lnTo>
                  <a:pt x="825062" y="1476728"/>
                </a:lnTo>
                <a:lnTo>
                  <a:pt x="854776" y="1477668"/>
                </a:lnTo>
                <a:lnTo>
                  <a:pt x="885169" y="1478295"/>
                </a:lnTo>
                <a:lnTo>
                  <a:pt x="916015" y="1479419"/>
                </a:lnTo>
                <a:lnTo>
                  <a:pt x="947162" y="1480874"/>
                </a:lnTo>
                <a:lnTo>
                  <a:pt x="978510" y="1482549"/>
                </a:lnTo>
                <a:lnTo>
                  <a:pt x="1010697" y="1484371"/>
                </a:lnTo>
                <a:lnTo>
                  <a:pt x="1043444" y="1486292"/>
                </a:lnTo>
                <a:lnTo>
                  <a:pt x="1076564" y="1488278"/>
                </a:lnTo>
                <a:lnTo>
                  <a:pt x="1110639" y="1490307"/>
                </a:lnTo>
                <a:lnTo>
                  <a:pt x="1145349" y="1492366"/>
                </a:lnTo>
                <a:lnTo>
                  <a:pt x="1180485" y="1494444"/>
                </a:lnTo>
                <a:lnTo>
                  <a:pt x="1216608" y="1495829"/>
                </a:lnTo>
                <a:lnTo>
                  <a:pt x="1253390" y="1496753"/>
                </a:lnTo>
                <a:lnTo>
                  <a:pt x="1290612" y="1497368"/>
                </a:lnTo>
                <a:lnTo>
                  <a:pt x="1328125" y="1498485"/>
                </a:lnTo>
                <a:lnTo>
                  <a:pt x="1365836" y="1499934"/>
                </a:lnTo>
                <a:lnTo>
                  <a:pt x="1403676" y="1501606"/>
                </a:lnTo>
                <a:lnTo>
                  <a:pt x="1442308" y="1503426"/>
                </a:lnTo>
                <a:lnTo>
                  <a:pt x="1481468" y="1505345"/>
                </a:lnTo>
                <a:lnTo>
                  <a:pt x="1520980" y="1507330"/>
                </a:lnTo>
                <a:lnTo>
                  <a:pt x="1561432" y="1508653"/>
                </a:lnTo>
                <a:lnTo>
                  <a:pt x="1602512" y="1509535"/>
                </a:lnTo>
                <a:lnTo>
                  <a:pt x="1644010" y="1510124"/>
                </a:lnTo>
                <a:lnTo>
                  <a:pt x="1686491" y="1511221"/>
                </a:lnTo>
                <a:lnTo>
                  <a:pt x="1729630" y="1512659"/>
                </a:lnTo>
                <a:lnTo>
                  <a:pt x="1773205" y="1514323"/>
                </a:lnTo>
                <a:lnTo>
                  <a:pt x="1818483" y="1516137"/>
                </a:lnTo>
                <a:lnTo>
                  <a:pt x="1864896" y="1518053"/>
                </a:lnTo>
                <a:lnTo>
                  <a:pt x="1912066" y="1520036"/>
                </a:lnTo>
                <a:lnTo>
                  <a:pt x="1959034" y="1522062"/>
                </a:lnTo>
                <a:lnTo>
                  <a:pt x="2005869" y="1524119"/>
                </a:lnTo>
                <a:lnTo>
                  <a:pt x="2052615" y="1526196"/>
                </a:lnTo>
                <a:lnTo>
                  <a:pt x="2099300" y="1528286"/>
                </a:lnTo>
                <a:lnTo>
                  <a:pt x="2145946" y="1530385"/>
                </a:lnTo>
                <a:lnTo>
                  <a:pt x="2192566" y="1532490"/>
                </a:lnTo>
                <a:lnTo>
                  <a:pt x="2241284" y="1534599"/>
                </a:lnTo>
                <a:lnTo>
                  <a:pt x="2291402" y="1536710"/>
                </a:lnTo>
                <a:lnTo>
                  <a:pt x="2342453" y="1538824"/>
                </a:lnTo>
                <a:lnTo>
                  <a:pt x="2394126" y="1540938"/>
                </a:lnTo>
                <a:lnTo>
                  <a:pt x="2446213" y="1543053"/>
                </a:lnTo>
                <a:lnTo>
                  <a:pt x="2498577" y="1545169"/>
                </a:lnTo>
                <a:lnTo>
                  <a:pt x="2551830" y="1547285"/>
                </a:lnTo>
                <a:lnTo>
                  <a:pt x="2605678" y="1549401"/>
                </a:lnTo>
                <a:lnTo>
                  <a:pt x="2659920" y="1551517"/>
                </a:lnTo>
                <a:lnTo>
                  <a:pt x="2715132" y="1554339"/>
                </a:lnTo>
                <a:lnTo>
                  <a:pt x="2770989" y="1557632"/>
                </a:lnTo>
                <a:lnTo>
                  <a:pt x="2827277" y="1561238"/>
                </a:lnTo>
                <a:lnTo>
                  <a:pt x="2882442" y="1564348"/>
                </a:lnTo>
                <a:lnTo>
                  <a:pt x="2936858" y="1567126"/>
                </a:lnTo>
                <a:lnTo>
                  <a:pt x="2990773" y="1569684"/>
                </a:lnTo>
                <a:lnTo>
                  <a:pt x="3045062" y="1572801"/>
                </a:lnTo>
                <a:lnTo>
                  <a:pt x="3099599" y="1576289"/>
                </a:lnTo>
                <a:lnTo>
                  <a:pt x="3154300" y="1580026"/>
                </a:lnTo>
                <a:lnTo>
                  <a:pt x="3209112" y="1583929"/>
                </a:lnTo>
                <a:lnTo>
                  <a:pt x="3263999" y="1587941"/>
                </a:lnTo>
                <a:lnTo>
                  <a:pt x="3318934" y="1592028"/>
                </a:lnTo>
                <a:lnTo>
                  <a:pt x="3374608" y="1595457"/>
                </a:lnTo>
                <a:lnTo>
                  <a:pt x="3430773" y="1598449"/>
                </a:lnTo>
                <a:lnTo>
                  <a:pt x="3487267" y="1601150"/>
                </a:lnTo>
                <a:lnTo>
                  <a:pt x="3545390" y="1604361"/>
                </a:lnTo>
                <a:lnTo>
                  <a:pt x="3604600" y="1607913"/>
                </a:lnTo>
                <a:lnTo>
                  <a:pt x="3664536" y="1611692"/>
                </a:lnTo>
                <a:lnTo>
                  <a:pt x="3724953" y="1615622"/>
                </a:lnTo>
                <a:lnTo>
                  <a:pt x="3785692" y="1619653"/>
                </a:lnTo>
                <a:lnTo>
                  <a:pt x="3846646" y="1623752"/>
                </a:lnTo>
                <a:lnTo>
                  <a:pt x="3907038" y="1628601"/>
                </a:lnTo>
                <a:lnTo>
                  <a:pt x="3967056" y="1633951"/>
                </a:lnTo>
                <a:lnTo>
                  <a:pt x="4026821" y="1639634"/>
                </a:lnTo>
                <a:lnTo>
                  <a:pt x="4086421" y="1644834"/>
                </a:lnTo>
                <a:lnTo>
                  <a:pt x="4145911" y="1649711"/>
                </a:lnTo>
                <a:lnTo>
                  <a:pt x="4205325" y="1654374"/>
                </a:lnTo>
                <a:lnTo>
                  <a:pt x="4267512" y="1658894"/>
                </a:lnTo>
                <a:lnTo>
                  <a:pt x="4331549" y="1663318"/>
                </a:lnTo>
                <a:lnTo>
                  <a:pt x="4396817" y="1667679"/>
                </a:lnTo>
                <a:lnTo>
                  <a:pt x="4459380" y="1671997"/>
                </a:lnTo>
                <a:lnTo>
                  <a:pt x="4520139" y="1676286"/>
                </a:lnTo>
                <a:lnTo>
                  <a:pt x="4579694" y="1680557"/>
                </a:lnTo>
                <a:lnTo>
                  <a:pt x="4640562" y="1684816"/>
                </a:lnTo>
                <a:lnTo>
                  <a:pt x="4702311" y="1689066"/>
                </a:lnTo>
                <a:lnTo>
                  <a:pt x="4764641" y="1693311"/>
                </a:lnTo>
                <a:lnTo>
                  <a:pt x="4825245" y="1697551"/>
                </a:lnTo>
                <a:lnTo>
                  <a:pt x="4884700" y="1701790"/>
                </a:lnTo>
                <a:lnTo>
                  <a:pt x="4943383" y="1706026"/>
                </a:lnTo>
                <a:lnTo>
                  <a:pt x="5001557" y="1710262"/>
                </a:lnTo>
                <a:lnTo>
                  <a:pt x="5059391" y="1714497"/>
                </a:lnTo>
                <a:lnTo>
                  <a:pt x="5116996" y="1718731"/>
                </a:lnTo>
                <a:lnTo>
                  <a:pt x="5173743" y="1722260"/>
                </a:lnTo>
                <a:lnTo>
                  <a:pt x="5229919" y="1725318"/>
                </a:lnTo>
                <a:lnTo>
                  <a:pt x="5285714" y="1728062"/>
                </a:lnTo>
                <a:lnTo>
                  <a:pt x="5341256" y="1731302"/>
                </a:lnTo>
                <a:lnTo>
                  <a:pt x="5396628" y="1734874"/>
                </a:lnTo>
                <a:lnTo>
                  <a:pt x="5451885" y="1738666"/>
                </a:lnTo>
                <a:lnTo>
                  <a:pt x="5507070" y="1741899"/>
                </a:lnTo>
                <a:lnTo>
                  <a:pt x="5562204" y="1744761"/>
                </a:lnTo>
                <a:lnTo>
                  <a:pt x="5617304" y="1747374"/>
                </a:lnTo>
                <a:lnTo>
                  <a:pt x="5670972" y="1749821"/>
                </a:lnTo>
                <a:lnTo>
                  <a:pt x="5723683" y="1752159"/>
                </a:lnTo>
                <a:lnTo>
                  <a:pt x="5775757" y="1754422"/>
                </a:lnTo>
                <a:lnTo>
                  <a:pt x="5828817" y="1756637"/>
                </a:lnTo>
                <a:lnTo>
                  <a:pt x="5882537" y="1758819"/>
                </a:lnTo>
                <a:lnTo>
                  <a:pt x="5936693" y="1760979"/>
                </a:lnTo>
                <a:lnTo>
                  <a:pt x="5988319" y="1763125"/>
                </a:lnTo>
                <a:lnTo>
                  <a:pt x="6038257" y="1765261"/>
                </a:lnTo>
                <a:lnTo>
                  <a:pt x="6087072" y="1767391"/>
                </a:lnTo>
                <a:lnTo>
                  <a:pt x="6134434" y="1768811"/>
                </a:lnTo>
                <a:lnTo>
                  <a:pt x="6180825" y="1769757"/>
                </a:lnTo>
                <a:lnTo>
                  <a:pt x="6226567" y="1770388"/>
                </a:lnTo>
                <a:lnTo>
                  <a:pt x="6270470" y="1771514"/>
                </a:lnTo>
                <a:lnTo>
                  <a:pt x="6313141" y="1772970"/>
                </a:lnTo>
                <a:lnTo>
                  <a:pt x="6354996" y="1774647"/>
                </a:lnTo>
                <a:lnTo>
                  <a:pt x="6394189" y="1775765"/>
                </a:lnTo>
                <a:lnTo>
                  <a:pt x="6431605" y="1776510"/>
                </a:lnTo>
                <a:lnTo>
                  <a:pt x="6467838" y="1777006"/>
                </a:lnTo>
                <a:lnTo>
                  <a:pt x="6502579" y="1777337"/>
                </a:lnTo>
                <a:lnTo>
                  <a:pt x="6536320" y="1777558"/>
                </a:lnTo>
                <a:lnTo>
                  <a:pt x="6569399" y="1777706"/>
                </a:lnTo>
                <a:lnTo>
                  <a:pt x="6599918" y="1777098"/>
                </a:lnTo>
                <a:lnTo>
                  <a:pt x="6628730" y="1775987"/>
                </a:lnTo>
                <a:lnTo>
                  <a:pt x="6656406" y="1774542"/>
                </a:lnTo>
                <a:lnTo>
                  <a:pt x="6681204" y="1772872"/>
                </a:lnTo>
                <a:lnTo>
                  <a:pt x="6725693" y="1769135"/>
                </a:lnTo>
                <a:lnTo>
                  <a:pt x="6762871" y="1765123"/>
                </a:lnTo>
                <a:lnTo>
                  <a:pt x="6809685" y="1758898"/>
                </a:lnTo>
                <a:lnTo>
                  <a:pt x="6895905" y="1733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7" name="SMARTInkShape-Group354"/>
          <p:cNvGrpSpPr/>
          <p:nvPr/>
        </p:nvGrpSpPr>
        <p:grpSpPr>
          <a:xfrm>
            <a:off x="699774" y="218079"/>
            <a:ext cx="1351374" cy="895909"/>
            <a:chOff x="699774" y="218079"/>
            <a:chExt cx="1351374" cy="895909"/>
          </a:xfrm>
        </p:grpSpPr>
        <p:sp>
          <p:nvSpPr>
            <p:cNvPr id="240" name="SMARTInkShape-1517"/>
            <p:cNvSpPr/>
            <p:nvPr>
              <p:custDataLst>
                <p:tags r:id="rId94"/>
              </p:custDataLst>
            </p:nvPr>
          </p:nvSpPr>
          <p:spPr>
            <a:xfrm>
              <a:off x="859694" y="218079"/>
              <a:ext cx="530957" cy="279179"/>
            </a:xfrm>
            <a:custGeom>
              <a:avLst/>
              <a:gdLst/>
              <a:ahLst/>
              <a:cxnLst/>
              <a:rect l="0" t="0" r="0" b="0"/>
              <a:pathLst>
                <a:path w="530957" h="279179">
                  <a:moveTo>
                    <a:pt x="188056" y="54971"/>
                  </a:moveTo>
                  <a:lnTo>
                    <a:pt x="188056" y="54971"/>
                  </a:lnTo>
                  <a:lnTo>
                    <a:pt x="198991" y="44036"/>
                  </a:lnTo>
                  <a:lnTo>
                    <a:pt x="201853" y="43056"/>
                  </a:lnTo>
                  <a:lnTo>
                    <a:pt x="203604" y="42794"/>
                  </a:lnTo>
                  <a:lnTo>
                    <a:pt x="209439" y="39055"/>
                  </a:lnTo>
                  <a:lnTo>
                    <a:pt x="210073" y="38010"/>
                  </a:lnTo>
                  <a:lnTo>
                    <a:pt x="209789" y="37314"/>
                  </a:lnTo>
                  <a:lnTo>
                    <a:pt x="208895" y="36850"/>
                  </a:lnTo>
                  <a:lnTo>
                    <a:pt x="179712" y="77488"/>
                  </a:lnTo>
                  <a:lnTo>
                    <a:pt x="150816" y="122135"/>
                  </a:lnTo>
                  <a:lnTo>
                    <a:pt x="119656" y="160561"/>
                  </a:lnTo>
                  <a:lnTo>
                    <a:pt x="86324" y="199510"/>
                  </a:lnTo>
                  <a:lnTo>
                    <a:pt x="48469" y="243155"/>
                  </a:lnTo>
                  <a:lnTo>
                    <a:pt x="21855" y="269656"/>
                  </a:lnTo>
                  <a:lnTo>
                    <a:pt x="5805" y="279098"/>
                  </a:lnTo>
                  <a:lnTo>
                    <a:pt x="3055" y="279178"/>
                  </a:lnTo>
                  <a:lnTo>
                    <a:pt x="1222" y="277820"/>
                  </a:lnTo>
                  <a:lnTo>
                    <a:pt x="0" y="275504"/>
                  </a:lnTo>
                  <a:lnTo>
                    <a:pt x="524" y="269167"/>
                  </a:lnTo>
                  <a:lnTo>
                    <a:pt x="13351" y="243488"/>
                  </a:lnTo>
                  <a:lnTo>
                    <a:pt x="45257" y="195937"/>
                  </a:lnTo>
                  <a:lnTo>
                    <a:pt x="84236" y="153036"/>
                  </a:lnTo>
                  <a:lnTo>
                    <a:pt x="120736" y="117431"/>
                  </a:lnTo>
                  <a:lnTo>
                    <a:pt x="163652" y="83092"/>
                  </a:lnTo>
                  <a:lnTo>
                    <a:pt x="205120" y="49685"/>
                  </a:lnTo>
                  <a:lnTo>
                    <a:pt x="246408" y="28318"/>
                  </a:lnTo>
                  <a:lnTo>
                    <a:pt x="284368" y="13913"/>
                  </a:lnTo>
                  <a:lnTo>
                    <a:pt x="321015" y="5176"/>
                  </a:lnTo>
                  <a:lnTo>
                    <a:pt x="363859" y="0"/>
                  </a:lnTo>
                  <a:lnTo>
                    <a:pt x="406149" y="1622"/>
                  </a:lnTo>
                  <a:lnTo>
                    <a:pt x="448682" y="14512"/>
                  </a:lnTo>
                  <a:lnTo>
                    <a:pt x="487710" y="39426"/>
                  </a:lnTo>
                  <a:lnTo>
                    <a:pt x="530956" y="8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518"/>
            <p:cNvSpPr/>
            <p:nvPr>
              <p:custDataLst>
                <p:tags r:id="rId95"/>
              </p:custDataLst>
            </p:nvPr>
          </p:nvSpPr>
          <p:spPr>
            <a:xfrm>
              <a:off x="1772533" y="451216"/>
              <a:ext cx="278615" cy="662772"/>
            </a:xfrm>
            <a:custGeom>
              <a:avLst/>
              <a:gdLst/>
              <a:ahLst/>
              <a:cxnLst/>
              <a:rect l="0" t="0" r="0" b="0"/>
              <a:pathLst>
                <a:path w="278615" h="662772">
                  <a:moveTo>
                    <a:pt x="5467" y="31384"/>
                  </a:moveTo>
                  <a:lnTo>
                    <a:pt x="5467" y="31384"/>
                  </a:lnTo>
                  <a:lnTo>
                    <a:pt x="2096" y="31384"/>
                  </a:lnTo>
                  <a:lnTo>
                    <a:pt x="1103" y="29973"/>
                  </a:lnTo>
                  <a:lnTo>
                    <a:pt x="0" y="24642"/>
                  </a:lnTo>
                  <a:lnTo>
                    <a:pt x="1116" y="22656"/>
                  </a:lnTo>
                  <a:lnTo>
                    <a:pt x="3272" y="21332"/>
                  </a:lnTo>
                  <a:lnTo>
                    <a:pt x="44574" y="10001"/>
                  </a:lnTo>
                  <a:lnTo>
                    <a:pt x="87353" y="2413"/>
                  </a:lnTo>
                  <a:lnTo>
                    <a:pt x="131935" y="0"/>
                  </a:lnTo>
                  <a:lnTo>
                    <a:pt x="177831" y="9734"/>
                  </a:lnTo>
                  <a:lnTo>
                    <a:pt x="190023" y="12590"/>
                  </a:lnTo>
                  <a:lnTo>
                    <a:pt x="202497" y="18562"/>
                  </a:lnTo>
                  <a:lnTo>
                    <a:pt x="213216" y="35328"/>
                  </a:lnTo>
                  <a:lnTo>
                    <a:pt x="220566" y="58537"/>
                  </a:lnTo>
                  <a:lnTo>
                    <a:pt x="221418" y="104167"/>
                  </a:lnTo>
                  <a:lnTo>
                    <a:pt x="218006" y="150889"/>
                  </a:lnTo>
                  <a:lnTo>
                    <a:pt x="214464" y="182569"/>
                  </a:lnTo>
                  <a:lnTo>
                    <a:pt x="208503" y="226698"/>
                  </a:lnTo>
                  <a:lnTo>
                    <a:pt x="204150" y="265173"/>
                  </a:lnTo>
                  <a:lnTo>
                    <a:pt x="203131" y="296863"/>
                  </a:lnTo>
                  <a:lnTo>
                    <a:pt x="202679" y="332113"/>
                  </a:lnTo>
                  <a:lnTo>
                    <a:pt x="205795" y="370804"/>
                  </a:lnTo>
                  <a:lnTo>
                    <a:pt x="211187" y="413626"/>
                  </a:lnTo>
                  <a:lnTo>
                    <a:pt x="220624" y="455321"/>
                  </a:lnTo>
                  <a:lnTo>
                    <a:pt x="239099" y="494486"/>
                  </a:lnTo>
                  <a:lnTo>
                    <a:pt x="256829" y="532554"/>
                  </a:lnTo>
                  <a:lnTo>
                    <a:pt x="275487" y="572999"/>
                  </a:lnTo>
                  <a:lnTo>
                    <a:pt x="278614" y="580844"/>
                  </a:lnTo>
                  <a:lnTo>
                    <a:pt x="278325" y="597087"/>
                  </a:lnTo>
                  <a:lnTo>
                    <a:pt x="272787" y="612302"/>
                  </a:lnTo>
                  <a:lnTo>
                    <a:pt x="263270" y="623768"/>
                  </a:lnTo>
                  <a:lnTo>
                    <a:pt x="239270" y="638156"/>
                  </a:lnTo>
                  <a:lnTo>
                    <a:pt x="202508" y="650591"/>
                  </a:lnTo>
                  <a:lnTo>
                    <a:pt x="155527" y="659841"/>
                  </a:lnTo>
                  <a:lnTo>
                    <a:pt x="134249" y="662771"/>
                  </a:lnTo>
                  <a:lnTo>
                    <a:pt x="62617" y="660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519"/>
            <p:cNvSpPr/>
            <p:nvPr>
              <p:custDataLst>
                <p:tags r:id="rId96"/>
              </p:custDataLst>
            </p:nvPr>
          </p:nvSpPr>
          <p:spPr>
            <a:xfrm>
              <a:off x="1403350" y="670804"/>
              <a:ext cx="285751" cy="281697"/>
            </a:xfrm>
            <a:custGeom>
              <a:avLst/>
              <a:gdLst/>
              <a:ahLst/>
              <a:cxnLst/>
              <a:rect l="0" t="0" r="0" b="0"/>
              <a:pathLst>
                <a:path w="285751" h="281697">
                  <a:moveTo>
                    <a:pt x="285750" y="34046"/>
                  </a:moveTo>
                  <a:lnTo>
                    <a:pt x="285750" y="34046"/>
                  </a:lnTo>
                  <a:lnTo>
                    <a:pt x="282379" y="9627"/>
                  </a:lnTo>
                  <a:lnTo>
                    <a:pt x="279269" y="5067"/>
                  </a:lnTo>
                  <a:lnTo>
                    <a:pt x="275080" y="2027"/>
                  </a:lnTo>
                  <a:lnTo>
                    <a:pt x="270170" y="0"/>
                  </a:lnTo>
                  <a:lnTo>
                    <a:pt x="255307" y="1511"/>
                  </a:lnTo>
                  <a:lnTo>
                    <a:pt x="236942" y="8297"/>
                  </a:lnTo>
                  <a:lnTo>
                    <a:pt x="192713" y="40211"/>
                  </a:lnTo>
                  <a:lnTo>
                    <a:pt x="149223" y="78480"/>
                  </a:lnTo>
                  <a:lnTo>
                    <a:pt x="108229" y="125433"/>
                  </a:lnTo>
                  <a:lnTo>
                    <a:pt x="69874" y="172524"/>
                  </a:lnTo>
                  <a:lnTo>
                    <a:pt x="38103" y="216006"/>
                  </a:lnTo>
                  <a:lnTo>
                    <a:pt x="7762" y="259979"/>
                  </a:lnTo>
                  <a:lnTo>
                    <a:pt x="0" y="281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520"/>
            <p:cNvSpPr/>
            <p:nvPr>
              <p:custDataLst>
                <p:tags r:id="rId97"/>
              </p:custDataLst>
            </p:nvPr>
          </p:nvSpPr>
          <p:spPr>
            <a:xfrm>
              <a:off x="1454412" y="651258"/>
              <a:ext cx="234689" cy="282193"/>
            </a:xfrm>
            <a:custGeom>
              <a:avLst/>
              <a:gdLst/>
              <a:ahLst/>
              <a:cxnLst/>
              <a:rect l="0" t="0" r="0" b="0"/>
              <a:pathLst>
                <a:path w="234689" h="282193">
                  <a:moveTo>
                    <a:pt x="6088" y="28192"/>
                  </a:moveTo>
                  <a:lnTo>
                    <a:pt x="6088" y="28192"/>
                  </a:lnTo>
                  <a:lnTo>
                    <a:pt x="6088" y="21450"/>
                  </a:lnTo>
                  <a:lnTo>
                    <a:pt x="4206" y="16259"/>
                  </a:lnTo>
                  <a:lnTo>
                    <a:pt x="1724" y="11599"/>
                  </a:lnTo>
                  <a:lnTo>
                    <a:pt x="130" y="2859"/>
                  </a:lnTo>
                  <a:lnTo>
                    <a:pt x="0" y="720"/>
                  </a:lnTo>
                  <a:lnTo>
                    <a:pt x="618" y="0"/>
                  </a:lnTo>
                  <a:lnTo>
                    <a:pt x="1736" y="225"/>
                  </a:lnTo>
                  <a:lnTo>
                    <a:pt x="8599" y="5656"/>
                  </a:lnTo>
                  <a:lnTo>
                    <a:pt x="41987" y="53027"/>
                  </a:lnTo>
                  <a:lnTo>
                    <a:pt x="73517" y="92704"/>
                  </a:lnTo>
                  <a:lnTo>
                    <a:pt x="114111" y="139202"/>
                  </a:lnTo>
                  <a:lnTo>
                    <a:pt x="151865" y="181066"/>
                  </a:lnTo>
                  <a:lnTo>
                    <a:pt x="187560" y="228184"/>
                  </a:lnTo>
                  <a:lnTo>
                    <a:pt x="217673" y="267856"/>
                  </a:lnTo>
                  <a:lnTo>
                    <a:pt x="234688" y="282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521"/>
            <p:cNvSpPr/>
            <p:nvPr>
              <p:custDataLst>
                <p:tags r:id="rId98"/>
              </p:custDataLst>
            </p:nvPr>
          </p:nvSpPr>
          <p:spPr>
            <a:xfrm>
              <a:off x="1094649" y="528962"/>
              <a:ext cx="241922" cy="519717"/>
            </a:xfrm>
            <a:custGeom>
              <a:avLst/>
              <a:gdLst/>
              <a:ahLst/>
              <a:cxnLst/>
              <a:rect l="0" t="0" r="0" b="0"/>
              <a:pathLst>
                <a:path w="241922" h="519717">
                  <a:moveTo>
                    <a:pt x="232501" y="36188"/>
                  </a:moveTo>
                  <a:lnTo>
                    <a:pt x="232501" y="36188"/>
                  </a:lnTo>
                  <a:lnTo>
                    <a:pt x="237571" y="30413"/>
                  </a:lnTo>
                  <a:lnTo>
                    <a:pt x="241339" y="23979"/>
                  </a:lnTo>
                  <a:lnTo>
                    <a:pt x="241921" y="20993"/>
                  </a:lnTo>
                  <a:lnTo>
                    <a:pt x="241603" y="18297"/>
                  </a:lnTo>
                  <a:lnTo>
                    <a:pt x="239666" y="11131"/>
                  </a:lnTo>
                  <a:lnTo>
                    <a:pt x="239395" y="8900"/>
                  </a:lnTo>
                  <a:lnTo>
                    <a:pt x="231567" y="4540"/>
                  </a:lnTo>
                  <a:lnTo>
                    <a:pt x="213174" y="0"/>
                  </a:lnTo>
                  <a:lnTo>
                    <a:pt x="177883" y="1837"/>
                  </a:lnTo>
                  <a:lnTo>
                    <a:pt x="140286" y="10405"/>
                  </a:lnTo>
                  <a:lnTo>
                    <a:pt x="107268" y="30232"/>
                  </a:lnTo>
                  <a:lnTo>
                    <a:pt x="83260" y="54245"/>
                  </a:lnTo>
                  <a:lnTo>
                    <a:pt x="60771" y="101273"/>
                  </a:lnTo>
                  <a:lnTo>
                    <a:pt x="52031" y="128145"/>
                  </a:lnTo>
                  <a:lnTo>
                    <a:pt x="49078" y="169671"/>
                  </a:lnTo>
                  <a:lnTo>
                    <a:pt x="45195" y="207677"/>
                  </a:lnTo>
                  <a:lnTo>
                    <a:pt x="42947" y="249121"/>
                  </a:lnTo>
                  <a:lnTo>
                    <a:pt x="37118" y="294279"/>
                  </a:lnTo>
                  <a:lnTo>
                    <a:pt x="30520" y="334361"/>
                  </a:lnTo>
                  <a:lnTo>
                    <a:pt x="20647" y="374694"/>
                  </a:lnTo>
                  <a:lnTo>
                    <a:pt x="10632" y="414360"/>
                  </a:lnTo>
                  <a:lnTo>
                    <a:pt x="423" y="460299"/>
                  </a:lnTo>
                  <a:lnTo>
                    <a:pt x="0" y="493542"/>
                  </a:lnTo>
                  <a:lnTo>
                    <a:pt x="3578" y="508273"/>
                  </a:lnTo>
                  <a:lnTo>
                    <a:pt x="9872" y="517172"/>
                  </a:lnTo>
                  <a:lnTo>
                    <a:pt x="26781" y="519716"/>
                  </a:lnTo>
                  <a:lnTo>
                    <a:pt x="62186" y="517181"/>
                  </a:lnTo>
                  <a:lnTo>
                    <a:pt x="108704" y="510004"/>
                  </a:lnTo>
                  <a:lnTo>
                    <a:pt x="147921" y="497135"/>
                  </a:lnTo>
                  <a:lnTo>
                    <a:pt x="187450" y="483288"/>
                  </a:lnTo>
                  <a:lnTo>
                    <a:pt x="238851" y="455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522"/>
            <p:cNvSpPr/>
            <p:nvPr>
              <p:custDataLst>
                <p:tags r:id="rId99"/>
              </p:custDataLst>
            </p:nvPr>
          </p:nvSpPr>
          <p:spPr>
            <a:xfrm>
              <a:off x="699774" y="578810"/>
              <a:ext cx="240027" cy="470406"/>
            </a:xfrm>
            <a:custGeom>
              <a:avLst/>
              <a:gdLst/>
              <a:ahLst/>
              <a:cxnLst/>
              <a:rect l="0" t="0" r="0" b="0"/>
              <a:pathLst>
                <a:path w="240027" h="470406">
                  <a:moveTo>
                    <a:pt x="227326" y="11740"/>
                  </a:moveTo>
                  <a:lnTo>
                    <a:pt x="227326" y="11740"/>
                  </a:lnTo>
                  <a:lnTo>
                    <a:pt x="227326" y="6273"/>
                  </a:lnTo>
                  <a:lnTo>
                    <a:pt x="223955" y="2281"/>
                  </a:lnTo>
                  <a:lnTo>
                    <a:pt x="220418" y="480"/>
                  </a:lnTo>
                  <a:lnTo>
                    <a:pt x="218488" y="0"/>
                  </a:lnTo>
                  <a:lnTo>
                    <a:pt x="173617" y="5563"/>
                  </a:lnTo>
                  <a:lnTo>
                    <a:pt x="130038" y="12192"/>
                  </a:lnTo>
                  <a:lnTo>
                    <a:pt x="99017" y="20105"/>
                  </a:lnTo>
                  <a:lnTo>
                    <a:pt x="76420" y="33269"/>
                  </a:lnTo>
                  <a:lnTo>
                    <a:pt x="63595" y="45297"/>
                  </a:lnTo>
                  <a:lnTo>
                    <a:pt x="53192" y="60051"/>
                  </a:lnTo>
                  <a:lnTo>
                    <a:pt x="40791" y="100540"/>
                  </a:lnTo>
                  <a:lnTo>
                    <a:pt x="37609" y="138642"/>
                  </a:lnTo>
                  <a:lnTo>
                    <a:pt x="36981" y="182779"/>
                  </a:lnTo>
                  <a:lnTo>
                    <a:pt x="33501" y="223442"/>
                  </a:lnTo>
                  <a:lnTo>
                    <a:pt x="24630" y="267867"/>
                  </a:lnTo>
                  <a:lnTo>
                    <a:pt x="18941" y="299376"/>
                  </a:lnTo>
                  <a:lnTo>
                    <a:pt x="11771" y="341323"/>
                  </a:lnTo>
                  <a:lnTo>
                    <a:pt x="3027" y="387522"/>
                  </a:lnTo>
                  <a:lnTo>
                    <a:pt x="0" y="428197"/>
                  </a:lnTo>
                  <a:lnTo>
                    <a:pt x="3055" y="449421"/>
                  </a:lnTo>
                  <a:lnTo>
                    <a:pt x="5846" y="458044"/>
                  </a:lnTo>
                  <a:lnTo>
                    <a:pt x="11234" y="463793"/>
                  </a:lnTo>
                  <a:lnTo>
                    <a:pt x="26627" y="470180"/>
                  </a:lnTo>
                  <a:lnTo>
                    <a:pt x="58499" y="470405"/>
                  </a:lnTo>
                  <a:lnTo>
                    <a:pt x="94808" y="463454"/>
                  </a:lnTo>
                  <a:lnTo>
                    <a:pt x="132714" y="453125"/>
                  </a:lnTo>
                  <a:lnTo>
                    <a:pt x="171698" y="441833"/>
                  </a:lnTo>
                  <a:lnTo>
                    <a:pt x="211151" y="425685"/>
                  </a:lnTo>
                  <a:lnTo>
                    <a:pt x="240026" y="399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523"/>
            <p:cNvSpPr/>
            <p:nvPr>
              <p:custDataLst>
                <p:tags r:id="rId100"/>
              </p:custDataLst>
            </p:nvPr>
          </p:nvSpPr>
          <p:spPr>
            <a:xfrm>
              <a:off x="735779" y="844550"/>
              <a:ext cx="184972" cy="62618"/>
            </a:xfrm>
            <a:custGeom>
              <a:avLst/>
              <a:gdLst/>
              <a:ahLst/>
              <a:cxnLst/>
              <a:rect l="0" t="0" r="0" b="0"/>
              <a:pathLst>
                <a:path w="184972" h="62618">
                  <a:moveTo>
                    <a:pt x="32571" y="57150"/>
                  </a:moveTo>
                  <a:lnTo>
                    <a:pt x="32571" y="57150"/>
                  </a:lnTo>
                  <a:lnTo>
                    <a:pt x="9427" y="62617"/>
                  </a:lnTo>
                  <a:lnTo>
                    <a:pt x="2764" y="61226"/>
                  </a:lnTo>
                  <a:lnTo>
                    <a:pt x="0" y="59867"/>
                  </a:lnTo>
                  <a:lnTo>
                    <a:pt x="1685" y="57550"/>
                  </a:lnTo>
                  <a:lnTo>
                    <a:pt x="22322" y="47548"/>
                  </a:lnTo>
                  <a:lnTo>
                    <a:pt x="59795" y="35647"/>
                  </a:lnTo>
                  <a:lnTo>
                    <a:pt x="104216" y="23889"/>
                  </a:lnTo>
                  <a:lnTo>
                    <a:pt x="140661" y="14918"/>
                  </a:lnTo>
                  <a:lnTo>
                    <a:pt x="184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355"/>
          <p:cNvGrpSpPr/>
          <p:nvPr/>
        </p:nvGrpSpPr>
        <p:grpSpPr>
          <a:xfrm>
            <a:off x="2381250" y="787400"/>
            <a:ext cx="222251" cy="173584"/>
            <a:chOff x="2381250" y="787400"/>
            <a:chExt cx="222251" cy="173584"/>
          </a:xfrm>
        </p:grpSpPr>
        <p:sp>
          <p:nvSpPr>
            <p:cNvPr id="248" name="SMARTInkShape-1524"/>
            <p:cNvSpPr/>
            <p:nvPr>
              <p:custDataLst>
                <p:tags r:id="rId92"/>
              </p:custDataLst>
            </p:nvPr>
          </p:nvSpPr>
          <p:spPr>
            <a:xfrm>
              <a:off x="2397812" y="933450"/>
              <a:ext cx="205689" cy="27534"/>
            </a:xfrm>
            <a:custGeom>
              <a:avLst/>
              <a:gdLst/>
              <a:ahLst/>
              <a:cxnLst/>
              <a:rect l="0" t="0" r="0" b="0"/>
              <a:pathLst>
                <a:path w="205689" h="27534">
                  <a:moveTo>
                    <a:pt x="8838" y="0"/>
                  </a:moveTo>
                  <a:lnTo>
                    <a:pt x="8838" y="0"/>
                  </a:lnTo>
                  <a:lnTo>
                    <a:pt x="0" y="17677"/>
                  </a:lnTo>
                  <a:lnTo>
                    <a:pt x="123" y="20957"/>
                  </a:lnTo>
                  <a:lnTo>
                    <a:pt x="1617" y="23849"/>
                  </a:lnTo>
                  <a:lnTo>
                    <a:pt x="4024" y="26483"/>
                  </a:lnTo>
                  <a:lnTo>
                    <a:pt x="8451" y="27533"/>
                  </a:lnTo>
                  <a:lnTo>
                    <a:pt x="50511" y="22449"/>
                  </a:lnTo>
                  <a:lnTo>
                    <a:pt x="86763" y="19016"/>
                  </a:lnTo>
                  <a:lnTo>
                    <a:pt x="126079" y="14885"/>
                  </a:lnTo>
                  <a:lnTo>
                    <a:pt x="20568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525"/>
            <p:cNvSpPr/>
            <p:nvPr>
              <p:custDataLst>
                <p:tags r:id="rId93"/>
              </p:custDataLst>
            </p:nvPr>
          </p:nvSpPr>
          <p:spPr>
            <a:xfrm>
              <a:off x="2381250" y="7874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0"/>
                  </a:moveTo>
                  <a:lnTo>
                    <a:pt x="0" y="0"/>
                  </a:lnTo>
                  <a:lnTo>
                    <a:pt x="46087" y="3371"/>
                  </a:lnTo>
                  <a:lnTo>
                    <a:pt x="83035" y="8838"/>
                  </a:lnTo>
                  <a:lnTo>
                    <a:pt x="139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356"/>
          <p:cNvGrpSpPr/>
          <p:nvPr/>
        </p:nvGrpSpPr>
        <p:grpSpPr>
          <a:xfrm>
            <a:off x="2889250" y="571500"/>
            <a:ext cx="336551" cy="495301"/>
            <a:chOff x="2889250" y="571500"/>
            <a:chExt cx="336551" cy="495301"/>
          </a:xfrm>
        </p:grpSpPr>
        <p:sp>
          <p:nvSpPr>
            <p:cNvPr id="251" name="SMARTInkShape-1526"/>
            <p:cNvSpPr/>
            <p:nvPr>
              <p:custDataLst>
                <p:tags r:id="rId90"/>
              </p:custDataLst>
            </p:nvPr>
          </p:nvSpPr>
          <p:spPr>
            <a:xfrm>
              <a:off x="3015624" y="571500"/>
              <a:ext cx="203827" cy="114301"/>
            </a:xfrm>
            <a:custGeom>
              <a:avLst/>
              <a:gdLst/>
              <a:ahLst/>
              <a:cxnLst/>
              <a:rect l="0" t="0" r="0" b="0"/>
              <a:pathLst>
                <a:path w="203827" h="114301">
                  <a:moveTo>
                    <a:pt x="70476" y="0"/>
                  </a:moveTo>
                  <a:lnTo>
                    <a:pt x="70476" y="0"/>
                  </a:lnTo>
                  <a:lnTo>
                    <a:pt x="56661" y="8789"/>
                  </a:lnTo>
                  <a:lnTo>
                    <a:pt x="49519" y="16606"/>
                  </a:lnTo>
                  <a:lnTo>
                    <a:pt x="25263" y="60576"/>
                  </a:lnTo>
                  <a:lnTo>
                    <a:pt x="0" y="106169"/>
                  </a:lnTo>
                  <a:lnTo>
                    <a:pt x="208" y="106763"/>
                  </a:lnTo>
                  <a:lnTo>
                    <a:pt x="1053" y="106453"/>
                  </a:lnTo>
                  <a:lnTo>
                    <a:pt x="3873" y="104227"/>
                  </a:lnTo>
                  <a:lnTo>
                    <a:pt x="32316" y="64264"/>
                  </a:lnTo>
                  <a:lnTo>
                    <a:pt x="65445" y="22819"/>
                  </a:lnTo>
                  <a:lnTo>
                    <a:pt x="71355" y="15213"/>
                  </a:lnTo>
                  <a:lnTo>
                    <a:pt x="87330" y="4880"/>
                  </a:lnTo>
                  <a:lnTo>
                    <a:pt x="96528" y="1136"/>
                  </a:lnTo>
                  <a:lnTo>
                    <a:pt x="114275" y="740"/>
                  </a:lnTo>
                  <a:lnTo>
                    <a:pt x="122959" y="2610"/>
                  </a:lnTo>
                  <a:lnTo>
                    <a:pt x="138252" y="12214"/>
                  </a:lnTo>
                  <a:lnTo>
                    <a:pt x="158574" y="34633"/>
                  </a:lnTo>
                  <a:lnTo>
                    <a:pt x="20382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527"/>
            <p:cNvSpPr/>
            <p:nvPr>
              <p:custDataLst>
                <p:tags r:id="rId91"/>
              </p:custDataLst>
            </p:nvPr>
          </p:nvSpPr>
          <p:spPr>
            <a:xfrm>
              <a:off x="2889250" y="781357"/>
              <a:ext cx="336551" cy="285444"/>
            </a:xfrm>
            <a:custGeom>
              <a:avLst/>
              <a:gdLst/>
              <a:ahLst/>
              <a:cxnLst/>
              <a:rect l="0" t="0" r="0" b="0"/>
              <a:pathLst>
                <a:path w="336551" h="285444">
                  <a:moveTo>
                    <a:pt x="0" y="285443"/>
                  </a:moveTo>
                  <a:lnTo>
                    <a:pt x="0" y="285443"/>
                  </a:lnTo>
                  <a:lnTo>
                    <a:pt x="5069" y="279668"/>
                  </a:lnTo>
                  <a:lnTo>
                    <a:pt x="26006" y="234638"/>
                  </a:lnTo>
                  <a:lnTo>
                    <a:pt x="45824" y="194033"/>
                  </a:lnTo>
                  <a:lnTo>
                    <a:pt x="60688" y="157634"/>
                  </a:lnTo>
                  <a:lnTo>
                    <a:pt x="71682" y="120417"/>
                  </a:lnTo>
                  <a:lnTo>
                    <a:pt x="80427" y="82265"/>
                  </a:lnTo>
                  <a:lnTo>
                    <a:pt x="91904" y="38973"/>
                  </a:lnTo>
                  <a:lnTo>
                    <a:pt x="100522" y="154"/>
                  </a:lnTo>
                  <a:lnTo>
                    <a:pt x="99470" y="0"/>
                  </a:lnTo>
                  <a:lnTo>
                    <a:pt x="94538" y="5474"/>
                  </a:lnTo>
                  <a:lnTo>
                    <a:pt x="80580" y="37080"/>
                  </a:lnTo>
                  <a:lnTo>
                    <a:pt x="72179" y="77712"/>
                  </a:lnTo>
                  <a:lnTo>
                    <a:pt x="70310" y="120232"/>
                  </a:lnTo>
                  <a:lnTo>
                    <a:pt x="76728" y="158410"/>
                  </a:lnTo>
                  <a:lnTo>
                    <a:pt x="84196" y="183049"/>
                  </a:lnTo>
                  <a:lnTo>
                    <a:pt x="97619" y="202658"/>
                  </a:lnTo>
                  <a:lnTo>
                    <a:pt x="115002" y="215131"/>
                  </a:lnTo>
                  <a:lnTo>
                    <a:pt x="132957" y="215153"/>
                  </a:lnTo>
                  <a:lnTo>
                    <a:pt x="154342" y="209047"/>
                  </a:lnTo>
                  <a:lnTo>
                    <a:pt x="197297" y="180978"/>
                  </a:lnTo>
                  <a:lnTo>
                    <a:pt x="226702" y="147032"/>
                  </a:lnTo>
                  <a:lnTo>
                    <a:pt x="253358" y="101410"/>
                  </a:lnTo>
                  <a:lnTo>
                    <a:pt x="274042" y="69945"/>
                  </a:lnTo>
                  <a:lnTo>
                    <a:pt x="275828" y="69811"/>
                  </a:lnTo>
                  <a:lnTo>
                    <a:pt x="277018" y="71838"/>
                  </a:lnTo>
                  <a:lnTo>
                    <a:pt x="280497" y="111290"/>
                  </a:lnTo>
                  <a:lnTo>
                    <a:pt x="291271" y="157282"/>
                  </a:lnTo>
                  <a:lnTo>
                    <a:pt x="296670" y="176977"/>
                  </a:lnTo>
                  <a:lnTo>
                    <a:pt x="303774" y="190434"/>
                  </a:lnTo>
                  <a:lnTo>
                    <a:pt x="336550" y="209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357"/>
          <p:cNvGrpSpPr/>
          <p:nvPr/>
        </p:nvGrpSpPr>
        <p:grpSpPr>
          <a:xfrm>
            <a:off x="3672461" y="915694"/>
            <a:ext cx="258190" cy="131117"/>
            <a:chOff x="3672461" y="915694"/>
            <a:chExt cx="258190" cy="131117"/>
          </a:xfrm>
        </p:grpSpPr>
        <p:sp>
          <p:nvSpPr>
            <p:cNvPr id="254" name="SMARTInkShape-1528"/>
            <p:cNvSpPr/>
            <p:nvPr>
              <p:custDataLst>
                <p:tags r:id="rId88"/>
              </p:custDataLst>
            </p:nvPr>
          </p:nvSpPr>
          <p:spPr>
            <a:xfrm>
              <a:off x="3672461" y="1016000"/>
              <a:ext cx="258190" cy="30811"/>
            </a:xfrm>
            <a:custGeom>
              <a:avLst/>
              <a:gdLst/>
              <a:ahLst/>
              <a:cxnLst/>
              <a:rect l="0" t="0" r="0" b="0"/>
              <a:pathLst>
                <a:path w="258190" h="30811">
                  <a:moveTo>
                    <a:pt x="48639" y="0"/>
                  </a:moveTo>
                  <a:lnTo>
                    <a:pt x="48639" y="0"/>
                  </a:lnTo>
                  <a:lnTo>
                    <a:pt x="1081" y="30341"/>
                  </a:lnTo>
                  <a:lnTo>
                    <a:pt x="0" y="30810"/>
                  </a:lnTo>
                  <a:lnTo>
                    <a:pt x="43332" y="29745"/>
                  </a:lnTo>
                  <a:lnTo>
                    <a:pt x="83285" y="22924"/>
                  </a:lnTo>
                  <a:lnTo>
                    <a:pt x="128390" y="14720"/>
                  </a:lnTo>
                  <a:lnTo>
                    <a:pt x="161225" y="11716"/>
                  </a:lnTo>
                  <a:lnTo>
                    <a:pt x="198160" y="8029"/>
                  </a:lnTo>
                  <a:lnTo>
                    <a:pt x="2581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529"/>
            <p:cNvSpPr/>
            <p:nvPr>
              <p:custDataLst>
                <p:tags r:id="rId89"/>
              </p:custDataLst>
            </p:nvPr>
          </p:nvSpPr>
          <p:spPr>
            <a:xfrm>
              <a:off x="3685979" y="915694"/>
              <a:ext cx="212922" cy="11407"/>
            </a:xfrm>
            <a:custGeom>
              <a:avLst/>
              <a:gdLst/>
              <a:ahLst/>
              <a:cxnLst/>
              <a:rect l="0" t="0" r="0" b="0"/>
              <a:pathLst>
                <a:path w="212922" h="11407">
                  <a:moveTo>
                    <a:pt x="3371" y="5056"/>
                  </a:moveTo>
                  <a:lnTo>
                    <a:pt x="3371" y="5056"/>
                  </a:lnTo>
                  <a:lnTo>
                    <a:pt x="0" y="5056"/>
                  </a:lnTo>
                  <a:lnTo>
                    <a:pt x="39135" y="692"/>
                  </a:lnTo>
                  <a:lnTo>
                    <a:pt x="75116" y="0"/>
                  </a:lnTo>
                  <a:lnTo>
                    <a:pt x="114625" y="3244"/>
                  </a:lnTo>
                  <a:lnTo>
                    <a:pt x="158096" y="6580"/>
                  </a:lnTo>
                  <a:lnTo>
                    <a:pt x="212921" y="11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358"/>
          <p:cNvGrpSpPr/>
          <p:nvPr/>
        </p:nvGrpSpPr>
        <p:grpSpPr>
          <a:xfrm>
            <a:off x="4515994" y="712160"/>
            <a:ext cx="652907" cy="887963"/>
            <a:chOff x="4515994" y="712160"/>
            <a:chExt cx="652907" cy="887963"/>
          </a:xfrm>
        </p:grpSpPr>
        <p:sp>
          <p:nvSpPr>
            <p:cNvPr id="257" name="SMARTInkShape-1530"/>
            <p:cNvSpPr/>
            <p:nvPr>
              <p:custDataLst>
                <p:tags r:id="rId86"/>
              </p:custDataLst>
            </p:nvPr>
          </p:nvSpPr>
          <p:spPr>
            <a:xfrm>
              <a:off x="4515994" y="1338479"/>
              <a:ext cx="627507" cy="261644"/>
            </a:xfrm>
            <a:custGeom>
              <a:avLst/>
              <a:gdLst/>
              <a:ahLst/>
              <a:cxnLst/>
              <a:rect l="0" t="0" r="0" b="0"/>
              <a:pathLst>
                <a:path w="627507" h="261644">
                  <a:moveTo>
                    <a:pt x="11556" y="255371"/>
                  </a:moveTo>
                  <a:lnTo>
                    <a:pt x="11556" y="255371"/>
                  </a:lnTo>
                  <a:lnTo>
                    <a:pt x="8185" y="255371"/>
                  </a:lnTo>
                  <a:lnTo>
                    <a:pt x="4648" y="257253"/>
                  </a:lnTo>
                  <a:lnTo>
                    <a:pt x="0" y="260838"/>
                  </a:lnTo>
                  <a:lnTo>
                    <a:pt x="28843" y="261643"/>
                  </a:lnTo>
                  <a:lnTo>
                    <a:pt x="65988" y="258327"/>
                  </a:lnTo>
                  <a:lnTo>
                    <a:pt x="109372" y="256247"/>
                  </a:lnTo>
                  <a:lnTo>
                    <a:pt x="156877" y="252259"/>
                  </a:lnTo>
                  <a:lnTo>
                    <a:pt x="200265" y="245297"/>
                  </a:lnTo>
                  <a:lnTo>
                    <a:pt x="246322" y="239646"/>
                  </a:lnTo>
                  <a:lnTo>
                    <a:pt x="283067" y="235810"/>
                  </a:lnTo>
                  <a:lnTo>
                    <a:pt x="285697" y="234569"/>
                  </a:lnTo>
                  <a:lnTo>
                    <a:pt x="289917" y="230879"/>
                  </a:lnTo>
                  <a:lnTo>
                    <a:pt x="283906" y="223498"/>
                  </a:lnTo>
                  <a:lnTo>
                    <a:pt x="241024" y="185834"/>
                  </a:lnTo>
                  <a:lnTo>
                    <a:pt x="206517" y="145067"/>
                  </a:lnTo>
                  <a:lnTo>
                    <a:pt x="193477" y="98299"/>
                  </a:lnTo>
                  <a:lnTo>
                    <a:pt x="191988" y="69445"/>
                  </a:lnTo>
                  <a:lnTo>
                    <a:pt x="196640" y="54204"/>
                  </a:lnTo>
                  <a:lnTo>
                    <a:pt x="210564" y="33723"/>
                  </a:lnTo>
                  <a:lnTo>
                    <a:pt x="228095" y="20991"/>
                  </a:lnTo>
                  <a:lnTo>
                    <a:pt x="260169" y="6004"/>
                  </a:lnTo>
                  <a:lnTo>
                    <a:pt x="297277" y="0"/>
                  </a:lnTo>
                  <a:lnTo>
                    <a:pt x="333281" y="6217"/>
                  </a:lnTo>
                  <a:lnTo>
                    <a:pt x="350689" y="13168"/>
                  </a:lnTo>
                  <a:lnTo>
                    <a:pt x="363600" y="26605"/>
                  </a:lnTo>
                  <a:lnTo>
                    <a:pt x="376921" y="54003"/>
                  </a:lnTo>
                  <a:lnTo>
                    <a:pt x="381374" y="75563"/>
                  </a:lnTo>
                  <a:lnTo>
                    <a:pt x="380620" y="114057"/>
                  </a:lnTo>
                  <a:lnTo>
                    <a:pt x="380007" y="157502"/>
                  </a:lnTo>
                  <a:lnTo>
                    <a:pt x="379886" y="200212"/>
                  </a:lnTo>
                  <a:lnTo>
                    <a:pt x="385514" y="216980"/>
                  </a:lnTo>
                  <a:lnTo>
                    <a:pt x="389978" y="223427"/>
                  </a:lnTo>
                  <a:lnTo>
                    <a:pt x="395776" y="227725"/>
                  </a:lnTo>
                  <a:lnTo>
                    <a:pt x="409744" y="232501"/>
                  </a:lnTo>
                  <a:lnTo>
                    <a:pt x="454094" y="234861"/>
                  </a:lnTo>
                  <a:lnTo>
                    <a:pt x="493690" y="229265"/>
                  </a:lnTo>
                  <a:lnTo>
                    <a:pt x="533999" y="223412"/>
                  </a:lnTo>
                  <a:lnTo>
                    <a:pt x="575012" y="218484"/>
                  </a:lnTo>
                  <a:lnTo>
                    <a:pt x="627506" y="217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531"/>
            <p:cNvSpPr/>
            <p:nvPr>
              <p:custDataLst>
                <p:tags r:id="rId87"/>
              </p:custDataLst>
            </p:nvPr>
          </p:nvSpPr>
          <p:spPr>
            <a:xfrm>
              <a:off x="4660117" y="712160"/>
              <a:ext cx="508784" cy="468527"/>
            </a:xfrm>
            <a:custGeom>
              <a:avLst/>
              <a:gdLst/>
              <a:ahLst/>
              <a:cxnLst/>
              <a:rect l="0" t="0" r="0" b="0"/>
              <a:pathLst>
                <a:path w="508784" h="468527">
                  <a:moveTo>
                    <a:pt x="369083" y="11740"/>
                  </a:moveTo>
                  <a:lnTo>
                    <a:pt x="369083" y="11740"/>
                  </a:lnTo>
                  <a:lnTo>
                    <a:pt x="379222" y="7376"/>
                  </a:lnTo>
                  <a:lnTo>
                    <a:pt x="390040" y="5273"/>
                  </a:lnTo>
                  <a:lnTo>
                    <a:pt x="399272" y="0"/>
                  </a:lnTo>
                  <a:lnTo>
                    <a:pt x="399087" y="386"/>
                  </a:lnTo>
                  <a:lnTo>
                    <a:pt x="397000" y="2695"/>
                  </a:lnTo>
                  <a:lnTo>
                    <a:pt x="393719" y="4192"/>
                  </a:lnTo>
                  <a:lnTo>
                    <a:pt x="391858" y="4592"/>
                  </a:lnTo>
                  <a:lnTo>
                    <a:pt x="351833" y="26368"/>
                  </a:lnTo>
                  <a:lnTo>
                    <a:pt x="307362" y="44510"/>
                  </a:lnTo>
                  <a:lnTo>
                    <a:pt x="260218" y="65497"/>
                  </a:lnTo>
                  <a:lnTo>
                    <a:pt x="216005" y="86643"/>
                  </a:lnTo>
                  <a:lnTo>
                    <a:pt x="172569" y="111359"/>
                  </a:lnTo>
                  <a:lnTo>
                    <a:pt x="130861" y="131803"/>
                  </a:lnTo>
                  <a:lnTo>
                    <a:pt x="91388" y="153310"/>
                  </a:lnTo>
                  <a:lnTo>
                    <a:pt x="51084" y="175328"/>
                  </a:lnTo>
                  <a:lnTo>
                    <a:pt x="33722" y="184635"/>
                  </a:lnTo>
                  <a:lnTo>
                    <a:pt x="26006" y="193475"/>
                  </a:lnTo>
                  <a:lnTo>
                    <a:pt x="25359" y="196396"/>
                  </a:lnTo>
                  <a:lnTo>
                    <a:pt x="26340" y="198344"/>
                  </a:lnTo>
                  <a:lnTo>
                    <a:pt x="28404" y="199643"/>
                  </a:lnTo>
                  <a:lnTo>
                    <a:pt x="75316" y="201898"/>
                  </a:lnTo>
                  <a:lnTo>
                    <a:pt x="118352" y="202139"/>
                  </a:lnTo>
                  <a:lnTo>
                    <a:pt x="150402" y="202195"/>
                  </a:lnTo>
                  <a:lnTo>
                    <a:pt x="197357" y="202932"/>
                  </a:lnTo>
                  <a:lnTo>
                    <a:pt x="241819" y="207263"/>
                  </a:lnTo>
                  <a:lnTo>
                    <a:pt x="271873" y="211960"/>
                  </a:lnTo>
                  <a:lnTo>
                    <a:pt x="280993" y="215070"/>
                  </a:lnTo>
                  <a:lnTo>
                    <a:pt x="287073" y="219965"/>
                  </a:lnTo>
                  <a:lnTo>
                    <a:pt x="293829" y="232931"/>
                  </a:lnTo>
                  <a:lnTo>
                    <a:pt x="292807" y="240340"/>
                  </a:lnTo>
                  <a:lnTo>
                    <a:pt x="284147" y="256097"/>
                  </a:lnTo>
                  <a:lnTo>
                    <a:pt x="242535" y="300758"/>
                  </a:lnTo>
                  <a:lnTo>
                    <a:pt x="199808" y="335184"/>
                  </a:lnTo>
                  <a:lnTo>
                    <a:pt x="156487" y="364673"/>
                  </a:lnTo>
                  <a:lnTo>
                    <a:pt x="115356" y="388187"/>
                  </a:lnTo>
                  <a:lnTo>
                    <a:pt x="76174" y="412145"/>
                  </a:lnTo>
                  <a:lnTo>
                    <a:pt x="36894" y="436554"/>
                  </a:lnTo>
                  <a:lnTo>
                    <a:pt x="2725" y="456740"/>
                  </a:lnTo>
                  <a:lnTo>
                    <a:pt x="666" y="459395"/>
                  </a:lnTo>
                  <a:lnTo>
                    <a:pt x="0" y="461871"/>
                  </a:lnTo>
                  <a:lnTo>
                    <a:pt x="261" y="464228"/>
                  </a:lnTo>
                  <a:lnTo>
                    <a:pt x="3256" y="465798"/>
                  </a:lnTo>
                  <a:lnTo>
                    <a:pt x="46203" y="468526"/>
                  </a:lnTo>
                  <a:lnTo>
                    <a:pt x="80249" y="465446"/>
                  </a:lnTo>
                  <a:lnTo>
                    <a:pt x="111360" y="461978"/>
                  </a:lnTo>
                  <a:lnTo>
                    <a:pt x="146590" y="458085"/>
                  </a:lnTo>
                  <a:lnTo>
                    <a:pt x="178710" y="454002"/>
                  </a:lnTo>
                  <a:lnTo>
                    <a:pt x="220737" y="449836"/>
                  </a:lnTo>
                  <a:lnTo>
                    <a:pt x="265757" y="446338"/>
                  </a:lnTo>
                  <a:lnTo>
                    <a:pt x="302229" y="444784"/>
                  </a:lnTo>
                  <a:lnTo>
                    <a:pt x="334901" y="444093"/>
                  </a:lnTo>
                  <a:lnTo>
                    <a:pt x="379180" y="443704"/>
                  </a:lnTo>
                  <a:lnTo>
                    <a:pt x="419112" y="443589"/>
                  </a:lnTo>
                  <a:lnTo>
                    <a:pt x="508783" y="443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SMARTInkShape-Group359"/>
          <p:cNvGrpSpPr/>
          <p:nvPr/>
        </p:nvGrpSpPr>
        <p:grpSpPr>
          <a:xfrm>
            <a:off x="5432377" y="801661"/>
            <a:ext cx="281741" cy="207990"/>
            <a:chOff x="5432377" y="801661"/>
            <a:chExt cx="281741" cy="207990"/>
          </a:xfrm>
        </p:grpSpPr>
        <p:sp>
          <p:nvSpPr>
            <p:cNvPr id="260" name="SMARTInkShape-1532"/>
            <p:cNvSpPr/>
            <p:nvPr>
              <p:custDataLst>
                <p:tags r:id="rId84"/>
              </p:custDataLst>
            </p:nvPr>
          </p:nvSpPr>
          <p:spPr>
            <a:xfrm>
              <a:off x="5695950" y="990600"/>
              <a:ext cx="18168" cy="12701"/>
            </a:xfrm>
            <a:custGeom>
              <a:avLst/>
              <a:gdLst/>
              <a:ahLst/>
              <a:cxnLst/>
              <a:rect l="0" t="0" r="0" b="0"/>
              <a:pathLst>
                <a:path w="18168" h="12701">
                  <a:moveTo>
                    <a:pt x="12700" y="0"/>
                  </a:moveTo>
                  <a:lnTo>
                    <a:pt x="12700" y="0"/>
                  </a:lnTo>
                  <a:lnTo>
                    <a:pt x="18167" y="0"/>
                  </a:lnTo>
                  <a:lnTo>
                    <a:pt x="15418" y="337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533"/>
            <p:cNvSpPr/>
            <p:nvPr>
              <p:custDataLst>
                <p:tags r:id="rId85"/>
              </p:custDataLst>
            </p:nvPr>
          </p:nvSpPr>
          <p:spPr>
            <a:xfrm>
              <a:off x="5432377" y="801661"/>
              <a:ext cx="173791" cy="207990"/>
            </a:xfrm>
            <a:custGeom>
              <a:avLst/>
              <a:gdLst/>
              <a:ahLst/>
              <a:cxnLst/>
              <a:rect l="0" t="0" r="0" b="0"/>
              <a:pathLst>
                <a:path w="173791" h="207990">
                  <a:moveTo>
                    <a:pt x="168323" y="30189"/>
                  </a:moveTo>
                  <a:lnTo>
                    <a:pt x="168323" y="30189"/>
                  </a:lnTo>
                  <a:lnTo>
                    <a:pt x="168323" y="3706"/>
                  </a:lnTo>
                  <a:lnTo>
                    <a:pt x="169029" y="1951"/>
                  </a:lnTo>
                  <a:lnTo>
                    <a:pt x="170204" y="780"/>
                  </a:lnTo>
                  <a:lnTo>
                    <a:pt x="171694" y="0"/>
                  </a:lnTo>
                  <a:lnTo>
                    <a:pt x="172687" y="891"/>
                  </a:lnTo>
                  <a:lnTo>
                    <a:pt x="173790" y="5643"/>
                  </a:lnTo>
                  <a:lnTo>
                    <a:pt x="162387" y="47284"/>
                  </a:lnTo>
                  <a:lnTo>
                    <a:pt x="143867" y="88077"/>
                  </a:lnTo>
                  <a:lnTo>
                    <a:pt x="135912" y="111782"/>
                  </a:lnTo>
                  <a:lnTo>
                    <a:pt x="104875" y="153108"/>
                  </a:lnTo>
                  <a:lnTo>
                    <a:pt x="69934" y="184639"/>
                  </a:lnTo>
                  <a:lnTo>
                    <a:pt x="47053" y="196556"/>
                  </a:lnTo>
                  <a:lnTo>
                    <a:pt x="32816" y="197499"/>
                  </a:lnTo>
                  <a:lnTo>
                    <a:pt x="18492" y="194860"/>
                  </a:lnTo>
                  <a:lnTo>
                    <a:pt x="7422" y="188983"/>
                  </a:lnTo>
                  <a:lnTo>
                    <a:pt x="3906" y="185441"/>
                  </a:lnTo>
                  <a:lnTo>
                    <a:pt x="0" y="177742"/>
                  </a:lnTo>
                  <a:lnTo>
                    <a:pt x="2025" y="165853"/>
                  </a:lnTo>
                  <a:lnTo>
                    <a:pt x="11099" y="147056"/>
                  </a:lnTo>
                  <a:lnTo>
                    <a:pt x="14823" y="141967"/>
                  </a:lnTo>
                  <a:lnTo>
                    <a:pt x="20129" y="138574"/>
                  </a:lnTo>
                  <a:lnTo>
                    <a:pt x="40373" y="133799"/>
                  </a:lnTo>
                  <a:lnTo>
                    <a:pt x="59386" y="133090"/>
                  </a:lnTo>
                  <a:lnTo>
                    <a:pt x="69577" y="135425"/>
                  </a:lnTo>
                  <a:lnTo>
                    <a:pt x="113912" y="173254"/>
                  </a:lnTo>
                  <a:lnTo>
                    <a:pt x="155623" y="207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SMARTInkShape-Group360"/>
          <p:cNvGrpSpPr/>
          <p:nvPr/>
        </p:nvGrpSpPr>
        <p:grpSpPr>
          <a:xfrm>
            <a:off x="6108698" y="520396"/>
            <a:ext cx="667919" cy="658573"/>
            <a:chOff x="6108698" y="520396"/>
            <a:chExt cx="667919" cy="658573"/>
          </a:xfrm>
        </p:grpSpPr>
        <p:sp>
          <p:nvSpPr>
            <p:cNvPr id="263" name="SMARTInkShape-1534"/>
            <p:cNvSpPr/>
            <p:nvPr>
              <p:custDataLst>
                <p:tags r:id="rId77"/>
              </p:custDataLst>
            </p:nvPr>
          </p:nvSpPr>
          <p:spPr>
            <a:xfrm>
              <a:off x="6179916" y="520396"/>
              <a:ext cx="182785" cy="134608"/>
            </a:xfrm>
            <a:custGeom>
              <a:avLst/>
              <a:gdLst/>
              <a:ahLst/>
              <a:cxnLst/>
              <a:rect l="0" t="0" r="0" b="0"/>
              <a:pathLst>
                <a:path w="182785" h="134608">
                  <a:moveTo>
                    <a:pt x="49434" y="63804"/>
                  </a:moveTo>
                  <a:lnTo>
                    <a:pt x="49434" y="63804"/>
                  </a:lnTo>
                  <a:lnTo>
                    <a:pt x="49434" y="60433"/>
                  </a:lnTo>
                  <a:lnTo>
                    <a:pt x="55522" y="45355"/>
                  </a:lnTo>
                  <a:lnTo>
                    <a:pt x="55707" y="51674"/>
                  </a:lnTo>
                  <a:lnTo>
                    <a:pt x="32633" y="92300"/>
                  </a:lnTo>
                  <a:lnTo>
                    <a:pt x="10483" y="132094"/>
                  </a:lnTo>
                  <a:lnTo>
                    <a:pt x="7945" y="134025"/>
                  </a:lnTo>
                  <a:lnTo>
                    <a:pt x="5546" y="134607"/>
                  </a:lnTo>
                  <a:lnTo>
                    <a:pt x="3242" y="134289"/>
                  </a:lnTo>
                  <a:lnTo>
                    <a:pt x="1706" y="131961"/>
                  </a:lnTo>
                  <a:lnTo>
                    <a:pt x="0" y="123729"/>
                  </a:lnTo>
                  <a:lnTo>
                    <a:pt x="5780" y="100453"/>
                  </a:lnTo>
                  <a:lnTo>
                    <a:pt x="25445" y="57324"/>
                  </a:lnTo>
                  <a:lnTo>
                    <a:pt x="49712" y="23927"/>
                  </a:lnTo>
                  <a:lnTo>
                    <a:pt x="63669" y="12920"/>
                  </a:lnTo>
                  <a:lnTo>
                    <a:pt x="81631" y="3324"/>
                  </a:lnTo>
                  <a:lnTo>
                    <a:pt x="97610" y="0"/>
                  </a:lnTo>
                  <a:lnTo>
                    <a:pt x="104834" y="101"/>
                  </a:lnTo>
                  <a:lnTo>
                    <a:pt x="111767" y="3697"/>
                  </a:lnTo>
                  <a:lnTo>
                    <a:pt x="125116" y="17099"/>
                  </a:lnTo>
                  <a:lnTo>
                    <a:pt x="145157" y="57400"/>
                  </a:lnTo>
                  <a:lnTo>
                    <a:pt x="165652" y="100636"/>
                  </a:lnTo>
                  <a:lnTo>
                    <a:pt x="182784" y="120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535"/>
            <p:cNvSpPr/>
            <p:nvPr>
              <p:custDataLst>
                <p:tags r:id="rId78"/>
              </p:custDataLst>
            </p:nvPr>
          </p:nvSpPr>
          <p:spPr>
            <a:xfrm>
              <a:off x="6686550" y="863222"/>
              <a:ext cx="90067" cy="222629"/>
            </a:xfrm>
            <a:custGeom>
              <a:avLst/>
              <a:gdLst/>
              <a:ahLst/>
              <a:cxnLst/>
              <a:rect l="0" t="0" r="0" b="0"/>
              <a:pathLst>
                <a:path w="90067" h="222629">
                  <a:moveTo>
                    <a:pt x="50800" y="13078"/>
                  </a:moveTo>
                  <a:lnTo>
                    <a:pt x="50800" y="13078"/>
                  </a:lnTo>
                  <a:lnTo>
                    <a:pt x="63009" y="869"/>
                  </a:lnTo>
                  <a:lnTo>
                    <a:pt x="65995" y="0"/>
                  </a:lnTo>
                  <a:lnTo>
                    <a:pt x="68691" y="831"/>
                  </a:lnTo>
                  <a:lnTo>
                    <a:pt x="71194" y="2797"/>
                  </a:lnTo>
                  <a:lnTo>
                    <a:pt x="81457" y="19047"/>
                  </a:lnTo>
                  <a:lnTo>
                    <a:pt x="90066" y="55220"/>
                  </a:lnTo>
                  <a:lnTo>
                    <a:pt x="86971" y="94944"/>
                  </a:lnTo>
                  <a:lnTo>
                    <a:pt x="77118" y="133525"/>
                  </a:lnTo>
                  <a:lnTo>
                    <a:pt x="61890" y="161655"/>
                  </a:lnTo>
                  <a:lnTo>
                    <a:pt x="0" y="222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536"/>
            <p:cNvSpPr/>
            <p:nvPr>
              <p:custDataLst>
                <p:tags r:id="rId79"/>
              </p:custDataLst>
            </p:nvPr>
          </p:nvSpPr>
          <p:spPr>
            <a:xfrm>
              <a:off x="6522028" y="911504"/>
              <a:ext cx="116619" cy="127389"/>
            </a:xfrm>
            <a:custGeom>
              <a:avLst/>
              <a:gdLst/>
              <a:ahLst/>
              <a:cxnLst/>
              <a:rect l="0" t="0" r="0" b="0"/>
              <a:pathLst>
                <a:path w="116619" h="127389">
                  <a:moveTo>
                    <a:pt x="101022" y="15596"/>
                  </a:moveTo>
                  <a:lnTo>
                    <a:pt x="101022" y="15596"/>
                  </a:lnTo>
                  <a:lnTo>
                    <a:pt x="116618" y="0"/>
                  </a:lnTo>
                  <a:lnTo>
                    <a:pt x="115478" y="1139"/>
                  </a:lnTo>
                  <a:lnTo>
                    <a:pt x="96512" y="41767"/>
                  </a:lnTo>
                  <a:lnTo>
                    <a:pt x="69844" y="83090"/>
                  </a:lnTo>
                  <a:lnTo>
                    <a:pt x="46325" y="112966"/>
                  </a:lnTo>
                  <a:lnTo>
                    <a:pt x="35790" y="121431"/>
                  </a:lnTo>
                  <a:lnTo>
                    <a:pt x="24052" y="126134"/>
                  </a:lnTo>
                  <a:lnTo>
                    <a:pt x="17959" y="127388"/>
                  </a:lnTo>
                  <a:lnTo>
                    <a:pt x="13191" y="126813"/>
                  </a:lnTo>
                  <a:lnTo>
                    <a:pt x="9307" y="125018"/>
                  </a:lnTo>
                  <a:lnTo>
                    <a:pt x="6012" y="122411"/>
                  </a:lnTo>
                  <a:lnTo>
                    <a:pt x="2351" y="115751"/>
                  </a:lnTo>
                  <a:lnTo>
                    <a:pt x="0" y="96606"/>
                  </a:lnTo>
                  <a:lnTo>
                    <a:pt x="3442" y="86643"/>
                  </a:lnTo>
                  <a:lnTo>
                    <a:pt x="6336" y="82011"/>
                  </a:lnTo>
                  <a:lnTo>
                    <a:pt x="15194" y="74982"/>
                  </a:lnTo>
                  <a:lnTo>
                    <a:pt x="20520" y="72120"/>
                  </a:lnTo>
                  <a:lnTo>
                    <a:pt x="33964" y="70822"/>
                  </a:lnTo>
                  <a:lnTo>
                    <a:pt x="47935" y="73302"/>
                  </a:lnTo>
                  <a:lnTo>
                    <a:pt x="79667" y="93681"/>
                  </a:lnTo>
                  <a:lnTo>
                    <a:pt x="101022" y="117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537"/>
            <p:cNvSpPr/>
            <p:nvPr>
              <p:custDataLst>
                <p:tags r:id="rId80"/>
              </p:custDataLst>
            </p:nvPr>
          </p:nvSpPr>
          <p:spPr>
            <a:xfrm>
              <a:off x="6421291" y="864483"/>
              <a:ext cx="74760" cy="183268"/>
            </a:xfrm>
            <a:custGeom>
              <a:avLst/>
              <a:gdLst/>
              <a:ahLst/>
              <a:cxnLst/>
              <a:rect l="0" t="0" r="0" b="0"/>
              <a:pathLst>
                <a:path w="74760" h="183268">
                  <a:moveTo>
                    <a:pt x="74759" y="5467"/>
                  </a:moveTo>
                  <a:lnTo>
                    <a:pt x="74759" y="5467"/>
                  </a:lnTo>
                  <a:lnTo>
                    <a:pt x="71388" y="2096"/>
                  </a:lnTo>
                  <a:lnTo>
                    <a:pt x="65970" y="441"/>
                  </a:lnTo>
                  <a:lnTo>
                    <a:pt x="62550" y="0"/>
                  </a:lnTo>
                  <a:lnTo>
                    <a:pt x="50993" y="2750"/>
                  </a:lnTo>
                  <a:lnTo>
                    <a:pt x="38633" y="8033"/>
                  </a:lnTo>
                  <a:lnTo>
                    <a:pt x="18155" y="25573"/>
                  </a:lnTo>
                  <a:lnTo>
                    <a:pt x="11267" y="34629"/>
                  </a:lnTo>
                  <a:lnTo>
                    <a:pt x="3422" y="57773"/>
                  </a:lnTo>
                  <a:lnTo>
                    <a:pt x="0" y="97087"/>
                  </a:lnTo>
                  <a:lnTo>
                    <a:pt x="4618" y="141366"/>
                  </a:lnTo>
                  <a:lnTo>
                    <a:pt x="10895" y="162293"/>
                  </a:lnTo>
                  <a:lnTo>
                    <a:pt x="16661" y="169284"/>
                  </a:lnTo>
                  <a:lnTo>
                    <a:pt x="49359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538"/>
            <p:cNvSpPr/>
            <p:nvPr>
              <p:custDataLst>
                <p:tags r:id="rId81"/>
              </p:custDataLst>
            </p:nvPr>
          </p:nvSpPr>
          <p:spPr>
            <a:xfrm>
              <a:off x="6280150" y="1025852"/>
              <a:ext cx="92558" cy="110799"/>
            </a:xfrm>
            <a:custGeom>
              <a:avLst/>
              <a:gdLst/>
              <a:ahLst/>
              <a:cxnLst/>
              <a:rect l="0" t="0" r="0" b="0"/>
              <a:pathLst>
                <a:path w="92558" h="110799">
                  <a:moveTo>
                    <a:pt x="88900" y="15548"/>
                  </a:moveTo>
                  <a:lnTo>
                    <a:pt x="88900" y="15548"/>
                  </a:lnTo>
                  <a:lnTo>
                    <a:pt x="92271" y="8806"/>
                  </a:lnTo>
                  <a:lnTo>
                    <a:pt x="92557" y="6820"/>
                  </a:lnTo>
                  <a:lnTo>
                    <a:pt x="92045" y="5496"/>
                  </a:lnTo>
                  <a:lnTo>
                    <a:pt x="90996" y="4613"/>
                  </a:lnTo>
                  <a:lnTo>
                    <a:pt x="89832" y="1751"/>
                  </a:lnTo>
                  <a:lnTo>
                    <a:pt x="89522" y="0"/>
                  </a:lnTo>
                  <a:lnTo>
                    <a:pt x="87903" y="244"/>
                  </a:lnTo>
                  <a:lnTo>
                    <a:pt x="50224" y="35281"/>
                  </a:lnTo>
                  <a:lnTo>
                    <a:pt x="20855" y="76490"/>
                  </a:lnTo>
                  <a:lnTo>
                    <a:pt x="0" y="110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539"/>
            <p:cNvSpPr/>
            <p:nvPr>
              <p:custDataLst>
                <p:tags r:id="rId82"/>
              </p:custDataLst>
            </p:nvPr>
          </p:nvSpPr>
          <p:spPr>
            <a:xfrm>
              <a:off x="6261098" y="1035312"/>
              <a:ext cx="88903" cy="77083"/>
            </a:xfrm>
            <a:custGeom>
              <a:avLst/>
              <a:gdLst/>
              <a:ahLst/>
              <a:cxnLst/>
              <a:rect l="0" t="0" r="0" b="0"/>
              <a:pathLst>
                <a:path w="88903" h="77083">
                  <a:moveTo>
                    <a:pt x="2" y="6088"/>
                  </a:moveTo>
                  <a:lnTo>
                    <a:pt x="2" y="6088"/>
                  </a:lnTo>
                  <a:lnTo>
                    <a:pt x="0" y="621"/>
                  </a:lnTo>
                  <a:lnTo>
                    <a:pt x="6743" y="0"/>
                  </a:lnTo>
                  <a:lnTo>
                    <a:pt x="11935" y="1736"/>
                  </a:lnTo>
                  <a:lnTo>
                    <a:pt x="43052" y="24785"/>
                  </a:lnTo>
                  <a:lnTo>
                    <a:pt x="63801" y="50468"/>
                  </a:lnTo>
                  <a:lnTo>
                    <a:pt x="73625" y="68156"/>
                  </a:lnTo>
                  <a:lnTo>
                    <a:pt x="81171" y="75537"/>
                  </a:lnTo>
                  <a:lnTo>
                    <a:pt x="83747" y="77082"/>
                  </a:lnTo>
                  <a:lnTo>
                    <a:pt x="88902" y="75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540"/>
            <p:cNvSpPr/>
            <p:nvPr>
              <p:custDataLst>
                <p:tags r:id="rId83"/>
              </p:custDataLst>
            </p:nvPr>
          </p:nvSpPr>
          <p:spPr>
            <a:xfrm>
              <a:off x="6108698" y="786647"/>
              <a:ext cx="124961" cy="392322"/>
            </a:xfrm>
            <a:custGeom>
              <a:avLst/>
              <a:gdLst/>
              <a:ahLst/>
              <a:cxnLst/>
              <a:rect l="0" t="0" r="0" b="0"/>
              <a:pathLst>
                <a:path w="124961" h="392322">
                  <a:moveTo>
                    <a:pt x="2" y="127753"/>
                  </a:moveTo>
                  <a:lnTo>
                    <a:pt x="2" y="127753"/>
                  </a:lnTo>
                  <a:lnTo>
                    <a:pt x="0" y="124382"/>
                  </a:lnTo>
                  <a:lnTo>
                    <a:pt x="1884" y="120845"/>
                  </a:lnTo>
                  <a:lnTo>
                    <a:pt x="3373" y="118915"/>
                  </a:lnTo>
                  <a:lnTo>
                    <a:pt x="4366" y="118333"/>
                  </a:lnTo>
                  <a:lnTo>
                    <a:pt x="5028" y="118651"/>
                  </a:lnTo>
                  <a:lnTo>
                    <a:pt x="5469" y="119568"/>
                  </a:lnTo>
                  <a:lnTo>
                    <a:pt x="8198" y="163377"/>
                  </a:lnTo>
                  <a:lnTo>
                    <a:pt x="11368" y="203219"/>
                  </a:lnTo>
                  <a:lnTo>
                    <a:pt x="12307" y="245598"/>
                  </a:lnTo>
                  <a:lnTo>
                    <a:pt x="12586" y="284496"/>
                  </a:lnTo>
                  <a:lnTo>
                    <a:pt x="12679" y="326715"/>
                  </a:lnTo>
                  <a:lnTo>
                    <a:pt x="9329" y="372377"/>
                  </a:lnTo>
                  <a:lnTo>
                    <a:pt x="6940" y="392314"/>
                  </a:lnTo>
                  <a:lnTo>
                    <a:pt x="6743" y="392321"/>
                  </a:lnTo>
                  <a:lnTo>
                    <a:pt x="5697" y="348102"/>
                  </a:lnTo>
                  <a:lnTo>
                    <a:pt x="3003" y="317643"/>
                  </a:lnTo>
                  <a:lnTo>
                    <a:pt x="1336" y="281528"/>
                  </a:lnTo>
                  <a:lnTo>
                    <a:pt x="595" y="244781"/>
                  </a:lnTo>
                  <a:lnTo>
                    <a:pt x="177" y="198176"/>
                  </a:lnTo>
                  <a:lnTo>
                    <a:pt x="79" y="163285"/>
                  </a:lnTo>
                  <a:lnTo>
                    <a:pt x="36" y="128493"/>
                  </a:lnTo>
                  <a:lnTo>
                    <a:pt x="1893" y="86580"/>
                  </a:lnTo>
                  <a:lnTo>
                    <a:pt x="8842" y="43342"/>
                  </a:lnTo>
                  <a:lnTo>
                    <a:pt x="21671" y="13294"/>
                  </a:lnTo>
                  <a:lnTo>
                    <a:pt x="27149" y="6997"/>
                  </a:lnTo>
                  <a:lnTo>
                    <a:pt x="38878" y="0"/>
                  </a:lnTo>
                  <a:lnTo>
                    <a:pt x="54909" y="654"/>
                  </a:lnTo>
                  <a:lnTo>
                    <a:pt x="64124" y="2803"/>
                  </a:lnTo>
                  <a:lnTo>
                    <a:pt x="80005" y="12718"/>
                  </a:lnTo>
                  <a:lnTo>
                    <a:pt x="116665" y="54633"/>
                  </a:lnTo>
                  <a:lnTo>
                    <a:pt x="120111" y="59956"/>
                  </a:lnTo>
                  <a:lnTo>
                    <a:pt x="124960" y="91045"/>
                  </a:lnTo>
                  <a:lnTo>
                    <a:pt x="123026" y="121424"/>
                  </a:lnTo>
                  <a:lnTo>
                    <a:pt x="116062" y="137640"/>
                  </a:lnTo>
                  <a:lnTo>
                    <a:pt x="104501" y="151903"/>
                  </a:lnTo>
                  <a:lnTo>
                    <a:pt x="78159" y="170421"/>
                  </a:lnTo>
                  <a:lnTo>
                    <a:pt x="58257" y="177996"/>
                  </a:lnTo>
                  <a:lnTo>
                    <a:pt x="27218" y="179486"/>
                  </a:lnTo>
                  <a:lnTo>
                    <a:pt x="6352" y="165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SMARTInkShape-Group361"/>
          <p:cNvGrpSpPr/>
          <p:nvPr/>
        </p:nvGrpSpPr>
        <p:grpSpPr>
          <a:xfrm>
            <a:off x="7362212" y="971550"/>
            <a:ext cx="226039" cy="126938"/>
            <a:chOff x="7362212" y="971550"/>
            <a:chExt cx="226039" cy="126938"/>
          </a:xfrm>
        </p:grpSpPr>
        <p:sp>
          <p:nvSpPr>
            <p:cNvPr id="271" name="SMARTInkShape-1541"/>
            <p:cNvSpPr/>
            <p:nvPr>
              <p:custDataLst>
                <p:tags r:id="rId75"/>
              </p:custDataLst>
            </p:nvPr>
          </p:nvSpPr>
          <p:spPr>
            <a:xfrm>
              <a:off x="7362212" y="1066800"/>
              <a:ext cx="226039" cy="31688"/>
            </a:xfrm>
            <a:custGeom>
              <a:avLst/>
              <a:gdLst/>
              <a:ahLst/>
              <a:cxnLst/>
              <a:rect l="0" t="0" r="0" b="0"/>
              <a:pathLst>
                <a:path w="226039" h="31688">
                  <a:moveTo>
                    <a:pt x="29188" y="0"/>
                  </a:moveTo>
                  <a:lnTo>
                    <a:pt x="29188" y="0"/>
                  </a:lnTo>
                  <a:lnTo>
                    <a:pt x="222" y="20251"/>
                  </a:lnTo>
                  <a:lnTo>
                    <a:pt x="0" y="21967"/>
                  </a:lnTo>
                  <a:lnTo>
                    <a:pt x="1263" y="23112"/>
                  </a:lnTo>
                  <a:lnTo>
                    <a:pt x="43018" y="30125"/>
                  </a:lnTo>
                  <a:lnTo>
                    <a:pt x="87815" y="31429"/>
                  </a:lnTo>
                  <a:lnTo>
                    <a:pt x="127996" y="31687"/>
                  </a:lnTo>
                  <a:lnTo>
                    <a:pt x="22603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542"/>
            <p:cNvSpPr/>
            <p:nvPr>
              <p:custDataLst>
                <p:tags r:id="rId76"/>
              </p:custDataLst>
            </p:nvPr>
          </p:nvSpPr>
          <p:spPr>
            <a:xfrm>
              <a:off x="7411671" y="971550"/>
              <a:ext cx="144830" cy="12701"/>
            </a:xfrm>
            <a:custGeom>
              <a:avLst/>
              <a:gdLst/>
              <a:ahLst/>
              <a:cxnLst/>
              <a:rect l="0" t="0" r="0" b="0"/>
              <a:pathLst>
                <a:path w="144830" h="12701">
                  <a:moveTo>
                    <a:pt x="17829" y="0"/>
                  </a:moveTo>
                  <a:lnTo>
                    <a:pt x="17829" y="0"/>
                  </a:lnTo>
                  <a:lnTo>
                    <a:pt x="14458" y="3371"/>
                  </a:lnTo>
                  <a:lnTo>
                    <a:pt x="10921" y="5026"/>
                  </a:lnTo>
                  <a:lnTo>
                    <a:pt x="0" y="6272"/>
                  </a:lnTo>
                  <a:lnTo>
                    <a:pt x="299" y="7004"/>
                  </a:lnTo>
                  <a:lnTo>
                    <a:pt x="2511" y="9698"/>
                  </a:lnTo>
                  <a:lnTo>
                    <a:pt x="7729" y="11366"/>
                  </a:lnTo>
                  <a:lnTo>
                    <a:pt x="46452" y="12583"/>
                  </a:lnTo>
                  <a:lnTo>
                    <a:pt x="89570" y="12677"/>
                  </a:lnTo>
                  <a:lnTo>
                    <a:pt x="14482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362"/>
          <p:cNvGrpSpPr/>
          <p:nvPr/>
        </p:nvGrpSpPr>
        <p:grpSpPr>
          <a:xfrm>
            <a:off x="6002510" y="1511300"/>
            <a:ext cx="487191" cy="81963"/>
            <a:chOff x="6002510" y="1511300"/>
            <a:chExt cx="487191" cy="81963"/>
          </a:xfrm>
        </p:grpSpPr>
        <p:sp>
          <p:nvSpPr>
            <p:cNvPr id="274" name="SMARTInkShape-1543"/>
            <p:cNvSpPr/>
            <p:nvPr>
              <p:custDataLst>
                <p:tags r:id="rId73"/>
              </p:custDataLst>
            </p:nvPr>
          </p:nvSpPr>
          <p:spPr>
            <a:xfrm>
              <a:off x="6002510" y="1511300"/>
              <a:ext cx="426465" cy="31751"/>
            </a:xfrm>
            <a:custGeom>
              <a:avLst/>
              <a:gdLst/>
              <a:ahLst/>
              <a:cxnLst/>
              <a:rect l="0" t="0" r="0" b="0"/>
              <a:pathLst>
                <a:path w="426465" h="31751">
                  <a:moveTo>
                    <a:pt x="55390" y="0"/>
                  </a:moveTo>
                  <a:lnTo>
                    <a:pt x="55390" y="0"/>
                  </a:lnTo>
                  <a:lnTo>
                    <a:pt x="10559" y="706"/>
                  </a:lnTo>
                  <a:lnTo>
                    <a:pt x="4185" y="3371"/>
                  </a:lnTo>
                  <a:lnTo>
                    <a:pt x="2203" y="5069"/>
                  </a:lnTo>
                  <a:lnTo>
                    <a:pt x="0" y="8838"/>
                  </a:lnTo>
                  <a:lnTo>
                    <a:pt x="39848" y="11937"/>
                  </a:lnTo>
                  <a:lnTo>
                    <a:pt x="72472" y="12361"/>
                  </a:lnTo>
                  <a:lnTo>
                    <a:pt x="116425" y="9229"/>
                  </a:lnTo>
                  <a:lnTo>
                    <a:pt x="159630" y="7203"/>
                  </a:lnTo>
                  <a:lnTo>
                    <a:pt x="203712" y="6603"/>
                  </a:lnTo>
                  <a:lnTo>
                    <a:pt x="248052" y="6425"/>
                  </a:lnTo>
                  <a:lnTo>
                    <a:pt x="289098" y="6372"/>
                  </a:lnTo>
                  <a:lnTo>
                    <a:pt x="328072" y="6357"/>
                  </a:lnTo>
                  <a:lnTo>
                    <a:pt x="359320" y="8234"/>
                  </a:lnTo>
                  <a:lnTo>
                    <a:pt x="403207" y="13258"/>
                  </a:lnTo>
                  <a:lnTo>
                    <a:pt x="426464" y="17906"/>
                  </a:lnTo>
                  <a:lnTo>
                    <a:pt x="425539" y="18993"/>
                  </a:lnTo>
                  <a:lnTo>
                    <a:pt x="412009" y="23894"/>
                  </a:lnTo>
                  <a:lnTo>
                    <a:pt x="37289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544"/>
            <p:cNvSpPr/>
            <p:nvPr>
              <p:custDataLst>
                <p:tags r:id="rId74"/>
              </p:custDataLst>
            </p:nvPr>
          </p:nvSpPr>
          <p:spPr>
            <a:xfrm>
              <a:off x="6040224" y="1549357"/>
              <a:ext cx="449477" cy="43906"/>
            </a:xfrm>
            <a:custGeom>
              <a:avLst/>
              <a:gdLst/>
              <a:ahLst/>
              <a:cxnLst/>
              <a:rect l="0" t="0" r="0" b="0"/>
              <a:pathLst>
                <a:path w="449477" h="43906">
                  <a:moveTo>
                    <a:pt x="17676" y="38143"/>
                  </a:moveTo>
                  <a:lnTo>
                    <a:pt x="17676" y="38143"/>
                  </a:lnTo>
                  <a:lnTo>
                    <a:pt x="7537" y="42507"/>
                  </a:lnTo>
                  <a:lnTo>
                    <a:pt x="0" y="43610"/>
                  </a:lnTo>
                  <a:lnTo>
                    <a:pt x="246" y="43905"/>
                  </a:lnTo>
                  <a:lnTo>
                    <a:pt x="16902" y="42908"/>
                  </a:lnTo>
                  <a:lnTo>
                    <a:pt x="54919" y="35008"/>
                  </a:lnTo>
                  <a:lnTo>
                    <a:pt x="94327" y="27885"/>
                  </a:lnTo>
                  <a:lnTo>
                    <a:pt x="136970" y="21306"/>
                  </a:lnTo>
                  <a:lnTo>
                    <a:pt x="181590" y="14888"/>
                  </a:lnTo>
                  <a:lnTo>
                    <a:pt x="213764" y="10639"/>
                  </a:lnTo>
                  <a:lnTo>
                    <a:pt x="260239" y="7651"/>
                  </a:lnTo>
                  <a:lnTo>
                    <a:pt x="292228" y="5071"/>
                  </a:lnTo>
                  <a:lnTo>
                    <a:pt x="324555" y="2277"/>
                  </a:lnTo>
                  <a:lnTo>
                    <a:pt x="369110" y="0"/>
                  </a:lnTo>
                  <a:lnTo>
                    <a:pt x="449476" y="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363"/>
          <p:cNvGrpSpPr/>
          <p:nvPr/>
        </p:nvGrpSpPr>
        <p:grpSpPr>
          <a:xfrm>
            <a:off x="5735150" y="2248620"/>
            <a:ext cx="1351451" cy="913681"/>
            <a:chOff x="5735150" y="2248620"/>
            <a:chExt cx="1351451" cy="913681"/>
          </a:xfrm>
        </p:grpSpPr>
        <p:sp>
          <p:nvSpPr>
            <p:cNvPr id="277" name="SMARTInkShape-1545"/>
            <p:cNvSpPr/>
            <p:nvPr>
              <p:custDataLst>
                <p:tags r:id="rId60"/>
              </p:custDataLst>
            </p:nvPr>
          </p:nvSpPr>
          <p:spPr>
            <a:xfrm>
              <a:off x="5735150" y="2260891"/>
              <a:ext cx="329101" cy="322390"/>
            </a:xfrm>
            <a:custGeom>
              <a:avLst/>
              <a:gdLst/>
              <a:ahLst/>
              <a:cxnLst/>
              <a:rect l="0" t="0" r="0" b="0"/>
              <a:pathLst>
                <a:path w="329101" h="322390">
                  <a:moveTo>
                    <a:pt x="265600" y="18759"/>
                  </a:moveTo>
                  <a:lnTo>
                    <a:pt x="265600" y="18759"/>
                  </a:lnTo>
                  <a:lnTo>
                    <a:pt x="265600" y="15388"/>
                  </a:lnTo>
                  <a:lnTo>
                    <a:pt x="267481" y="11851"/>
                  </a:lnTo>
                  <a:lnTo>
                    <a:pt x="271067" y="7203"/>
                  </a:lnTo>
                  <a:lnTo>
                    <a:pt x="271873" y="692"/>
                  </a:lnTo>
                  <a:lnTo>
                    <a:pt x="271193" y="364"/>
                  </a:lnTo>
                  <a:lnTo>
                    <a:pt x="268556" y="0"/>
                  </a:lnTo>
                  <a:lnTo>
                    <a:pt x="241541" y="10611"/>
                  </a:lnTo>
                  <a:lnTo>
                    <a:pt x="204534" y="32358"/>
                  </a:lnTo>
                  <a:lnTo>
                    <a:pt x="158231" y="59669"/>
                  </a:lnTo>
                  <a:lnTo>
                    <a:pt x="115229" y="87611"/>
                  </a:lnTo>
                  <a:lnTo>
                    <a:pt x="74809" y="119740"/>
                  </a:lnTo>
                  <a:lnTo>
                    <a:pt x="55258" y="137344"/>
                  </a:lnTo>
                  <a:lnTo>
                    <a:pt x="51289" y="142266"/>
                  </a:lnTo>
                  <a:lnTo>
                    <a:pt x="50054" y="145547"/>
                  </a:lnTo>
                  <a:lnTo>
                    <a:pt x="50641" y="147734"/>
                  </a:lnTo>
                  <a:lnTo>
                    <a:pt x="52444" y="149192"/>
                  </a:lnTo>
                  <a:lnTo>
                    <a:pt x="93257" y="156751"/>
                  </a:lnTo>
                  <a:lnTo>
                    <a:pt x="131211" y="161493"/>
                  </a:lnTo>
                  <a:lnTo>
                    <a:pt x="138614" y="165420"/>
                  </a:lnTo>
                  <a:lnTo>
                    <a:pt x="148719" y="177310"/>
                  </a:lnTo>
                  <a:lnTo>
                    <a:pt x="150285" y="183727"/>
                  </a:lnTo>
                  <a:lnTo>
                    <a:pt x="148261" y="196500"/>
                  </a:lnTo>
                  <a:lnTo>
                    <a:pt x="138896" y="209233"/>
                  </a:lnTo>
                  <a:lnTo>
                    <a:pt x="94167" y="248240"/>
                  </a:lnTo>
                  <a:lnTo>
                    <a:pt x="51406" y="277973"/>
                  </a:lnTo>
                  <a:lnTo>
                    <a:pt x="4466" y="312304"/>
                  </a:lnTo>
                  <a:lnTo>
                    <a:pt x="2611" y="313939"/>
                  </a:lnTo>
                  <a:lnTo>
                    <a:pt x="549" y="317637"/>
                  </a:lnTo>
                  <a:lnTo>
                    <a:pt x="0" y="319611"/>
                  </a:lnTo>
                  <a:lnTo>
                    <a:pt x="2456" y="320927"/>
                  </a:lnTo>
                  <a:lnTo>
                    <a:pt x="12710" y="322389"/>
                  </a:lnTo>
                  <a:lnTo>
                    <a:pt x="51017" y="313894"/>
                  </a:lnTo>
                  <a:lnTo>
                    <a:pt x="83408" y="306192"/>
                  </a:lnTo>
                  <a:lnTo>
                    <a:pt x="119480" y="299142"/>
                  </a:lnTo>
                  <a:lnTo>
                    <a:pt x="157618" y="291305"/>
                  </a:lnTo>
                  <a:lnTo>
                    <a:pt x="192914" y="284529"/>
                  </a:lnTo>
                  <a:lnTo>
                    <a:pt x="234735" y="279304"/>
                  </a:lnTo>
                  <a:lnTo>
                    <a:pt x="279817" y="270151"/>
                  </a:lnTo>
                  <a:lnTo>
                    <a:pt x="329100" y="260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546"/>
            <p:cNvSpPr/>
            <p:nvPr>
              <p:custDataLst>
                <p:tags r:id="rId61"/>
              </p:custDataLst>
            </p:nvPr>
          </p:nvSpPr>
          <p:spPr>
            <a:xfrm>
              <a:off x="6210300" y="2262704"/>
              <a:ext cx="50801" cy="230249"/>
            </a:xfrm>
            <a:custGeom>
              <a:avLst/>
              <a:gdLst/>
              <a:ahLst/>
              <a:cxnLst/>
              <a:rect l="0" t="0" r="0" b="0"/>
              <a:pathLst>
                <a:path w="50801" h="230249">
                  <a:moveTo>
                    <a:pt x="0" y="23296"/>
                  </a:moveTo>
                  <a:lnTo>
                    <a:pt x="0" y="23296"/>
                  </a:lnTo>
                  <a:lnTo>
                    <a:pt x="3371" y="19925"/>
                  </a:lnTo>
                  <a:lnTo>
                    <a:pt x="5026" y="16388"/>
                  </a:lnTo>
                  <a:lnTo>
                    <a:pt x="11740" y="0"/>
                  </a:lnTo>
                  <a:lnTo>
                    <a:pt x="12765" y="4"/>
                  </a:lnTo>
                  <a:lnTo>
                    <a:pt x="15787" y="1890"/>
                  </a:lnTo>
                  <a:lnTo>
                    <a:pt x="21454" y="17032"/>
                  </a:lnTo>
                  <a:lnTo>
                    <a:pt x="26762" y="64404"/>
                  </a:lnTo>
                  <a:lnTo>
                    <a:pt x="34136" y="102677"/>
                  </a:lnTo>
                  <a:lnTo>
                    <a:pt x="38022" y="149487"/>
                  </a:lnTo>
                  <a:lnTo>
                    <a:pt x="42972" y="196049"/>
                  </a:lnTo>
                  <a:lnTo>
                    <a:pt x="44158" y="228949"/>
                  </a:lnTo>
                  <a:lnTo>
                    <a:pt x="44960" y="230248"/>
                  </a:lnTo>
                  <a:lnTo>
                    <a:pt x="50800" y="220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547"/>
            <p:cNvSpPr/>
            <p:nvPr>
              <p:custDataLst>
                <p:tags r:id="rId62"/>
              </p:custDataLst>
            </p:nvPr>
          </p:nvSpPr>
          <p:spPr>
            <a:xfrm>
              <a:off x="6152066" y="2248620"/>
              <a:ext cx="210635" cy="81831"/>
            </a:xfrm>
            <a:custGeom>
              <a:avLst/>
              <a:gdLst/>
              <a:ahLst/>
              <a:cxnLst/>
              <a:rect l="0" t="0" r="0" b="0"/>
              <a:pathLst>
                <a:path w="210635" h="81831">
                  <a:moveTo>
                    <a:pt x="13784" y="81830"/>
                  </a:moveTo>
                  <a:lnTo>
                    <a:pt x="13784" y="81830"/>
                  </a:lnTo>
                  <a:lnTo>
                    <a:pt x="10413" y="81830"/>
                  </a:lnTo>
                  <a:lnTo>
                    <a:pt x="1575" y="75088"/>
                  </a:lnTo>
                  <a:lnTo>
                    <a:pt x="0" y="71691"/>
                  </a:lnTo>
                  <a:lnTo>
                    <a:pt x="132" y="64153"/>
                  </a:lnTo>
                  <a:lnTo>
                    <a:pt x="6305" y="56099"/>
                  </a:lnTo>
                  <a:lnTo>
                    <a:pt x="17516" y="47816"/>
                  </a:lnTo>
                  <a:lnTo>
                    <a:pt x="60146" y="30148"/>
                  </a:lnTo>
                  <a:lnTo>
                    <a:pt x="95803" y="19558"/>
                  </a:lnTo>
                  <a:lnTo>
                    <a:pt x="137648" y="7483"/>
                  </a:lnTo>
                  <a:lnTo>
                    <a:pt x="177167" y="900"/>
                  </a:lnTo>
                  <a:lnTo>
                    <a:pt x="196935" y="0"/>
                  </a:lnTo>
                  <a:lnTo>
                    <a:pt x="203619" y="1171"/>
                  </a:lnTo>
                  <a:lnTo>
                    <a:pt x="210634" y="18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548"/>
            <p:cNvSpPr/>
            <p:nvPr>
              <p:custDataLst>
                <p:tags r:id="rId63"/>
              </p:custDataLst>
            </p:nvPr>
          </p:nvSpPr>
          <p:spPr>
            <a:xfrm>
              <a:off x="6186044" y="2495550"/>
              <a:ext cx="183007" cy="60221"/>
            </a:xfrm>
            <a:custGeom>
              <a:avLst/>
              <a:gdLst/>
              <a:ahLst/>
              <a:cxnLst/>
              <a:rect l="0" t="0" r="0" b="0"/>
              <a:pathLst>
                <a:path w="183007" h="60221">
                  <a:moveTo>
                    <a:pt x="11556" y="50800"/>
                  </a:moveTo>
                  <a:lnTo>
                    <a:pt x="11556" y="50800"/>
                  </a:lnTo>
                  <a:lnTo>
                    <a:pt x="2717" y="59638"/>
                  </a:lnTo>
                  <a:lnTo>
                    <a:pt x="1430" y="60220"/>
                  </a:lnTo>
                  <a:lnTo>
                    <a:pt x="572" y="59902"/>
                  </a:lnTo>
                  <a:lnTo>
                    <a:pt x="0" y="58985"/>
                  </a:lnTo>
                  <a:lnTo>
                    <a:pt x="324" y="57668"/>
                  </a:lnTo>
                  <a:lnTo>
                    <a:pt x="2566" y="54322"/>
                  </a:lnTo>
                  <a:lnTo>
                    <a:pt x="26373" y="41357"/>
                  </a:lnTo>
                  <a:lnTo>
                    <a:pt x="68497" y="28970"/>
                  </a:lnTo>
                  <a:lnTo>
                    <a:pt x="114369" y="22734"/>
                  </a:lnTo>
                  <a:lnTo>
                    <a:pt x="1830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549"/>
            <p:cNvSpPr/>
            <p:nvPr>
              <p:custDataLst>
                <p:tags r:id="rId64"/>
              </p:custDataLst>
            </p:nvPr>
          </p:nvSpPr>
          <p:spPr>
            <a:xfrm>
              <a:off x="6470648" y="2470411"/>
              <a:ext cx="114303" cy="88640"/>
            </a:xfrm>
            <a:custGeom>
              <a:avLst/>
              <a:gdLst/>
              <a:ahLst/>
              <a:cxnLst/>
              <a:rect l="0" t="0" r="0" b="0"/>
              <a:pathLst>
                <a:path w="114303" h="88640">
                  <a:moveTo>
                    <a:pt x="2" y="6089"/>
                  </a:moveTo>
                  <a:lnTo>
                    <a:pt x="2" y="6089"/>
                  </a:lnTo>
                  <a:lnTo>
                    <a:pt x="0" y="622"/>
                  </a:lnTo>
                  <a:lnTo>
                    <a:pt x="707" y="327"/>
                  </a:lnTo>
                  <a:lnTo>
                    <a:pt x="3373" y="0"/>
                  </a:lnTo>
                  <a:lnTo>
                    <a:pt x="38873" y="27361"/>
                  </a:lnTo>
                  <a:lnTo>
                    <a:pt x="83357" y="65405"/>
                  </a:lnTo>
                  <a:lnTo>
                    <a:pt x="114302" y="88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550"/>
            <p:cNvSpPr/>
            <p:nvPr>
              <p:custDataLst>
                <p:tags r:id="rId65"/>
              </p:custDataLst>
            </p:nvPr>
          </p:nvSpPr>
          <p:spPr>
            <a:xfrm>
              <a:off x="6482336" y="2438662"/>
              <a:ext cx="115315" cy="167830"/>
            </a:xfrm>
            <a:custGeom>
              <a:avLst/>
              <a:gdLst/>
              <a:ahLst/>
              <a:cxnLst/>
              <a:rect l="0" t="0" r="0" b="0"/>
              <a:pathLst>
                <a:path w="115315" h="167830">
                  <a:moveTo>
                    <a:pt x="115314" y="6088"/>
                  </a:moveTo>
                  <a:lnTo>
                    <a:pt x="115314" y="6088"/>
                  </a:lnTo>
                  <a:lnTo>
                    <a:pt x="115314" y="621"/>
                  </a:lnTo>
                  <a:lnTo>
                    <a:pt x="114609" y="326"/>
                  </a:lnTo>
                  <a:lnTo>
                    <a:pt x="111943" y="0"/>
                  </a:lnTo>
                  <a:lnTo>
                    <a:pt x="103104" y="6557"/>
                  </a:lnTo>
                  <a:lnTo>
                    <a:pt x="77105" y="48951"/>
                  </a:lnTo>
                  <a:lnTo>
                    <a:pt x="51915" y="92157"/>
                  </a:lnTo>
                  <a:lnTo>
                    <a:pt x="24228" y="138382"/>
                  </a:lnTo>
                  <a:lnTo>
                    <a:pt x="12361" y="154412"/>
                  </a:lnTo>
                  <a:lnTo>
                    <a:pt x="10696" y="157887"/>
                  </a:lnTo>
                  <a:lnTo>
                    <a:pt x="5082" y="163630"/>
                  </a:lnTo>
                  <a:lnTo>
                    <a:pt x="0" y="167829"/>
                  </a:lnTo>
                  <a:lnTo>
                    <a:pt x="7364" y="164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551"/>
            <p:cNvSpPr/>
            <p:nvPr>
              <p:custDataLst>
                <p:tags r:id="rId66"/>
              </p:custDataLst>
            </p:nvPr>
          </p:nvSpPr>
          <p:spPr>
            <a:xfrm>
              <a:off x="6654800" y="25590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4363" y="10139"/>
                  </a:lnTo>
                  <a:lnTo>
                    <a:pt x="5467" y="17677"/>
                  </a:lnTo>
                  <a:lnTo>
                    <a:pt x="1242" y="50269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552"/>
            <p:cNvSpPr/>
            <p:nvPr>
              <p:custDataLst>
                <p:tags r:id="rId67"/>
              </p:custDataLst>
            </p:nvPr>
          </p:nvSpPr>
          <p:spPr>
            <a:xfrm>
              <a:off x="6662033" y="2495550"/>
              <a:ext cx="5468" cy="25401"/>
            </a:xfrm>
            <a:custGeom>
              <a:avLst/>
              <a:gdLst/>
              <a:ahLst/>
              <a:cxnLst/>
              <a:rect l="0" t="0" r="0" b="0"/>
              <a:pathLst>
                <a:path w="5468" h="25401">
                  <a:moveTo>
                    <a:pt x="5467" y="25400"/>
                  </a:moveTo>
                  <a:lnTo>
                    <a:pt x="5467" y="25400"/>
                  </a:lnTo>
                  <a:lnTo>
                    <a:pt x="5467" y="22029"/>
                  </a:lnTo>
                  <a:lnTo>
                    <a:pt x="0" y="8377"/>
                  </a:lnTo>
                  <a:lnTo>
                    <a:pt x="411" y="6996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553"/>
            <p:cNvSpPr/>
            <p:nvPr>
              <p:custDataLst>
                <p:tags r:id="rId68"/>
              </p:custDataLst>
            </p:nvPr>
          </p:nvSpPr>
          <p:spPr>
            <a:xfrm>
              <a:off x="6764515" y="2463800"/>
              <a:ext cx="80786" cy="24518"/>
            </a:xfrm>
            <a:custGeom>
              <a:avLst/>
              <a:gdLst/>
              <a:ahLst/>
              <a:cxnLst/>
              <a:rect l="0" t="0" r="0" b="0"/>
              <a:pathLst>
                <a:path w="80786" h="24518">
                  <a:moveTo>
                    <a:pt x="10935" y="19050"/>
                  </a:moveTo>
                  <a:lnTo>
                    <a:pt x="10935" y="19050"/>
                  </a:lnTo>
                  <a:lnTo>
                    <a:pt x="0" y="24517"/>
                  </a:lnTo>
                  <a:lnTo>
                    <a:pt x="117" y="23401"/>
                  </a:lnTo>
                  <a:lnTo>
                    <a:pt x="2129" y="18396"/>
                  </a:lnTo>
                  <a:lnTo>
                    <a:pt x="5065" y="16498"/>
                  </a:lnTo>
                  <a:lnTo>
                    <a:pt x="46367" y="7964"/>
                  </a:lnTo>
                  <a:lnTo>
                    <a:pt x="80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554"/>
            <p:cNvSpPr/>
            <p:nvPr>
              <p:custDataLst>
                <p:tags r:id="rId69"/>
              </p:custDataLst>
            </p:nvPr>
          </p:nvSpPr>
          <p:spPr>
            <a:xfrm>
              <a:off x="6781302" y="2533650"/>
              <a:ext cx="89399" cy="32247"/>
            </a:xfrm>
            <a:custGeom>
              <a:avLst/>
              <a:gdLst/>
              <a:ahLst/>
              <a:cxnLst/>
              <a:rect l="0" t="0" r="0" b="0"/>
              <a:pathLst>
                <a:path w="89399" h="32247">
                  <a:moveTo>
                    <a:pt x="13198" y="19050"/>
                  </a:moveTo>
                  <a:lnTo>
                    <a:pt x="13198" y="19050"/>
                  </a:lnTo>
                  <a:lnTo>
                    <a:pt x="0" y="32246"/>
                  </a:lnTo>
                  <a:lnTo>
                    <a:pt x="167" y="32081"/>
                  </a:lnTo>
                  <a:lnTo>
                    <a:pt x="41912" y="13872"/>
                  </a:lnTo>
                  <a:lnTo>
                    <a:pt x="893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555"/>
            <p:cNvSpPr/>
            <p:nvPr>
              <p:custDataLst>
                <p:tags r:id="rId70"/>
              </p:custDataLst>
            </p:nvPr>
          </p:nvSpPr>
          <p:spPr>
            <a:xfrm>
              <a:off x="6975186" y="2412033"/>
              <a:ext cx="111415" cy="140668"/>
            </a:xfrm>
            <a:custGeom>
              <a:avLst/>
              <a:gdLst/>
              <a:ahLst/>
              <a:cxnLst/>
              <a:rect l="0" t="0" r="0" b="0"/>
              <a:pathLst>
                <a:path w="111415" h="140668">
                  <a:moveTo>
                    <a:pt x="98714" y="7317"/>
                  </a:moveTo>
                  <a:lnTo>
                    <a:pt x="98714" y="7317"/>
                  </a:lnTo>
                  <a:lnTo>
                    <a:pt x="95343" y="575"/>
                  </a:lnTo>
                  <a:lnTo>
                    <a:pt x="94350" y="0"/>
                  </a:lnTo>
                  <a:lnTo>
                    <a:pt x="93687" y="1028"/>
                  </a:lnTo>
                  <a:lnTo>
                    <a:pt x="88993" y="12979"/>
                  </a:lnTo>
                  <a:lnTo>
                    <a:pt x="67931" y="60496"/>
                  </a:lnTo>
                  <a:lnTo>
                    <a:pt x="41755" y="94178"/>
                  </a:lnTo>
                  <a:lnTo>
                    <a:pt x="22571" y="107921"/>
                  </a:lnTo>
                  <a:lnTo>
                    <a:pt x="6851" y="113090"/>
                  </a:lnTo>
                  <a:lnTo>
                    <a:pt x="3605" y="111699"/>
                  </a:lnTo>
                  <a:lnTo>
                    <a:pt x="1441" y="108655"/>
                  </a:lnTo>
                  <a:lnTo>
                    <a:pt x="0" y="104509"/>
                  </a:lnTo>
                  <a:lnTo>
                    <a:pt x="278" y="94258"/>
                  </a:lnTo>
                  <a:lnTo>
                    <a:pt x="3459" y="83352"/>
                  </a:lnTo>
                  <a:lnTo>
                    <a:pt x="9577" y="73801"/>
                  </a:lnTo>
                  <a:lnTo>
                    <a:pt x="18880" y="66734"/>
                  </a:lnTo>
                  <a:lnTo>
                    <a:pt x="24323" y="63862"/>
                  </a:lnTo>
                  <a:lnTo>
                    <a:pt x="34137" y="62552"/>
                  </a:lnTo>
                  <a:lnTo>
                    <a:pt x="38729" y="63190"/>
                  </a:lnTo>
                  <a:lnTo>
                    <a:pt x="47595" y="67662"/>
                  </a:lnTo>
                  <a:lnTo>
                    <a:pt x="73402" y="91124"/>
                  </a:lnTo>
                  <a:lnTo>
                    <a:pt x="111414" y="140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556"/>
            <p:cNvSpPr/>
            <p:nvPr>
              <p:custDataLst>
                <p:tags r:id="rId71"/>
              </p:custDataLst>
            </p:nvPr>
          </p:nvSpPr>
          <p:spPr>
            <a:xfrm>
              <a:off x="5893009" y="2717833"/>
              <a:ext cx="1074595" cy="116904"/>
            </a:xfrm>
            <a:custGeom>
              <a:avLst/>
              <a:gdLst/>
              <a:ahLst/>
              <a:cxnLst/>
              <a:rect l="0" t="0" r="0" b="0"/>
              <a:pathLst>
                <a:path w="1074595" h="116904">
                  <a:moveTo>
                    <a:pt x="18841" y="101567"/>
                  </a:moveTo>
                  <a:lnTo>
                    <a:pt x="18841" y="101567"/>
                  </a:lnTo>
                  <a:lnTo>
                    <a:pt x="1165" y="110405"/>
                  </a:lnTo>
                  <a:lnTo>
                    <a:pt x="0" y="112398"/>
                  </a:lnTo>
                  <a:lnTo>
                    <a:pt x="637" y="114432"/>
                  </a:lnTo>
                  <a:lnTo>
                    <a:pt x="2471" y="116494"/>
                  </a:lnTo>
                  <a:lnTo>
                    <a:pt x="12036" y="116903"/>
                  </a:lnTo>
                  <a:lnTo>
                    <a:pt x="54656" y="111416"/>
                  </a:lnTo>
                  <a:lnTo>
                    <a:pt x="94364" y="108954"/>
                  </a:lnTo>
                  <a:lnTo>
                    <a:pt x="136312" y="104853"/>
                  </a:lnTo>
                  <a:lnTo>
                    <a:pt x="169122" y="99265"/>
                  </a:lnTo>
                  <a:lnTo>
                    <a:pt x="206989" y="92783"/>
                  </a:lnTo>
                  <a:lnTo>
                    <a:pt x="252040" y="87550"/>
                  </a:lnTo>
                  <a:lnTo>
                    <a:pt x="298404" y="82872"/>
                  </a:lnTo>
                  <a:lnTo>
                    <a:pt x="345585" y="77736"/>
                  </a:lnTo>
                  <a:lnTo>
                    <a:pt x="370020" y="74391"/>
                  </a:lnTo>
                  <a:lnTo>
                    <a:pt x="394777" y="70750"/>
                  </a:lnTo>
                  <a:lnTo>
                    <a:pt x="421159" y="67616"/>
                  </a:lnTo>
                  <a:lnTo>
                    <a:pt x="448625" y="64822"/>
                  </a:lnTo>
                  <a:lnTo>
                    <a:pt x="476814" y="62254"/>
                  </a:lnTo>
                  <a:lnTo>
                    <a:pt x="504779" y="59131"/>
                  </a:lnTo>
                  <a:lnTo>
                    <a:pt x="532594" y="55637"/>
                  </a:lnTo>
                  <a:lnTo>
                    <a:pt x="560309" y="51897"/>
                  </a:lnTo>
                  <a:lnTo>
                    <a:pt x="588665" y="48698"/>
                  </a:lnTo>
                  <a:lnTo>
                    <a:pt x="617445" y="45860"/>
                  </a:lnTo>
                  <a:lnTo>
                    <a:pt x="646510" y="43262"/>
                  </a:lnTo>
                  <a:lnTo>
                    <a:pt x="675060" y="40119"/>
                  </a:lnTo>
                  <a:lnTo>
                    <a:pt x="703264" y="36613"/>
                  </a:lnTo>
                  <a:lnTo>
                    <a:pt x="731240" y="32864"/>
                  </a:lnTo>
                  <a:lnTo>
                    <a:pt x="758357" y="29659"/>
                  </a:lnTo>
                  <a:lnTo>
                    <a:pt x="784902" y="26817"/>
                  </a:lnTo>
                  <a:lnTo>
                    <a:pt x="811064" y="24217"/>
                  </a:lnTo>
                  <a:lnTo>
                    <a:pt x="855186" y="19447"/>
                  </a:lnTo>
                  <a:lnTo>
                    <a:pt x="894316" y="14975"/>
                  </a:lnTo>
                  <a:lnTo>
                    <a:pt x="932874" y="10635"/>
                  </a:lnTo>
                  <a:lnTo>
                    <a:pt x="967415" y="6355"/>
                  </a:lnTo>
                  <a:lnTo>
                    <a:pt x="999935" y="2806"/>
                  </a:lnTo>
                  <a:lnTo>
                    <a:pt x="1045743" y="808"/>
                  </a:lnTo>
                  <a:lnTo>
                    <a:pt x="1074594" y="77"/>
                  </a:lnTo>
                  <a:lnTo>
                    <a:pt x="1067786" y="0"/>
                  </a:lnTo>
                  <a:lnTo>
                    <a:pt x="1053891" y="6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557"/>
            <p:cNvSpPr/>
            <p:nvPr>
              <p:custDataLst>
                <p:tags r:id="rId72"/>
              </p:custDataLst>
            </p:nvPr>
          </p:nvSpPr>
          <p:spPr>
            <a:xfrm>
              <a:off x="6273800" y="3000717"/>
              <a:ext cx="156529" cy="161584"/>
            </a:xfrm>
            <a:custGeom>
              <a:avLst/>
              <a:gdLst/>
              <a:ahLst/>
              <a:cxnLst/>
              <a:rect l="0" t="0" r="0" b="0"/>
              <a:pathLst>
                <a:path w="156529" h="161584">
                  <a:moveTo>
                    <a:pt x="0" y="34583"/>
                  </a:moveTo>
                  <a:lnTo>
                    <a:pt x="0" y="34583"/>
                  </a:lnTo>
                  <a:lnTo>
                    <a:pt x="0" y="15949"/>
                  </a:lnTo>
                  <a:lnTo>
                    <a:pt x="705" y="56326"/>
                  </a:lnTo>
                  <a:lnTo>
                    <a:pt x="5026" y="99869"/>
                  </a:lnTo>
                  <a:lnTo>
                    <a:pt x="6273" y="141621"/>
                  </a:lnTo>
                  <a:lnTo>
                    <a:pt x="18552" y="102454"/>
                  </a:lnTo>
                  <a:lnTo>
                    <a:pt x="33481" y="56065"/>
                  </a:lnTo>
                  <a:lnTo>
                    <a:pt x="46237" y="25435"/>
                  </a:lnTo>
                  <a:lnTo>
                    <a:pt x="59561" y="8354"/>
                  </a:lnTo>
                  <a:lnTo>
                    <a:pt x="69040" y="1759"/>
                  </a:lnTo>
                  <a:lnTo>
                    <a:pt x="73543" y="0"/>
                  </a:lnTo>
                  <a:lnTo>
                    <a:pt x="93365" y="896"/>
                  </a:lnTo>
                  <a:lnTo>
                    <a:pt x="107112" y="7617"/>
                  </a:lnTo>
                  <a:lnTo>
                    <a:pt x="120983" y="19776"/>
                  </a:lnTo>
                  <a:lnTo>
                    <a:pt x="142542" y="49716"/>
                  </a:lnTo>
                  <a:lnTo>
                    <a:pt x="153635" y="82654"/>
                  </a:lnTo>
                  <a:lnTo>
                    <a:pt x="156528" y="120949"/>
                  </a:lnTo>
                  <a:lnTo>
                    <a:pt x="153233" y="148289"/>
                  </a:lnTo>
                  <a:lnTo>
                    <a:pt x="146050" y="161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1" name="SMARTInkShape-1558"/>
          <p:cNvSpPr/>
          <p:nvPr>
            <p:custDataLst>
              <p:tags r:id="rId8"/>
            </p:custDataLst>
          </p:nvPr>
        </p:nvSpPr>
        <p:spPr>
          <a:xfrm>
            <a:off x="4681715" y="1721863"/>
            <a:ext cx="366536" cy="58919"/>
          </a:xfrm>
          <a:custGeom>
            <a:avLst/>
            <a:gdLst/>
            <a:ahLst/>
            <a:cxnLst/>
            <a:rect l="0" t="0" r="0" b="0"/>
            <a:pathLst>
              <a:path w="366536" h="58919">
                <a:moveTo>
                  <a:pt x="10935" y="30737"/>
                </a:moveTo>
                <a:lnTo>
                  <a:pt x="10935" y="30737"/>
                </a:lnTo>
                <a:lnTo>
                  <a:pt x="0" y="30737"/>
                </a:lnTo>
                <a:lnTo>
                  <a:pt x="45362" y="24962"/>
                </a:lnTo>
                <a:lnTo>
                  <a:pt x="78447" y="18527"/>
                </a:lnTo>
                <a:lnTo>
                  <a:pt x="116200" y="12846"/>
                </a:lnTo>
                <a:lnTo>
                  <a:pt x="152969" y="8674"/>
                </a:lnTo>
                <a:lnTo>
                  <a:pt x="196324" y="5620"/>
                </a:lnTo>
                <a:lnTo>
                  <a:pt x="230208" y="2406"/>
                </a:lnTo>
                <a:lnTo>
                  <a:pt x="274871" y="0"/>
                </a:lnTo>
                <a:lnTo>
                  <a:pt x="282142" y="1073"/>
                </a:lnTo>
                <a:lnTo>
                  <a:pt x="284874" y="3200"/>
                </a:lnTo>
                <a:lnTo>
                  <a:pt x="284578" y="6029"/>
                </a:lnTo>
                <a:lnTo>
                  <a:pt x="282969" y="8621"/>
                </a:lnTo>
                <a:lnTo>
                  <a:pt x="277419" y="13382"/>
                </a:lnTo>
                <a:lnTo>
                  <a:pt x="239126" y="25845"/>
                </a:lnTo>
                <a:lnTo>
                  <a:pt x="194664" y="33534"/>
                </a:lnTo>
                <a:lnTo>
                  <a:pt x="149219" y="44852"/>
                </a:lnTo>
                <a:lnTo>
                  <a:pt x="103133" y="56044"/>
                </a:lnTo>
                <a:lnTo>
                  <a:pt x="92128" y="58918"/>
                </a:lnTo>
                <a:lnTo>
                  <a:pt x="91169" y="58697"/>
                </a:lnTo>
                <a:lnTo>
                  <a:pt x="91941" y="57843"/>
                </a:lnTo>
                <a:lnTo>
                  <a:pt x="130964" y="49454"/>
                </a:lnTo>
                <a:lnTo>
                  <a:pt x="172071" y="41254"/>
                </a:lnTo>
                <a:lnTo>
                  <a:pt x="208492" y="34951"/>
                </a:lnTo>
                <a:lnTo>
                  <a:pt x="246095" y="31985"/>
                </a:lnTo>
                <a:lnTo>
                  <a:pt x="287419" y="24365"/>
                </a:lnTo>
                <a:lnTo>
                  <a:pt x="366535" y="1168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5" name="SMARTInkShape-Group365"/>
          <p:cNvGrpSpPr/>
          <p:nvPr/>
        </p:nvGrpSpPr>
        <p:grpSpPr>
          <a:xfrm>
            <a:off x="8001177" y="800100"/>
            <a:ext cx="887115" cy="806451"/>
            <a:chOff x="8001177" y="800100"/>
            <a:chExt cx="887115" cy="806451"/>
          </a:xfrm>
        </p:grpSpPr>
        <p:sp>
          <p:nvSpPr>
            <p:cNvPr id="292" name="SMARTInkShape-1559"/>
            <p:cNvSpPr/>
            <p:nvPr>
              <p:custDataLst>
                <p:tags r:id="rId47"/>
              </p:custDataLst>
            </p:nvPr>
          </p:nvSpPr>
          <p:spPr>
            <a:xfrm>
              <a:off x="8137894" y="800100"/>
              <a:ext cx="587007" cy="372941"/>
            </a:xfrm>
            <a:custGeom>
              <a:avLst/>
              <a:gdLst/>
              <a:ahLst/>
              <a:cxnLst/>
              <a:rect l="0" t="0" r="0" b="0"/>
              <a:pathLst>
                <a:path w="587007" h="372941">
                  <a:moveTo>
                    <a:pt x="390156" y="0"/>
                  </a:moveTo>
                  <a:lnTo>
                    <a:pt x="390156" y="0"/>
                  </a:lnTo>
                  <a:lnTo>
                    <a:pt x="393526" y="0"/>
                  </a:lnTo>
                  <a:lnTo>
                    <a:pt x="394520" y="706"/>
                  </a:lnTo>
                  <a:lnTo>
                    <a:pt x="395182" y="1881"/>
                  </a:lnTo>
                  <a:lnTo>
                    <a:pt x="395623" y="3371"/>
                  </a:lnTo>
                  <a:lnTo>
                    <a:pt x="395212" y="5070"/>
                  </a:lnTo>
                  <a:lnTo>
                    <a:pt x="392874" y="8838"/>
                  </a:lnTo>
                  <a:lnTo>
                    <a:pt x="391262" y="10126"/>
                  </a:lnTo>
                  <a:lnTo>
                    <a:pt x="387590" y="11556"/>
                  </a:lnTo>
                  <a:lnTo>
                    <a:pt x="346688" y="21438"/>
                  </a:lnTo>
                  <a:lnTo>
                    <a:pt x="307406" y="34051"/>
                  </a:lnTo>
                  <a:lnTo>
                    <a:pt x="269545" y="45950"/>
                  </a:lnTo>
                  <a:lnTo>
                    <a:pt x="229536" y="59476"/>
                  </a:lnTo>
                  <a:lnTo>
                    <a:pt x="192046" y="75008"/>
                  </a:lnTo>
                  <a:lnTo>
                    <a:pt x="147352" y="92898"/>
                  </a:lnTo>
                  <a:lnTo>
                    <a:pt x="105880" y="109243"/>
                  </a:lnTo>
                  <a:lnTo>
                    <a:pt x="93773" y="116991"/>
                  </a:lnTo>
                  <a:lnTo>
                    <a:pt x="86040" y="125139"/>
                  </a:lnTo>
                  <a:lnTo>
                    <a:pt x="85811" y="128581"/>
                  </a:lnTo>
                  <a:lnTo>
                    <a:pt x="87776" y="131582"/>
                  </a:lnTo>
                  <a:lnTo>
                    <a:pt x="91203" y="134288"/>
                  </a:lnTo>
                  <a:lnTo>
                    <a:pt x="133572" y="145895"/>
                  </a:lnTo>
                  <a:lnTo>
                    <a:pt x="174608" y="154486"/>
                  </a:lnTo>
                  <a:lnTo>
                    <a:pt x="220029" y="164388"/>
                  </a:lnTo>
                  <a:lnTo>
                    <a:pt x="253671" y="179471"/>
                  </a:lnTo>
                  <a:lnTo>
                    <a:pt x="265526" y="191242"/>
                  </a:lnTo>
                  <a:lnTo>
                    <a:pt x="266853" y="197345"/>
                  </a:lnTo>
                  <a:lnTo>
                    <a:pt x="265620" y="203530"/>
                  </a:lnTo>
                  <a:lnTo>
                    <a:pt x="262682" y="209770"/>
                  </a:lnTo>
                  <a:lnTo>
                    <a:pt x="234030" y="234288"/>
                  </a:lnTo>
                  <a:lnTo>
                    <a:pt x="208900" y="249649"/>
                  </a:lnTo>
                  <a:lnTo>
                    <a:pt x="163824" y="267998"/>
                  </a:lnTo>
                  <a:lnTo>
                    <a:pt x="116523" y="288878"/>
                  </a:lnTo>
                  <a:lnTo>
                    <a:pt x="78520" y="301886"/>
                  </a:lnTo>
                  <a:lnTo>
                    <a:pt x="33754" y="322647"/>
                  </a:lnTo>
                  <a:lnTo>
                    <a:pt x="3901" y="343917"/>
                  </a:lnTo>
                  <a:lnTo>
                    <a:pt x="714" y="349222"/>
                  </a:lnTo>
                  <a:lnTo>
                    <a:pt x="0" y="354170"/>
                  </a:lnTo>
                  <a:lnTo>
                    <a:pt x="936" y="358880"/>
                  </a:lnTo>
                  <a:lnTo>
                    <a:pt x="6498" y="362726"/>
                  </a:lnTo>
                  <a:lnTo>
                    <a:pt x="39335" y="370803"/>
                  </a:lnTo>
                  <a:lnTo>
                    <a:pt x="71251" y="372940"/>
                  </a:lnTo>
                  <a:lnTo>
                    <a:pt x="118179" y="370772"/>
                  </a:lnTo>
                  <a:lnTo>
                    <a:pt x="163364" y="372404"/>
                  </a:lnTo>
                  <a:lnTo>
                    <a:pt x="195050" y="371770"/>
                  </a:lnTo>
                  <a:lnTo>
                    <a:pt x="228653" y="369842"/>
                  </a:lnTo>
                  <a:lnTo>
                    <a:pt x="264754" y="368985"/>
                  </a:lnTo>
                  <a:lnTo>
                    <a:pt x="300085" y="368605"/>
                  </a:lnTo>
                  <a:lnTo>
                    <a:pt x="334603" y="368435"/>
                  </a:lnTo>
                  <a:lnTo>
                    <a:pt x="368757" y="368360"/>
                  </a:lnTo>
                  <a:lnTo>
                    <a:pt x="402753" y="368327"/>
                  </a:lnTo>
                  <a:lnTo>
                    <a:pt x="449862" y="368308"/>
                  </a:lnTo>
                  <a:lnTo>
                    <a:pt x="490632" y="368302"/>
                  </a:lnTo>
                  <a:lnTo>
                    <a:pt x="531404" y="368301"/>
                  </a:lnTo>
                  <a:lnTo>
                    <a:pt x="587006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560"/>
            <p:cNvSpPr/>
            <p:nvPr>
              <p:custDataLst>
                <p:tags r:id="rId48"/>
              </p:custDataLst>
            </p:nvPr>
          </p:nvSpPr>
          <p:spPr>
            <a:xfrm>
              <a:off x="8001177" y="1283844"/>
              <a:ext cx="69674" cy="233050"/>
            </a:xfrm>
            <a:custGeom>
              <a:avLst/>
              <a:gdLst/>
              <a:ahLst/>
              <a:cxnLst/>
              <a:rect l="0" t="0" r="0" b="0"/>
              <a:pathLst>
                <a:path w="69674" h="233050">
                  <a:moveTo>
                    <a:pt x="69673" y="11556"/>
                  </a:moveTo>
                  <a:lnTo>
                    <a:pt x="69673" y="11556"/>
                  </a:lnTo>
                  <a:lnTo>
                    <a:pt x="58841" y="1430"/>
                  </a:lnTo>
                  <a:lnTo>
                    <a:pt x="54745" y="0"/>
                  </a:lnTo>
                  <a:lnTo>
                    <a:pt x="48692" y="1246"/>
                  </a:lnTo>
                  <a:lnTo>
                    <a:pt x="37351" y="4033"/>
                  </a:lnTo>
                  <a:lnTo>
                    <a:pt x="33308" y="4424"/>
                  </a:lnTo>
                  <a:lnTo>
                    <a:pt x="29907" y="6096"/>
                  </a:lnTo>
                  <a:lnTo>
                    <a:pt x="24247" y="11716"/>
                  </a:lnTo>
                  <a:lnTo>
                    <a:pt x="21261" y="17036"/>
                  </a:lnTo>
                  <a:lnTo>
                    <a:pt x="19581" y="25880"/>
                  </a:lnTo>
                  <a:lnTo>
                    <a:pt x="19892" y="33444"/>
                  </a:lnTo>
                  <a:lnTo>
                    <a:pt x="24035" y="44931"/>
                  </a:lnTo>
                  <a:lnTo>
                    <a:pt x="37183" y="67892"/>
                  </a:lnTo>
                  <a:lnTo>
                    <a:pt x="39240" y="82926"/>
                  </a:lnTo>
                  <a:lnTo>
                    <a:pt x="38182" y="105460"/>
                  </a:lnTo>
                  <a:lnTo>
                    <a:pt x="31258" y="120989"/>
                  </a:lnTo>
                  <a:lnTo>
                    <a:pt x="24142" y="129102"/>
                  </a:lnTo>
                  <a:lnTo>
                    <a:pt x="16981" y="134354"/>
                  </a:lnTo>
                  <a:lnTo>
                    <a:pt x="11446" y="136689"/>
                  </a:lnTo>
                  <a:lnTo>
                    <a:pt x="8983" y="136605"/>
                  </a:lnTo>
                  <a:lnTo>
                    <a:pt x="4365" y="134632"/>
                  </a:lnTo>
                  <a:lnTo>
                    <a:pt x="2851" y="133118"/>
                  </a:lnTo>
                  <a:lnTo>
                    <a:pt x="1169" y="129554"/>
                  </a:lnTo>
                  <a:lnTo>
                    <a:pt x="221" y="123581"/>
                  </a:lnTo>
                  <a:lnTo>
                    <a:pt x="1500" y="122222"/>
                  </a:lnTo>
                  <a:lnTo>
                    <a:pt x="6683" y="120713"/>
                  </a:lnTo>
                  <a:lnTo>
                    <a:pt x="9334" y="121016"/>
                  </a:lnTo>
                  <a:lnTo>
                    <a:pt x="14163" y="123235"/>
                  </a:lnTo>
                  <a:lnTo>
                    <a:pt x="15733" y="125519"/>
                  </a:lnTo>
                  <a:lnTo>
                    <a:pt x="17477" y="131821"/>
                  </a:lnTo>
                  <a:lnTo>
                    <a:pt x="17892" y="151729"/>
                  </a:lnTo>
                  <a:lnTo>
                    <a:pt x="1839" y="198110"/>
                  </a:lnTo>
                  <a:lnTo>
                    <a:pt x="0" y="225179"/>
                  </a:lnTo>
                  <a:lnTo>
                    <a:pt x="646" y="228055"/>
                  </a:lnTo>
                  <a:lnTo>
                    <a:pt x="1784" y="229972"/>
                  </a:lnTo>
                  <a:lnTo>
                    <a:pt x="3246" y="231250"/>
                  </a:lnTo>
                  <a:lnTo>
                    <a:pt x="15417" y="233049"/>
                  </a:lnTo>
                  <a:lnTo>
                    <a:pt x="29059" y="230211"/>
                  </a:lnTo>
                  <a:lnTo>
                    <a:pt x="50623" y="214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1561"/>
            <p:cNvSpPr/>
            <p:nvPr>
              <p:custDataLst>
                <p:tags r:id="rId49"/>
              </p:custDataLst>
            </p:nvPr>
          </p:nvSpPr>
          <p:spPr>
            <a:xfrm>
              <a:off x="8080479" y="1358900"/>
              <a:ext cx="85622" cy="82551"/>
            </a:xfrm>
            <a:custGeom>
              <a:avLst/>
              <a:gdLst/>
              <a:ahLst/>
              <a:cxnLst/>
              <a:rect l="0" t="0" r="0" b="0"/>
              <a:pathLst>
                <a:path w="85622" h="82551">
                  <a:moveTo>
                    <a:pt x="9421" y="0"/>
                  </a:moveTo>
                  <a:lnTo>
                    <a:pt x="9421" y="0"/>
                  </a:lnTo>
                  <a:lnTo>
                    <a:pt x="0" y="0"/>
                  </a:lnTo>
                  <a:lnTo>
                    <a:pt x="5897" y="0"/>
                  </a:lnTo>
                  <a:lnTo>
                    <a:pt x="32254" y="23144"/>
                  </a:lnTo>
                  <a:lnTo>
                    <a:pt x="71732" y="68090"/>
                  </a:lnTo>
                  <a:lnTo>
                    <a:pt x="8562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562"/>
            <p:cNvSpPr/>
            <p:nvPr>
              <p:custDataLst>
                <p:tags r:id="rId50"/>
              </p:custDataLst>
            </p:nvPr>
          </p:nvSpPr>
          <p:spPr>
            <a:xfrm>
              <a:off x="8096250" y="1352811"/>
              <a:ext cx="101601" cy="105427"/>
            </a:xfrm>
            <a:custGeom>
              <a:avLst/>
              <a:gdLst/>
              <a:ahLst/>
              <a:cxnLst/>
              <a:rect l="0" t="0" r="0" b="0"/>
              <a:pathLst>
                <a:path w="101601" h="105427">
                  <a:moveTo>
                    <a:pt x="101600" y="6089"/>
                  </a:moveTo>
                  <a:lnTo>
                    <a:pt x="101600" y="6089"/>
                  </a:lnTo>
                  <a:lnTo>
                    <a:pt x="96132" y="622"/>
                  </a:lnTo>
                  <a:lnTo>
                    <a:pt x="88769" y="0"/>
                  </a:lnTo>
                  <a:lnTo>
                    <a:pt x="83432" y="1737"/>
                  </a:lnTo>
                  <a:lnTo>
                    <a:pt x="64145" y="18713"/>
                  </a:lnTo>
                  <a:lnTo>
                    <a:pt x="30924" y="60253"/>
                  </a:lnTo>
                  <a:lnTo>
                    <a:pt x="1093" y="105352"/>
                  </a:lnTo>
                  <a:lnTo>
                    <a:pt x="729" y="105426"/>
                  </a:lnTo>
                  <a:lnTo>
                    <a:pt x="0" y="101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563"/>
            <p:cNvSpPr/>
            <p:nvPr>
              <p:custDataLst>
                <p:tags r:id="rId51"/>
              </p:custDataLst>
            </p:nvPr>
          </p:nvSpPr>
          <p:spPr>
            <a:xfrm>
              <a:off x="8204198" y="1428750"/>
              <a:ext cx="6353" cy="57151"/>
            </a:xfrm>
            <a:custGeom>
              <a:avLst/>
              <a:gdLst/>
              <a:ahLst/>
              <a:cxnLst/>
              <a:rect l="0" t="0" r="0" b="0"/>
              <a:pathLst>
                <a:path w="6353" h="57151">
                  <a:moveTo>
                    <a:pt x="2" y="0"/>
                  </a:moveTo>
                  <a:lnTo>
                    <a:pt x="2" y="0"/>
                  </a:lnTo>
                  <a:lnTo>
                    <a:pt x="0" y="3658"/>
                  </a:lnTo>
                  <a:lnTo>
                    <a:pt x="0" y="2096"/>
                  </a:lnTo>
                  <a:lnTo>
                    <a:pt x="0" y="3992"/>
                  </a:lnTo>
                  <a:lnTo>
                    <a:pt x="5469" y="23820"/>
                  </a:lnTo>
                  <a:lnTo>
                    <a:pt x="6352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564"/>
            <p:cNvSpPr/>
            <p:nvPr>
              <p:custDataLst>
                <p:tags r:id="rId52"/>
              </p:custDataLst>
            </p:nvPr>
          </p:nvSpPr>
          <p:spPr>
            <a:xfrm>
              <a:off x="8235950" y="1473200"/>
              <a:ext cx="44451" cy="38101"/>
            </a:xfrm>
            <a:custGeom>
              <a:avLst/>
              <a:gdLst/>
              <a:ahLst/>
              <a:cxnLst/>
              <a:rect l="0" t="0" r="0" b="0"/>
              <a:pathLst>
                <a:path w="44451" h="38101">
                  <a:moveTo>
                    <a:pt x="44450" y="0"/>
                  </a:moveTo>
                  <a:lnTo>
                    <a:pt x="44450" y="0"/>
                  </a:lnTo>
                  <a:lnTo>
                    <a:pt x="30635" y="878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565"/>
            <p:cNvSpPr/>
            <p:nvPr>
              <p:custDataLst>
                <p:tags r:id="rId53"/>
              </p:custDataLst>
            </p:nvPr>
          </p:nvSpPr>
          <p:spPr>
            <a:xfrm>
              <a:off x="8312150" y="147955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18416" y="5644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566"/>
            <p:cNvSpPr/>
            <p:nvPr>
              <p:custDataLst>
                <p:tags r:id="rId54"/>
              </p:custDataLst>
            </p:nvPr>
          </p:nvSpPr>
          <p:spPr>
            <a:xfrm>
              <a:off x="8432800" y="14795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5467" y="6350"/>
                  </a:lnTo>
                  <a:lnTo>
                    <a:pt x="11245" y="198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567"/>
            <p:cNvSpPr/>
            <p:nvPr>
              <p:custDataLst>
                <p:tags r:id="rId55"/>
              </p:custDataLst>
            </p:nvPr>
          </p:nvSpPr>
          <p:spPr>
            <a:xfrm>
              <a:off x="8458200" y="1492250"/>
              <a:ext cx="50801" cy="57151"/>
            </a:xfrm>
            <a:custGeom>
              <a:avLst/>
              <a:gdLst/>
              <a:ahLst/>
              <a:cxnLst/>
              <a:rect l="0" t="0" r="0" b="0"/>
              <a:pathLst>
                <a:path w="50801" h="57151">
                  <a:moveTo>
                    <a:pt x="50800" y="0"/>
                  </a:moveTo>
                  <a:lnTo>
                    <a:pt x="50800" y="0"/>
                  </a:lnTo>
                  <a:lnTo>
                    <a:pt x="50798" y="3371"/>
                  </a:lnTo>
                  <a:lnTo>
                    <a:pt x="47429" y="1220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568"/>
            <p:cNvSpPr/>
            <p:nvPr>
              <p:custDataLst>
                <p:tags r:id="rId56"/>
              </p:custDataLst>
            </p:nvPr>
          </p:nvSpPr>
          <p:spPr>
            <a:xfrm>
              <a:off x="8572500" y="1364753"/>
              <a:ext cx="82551" cy="127498"/>
            </a:xfrm>
            <a:custGeom>
              <a:avLst/>
              <a:gdLst/>
              <a:ahLst/>
              <a:cxnLst/>
              <a:rect l="0" t="0" r="0" b="0"/>
              <a:pathLst>
                <a:path w="82551" h="127498">
                  <a:moveTo>
                    <a:pt x="0" y="13197"/>
                  </a:moveTo>
                  <a:lnTo>
                    <a:pt x="0" y="13197"/>
                  </a:lnTo>
                  <a:lnTo>
                    <a:pt x="3370" y="3084"/>
                  </a:lnTo>
                  <a:lnTo>
                    <a:pt x="5774" y="810"/>
                  </a:lnTo>
                  <a:lnTo>
                    <a:pt x="8788" y="0"/>
                  </a:lnTo>
                  <a:lnTo>
                    <a:pt x="12209" y="166"/>
                  </a:lnTo>
                  <a:lnTo>
                    <a:pt x="27136" y="10512"/>
                  </a:lnTo>
                  <a:lnTo>
                    <a:pt x="38222" y="20241"/>
                  </a:lnTo>
                  <a:lnTo>
                    <a:pt x="61580" y="60754"/>
                  </a:lnTo>
                  <a:lnTo>
                    <a:pt x="78812" y="103490"/>
                  </a:lnTo>
                  <a:lnTo>
                    <a:pt x="82550" y="127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569"/>
            <p:cNvSpPr/>
            <p:nvPr>
              <p:custDataLst>
                <p:tags r:id="rId57"/>
              </p:custDataLst>
            </p:nvPr>
          </p:nvSpPr>
          <p:spPr>
            <a:xfrm>
              <a:off x="8578850" y="1359162"/>
              <a:ext cx="119768" cy="164839"/>
            </a:xfrm>
            <a:custGeom>
              <a:avLst/>
              <a:gdLst/>
              <a:ahLst/>
              <a:cxnLst/>
              <a:rect l="0" t="0" r="0" b="0"/>
              <a:pathLst>
                <a:path w="119768" h="164839">
                  <a:moveTo>
                    <a:pt x="114300" y="6088"/>
                  </a:moveTo>
                  <a:lnTo>
                    <a:pt x="114300" y="6088"/>
                  </a:lnTo>
                  <a:lnTo>
                    <a:pt x="119767" y="621"/>
                  </a:lnTo>
                  <a:lnTo>
                    <a:pt x="113647" y="0"/>
                  </a:lnTo>
                  <a:lnTo>
                    <a:pt x="104835" y="5499"/>
                  </a:lnTo>
                  <a:lnTo>
                    <a:pt x="75789" y="33658"/>
                  </a:lnTo>
                  <a:lnTo>
                    <a:pt x="47497" y="78225"/>
                  </a:lnTo>
                  <a:lnTo>
                    <a:pt x="29634" y="111563"/>
                  </a:lnTo>
                  <a:lnTo>
                    <a:pt x="20225" y="124933"/>
                  </a:lnTo>
                  <a:lnTo>
                    <a:pt x="0" y="164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570"/>
            <p:cNvSpPr/>
            <p:nvPr>
              <p:custDataLst>
                <p:tags r:id="rId58"/>
              </p:custDataLst>
            </p:nvPr>
          </p:nvSpPr>
          <p:spPr>
            <a:xfrm>
              <a:off x="8705928" y="1482375"/>
              <a:ext cx="69773" cy="60676"/>
            </a:xfrm>
            <a:custGeom>
              <a:avLst/>
              <a:gdLst/>
              <a:ahLst/>
              <a:cxnLst/>
              <a:rect l="0" t="0" r="0" b="0"/>
              <a:pathLst>
                <a:path w="69773" h="60676">
                  <a:moveTo>
                    <a:pt x="6272" y="9875"/>
                  </a:moveTo>
                  <a:lnTo>
                    <a:pt x="6272" y="9875"/>
                  </a:lnTo>
                  <a:lnTo>
                    <a:pt x="5567" y="37713"/>
                  </a:lnTo>
                  <a:lnTo>
                    <a:pt x="180" y="59062"/>
                  </a:lnTo>
                  <a:lnTo>
                    <a:pt x="0" y="53455"/>
                  </a:lnTo>
                  <a:lnTo>
                    <a:pt x="3316" y="39486"/>
                  </a:lnTo>
                  <a:lnTo>
                    <a:pt x="15827" y="16508"/>
                  </a:lnTo>
                  <a:lnTo>
                    <a:pt x="23689" y="6708"/>
                  </a:lnTo>
                  <a:lnTo>
                    <a:pt x="31887" y="1412"/>
                  </a:lnTo>
                  <a:lnTo>
                    <a:pt x="36048" y="0"/>
                  </a:lnTo>
                  <a:lnTo>
                    <a:pt x="40233" y="469"/>
                  </a:lnTo>
                  <a:lnTo>
                    <a:pt x="48648" y="4754"/>
                  </a:lnTo>
                  <a:lnTo>
                    <a:pt x="55209" y="13243"/>
                  </a:lnTo>
                  <a:lnTo>
                    <a:pt x="59772" y="23367"/>
                  </a:lnTo>
                  <a:lnTo>
                    <a:pt x="69772" y="60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571"/>
            <p:cNvSpPr/>
            <p:nvPr>
              <p:custDataLst>
                <p:tags r:id="rId59"/>
              </p:custDataLst>
            </p:nvPr>
          </p:nvSpPr>
          <p:spPr>
            <a:xfrm>
              <a:off x="8832848" y="1305618"/>
              <a:ext cx="55444" cy="300933"/>
            </a:xfrm>
            <a:custGeom>
              <a:avLst/>
              <a:gdLst/>
              <a:ahLst/>
              <a:cxnLst/>
              <a:rect l="0" t="0" r="0" b="0"/>
              <a:pathLst>
                <a:path w="55444" h="300933">
                  <a:moveTo>
                    <a:pt x="2" y="15182"/>
                  </a:moveTo>
                  <a:lnTo>
                    <a:pt x="2" y="15182"/>
                  </a:lnTo>
                  <a:lnTo>
                    <a:pt x="0" y="8440"/>
                  </a:lnTo>
                  <a:lnTo>
                    <a:pt x="1883" y="3248"/>
                  </a:lnTo>
                  <a:lnTo>
                    <a:pt x="3372" y="876"/>
                  </a:lnTo>
                  <a:lnTo>
                    <a:pt x="6482" y="0"/>
                  </a:lnTo>
                  <a:lnTo>
                    <a:pt x="15582" y="909"/>
                  </a:lnTo>
                  <a:lnTo>
                    <a:pt x="24800" y="5546"/>
                  </a:lnTo>
                  <a:lnTo>
                    <a:pt x="33601" y="13721"/>
                  </a:lnTo>
                  <a:lnTo>
                    <a:pt x="45078" y="33486"/>
                  </a:lnTo>
                  <a:lnTo>
                    <a:pt x="48257" y="46600"/>
                  </a:lnTo>
                  <a:lnTo>
                    <a:pt x="46676" y="72626"/>
                  </a:lnTo>
                  <a:lnTo>
                    <a:pt x="30341" y="116250"/>
                  </a:lnTo>
                  <a:lnTo>
                    <a:pt x="26052" y="143436"/>
                  </a:lnTo>
                  <a:lnTo>
                    <a:pt x="27341" y="177248"/>
                  </a:lnTo>
                  <a:lnTo>
                    <a:pt x="34252" y="201712"/>
                  </a:lnTo>
                  <a:lnTo>
                    <a:pt x="53763" y="240263"/>
                  </a:lnTo>
                  <a:lnTo>
                    <a:pt x="55443" y="261476"/>
                  </a:lnTo>
                  <a:lnTo>
                    <a:pt x="53334" y="274929"/>
                  </a:lnTo>
                  <a:lnTo>
                    <a:pt x="48164" y="286083"/>
                  </a:lnTo>
                  <a:lnTo>
                    <a:pt x="44809" y="291032"/>
                  </a:lnTo>
                  <a:lnTo>
                    <a:pt x="37318" y="296532"/>
                  </a:lnTo>
                  <a:lnTo>
                    <a:pt x="19052" y="300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" name="SMARTInkShape-Group366"/>
          <p:cNvGrpSpPr/>
          <p:nvPr/>
        </p:nvGrpSpPr>
        <p:grpSpPr>
          <a:xfrm>
            <a:off x="9138434" y="863600"/>
            <a:ext cx="361167" cy="215901"/>
            <a:chOff x="9138434" y="863600"/>
            <a:chExt cx="361167" cy="215901"/>
          </a:xfrm>
        </p:grpSpPr>
        <p:sp>
          <p:nvSpPr>
            <p:cNvPr id="306" name="SMARTInkShape-1572"/>
            <p:cNvSpPr/>
            <p:nvPr>
              <p:custDataLst>
                <p:tags r:id="rId45"/>
              </p:custDataLst>
            </p:nvPr>
          </p:nvSpPr>
          <p:spPr>
            <a:xfrm>
              <a:off x="9138434" y="863600"/>
              <a:ext cx="245199" cy="215901"/>
            </a:xfrm>
            <a:custGeom>
              <a:avLst/>
              <a:gdLst/>
              <a:ahLst/>
              <a:cxnLst/>
              <a:rect l="0" t="0" r="0" b="0"/>
              <a:pathLst>
                <a:path w="245199" h="215901">
                  <a:moveTo>
                    <a:pt x="221466" y="0"/>
                  </a:moveTo>
                  <a:lnTo>
                    <a:pt x="221466" y="0"/>
                  </a:lnTo>
                  <a:lnTo>
                    <a:pt x="245198" y="0"/>
                  </a:lnTo>
                  <a:lnTo>
                    <a:pt x="245049" y="1411"/>
                  </a:lnTo>
                  <a:lnTo>
                    <a:pt x="230170" y="44571"/>
                  </a:lnTo>
                  <a:lnTo>
                    <a:pt x="207976" y="85083"/>
                  </a:lnTo>
                  <a:lnTo>
                    <a:pt x="180057" y="129424"/>
                  </a:lnTo>
                  <a:lnTo>
                    <a:pt x="145475" y="169812"/>
                  </a:lnTo>
                  <a:lnTo>
                    <a:pt x="113401" y="196553"/>
                  </a:lnTo>
                  <a:lnTo>
                    <a:pt x="94650" y="206360"/>
                  </a:lnTo>
                  <a:lnTo>
                    <a:pt x="57517" y="209702"/>
                  </a:lnTo>
                  <a:lnTo>
                    <a:pt x="35241" y="203973"/>
                  </a:lnTo>
                  <a:lnTo>
                    <a:pt x="25350" y="199482"/>
                  </a:lnTo>
                  <a:lnTo>
                    <a:pt x="10595" y="185085"/>
                  </a:lnTo>
                  <a:lnTo>
                    <a:pt x="4683" y="176306"/>
                  </a:lnTo>
                  <a:lnTo>
                    <a:pt x="0" y="157146"/>
                  </a:lnTo>
                  <a:lnTo>
                    <a:pt x="976" y="138987"/>
                  </a:lnTo>
                  <a:lnTo>
                    <a:pt x="6112" y="126213"/>
                  </a:lnTo>
                  <a:lnTo>
                    <a:pt x="16862" y="117713"/>
                  </a:lnTo>
                  <a:lnTo>
                    <a:pt x="23680" y="114459"/>
                  </a:lnTo>
                  <a:lnTo>
                    <a:pt x="60244" y="113249"/>
                  </a:lnTo>
                  <a:lnTo>
                    <a:pt x="96713" y="117360"/>
                  </a:lnTo>
                  <a:lnTo>
                    <a:pt x="138523" y="134503"/>
                  </a:lnTo>
                  <a:lnTo>
                    <a:pt x="174124" y="163248"/>
                  </a:lnTo>
                  <a:lnTo>
                    <a:pt x="221466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573"/>
            <p:cNvSpPr/>
            <p:nvPr>
              <p:custDataLst>
                <p:tags r:id="rId46"/>
              </p:custDataLst>
            </p:nvPr>
          </p:nvSpPr>
          <p:spPr>
            <a:xfrm>
              <a:off x="9474200" y="1055244"/>
              <a:ext cx="25401" cy="11557"/>
            </a:xfrm>
            <a:custGeom>
              <a:avLst/>
              <a:gdLst/>
              <a:ahLst/>
              <a:cxnLst/>
              <a:rect l="0" t="0" r="0" b="0"/>
              <a:pathLst>
                <a:path w="25401" h="1155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8"/>
                  </a:lnTo>
                  <a:lnTo>
                    <a:pt x="5467" y="0"/>
                  </a:lnTo>
                  <a:lnTo>
                    <a:pt x="2540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SMARTInkShape-Group367"/>
          <p:cNvGrpSpPr/>
          <p:nvPr/>
        </p:nvGrpSpPr>
        <p:grpSpPr>
          <a:xfrm>
            <a:off x="9779895" y="664542"/>
            <a:ext cx="759963" cy="578605"/>
            <a:chOff x="9779895" y="664542"/>
            <a:chExt cx="759963" cy="578605"/>
          </a:xfrm>
        </p:grpSpPr>
        <p:sp>
          <p:nvSpPr>
            <p:cNvPr id="309" name="SMARTInkShape-1574"/>
            <p:cNvSpPr/>
            <p:nvPr>
              <p:custDataLst>
                <p:tags r:id="rId38"/>
              </p:custDataLst>
            </p:nvPr>
          </p:nvSpPr>
          <p:spPr>
            <a:xfrm>
              <a:off x="9779895" y="842756"/>
              <a:ext cx="124746" cy="400391"/>
            </a:xfrm>
            <a:custGeom>
              <a:avLst/>
              <a:gdLst/>
              <a:ahLst/>
              <a:cxnLst/>
              <a:rect l="0" t="0" r="0" b="0"/>
              <a:pathLst>
                <a:path w="124746" h="400391">
                  <a:moveTo>
                    <a:pt x="11805" y="103394"/>
                  </a:moveTo>
                  <a:lnTo>
                    <a:pt x="11805" y="103394"/>
                  </a:lnTo>
                  <a:lnTo>
                    <a:pt x="6338" y="97927"/>
                  </a:lnTo>
                  <a:lnTo>
                    <a:pt x="2345" y="104048"/>
                  </a:lnTo>
                  <a:lnTo>
                    <a:pt x="64" y="118169"/>
                  </a:lnTo>
                  <a:lnTo>
                    <a:pt x="0" y="162182"/>
                  </a:lnTo>
                  <a:lnTo>
                    <a:pt x="3524" y="201873"/>
                  </a:lnTo>
                  <a:lnTo>
                    <a:pt x="5074" y="247286"/>
                  </a:lnTo>
                  <a:lnTo>
                    <a:pt x="5343" y="290667"/>
                  </a:lnTo>
                  <a:lnTo>
                    <a:pt x="5422" y="329862"/>
                  </a:lnTo>
                  <a:lnTo>
                    <a:pt x="5448" y="368810"/>
                  </a:lnTo>
                  <a:lnTo>
                    <a:pt x="5453" y="400390"/>
                  </a:lnTo>
                  <a:lnTo>
                    <a:pt x="2085" y="354975"/>
                  </a:lnTo>
                  <a:lnTo>
                    <a:pt x="2311" y="319865"/>
                  </a:lnTo>
                  <a:lnTo>
                    <a:pt x="4057" y="284270"/>
                  </a:lnTo>
                  <a:lnTo>
                    <a:pt x="5042" y="243692"/>
                  </a:lnTo>
                  <a:lnTo>
                    <a:pt x="6038" y="205171"/>
                  </a:lnTo>
                  <a:lnTo>
                    <a:pt x="10487" y="164124"/>
                  </a:lnTo>
                  <a:lnTo>
                    <a:pt x="14277" y="128033"/>
                  </a:lnTo>
                  <a:lnTo>
                    <a:pt x="20377" y="84903"/>
                  </a:lnTo>
                  <a:lnTo>
                    <a:pt x="30022" y="46409"/>
                  </a:lnTo>
                  <a:lnTo>
                    <a:pt x="45190" y="14935"/>
                  </a:lnTo>
                  <a:lnTo>
                    <a:pt x="56981" y="4107"/>
                  </a:lnTo>
                  <a:lnTo>
                    <a:pt x="68573" y="0"/>
                  </a:lnTo>
                  <a:lnTo>
                    <a:pt x="78427" y="526"/>
                  </a:lnTo>
                  <a:lnTo>
                    <a:pt x="98650" y="11531"/>
                  </a:lnTo>
                  <a:lnTo>
                    <a:pt x="110611" y="26112"/>
                  </a:lnTo>
                  <a:lnTo>
                    <a:pt x="119218" y="42941"/>
                  </a:lnTo>
                  <a:lnTo>
                    <a:pt x="124745" y="74755"/>
                  </a:lnTo>
                  <a:lnTo>
                    <a:pt x="124089" y="94193"/>
                  </a:lnTo>
                  <a:lnTo>
                    <a:pt x="111721" y="135796"/>
                  </a:lnTo>
                  <a:lnTo>
                    <a:pt x="91582" y="154387"/>
                  </a:lnTo>
                  <a:lnTo>
                    <a:pt x="49512" y="173151"/>
                  </a:lnTo>
                  <a:lnTo>
                    <a:pt x="23528" y="176980"/>
                  </a:lnTo>
                  <a:lnTo>
                    <a:pt x="5455" y="173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575"/>
            <p:cNvSpPr/>
            <p:nvPr>
              <p:custDataLst>
                <p:tags r:id="rId39"/>
              </p:custDataLst>
            </p:nvPr>
          </p:nvSpPr>
          <p:spPr>
            <a:xfrm>
              <a:off x="9944100" y="1041400"/>
              <a:ext cx="114301" cy="120651"/>
            </a:xfrm>
            <a:custGeom>
              <a:avLst/>
              <a:gdLst/>
              <a:ahLst/>
              <a:cxnLst/>
              <a:rect l="0" t="0" r="0" b="0"/>
              <a:pathLst>
                <a:path w="114301" h="120651">
                  <a:moveTo>
                    <a:pt x="0" y="0"/>
                  </a:moveTo>
                  <a:lnTo>
                    <a:pt x="0" y="0"/>
                  </a:lnTo>
                  <a:lnTo>
                    <a:pt x="11933" y="13815"/>
                  </a:lnTo>
                  <a:lnTo>
                    <a:pt x="14305" y="17677"/>
                  </a:lnTo>
                  <a:lnTo>
                    <a:pt x="15060" y="27612"/>
                  </a:lnTo>
                  <a:lnTo>
                    <a:pt x="14274" y="33225"/>
                  </a:lnTo>
                  <a:lnTo>
                    <a:pt x="15865" y="38377"/>
                  </a:lnTo>
                  <a:lnTo>
                    <a:pt x="54151" y="79479"/>
                  </a:lnTo>
                  <a:lnTo>
                    <a:pt x="1143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576"/>
            <p:cNvSpPr/>
            <p:nvPr>
              <p:custDataLst>
                <p:tags r:id="rId40"/>
              </p:custDataLst>
            </p:nvPr>
          </p:nvSpPr>
          <p:spPr>
            <a:xfrm>
              <a:off x="9944100" y="1073150"/>
              <a:ext cx="139701" cy="107951"/>
            </a:xfrm>
            <a:custGeom>
              <a:avLst/>
              <a:gdLst/>
              <a:ahLst/>
              <a:cxnLst/>
              <a:rect l="0" t="0" r="0" b="0"/>
              <a:pathLst>
                <a:path w="139701" h="107951">
                  <a:moveTo>
                    <a:pt x="139700" y="0"/>
                  </a:moveTo>
                  <a:lnTo>
                    <a:pt x="139700" y="0"/>
                  </a:lnTo>
                  <a:lnTo>
                    <a:pt x="103278" y="1411"/>
                  </a:lnTo>
                  <a:lnTo>
                    <a:pt x="75050" y="10845"/>
                  </a:lnTo>
                  <a:lnTo>
                    <a:pt x="35414" y="42063"/>
                  </a:lnTo>
                  <a:lnTo>
                    <a:pt x="13786" y="69535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577"/>
            <p:cNvSpPr/>
            <p:nvPr>
              <p:custDataLst>
                <p:tags r:id="rId41"/>
              </p:custDataLst>
            </p:nvPr>
          </p:nvSpPr>
          <p:spPr>
            <a:xfrm>
              <a:off x="10129035" y="917379"/>
              <a:ext cx="94466" cy="193872"/>
            </a:xfrm>
            <a:custGeom>
              <a:avLst/>
              <a:gdLst/>
              <a:ahLst/>
              <a:cxnLst/>
              <a:rect l="0" t="0" r="0" b="0"/>
              <a:pathLst>
                <a:path w="94466" h="193872">
                  <a:moveTo>
                    <a:pt x="94465" y="3371"/>
                  </a:moveTo>
                  <a:lnTo>
                    <a:pt x="94465" y="3371"/>
                  </a:lnTo>
                  <a:lnTo>
                    <a:pt x="87722" y="0"/>
                  </a:lnTo>
                  <a:lnTo>
                    <a:pt x="80651" y="226"/>
                  </a:lnTo>
                  <a:lnTo>
                    <a:pt x="54498" y="9492"/>
                  </a:lnTo>
                  <a:lnTo>
                    <a:pt x="32294" y="27605"/>
                  </a:lnTo>
                  <a:lnTo>
                    <a:pt x="5191" y="74332"/>
                  </a:lnTo>
                  <a:lnTo>
                    <a:pt x="0" y="118314"/>
                  </a:lnTo>
                  <a:lnTo>
                    <a:pt x="975" y="132068"/>
                  </a:lnTo>
                  <a:lnTo>
                    <a:pt x="10163" y="158234"/>
                  </a:lnTo>
                  <a:lnTo>
                    <a:pt x="24568" y="177902"/>
                  </a:lnTo>
                  <a:lnTo>
                    <a:pt x="31178" y="183246"/>
                  </a:lnTo>
                  <a:lnTo>
                    <a:pt x="56365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578"/>
            <p:cNvSpPr/>
            <p:nvPr>
              <p:custDataLst>
                <p:tags r:id="rId42"/>
              </p:custDataLst>
            </p:nvPr>
          </p:nvSpPr>
          <p:spPr>
            <a:xfrm>
              <a:off x="10272437" y="947033"/>
              <a:ext cx="147914" cy="126166"/>
            </a:xfrm>
            <a:custGeom>
              <a:avLst/>
              <a:gdLst/>
              <a:ahLst/>
              <a:cxnLst/>
              <a:rect l="0" t="0" r="0" b="0"/>
              <a:pathLst>
                <a:path w="147914" h="126166">
                  <a:moveTo>
                    <a:pt x="135213" y="5467"/>
                  </a:moveTo>
                  <a:lnTo>
                    <a:pt x="135213" y="5467"/>
                  </a:lnTo>
                  <a:lnTo>
                    <a:pt x="146148" y="0"/>
                  </a:lnTo>
                  <a:lnTo>
                    <a:pt x="146737" y="411"/>
                  </a:lnTo>
                  <a:lnTo>
                    <a:pt x="147390" y="2749"/>
                  </a:lnTo>
                  <a:lnTo>
                    <a:pt x="132147" y="27713"/>
                  </a:lnTo>
                  <a:lnTo>
                    <a:pt x="102354" y="70930"/>
                  </a:lnTo>
                  <a:lnTo>
                    <a:pt x="59566" y="112326"/>
                  </a:lnTo>
                  <a:lnTo>
                    <a:pt x="46559" y="122575"/>
                  </a:lnTo>
                  <a:lnTo>
                    <a:pt x="40127" y="125167"/>
                  </a:lnTo>
                  <a:lnTo>
                    <a:pt x="27335" y="126165"/>
                  </a:lnTo>
                  <a:lnTo>
                    <a:pt x="16475" y="122375"/>
                  </a:lnTo>
                  <a:lnTo>
                    <a:pt x="11605" y="119389"/>
                  </a:lnTo>
                  <a:lnTo>
                    <a:pt x="4310" y="110427"/>
                  </a:lnTo>
                  <a:lnTo>
                    <a:pt x="1379" y="105074"/>
                  </a:lnTo>
                  <a:lnTo>
                    <a:pt x="0" y="93481"/>
                  </a:lnTo>
                  <a:lnTo>
                    <a:pt x="620" y="87426"/>
                  </a:lnTo>
                  <a:lnTo>
                    <a:pt x="2447" y="82684"/>
                  </a:lnTo>
                  <a:lnTo>
                    <a:pt x="8238" y="75534"/>
                  </a:lnTo>
                  <a:lnTo>
                    <a:pt x="32915" y="67542"/>
                  </a:lnTo>
                  <a:lnTo>
                    <a:pt x="67037" y="70818"/>
                  </a:lnTo>
                  <a:lnTo>
                    <a:pt x="110243" y="88540"/>
                  </a:lnTo>
                  <a:lnTo>
                    <a:pt x="147913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579"/>
            <p:cNvSpPr/>
            <p:nvPr>
              <p:custDataLst>
                <p:tags r:id="rId43"/>
              </p:custDataLst>
            </p:nvPr>
          </p:nvSpPr>
          <p:spPr>
            <a:xfrm>
              <a:off x="10496550" y="930962"/>
              <a:ext cx="43308" cy="154889"/>
            </a:xfrm>
            <a:custGeom>
              <a:avLst/>
              <a:gdLst/>
              <a:ahLst/>
              <a:cxnLst/>
              <a:rect l="0" t="0" r="0" b="0"/>
              <a:pathLst>
                <a:path w="43308" h="154889">
                  <a:moveTo>
                    <a:pt x="31750" y="8838"/>
                  </a:moveTo>
                  <a:lnTo>
                    <a:pt x="31750" y="8838"/>
                  </a:lnTo>
                  <a:lnTo>
                    <a:pt x="40589" y="0"/>
                  </a:lnTo>
                  <a:lnTo>
                    <a:pt x="41874" y="829"/>
                  </a:lnTo>
                  <a:lnTo>
                    <a:pt x="43307" y="7395"/>
                  </a:lnTo>
                  <a:lnTo>
                    <a:pt x="42418" y="47436"/>
                  </a:lnTo>
                  <a:lnTo>
                    <a:pt x="35582" y="94465"/>
                  </a:lnTo>
                  <a:lnTo>
                    <a:pt x="0" y="154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580"/>
            <p:cNvSpPr/>
            <p:nvPr>
              <p:custDataLst>
                <p:tags r:id="rId44"/>
              </p:custDataLst>
            </p:nvPr>
          </p:nvSpPr>
          <p:spPr>
            <a:xfrm>
              <a:off x="9821759" y="664542"/>
              <a:ext cx="154092" cy="84636"/>
            </a:xfrm>
            <a:custGeom>
              <a:avLst/>
              <a:gdLst/>
              <a:ahLst/>
              <a:cxnLst/>
              <a:rect l="0" t="0" r="0" b="0"/>
              <a:pathLst>
                <a:path w="154092" h="84636">
                  <a:moveTo>
                    <a:pt x="33441" y="14908"/>
                  </a:moveTo>
                  <a:lnTo>
                    <a:pt x="33441" y="14908"/>
                  </a:lnTo>
                  <a:lnTo>
                    <a:pt x="44997" y="3352"/>
                  </a:lnTo>
                  <a:lnTo>
                    <a:pt x="37202" y="28823"/>
                  </a:lnTo>
                  <a:lnTo>
                    <a:pt x="8341" y="75082"/>
                  </a:lnTo>
                  <a:lnTo>
                    <a:pt x="212" y="84635"/>
                  </a:lnTo>
                  <a:lnTo>
                    <a:pt x="0" y="83970"/>
                  </a:lnTo>
                  <a:lnTo>
                    <a:pt x="565" y="82116"/>
                  </a:lnTo>
                  <a:lnTo>
                    <a:pt x="35508" y="35820"/>
                  </a:lnTo>
                  <a:lnTo>
                    <a:pt x="62200" y="11043"/>
                  </a:lnTo>
                  <a:lnTo>
                    <a:pt x="85797" y="0"/>
                  </a:lnTo>
                  <a:lnTo>
                    <a:pt x="91629" y="1442"/>
                  </a:lnTo>
                  <a:lnTo>
                    <a:pt x="122480" y="28204"/>
                  </a:lnTo>
                  <a:lnTo>
                    <a:pt x="154091" y="78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SMARTInkShape-Group368"/>
          <p:cNvGrpSpPr/>
          <p:nvPr/>
        </p:nvGrpSpPr>
        <p:grpSpPr>
          <a:xfrm>
            <a:off x="3105150" y="4143406"/>
            <a:ext cx="228601" cy="167534"/>
            <a:chOff x="3105150" y="4143406"/>
            <a:chExt cx="228601" cy="167534"/>
          </a:xfrm>
        </p:grpSpPr>
        <p:sp>
          <p:nvSpPr>
            <p:cNvPr id="317" name="SMARTInkShape-1581"/>
            <p:cNvSpPr/>
            <p:nvPr>
              <p:custDataLst>
                <p:tags r:id="rId36"/>
              </p:custDataLst>
            </p:nvPr>
          </p:nvSpPr>
          <p:spPr>
            <a:xfrm>
              <a:off x="3105150" y="4143406"/>
              <a:ext cx="228601" cy="9495"/>
            </a:xfrm>
            <a:custGeom>
              <a:avLst/>
              <a:gdLst/>
              <a:ahLst/>
              <a:cxnLst/>
              <a:rect l="0" t="0" r="0" b="0"/>
              <a:pathLst>
                <a:path w="228601" h="9495">
                  <a:moveTo>
                    <a:pt x="0" y="9494"/>
                  </a:moveTo>
                  <a:lnTo>
                    <a:pt x="0" y="9494"/>
                  </a:lnTo>
                  <a:lnTo>
                    <a:pt x="6089" y="3405"/>
                  </a:lnTo>
                  <a:lnTo>
                    <a:pt x="48716" y="3154"/>
                  </a:lnTo>
                  <a:lnTo>
                    <a:pt x="87577" y="1265"/>
                  </a:lnTo>
                  <a:lnTo>
                    <a:pt x="127314" y="0"/>
                  </a:lnTo>
                  <a:lnTo>
                    <a:pt x="172766" y="2523"/>
                  </a:lnTo>
                  <a:lnTo>
                    <a:pt x="228600" y="9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582"/>
            <p:cNvSpPr/>
            <p:nvPr>
              <p:custDataLst>
                <p:tags r:id="rId37"/>
              </p:custDataLst>
            </p:nvPr>
          </p:nvSpPr>
          <p:spPr>
            <a:xfrm>
              <a:off x="3155598" y="4260850"/>
              <a:ext cx="178153" cy="50090"/>
            </a:xfrm>
            <a:custGeom>
              <a:avLst/>
              <a:gdLst/>
              <a:ahLst/>
              <a:cxnLst/>
              <a:rect l="0" t="0" r="0" b="0"/>
              <a:pathLst>
                <a:path w="178153" h="50090">
                  <a:moveTo>
                    <a:pt x="70202" y="0"/>
                  </a:moveTo>
                  <a:lnTo>
                    <a:pt x="70202" y="0"/>
                  </a:lnTo>
                  <a:lnTo>
                    <a:pt x="23436" y="33901"/>
                  </a:lnTo>
                  <a:lnTo>
                    <a:pt x="12728" y="39761"/>
                  </a:lnTo>
                  <a:lnTo>
                    <a:pt x="883" y="43766"/>
                  </a:lnTo>
                  <a:lnTo>
                    <a:pt x="0" y="45405"/>
                  </a:lnTo>
                  <a:lnTo>
                    <a:pt x="118" y="47203"/>
                  </a:lnTo>
                  <a:lnTo>
                    <a:pt x="40862" y="50089"/>
                  </a:lnTo>
                  <a:lnTo>
                    <a:pt x="86987" y="49884"/>
                  </a:lnTo>
                  <a:lnTo>
                    <a:pt x="178152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SMARTInkShape-Group369"/>
          <p:cNvGrpSpPr/>
          <p:nvPr/>
        </p:nvGrpSpPr>
        <p:grpSpPr>
          <a:xfrm>
            <a:off x="3917950" y="3885580"/>
            <a:ext cx="425451" cy="869633"/>
            <a:chOff x="3917950" y="3885580"/>
            <a:chExt cx="425451" cy="869633"/>
          </a:xfrm>
        </p:grpSpPr>
        <p:sp>
          <p:nvSpPr>
            <p:cNvPr id="320" name="SMARTInkShape-1583"/>
            <p:cNvSpPr/>
            <p:nvPr>
              <p:custDataLst>
                <p:tags r:id="rId29"/>
              </p:custDataLst>
            </p:nvPr>
          </p:nvSpPr>
          <p:spPr>
            <a:xfrm>
              <a:off x="3935363" y="4038679"/>
              <a:ext cx="408038" cy="396133"/>
            </a:xfrm>
            <a:custGeom>
              <a:avLst/>
              <a:gdLst/>
              <a:ahLst/>
              <a:cxnLst/>
              <a:rect l="0" t="0" r="0" b="0"/>
              <a:pathLst>
                <a:path w="408038" h="396133">
                  <a:moveTo>
                    <a:pt x="325487" y="12621"/>
                  </a:moveTo>
                  <a:lnTo>
                    <a:pt x="325487" y="12621"/>
                  </a:lnTo>
                  <a:lnTo>
                    <a:pt x="328858" y="9250"/>
                  </a:lnTo>
                  <a:lnTo>
                    <a:pt x="332394" y="7595"/>
                  </a:lnTo>
                  <a:lnTo>
                    <a:pt x="334325" y="7154"/>
                  </a:lnTo>
                  <a:lnTo>
                    <a:pt x="333495" y="6859"/>
                  </a:lnTo>
                  <a:lnTo>
                    <a:pt x="326930" y="6532"/>
                  </a:lnTo>
                  <a:lnTo>
                    <a:pt x="325037" y="5740"/>
                  </a:lnTo>
                  <a:lnTo>
                    <a:pt x="324482" y="4506"/>
                  </a:lnTo>
                  <a:lnTo>
                    <a:pt x="325470" y="0"/>
                  </a:lnTo>
                  <a:lnTo>
                    <a:pt x="316696" y="6838"/>
                  </a:lnTo>
                  <a:lnTo>
                    <a:pt x="272800" y="27810"/>
                  </a:lnTo>
                  <a:lnTo>
                    <a:pt x="228610" y="51212"/>
                  </a:lnTo>
                  <a:lnTo>
                    <a:pt x="181232" y="75513"/>
                  </a:lnTo>
                  <a:lnTo>
                    <a:pt x="143652" y="96514"/>
                  </a:lnTo>
                  <a:lnTo>
                    <a:pt x="99461" y="117465"/>
                  </a:lnTo>
                  <a:lnTo>
                    <a:pt x="66869" y="134465"/>
                  </a:lnTo>
                  <a:lnTo>
                    <a:pt x="58851" y="141562"/>
                  </a:lnTo>
                  <a:lnTo>
                    <a:pt x="55288" y="147069"/>
                  </a:lnTo>
                  <a:lnTo>
                    <a:pt x="55749" y="149525"/>
                  </a:lnTo>
                  <a:lnTo>
                    <a:pt x="60023" y="154136"/>
                  </a:lnTo>
                  <a:lnTo>
                    <a:pt x="100882" y="164981"/>
                  </a:lnTo>
                  <a:lnTo>
                    <a:pt x="141734" y="170108"/>
                  </a:lnTo>
                  <a:lnTo>
                    <a:pt x="164973" y="174368"/>
                  </a:lnTo>
                  <a:lnTo>
                    <a:pt x="170500" y="177602"/>
                  </a:lnTo>
                  <a:lnTo>
                    <a:pt x="178522" y="186840"/>
                  </a:lnTo>
                  <a:lnTo>
                    <a:pt x="179532" y="192973"/>
                  </a:lnTo>
                  <a:lnTo>
                    <a:pt x="176892" y="207313"/>
                  </a:lnTo>
                  <a:lnTo>
                    <a:pt x="167252" y="221212"/>
                  </a:lnTo>
                  <a:lnTo>
                    <a:pt x="128063" y="257042"/>
                  </a:lnTo>
                  <a:lnTo>
                    <a:pt x="83667" y="287937"/>
                  </a:lnTo>
                  <a:lnTo>
                    <a:pt x="42143" y="318286"/>
                  </a:lnTo>
                  <a:lnTo>
                    <a:pt x="8565" y="350435"/>
                  </a:lnTo>
                  <a:lnTo>
                    <a:pt x="1659" y="362433"/>
                  </a:lnTo>
                  <a:lnTo>
                    <a:pt x="0" y="372939"/>
                  </a:lnTo>
                  <a:lnTo>
                    <a:pt x="546" y="377717"/>
                  </a:lnTo>
                  <a:lnTo>
                    <a:pt x="4437" y="381607"/>
                  </a:lnTo>
                  <a:lnTo>
                    <a:pt x="18169" y="387811"/>
                  </a:lnTo>
                  <a:lnTo>
                    <a:pt x="64457" y="396132"/>
                  </a:lnTo>
                  <a:lnTo>
                    <a:pt x="101703" y="394678"/>
                  </a:lnTo>
                  <a:lnTo>
                    <a:pt x="136657" y="394091"/>
                  </a:lnTo>
                  <a:lnTo>
                    <a:pt x="182519" y="393760"/>
                  </a:lnTo>
                  <a:lnTo>
                    <a:pt x="222919" y="390291"/>
                  </a:lnTo>
                  <a:lnTo>
                    <a:pt x="258329" y="388166"/>
                  </a:lnTo>
                  <a:lnTo>
                    <a:pt x="289759" y="387669"/>
                  </a:lnTo>
                  <a:lnTo>
                    <a:pt x="325836" y="387448"/>
                  </a:lnTo>
                  <a:lnTo>
                    <a:pt x="360685" y="387350"/>
                  </a:lnTo>
                  <a:lnTo>
                    <a:pt x="408037" y="387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584"/>
            <p:cNvSpPr/>
            <p:nvPr>
              <p:custDataLst>
                <p:tags r:id="rId30"/>
              </p:custDataLst>
            </p:nvPr>
          </p:nvSpPr>
          <p:spPr>
            <a:xfrm>
              <a:off x="3917950" y="4655433"/>
              <a:ext cx="31751" cy="75318"/>
            </a:xfrm>
            <a:custGeom>
              <a:avLst/>
              <a:gdLst/>
              <a:ahLst/>
              <a:cxnLst/>
              <a:rect l="0" t="0" r="0" b="0"/>
              <a:pathLst>
                <a:path w="31751" h="753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16202" y="6120"/>
                  </a:lnTo>
                  <a:lnTo>
                    <a:pt x="19268" y="10136"/>
                  </a:lnTo>
                  <a:lnTo>
                    <a:pt x="29225" y="47635"/>
                  </a:lnTo>
                  <a:lnTo>
                    <a:pt x="31750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585"/>
            <p:cNvSpPr/>
            <p:nvPr>
              <p:custDataLst>
                <p:tags r:id="rId31"/>
              </p:custDataLst>
            </p:nvPr>
          </p:nvSpPr>
          <p:spPr>
            <a:xfrm>
              <a:off x="3927166" y="4552950"/>
              <a:ext cx="22535" cy="50801"/>
            </a:xfrm>
            <a:custGeom>
              <a:avLst/>
              <a:gdLst/>
              <a:ahLst/>
              <a:cxnLst/>
              <a:rect l="0" t="0" r="0" b="0"/>
              <a:pathLst>
                <a:path w="22535" h="50801">
                  <a:moveTo>
                    <a:pt x="9834" y="50800"/>
                  </a:moveTo>
                  <a:lnTo>
                    <a:pt x="9834" y="50800"/>
                  </a:lnTo>
                  <a:lnTo>
                    <a:pt x="0" y="5846"/>
                  </a:lnTo>
                  <a:lnTo>
                    <a:pt x="456" y="3898"/>
                  </a:lnTo>
                  <a:lnTo>
                    <a:pt x="1465" y="2599"/>
                  </a:lnTo>
                  <a:lnTo>
                    <a:pt x="225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586"/>
            <p:cNvSpPr/>
            <p:nvPr>
              <p:custDataLst>
                <p:tags r:id="rId32"/>
              </p:custDataLst>
            </p:nvPr>
          </p:nvSpPr>
          <p:spPr>
            <a:xfrm>
              <a:off x="4038862" y="4641850"/>
              <a:ext cx="56889" cy="6089"/>
            </a:xfrm>
            <a:custGeom>
              <a:avLst/>
              <a:gdLst/>
              <a:ahLst/>
              <a:cxnLst/>
              <a:rect l="0" t="0" r="0" b="0"/>
              <a:pathLst>
                <a:path w="56889" h="6089">
                  <a:moveTo>
                    <a:pt x="6088" y="0"/>
                  </a:moveTo>
                  <a:lnTo>
                    <a:pt x="6088" y="0"/>
                  </a:lnTo>
                  <a:lnTo>
                    <a:pt x="0" y="6088"/>
                  </a:lnTo>
                  <a:lnTo>
                    <a:pt x="10635" y="1934"/>
                  </a:lnTo>
                  <a:lnTo>
                    <a:pt x="56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587"/>
            <p:cNvSpPr/>
            <p:nvPr>
              <p:custDataLst>
                <p:tags r:id="rId33"/>
              </p:custDataLst>
            </p:nvPr>
          </p:nvSpPr>
          <p:spPr>
            <a:xfrm>
              <a:off x="4026783" y="4737100"/>
              <a:ext cx="88018" cy="18113"/>
            </a:xfrm>
            <a:custGeom>
              <a:avLst/>
              <a:gdLst/>
              <a:ahLst/>
              <a:cxnLst/>
              <a:rect l="0" t="0" r="0" b="0"/>
              <a:pathLst>
                <a:path w="88018" h="18113">
                  <a:moveTo>
                    <a:pt x="5467" y="0"/>
                  </a:moveTo>
                  <a:lnTo>
                    <a:pt x="5467" y="0"/>
                  </a:lnTo>
                  <a:lnTo>
                    <a:pt x="441" y="11933"/>
                  </a:lnTo>
                  <a:lnTo>
                    <a:pt x="0" y="14305"/>
                  </a:lnTo>
                  <a:lnTo>
                    <a:pt x="1822" y="15887"/>
                  </a:lnTo>
                  <a:lnTo>
                    <a:pt x="14500" y="18112"/>
                  </a:lnTo>
                  <a:lnTo>
                    <a:pt x="33778" y="17361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588"/>
            <p:cNvSpPr/>
            <p:nvPr>
              <p:custDataLst>
                <p:tags r:id="rId34"/>
              </p:custDataLst>
            </p:nvPr>
          </p:nvSpPr>
          <p:spPr>
            <a:xfrm>
              <a:off x="4222750" y="4623683"/>
              <a:ext cx="11556" cy="100718"/>
            </a:xfrm>
            <a:custGeom>
              <a:avLst/>
              <a:gdLst/>
              <a:ahLst/>
              <a:cxnLst/>
              <a:rect l="0" t="0" r="0" b="0"/>
              <a:pathLst>
                <a:path w="11556" h="1007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49"/>
                  </a:lnTo>
                  <a:lnTo>
                    <a:pt x="8838" y="11403"/>
                  </a:lnTo>
                  <a:lnTo>
                    <a:pt x="11555" y="33018"/>
                  </a:lnTo>
                  <a:lnTo>
                    <a:pt x="6350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589"/>
            <p:cNvSpPr/>
            <p:nvPr>
              <p:custDataLst>
                <p:tags r:id="rId35"/>
              </p:custDataLst>
            </p:nvPr>
          </p:nvSpPr>
          <p:spPr>
            <a:xfrm>
              <a:off x="4038600" y="3885580"/>
              <a:ext cx="120651" cy="114921"/>
            </a:xfrm>
            <a:custGeom>
              <a:avLst/>
              <a:gdLst/>
              <a:ahLst/>
              <a:cxnLst/>
              <a:rect l="0" t="0" r="0" b="0"/>
              <a:pathLst>
                <a:path w="120651" h="114921">
                  <a:moveTo>
                    <a:pt x="0" y="45070"/>
                  </a:moveTo>
                  <a:lnTo>
                    <a:pt x="0" y="45070"/>
                  </a:lnTo>
                  <a:lnTo>
                    <a:pt x="0" y="24004"/>
                  </a:lnTo>
                  <a:lnTo>
                    <a:pt x="5467" y="67314"/>
                  </a:lnTo>
                  <a:lnTo>
                    <a:pt x="12416" y="112578"/>
                  </a:lnTo>
                  <a:lnTo>
                    <a:pt x="17752" y="72137"/>
                  </a:lnTo>
                  <a:lnTo>
                    <a:pt x="27443" y="25853"/>
                  </a:lnTo>
                  <a:lnTo>
                    <a:pt x="34775" y="11129"/>
                  </a:lnTo>
                  <a:lnTo>
                    <a:pt x="42737" y="2233"/>
                  </a:lnTo>
                  <a:lnTo>
                    <a:pt x="47541" y="284"/>
                  </a:lnTo>
                  <a:lnTo>
                    <a:pt x="58524" y="0"/>
                  </a:lnTo>
                  <a:lnTo>
                    <a:pt x="76607" y="7178"/>
                  </a:lnTo>
                  <a:lnTo>
                    <a:pt x="87199" y="19997"/>
                  </a:lnTo>
                  <a:lnTo>
                    <a:pt x="109137" y="62752"/>
                  </a:lnTo>
                  <a:lnTo>
                    <a:pt x="120650" y="11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3" name="SMARTInkShape-Group370"/>
          <p:cNvGrpSpPr/>
          <p:nvPr/>
        </p:nvGrpSpPr>
        <p:grpSpPr>
          <a:xfrm>
            <a:off x="4597400" y="4037173"/>
            <a:ext cx="355601" cy="544031"/>
            <a:chOff x="4597400" y="4037173"/>
            <a:chExt cx="355601" cy="544031"/>
          </a:xfrm>
        </p:grpSpPr>
        <p:sp>
          <p:nvSpPr>
            <p:cNvPr id="328" name="SMARTInkShape-1590"/>
            <p:cNvSpPr/>
            <p:nvPr>
              <p:custDataLst>
                <p:tags r:id="rId24"/>
              </p:custDataLst>
            </p:nvPr>
          </p:nvSpPr>
          <p:spPr>
            <a:xfrm>
              <a:off x="4597400" y="4059549"/>
              <a:ext cx="190501" cy="290202"/>
            </a:xfrm>
            <a:custGeom>
              <a:avLst/>
              <a:gdLst/>
              <a:ahLst/>
              <a:cxnLst/>
              <a:rect l="0" t="0" r="0" b="0"/>
              <a:pathLst>
                <a:path w="190501" h="290202">
                  <a:moveTo>
                    <a:pt x="0" y="42551"/>
                  </a:moveTo>
                  <a:lnTo>
                    <a:pt x="0" y="42551"/>
                  </a:lnTo>
                  <a:lnTo>
                    <a:pt x="0" y="0"/>
                  </a:lnTo>
                  <a:lnTo>
                    <a:pt x="705" y="73"/>
                  </a:lnTo>
                  <a:lnTo>
                    <a:pt x="3371" y="2034"/>
                  </a:lnTo>
                  <a:lnTo>
                    <a:pt x="32907" y="48340"/>
                  </a:lnTo>
                  <a:lnTo>
                    <a:pt x="60280" y="91326"/>
                  </a:lnTo>
                  <a:lnTo>
                    <a:pt x="91897" y="129195"/>
                  </a:lnTo>
                  <a:lnTo>
                    <a:pt x="121869" y="174827"/>
                  </a:lnTo>
                  <a:lnTo>
                    <a:pt x="153003" y="219948"/>
                  </a:lnTo>
                  <a:lnTo>
                    <a:pt x="177154" y="264677"/>
                  </a:lnTo>
                  <a:lnTo>
                    <a:pt x="190500" y="290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591"/>
            <p:cNvSpPr/>
            <p:nvPr>
              <p:custDataLst>
                <p:tags r:id="rId25"/>
              </p:custDataLst>
            </p:nvPr>
          </p:nvSpPr>
          <p:spPr>
            <a:xfrm>
              <a:off x="4610100" y="4037173"/>
              <a:ext cx="228601" cy="331628"/>
            </a:xfrm>
            <a:custGeom>
              <a:avLst/>
              <a:gdLst/>
              <a:ahLst/>
              <a:cxnLst/>
              <a:rect l="0" t="0" r="0" b="0"/>
              <a:pathLst>
                <a:path w="228601" h="331628">
                  <a:moveTo>
                    <a:pt x="228600" y="26827"/>
                  </a:moveTo>
                  <a:lnTo>
                    <a:pt x="228600" y="26827"/>
                  </a:lnTo>
                  <a:lnTo>
                    <a:pt x="224236" y="16688"/>
                  </a:lnTo>
                  <a:lnTo>
                    <a:pt x="222133" y="5870"/>
                  </a:lnTo>
                  <a:lnTo>
                    <a:pt x="219140" y="345"/>
                  </a:lnTo>
                  <a:lnTo>
                    <a:pt x="217355" y="0"/>
                  </a:lnTo>
                  <a:lnTo>
                    <a:pt x="215459" y="1181"/>
                  </a:lnTo>
                  <a:lnTo>
                    <a:pt x="184320" y="46761"/>
                  </a:lnTo>
                  <a:lnTo>
                    <a:pt x="155412" y="91756"/>
                  </a:lnTo>
                  <a:lnTo>
                    <a:pt x="126890" y="129023"/>
                  </a:lnTo>
                  <a:lnTo>
                    <a:pt x="96692" y="175373"/>
                  </a:lnTo>
                  <a:lnTo>
                    <a:pt x="68054" y="218100"/>
                  </a:lnTo>
                  <a:lnTo>
                    <a:pt x="41235" y="265302"/>
                  </a:lnTo>
                  <a:lnTo>
                    <a:pt x="9439" y="311446"/>
                  </a:lnTo>
                  <a:lnTo>
                    <a:pt x="0" y="331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592"/>
            <p:cNvSpPr/>
            <p:nvPr>
              <p:custDataLst>
                <p:tags r:id="rId26"/>
              </p:custDataLst>
            </p:nvPr>
          </p:nvSpPr>
          <p:spPr>
            <a:xfrm>
              <a:off x="4921250" y="42862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6350" y="41891"/>
                  </a:lnTo>
                  <a:lnTo>
                    <a:pt x="4468" y="7214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593"/>
            <p:cNvSpPr/>
            <p:nvPr>
              <p:custDataLst>
                <p:tags r:id="rId27"/>
              </p:custDataLst>
            </p:nvPr>
          </p:nvSpPr>
          <p:spPr>
            <a:xfrm>
              <a:off x="4946650" y="41846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38100"/>
                  </a:moveTo>
                  <a:lnTo>
                    <a:pt x="6350" y="38100"/>
                  </a:lnTo>
                  <a:lnTo>
                    <a:pt x="6350" y="3472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594"/>
            <p:cNvSpPr/>
            <p:nvPr>
              <p:custDataLst>
                <p:tags r:id="rId28"/>
              </p:custDataLst>
            </p:nvPr>
          </p:nvSpPr>
          <p:spPr>
            <a:xfrm>
              <a:off x="4676815" y="4514855"/>
              <a:ext cx="269836" cy="66349"/>
            </a:xfrm>
            <a:custGeom>
              <a:avLst/>
              <a:gdLst/>
              <a:ahLst/>
              <a:cxnLst/>
              <a:rect l="0" t="0" r="0" b="0"/>
              <a:pathLst>
                <a:path w="269836" h="66349">
                  <a:moveTo>
                    <a:pt x="22185" y="6345"/>
                  </a:moveTo>
                  <a:lnTo>
                    <a:pt x="22185" y="6345"/>
                  </a:lnTo>
                  <a:lnTo>
                    <a:pt x="12072" y="6345"/>
                  </a:lnTo>
                  <a:lnTo>
                    <a:pt x="9092" y="5639"/>
                  </a:lnTo>
                  <a:lnTo>
                    <a:pt x="7107" y="4463"/>
                  </a:lnTo>
                  <a:lnTo>
                    <a:pt x="5783" y="2974"/>
                  </a:lnTo>
                  <a:lnTo>
                    <a:pt x="2430" y="1319"/>
                  </a:lnTo>
                  <a:lnTo>
                    <a:pt x="548" y="878"/>
                  </a:lnTo>
                  <a:lnTo>
                    <a:pt x="0" y="583"/>
                  </a:lnTo>
                  <a:lnTo>
                    <a:pt x="339" y="387"/>
                  </a:lnTo>
                  <a:lnTo>
                    <a:pt x="39599" y="17"/>
                  </a:lnTo>
                  <a:lnTo>
                    <a:pt x="84500" y="0"/>
                  </a:lnTo>
                  <a:lnTo>
                    <a:pt x="129535" y="3366"/>
                  </a:lnTo>
                  <a:lnTo>
                    <a:pt x="173609" y="5953"/>
                  </a:lnTo>
                  <a:lnTo>
                    <a:pt x="178167" y="6083"/>
                  </a:lnTo>
                  <a:lnTo>
                    <a:pt x="180501" y="7581"/>
                  </a:lnTo>
                  <a:lnTo>
                    <a:pt x="181351" y="9992"/>
                  </a:lnTo>
                  <a:lnTo>
                    <a:pt x="181213" y="13009"/>
                  </a:lnTo>
                  <a:lnTo>
                    <a:pt x="177592" y="15727"/>
                  </a:lnTo>
                  <a:lnTo>
                    <a:pt x="136768" y="27353"/>
                  </a:lnTo>
                  <a:lnTo>
                    <a:pt x="89206" y="43101"/>
                  </a:lnTo>
                  <a:lnTo>
                    <a:pt x="42012" y="58508"/>
                  </a:lnTo>
                  <a:lnTo>
                    <a:pt x="28410" y="61279"/>
                  </a:lnTo>
                  <a:lnTo>
                    <a:pt x="26335" y="62723"/>
                  </a:lnTo>
                  <a:lnTo>
                    <a:pt x="27068" y="64391"/>
                  </a:lnTo>
                  <a:lnTo>
                    <a:pt x="29673" y="66209"/>
                  </a:lnTo>
                  <a:lnTo>
                    <a:pt x="40094" y="66348"/>
                  </a:lnTo>
                  <a:lnTo>
                    <a:pt x="79893" y="64059"/>
                  </a:lnTo>
                  <a:lnTo>
                    <a:pt x="122223" y="58537"/>
                  </a:lnTo>
                  <a:lnTo>
                    <a:pt x="159698" y="53401"/>
                  </a:lnTo>
                  <a:lnTo>
                    <a:pt x="202479" y="49428"/>
                  </a:lnTo>
                  <a:lnTo>
                    <a:pt x="269835" y="38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4" name="SMARTInkShape-1595"/>
          <p:cNvSpPr/>
          <p:nvPr>
            <p:custDataLst>
              <p:tags r:id="rId9"/>
            </p:custDataLst>
          </p:nvPr>
        </p:nvSpPr>
        <p:spPr>
          <a:xfrm>
            <a:off x="9493502" y="323852"/>
            <a:ext cx="1295139" cy="1396018"/>
          </a:xfrm>
          <a:custGeom>
            <a:avLst/>
            <a:gdLst/>
            <a:ahLst/>
            <a:cxnLst/>
            <a:rect l="0" t="0" r="0" b="0"/>
            <a:pathLst>
              <a:path w="1295139" h="1396018">
                <a:moveTo>
                  <a:pt x="977648" y="304798"/>
                </a:moveTo>
                <a:lnTo>
                  <a:pt x="977648" y="304798"/>
                </a:lnTo>
                <a:lnTo>
                  <a:pt x="977648" y="283599"/>
                </a:lnTo>
                <a:lnTo>
                  <a:pt x="971180" y="263051"/>
                </a:lnTo>
                <a:lnTo>
                  <a:pt x="967108" y="255583"/>
                </a:lnTo>
                <a:lnTo>
                  <a:pt x="964883" y="246158"/>
                </a:lnTo>
                <a:lnTo>
                  <a:pt x="963493" y="244538"/>
                </a:lnTo>
                <a:lnTo>
                  <a:pt x="961862" y="243458"/>
                </a:lnTo>
                <a:lnTo>
                  <a:pt x="960774" y="242032"/>
                </a:lnTo>
                <a:lnTo>
                  <a:pt x="957147" y="234675"/>
                </a:lnTo>
                <a:lnTo>
                  <a:pt x="955514" y="232649"/>
                </a:lnTo>
                <a:lnTo>
                  <a:pt x="953698" y="226636"/>
                </a:lnTo>
                <a:lnTo>
                  <a:pt x="952188" y="219965"/>
                </a:lnTo>
                <a:lnTo>
                  <a:pt x="947349" y="209933"/>
                </a:lnTo>
                <a:lnTo>
                  <a:pt x="946865" y="207688"/>
                </a:lnTo>
                <a:lnTo>
                  <a:pt x="929065" y="165012"/>
                </a:lnTo>
                <a:lnTo>
                  <a:pt x="923769" y="147456"/>
                </a:lnTo>
                <a:lnTo>
                  <a:pt x="906462" y="119757"/>
                </a:lnTo>
                <a:lnTo>
                  <a:pt x="904791" y="117937"/>
                </a:lnTo>
                <a:lnTo>
                  <a:pt x="902934" y="112153"/>
                </a:lnTo>
                <a:lnTo>
                  <a:pt x="901402" y="105583"/>
                </a:lnTo>
                <a:lnTo>
                  <a:pt x="894672" y="95617"/>
                </a:lnTo>
                <a:lnTo>
                  <a:pt x="847339" y="52515"/>
                </a:lnTo>
                <a:lnTo>
                  <a:pt x="833059" y="42670"/>
                </a:lnTo>
                <a:lnTo>
                  <a:pt x="789510" y="23290"/>
                </a:lnTo>
                <a:lnTo>
                  <a:pt x="753178" y="9171"/>
                </a:lnTo>
                <a:lnTo>
                  <a:pt x="707882" y="991"/>
                </a:lnTo>
                <a:lnTo>
                  <a:pt x="661262" y="56"/>
                </a:lnTo>
                <a:lnTo>
                  <a:pt x="615452" y="0"/>
                </a:lnTo>
                <a:lnTo>
                  <a:pt x="583915" y="1880"/>
                </a:lnTo>
                <a:lnTo>
                  <a:pt x="541156" y="11949"/>
                </a:lnTo>
                <a:lnTo>
                  <a:pt x="501098" y="26086"/>
                </a:lnTo>
                <a:lnTo>
                  <a:pt x="459004" y="42467"/>
                </a:lnTo>
                <a:lnTo>
                  <a:pt x="417426" y="59997"/>
                </a:lnTo>
                <a:lnTo>
                  <a:pt x="372652" y="85902"/>
                </a:lnTo>
                <a:lnTo>
                  <a:pt x="330353" y="112104"/>
                </a:lnTo>
                <a:lnTo>
                  <a:pt x="283045" y="155251"/>
                </a:lnTo>
                <a:lnTo>
                  <a:pt x="238019" y="197816"/>
                </a:lnTo>
                <a:lnTo>
                  <a:pt x="200261" y="240825"/>
                </a:lnTo>
                <a:lnTo>
                  <a:pt x="165818" y="288064"/>
                </a:lnTo>
                <a:lnTo>
                  <a:pt x="146086" y="317479"/>
                </a:lnTo>
                <a:lnTo>
                  <a:pt x="120456" y="364923"/>
                </a:lnTo>
                <a:lnTo>
                  <a:pt x="100079" y="400949"/>
                </a:lnTo>
                <a:lnTo>
                  <a:pt x="84347" y="443291"/>
                </a:lnTo>
                <a:lnTo>
                  <a:pt x="74234" y="483144"/>
                </a:lnTo>
                <a:lnTo>
                  <a:pt x="64230" y="524231"/>
                </a:lnTo>
                <a:lnTo>
                  <a:pt x="53274" y="564905"/>
                </a:lnTo>
                <a:lnTo>
                  <a:pt x="45789" y="604273"/>
                </a:lnTo>
                <a:lnTo>
                  <a:pt x="36360" y="648551"/>
                </a:lnTo>
                <a:lnTo>
                  <a:pt x="28695" y="695870"/>
                </a:lnTo>
                <a:lnTo>
                  <a:pt x="17382" y="742037"/>
                </a:lnTo>
                <a:lnTo>
                  <a:pt x="8352" y="784814"/>
                </a:lnTo>
                <a:lnTo>
                  <a:pt x="2611" y="823008"/>
                </a:lnTo>
                <a:lnTo>
                  <a:pt x="597" y="856667"/>
                </a:lnTo>
                <a:lnTo>
                  <a:pt x="0" y="901055"/>
                </a:lnTo>
                <a:lnTo>
                  <a:pt x="3559" y="948451"/>
                </a:lnTo>
                <a:lnTo>
                  <a:pt x="9909" y="981038"/>
                </a:lnTo>
                <a:lnTo>
                  <a:pt x="20710" y="1028296"/>
                </a:lnTo>
                <a:lnTo>
                  <a:pt x="30810" y="1064248"/>
                </a:lnTo>
                <a:lnTo>
                  <a:pt x="50736" y="1108690"/>
                </a:lnTo>
                <a:lnTo>
                  <a:pt x="73809" y="1151334"/>
                </a:lnTo>
                <a:lnTo>
                  <a:pt x="100924" y="1192100"/>
                </a:lnTo>
                <a:lnTo>
                  <a:pt x="141293" y="1239423"/>
                </a:lnTo>
                <a:lnTo>
                  <a:pt x="185384" y="1282244"/>
                </a:lnTo>
                <a:lnTo>
                  <a:pt x="219143" y="1305376"/>
                </a:lnTo>
                <a:lnTo>
                  <a:pt x="261840" y="1328929"/>
                </a:lnTo>
                <a:lnTo>
                  <a:pt x="306239" y="1346726"/>
                </a:lnTo>
                <a:lnTo>
                  <a:pt x="343401" y="1359132"/>
                </a:lnTo>
                <a:lnTo>
                  <a:pt x="381081" y="1371702"/>
                </a:lnTo>
                <a:lnTo>
                  <a:pt x="427884" y="1383937"/>
                </a:lnTo>
                <a:lnTo>
                  <a:pt x="468562" y="1392030"/>
                </a:lnTo>
                <a:lnTo>
                  <a:pt x="515869" y="1396017"/>
                </a:lnTo>
                <a:lnTo>
                  <a:pt x="552723" y="1396002"/>
                </a:lnTo>
                <a:lnTo>
                  <a:pt x="590455" y="1391842"/>
                </a:lnTo>
                <a:lnTo>
                  <a:pt x="628444" y="1386141"/>
                </a:lnTo>
                <a:lnTo>
                  <a:pt x="666513" y="1379984"/>
                </a:lnTo>
                <a:lnTo>
                  <a:pt x="704601" y="1372985"/>
                </a:lnTo>
                <a:lnTo>
                  <a:pt x="742700" y="1361582"/>
                </a:lnTo>
                <a:lnTo>
                  <a:pt x="781503" y="1345817"/>
                </a:lnTo>
                <a:lnTo>
                  <a:pt x="823261" y="1331190"/>
                </a:lnTo>
                <a:lnTo>
                  <a:pt x="862054" y="1313059"/>
                </a:lnTo>
                <a:lnTo>
                  <a:pt x="907124" y="1283887"/>
                </a:lnTo>
                <a:lnTo>
                  <a:pt x="953368" y="1254162"/>
                </a:lnTo>
                <a:lnTo>
                  <a:pt x="998201" y="1220408"/>
                </a:lnTo>
                <a:lnTo>
                  <a:pt x="1041027" y="1180501"/>
                </a:lnTo>
                <a:lnTo>
                  <a:pt x="1083458" y="1138647"/>
                </a:lnTo>
                <a:lnTo>
                  <a:pt x="1120741" y="1096408"/>
                </a:lnTo>
                <a:lnTo>
                  <a:pt x="1153399" y="1052212"/>
                </a:lnTo>
                <a:lnTo>
                  <a:pt x="1173890" y="1015439"/>
                </a:lnTo>
                <a:lnTo>
                  <a:pt x="1193366" y="977732"/>
                </a:lnTo>
                <a:lnTo>
                  <a:pt x="1212545" y="939749"/>
                </a:lnTo>
                <a:lnTo>
                  <a:pt x="1229748" y="899802"/>
                </a:lnTo>
                <a:lnTo>
                  <a:pt x="1243786" y="858568"/>
                </a:lnTo>
                <a:lnTo>
                  <a:pt x="1256881" y="819539"/>
                </a:lnTo>
                <a:lnTo>
                  <a:pt x="1267817" y="781164"/>
                </a:lnTo>
                <a:lnTo>
                  <a:pt x="1275525" y="742982"/>
                </a:lnTo>
                <a:lnTo>
                  <a:pt x="1282278" y="704858"/>
                </a:lnTo>
                <a:lnTo>
                  <a:pt x="1288746" y="666751"/>
                </a:lnTo>
                <a:lnTo>
                  <a:pt x="1293253" y="628649"/>
                </a:lnTo>
                <a:lnTo>
                  <a:pt x="1294586" y="590548"/>
                </a:lnTo>
                <a:lnTo>
                  <a:pt x="1294981" y="552448"/>
                </a:lnTo>
                <a:lnTo>
                  <a:pt x="1295115" y="505019"/>
                </a:lnTo>
                <a:lnTo>
                  <a:pt x="1295138" y="469015"/>
                </a:lnTo>
                <a:lnTo>
                  <a:pt x="1290078" y="423288"/>
                </a:lnTo>
                <a:lnTo>
                  <a:pt x="1280402" y="376103"/>
                </a:lnTo>
                <a:lnTo>
                  <a:pt x="1268481" y="332602"/>
                </a:lnTo>
                <a:lnTo>
                  <a:pt x="1249193" y="290744"/>
                </a:lnTo>
                <a:lnTo>
                  <a:pt x="1218752" y="245910"/>
                </a:lnTo>
                <a:lnTo>
                  <a:pt x="1188441" y="207376"/>
                </a:lnTo>
                <a:lnTo>
                  <a:pt x="1143495" y="163253"/>
                </a:lnTo>
                <a:lnTo>
                  <a:pt x="1096485" y="138602"/>
                </a:lnTo>
                <a:lnTo>
                  <a:pt x="1055506" y="121029"/>
                </a:lnTo>
                <a:lnTo>
                  <a:pt x="1015533" y="106571"/>
                </a:lnTo>
                <a:lnTo>
                  <a:pt x="972724" y="94056"/>
                </a:lnTo>
                <a:lnTo>
                  <a:pt x="928053" y="86271"/>
                </a:lnTo>
                <a:lnTo>
                  <a:pt x="895868" y="84203"/>
                </a:lnTo>
                <a:lnTo>
                  <a:pt x="849388" y="83038"/>
                </a:lnTo>
                <a:lnTo>
                  <a:pt x="817397" y="84647"/>
                </a:lnTo>
                <a:lnTo>
                  <a:pt x="785068" y="87009"/>
                </a:lnTo>
                <a:lnTo>
                  <a:pt x="739104" y="89044"/>
                </a:lnTo>
                <a:lnTo>
                  <a:pt x="693498" y="94507"/>
                </a:lnTo>
                <a:lnTo>
                  <a:pt x="661094" y="101034"/>
                </a:lnTo>
                <a:lnTo>
                  <a:pt x="583948" y="11429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SMARTInkShape-1596"/>
          <p:cNvSpPr/>
          <p:nvPr>
            <p:custDataLst>
              <p:tags r:id="rId10"/>
            </p:custDataLst>
          </p:nvPr>
        </p:nvSpPr>
        <p:spPr>
          <a:xfrm>
            <a:off x="5400996" y="1911598"/>
            <a:ext cx="2183398" cy="1548157"/>
          </a:xfrm>
          <a:custGeom>
            <a:avLst/>
            <a:gdLst/>
            <a:ahLst/>
            <a:cxnLst/>
            <a:rect l="0" t="0" r="0" b="0"/>
            <a:pathLst>
              <a:path w="2183398" h="1548157">
                <a:moveTo>
                  <a:pt x="853754" y="69602"/>
                </a:moveTo>
                <a:lnTo>
                  <a:pt x="853754" y="69602"/>
                </a:lnTo>
                <a:lnTo>
                  <a:pt x="807467" y="78440"/>
                </a:lnTo>
                <a:lnTo>
                  <a:pt x="761644" y="87900"/>
                </a:lnTo>
                <a:lnTo>
                  <a:pt x="729090" y="93727"/>
                </a:lnTo>
                <a:lnTo>
                  <a:pt x="682996" y="102856"/>
                </a:lnTo>
                <a:lnTo>
                  <a:pt x="638059" y="114498"/>
                </a:lnTo>
                <a:lnTo>
                  <a:pt x="591583" y="128765"/>
                </a:lnTo>
                <a:lnTo>
                  <a:pt x="559432" y="139641"/>
                </a:lnTo>
                <a:lnTo>
                  <a:pt x="513567" y="155109"/>
                </a:lnTo>
                <a:lnTo>
                  <a:pt x="469403" y="176233"/>
                </a:lnTo>
                <a:lnTo>
                  <a:pt x="428487" y="196211"/>
                </a:lnTo>
                <a:lnTo>
                  <a:pt x="386103" y="216242"/>
                </a:lnTo>
                <a:lnTo>
                  <a:pt x="346419" y="239737"/>
                </a:lnTo>
                <a:lnTo>
                  <a:pt x="308557" y="264573"/>
                </a:lnTo>
                <a:lnTo>
                  <a:pt x="261919" y="298249"/>
                </a:lnTo>
                <a:lnTo>
                  <a:pt x="215521" y="335449"/>
                </a:lnTo>
                <a:lnTo>
                  <a:pt x="168643" y="380361"/>
                </a:lnTo>
                <a:lnTo>
                  <a:pt x="126417" y="427398"/>
                </a:lnTo>
                <a:lnTo>
                  <a:pt x="92138" y="474871"/>
                </a:lnTo>
                <a:lnTo>
                  <a:pt x="71499" y="516413"/>
                </a:lnTo>
                <a:lnTo>
                  <a:pt x="51953" y="558590"/>
                </a:lnTo>
                <a:lnTo>
                  <a:pt x="34660" y="600893"/>
                </a:lnTo>
                <a:lnTo>
                  <a:pt x="20792" y="643220"/>
                </a:lnTo>
                <a:lnTo>
                  <a:pt x="14707" y="687434"/>
                </a:lnTo>
                <a:lnTo>
                  <a:pt x="6920" y="733353"/>
                </a:lnTo>
                <a:lnTo>
                  <a:pt x="2778" y="766298"/>
                </a:lnTo>
                <a:lnTo>
                  <a:pt x="0" y="802578"/>
                </a:lnTo>
                <a:lnTo>
                  <a:pt x="3106" y="846364"/>
                </a:lnTo>
                <a:lnTo>
                  <a:pt x="9081" y="882848"/>
                </a:lnTo>
                <a:lnTo>
                  <a:pt x="17007" y="929571"/>
                </a:lnTo>
                <a:lnTo>
                  <a:pt x="27195" y="966855"/>
                </a:lnTo>
                <a:lnTo>
                  <a:pt x="43280" y="1011058"/>
                </a:lnTo>
                <a:lnTo>
                  <a:pt x="61928" y="1053761"/>
                </a:lnTo>
                <a:lnTo>
                  <a:pt x="85783" y="1096167"/>
                </a:lnTo>
                <a:lnTo>
                  <a:pt x="115243" y="1138515"/>
                </a:lnTo>
                <a:lnTo>
                  <a:pt x="144059" y="1180852"/>
                </a:lnTo>
                <a:lnTo>
                  <a:pt x="180089" y="1219814"/>
                </a:lnTo>
                <a:lnTo>
                  <a:pt x="221177" y="1255393"/>
                </a:lnTo>
                <a:lnTo>
                  <a:pt x="263264" y="1293779"/>
                </a:lnTo>
                <a:lnTo>
                  <a:pt x="308920" y="1328748"/>
                </a:lnTo>
                <a:lnTo>
                  <a:pt x="355046" y="1362831"/>
                </a:lnTo>
                <a:lnTo>
                  <a:pt x="395936" y="1387563"/>
                </a:lnTo>
                <a:lnTo>
                  <a:pt x="438625" y="1408611"/>
                </a:lnTo>
                <a:lnTo>
                  <a:pt x="479106" y="1428253"/>
                </a:lnTo>
                <a:lnTo>
                  <a:pt x="521360" y="1447478"/>
                </a:lnTo>
                <a:lnTo>
                  <a:pt x="562415" y="1465875"/>
                </a:lnTo>
                <a:lnTo>
                  <a:pt x="608995" y="1480576"/>
                </a:lnTo>
                <a:lnTo>
                  <a:pt x="654389" y="1493869"/>
                </a:lnTo>
                <a:lnTo>
                  <a:pt x="699825" y="1506745"/>
                </a:lnTo>
                <a:lnTo>
                  <a:pt x="732189" y="1515252"/>
                </a:lnTo>
                <a:lnTo>
                  <a:pt x="765389" y="1521856"/>
                </a:lnTo>
                <a:lnTo>
                  <a:pt x="798959" y="1527142"/>
                </a:lnTo>
                <a:lnTo>
                  <a:pt x="832693" y="1531844"/>
                </a:lnTo>
                <a:lnTo>
                  <a:pt x="866501" y="1536285"/>
                </a:lnTo>
                <a:lnTo>
                  <a:pt x="901046" y="1539906"/>
                </a:lnTo>
                <a:lnTo>
                  <a:pt x="937567" y="1541514"/>
                </a:lnTo>
                <a:lnTo>
                  <a:pt x="973084" y="1544111"/>
                </a:lnTo>
                <a:lnTo>
                  <a:pt x="1007684" y="1546912"/>
                </a:lnTo>
                <a:lnTo>
                  <a:pt x="1041877" y="1548156"/>
                </a:lnTo>
                <a:lnTo>
                  <a:pt x="1077769" y="1546828"/>
                </a:lnTo>
                <a:lnTo>
                  <a:pt x="1114183" y="1544591"/>
                </a:lnTo>
                <a:lnTo>
                  <a:pt x="1149182" y="1543597"/>
                </a:lnTo>
                <a:lnTo>
                  <a:pt x="1185432" y="1541274"/>
                </a:lnTo>
                <a:lnTo>
                  <a:pt x="1222006" y="1537889"/>
                </a:lnTo>
                <a:lnTo>
                  <a:pt x="1257075" y="1534034"/>
                </a:lnTo>
                <a:lnTo>
                  <a:pt x="1293358" y="1528086"/>
                </a:lnTo>
                <a:lnTo>
                  <a:pt x="1329944" y="1521445"/>
                </a:lnTo>
                <a:lnTo>
                  <a:pt x="1365020" y="1516142"/>
                </a:lnTo>
                <a:lnTo>
                  <a:pt x="1399424" y="1509551"/>
                </a:lnTo>
                <a:lnTo>
                  <a:pt x="1433529" y="1501918"/>
                </a:lnTo>
                <a:lnTo>
                  <a:pt x="1467501" y="1493822"/>
                </a:lnTo>
                <a:lnTo>
                  <a:pt x="1501415" y="1485520"/>
                </a:lnTo>
                <a:lnTo>
                  <a:pt x="1534598" y="1477127"/>
                </a:lnTo>
                <a:lnTo>
                  <a:pt x="1581751" y="1463762"/>
                </a:lnTo>
                <a:lnTo>
                  <a:pt x="1614518" y="1452640"/>
                </a:lnTo>
                <a:lnTo>
                  <a:pt x="1661326" y="1434478"/>
                </a:lnTo>
                <a:lnTo>
                  <a:pt x="1703105" y="1412320"/>
                </a:lnTo>
                <a:lnTo>
                  <a:pt x="1745665" y="1391252"/>
                </a:lnTo>
                <a:lnTo>
                  <a:pt x="1789556" y="1368233"/>
                </a:lnTo>
                <a:lnTo>
                  <a:pt x="1830470" y="1346909"/>
                </a:lnTo>
                <a:lnTo>
                  <a:pt x="1869402" y="1323815"/>
                </a:lnTo>
                <a:lnTo>
                  <a:pt x="1907749" y="1299097"/>
                </a:lnTo>
                <a:lnTo>
                  <a:pt x="1945923" y="1273900"/>
                </a:lnTo>
                <a:lnTo>
                  <a:pt x="1987314" y="1239396"/>
                </a:lnTo>
                <a:lnTo>
                  <a:pt x="2026848" y="1201222"/>
                </a:lnTo>
                <a:lnTo>
                  <a:pt x="2058672" y="1162925"/>
                </a:lnTo>
                <a:lnTo>
                  <a:pt x="2089705" y="1122095"/>
                </a:lnTo>
                <a:lnTo>
                  <a:pt x="2115068" y="1084239"/>
                </a:lnTo>
                <a:lnTo>
                  <a:pt x="2133876" y="1043000"/>
                </a:lnTo>
                <a:lnTo>
                  <a:pt x="2154838" y="1000882"/>
                </a:lnTo>
                <a:lnTo>
                  <a:pt x="2165341" y="965642"/>
                </a:lnTo>
                <a:lnTo>
                  <a:pt x="2173046" y="931157"/>
                </a:lnTo>
                <a:lnTo>
                  <a:pt x="2178575" y="885559"/>
                </a:lnTo>
                <a:lnTo>
                  <a:pt x="2181750" y="850879"/>
                </a:lnTo>
                <a:lnTo>
                  <a:pt x="2183397" y="811242"/>
                </a:lnTo>
                <a:lnTo>
                  <a:pt x="2179425" y="767755"/>
                </a:lnTo>
                <a:lnTo>
                  <a:pt x="2171074" y="724438"/>
                </a:lnTo>
                <a:lnTo>
                  <a:pt x="2161013" y="685196"/>
                </a:lnTo>
                <a:lnTo>
                  <a:pt x="2146004" y="640448"/>
                </a:lnTo>
                <a:lnTo>
                  <a:pt x="2131998" y="606239"/>
                </a:lnTo>
                <a:lnTo>
                  <a:pt x="2111614" y="564764"/>
                </a:lnTo>
                <a:lnTo>
                  <a:pt x="2086470" y="523508"/>
                </a:lnTo>
                <a:lnTo>
                  <a:pt x="2065302" y="484001"/>
                </a:lnTo>
                <a:lnTo>
                  <a:pt x="2033271" y="439530"/>
                </a:lnTo>
                <a:lnTo>
                  <a:pt x="1992146" y="392247"/>
                </a:lnTo>
                <a:lnTo>
                  <a:pt x="1946949" y="354148"/>
                </a:lnTo>
                <a:lnTo>
                  <a:pt x="1903752" y="312860"/>
                </a:lnTo>
                <a:lnTo>
                  <a:pt x="1857933" y="274035"/>
                </a:lnTo>
                <a:lnTo>
                  <a:pt x="1816593" y="247645"/>
                </a:lnTo>
                <a:lnTo>
                  <a:pt x="1774456" y="222050"/>
                </a:lnTo>
                <a:lnTo>
                  <a:pt x="1732161" y="196611"/>
                </a:lnTo>
                <a:lnTo>
                  <a:pt x="1689836" y="171204"/>
                </a:lnTo>
                <a:lnTo>
                  <a:pt x="1645623" y="147684"/>
                </a:lnTo>
                <a:lnTo>
                  <a:pt x="1599703" y="129240"/>
                </a:lnTo>
                <a:lnTo>
                  <a:pt x="1555956" y="112009"/>
                </a:lnTo>
                <a:lnTo>
                  <a:pt x="1509162" y="95017"/>
                </a:lnTo>
                <a:lnTo>
                  <a:pt x="1462368" y="78071"/>
                </a:lnTo>
                <a:lnTo>
                  <a:pt x="1416723" y="61841"/>
                </a:lnTo>
                <a:lnTo>
                  <a:pt x="1369554" y="49228"/>
                </a:lnTo>
                <a:lnTo>
                  <a:pt x="1322687" y="36728"/>
                </a:lnTo>
                <a:lnTo>
                  <a:pt x="1285267" y="29679"/>
                </a:lnTo>
                <a:lnTo>
                  <a:pt x="1247369" y="23122"/>
                </a:lnTo>
                <a:lnTo>
                  <a:pt x="1201001" y="14586"/>
                </a:lnTo>
                <a:lnTo>
                  <a:pt x="1164310" y="8224"/>
                </a:lnTo>
                <a:lnTo>
                  <a:pt x="1126628" y="2576"/>
                </a:lnTo>
                <a:lnTo>
                  <a:pt x="1088652" y="589"/>
                </a:lnTo>
                <a:lnTo>
                  <a:pt x="1050588" y="0"/>
                </a:lnTo>
                <a:lnTo>
                  <a:pt x="1012499" y="531"/>
                </a:lnTo>
                <a:lnTo>
                  <a:pt x="973696" y="4138"/>
                </a:lnTo>
                <a:lnTo>
                  <a:pt x="931940" y="6226"/>
                </a:lnTo>
                <a:lnTo>
                  <a:pt x="891736" y="10999"/>
                </a:lnTo>
                <a:lnTo>
                  <a:pt x="849564" y="17587"/>
                </a:lnTo>
                <a:lnTo>
                  <a:pt x="809943" y="27457"/>
                </a:lnTo>
                <a:lnTo>
                  <a:pt x="771394" y="35870"/>
                </a:lnTo>
                <a:lnTo>
                  <a:pt x="733865" y="46986"/>
                </a:lnTo>
                <a:lnTo>
                  <a:pt x="689223" y="63384"/>
                </a:lnTo>
                <a:lnTo>
                  <a:pt x="646433" y="80211"/>
                </a:lnTo>
                <a:lnTo>
                  <a:pt x="604010" y="101488"/>
                </a:lnTo>
                <a:lnTo>
                  <a:pt x="570127" y="117698"/>
                </a:lnTo>
                <a:lnTo>
                  <a:pt x="510854" y="15215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0" name="SMARTInkShape-Group373"/>
          <p:cNvGrpSpPr/>
          <p:nvPr/>
        </p:nvGrpSpPr>
        <p:grpSpPr>
          <a:xfrm>
            <a:off x="5238750" y="4002265"/>
            <a:ext cx="615951" cy="665206"/>
            <a:chOff x="5238750" y="4002265"/>
            <a:chExt cx="615951" cy="665206"/>
          </a:xfrm>
        </p:grpSpPr>
        <p:sp>
          <p:nvSpPr>
            <p:cNvPr id="336" name="SMARTInkShape-1597"/>
            <p:cNvSpPr/>
            <p:nvPr>
              <p:custDataLst>
                <p:tags r:id="rId20"/>
              </p:custDataLst>
            </p:nvPr>
          </p:nvSpPr>
          <p:spPr>
            <a:xfrm>
              <a:off x="5238750" y="4292600"/>
              <a:ext cx="19051" cy="18168"/>
            </a:xfrm>
            <a:custGeom>
              <a:avLst/>
              <a:gdLst/>
              <a:ahLst/>
              <a:cxnLst/>
              <a:rect l="0" t="0" r="0" b="0"/>
              <a:pathLst>
                <a:path w="19051" h="18168">
                  <a:moveTo>
                    <a:pt x="0" y="12700"/>
                  </a:moveTo>
                  <a:lnTo>
                    <a:pt x="0" y="12700"/>
                  </a:lnTo>
                  <a:lnTo>
                    <a:pt x="0" y="18167"/>
                  </a:lnTo>
                  <a:lnTo>
                    <a:pt x="0" y="15417"/>
                  </a:lnTo>
                  <a:lnTo>
                    <a:pt x="6742" y="676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598"/>
            <p:cNvSpPr/>
            <p:nvPr>
              <p:custDataLst>
                <p:tags r:id="rId21"/>
              </p:custDataLst>
            </p:nvPr>
          </p:nvSpPr>
          <p:spPr>
            <a:xfrm>
              <a:off x="5651500" y="4002265"/>
              <a:ext cx="12701" cy="233186"/>
            </a:xfrm>
            <a:custGeom>
              <a:avLst/>
              <a:gdLst/>
              <a:ahLst/>
              <a:cxnLst/>
              <a:rect l="0" t="0" r="0" b="0"/>
              <a:pathLst>
                <a:path w="12701" h="233186">
                  <a:moveTo>
                    <a:pt x="0" y="10935"/>
                  </a:moveTo>
                  <a:lnTo>
                    <a:pt x="0" y="10935"/>
                  </a:lnTo>
                  <a:lnTo>
                    <a:pt x="3371" y="10935"/>
                  </a:lnTo>
                  <a:lnTo>
                    <a:pt x="6907" y="7172"/>
                  </a:lnTo>
                  <a:lnTo>
                    <a:pt x="11556" y="0"/>
                  </a:lnTo>
                  <a:lnTo>
                    <a:pt x="11936" y="823"/>
                  </a:lnTo>
                  <a:lnTo>
                    <a:pt x="12670" y="44989"/>
                  </a:lnTo>
                  <a:lnTo>
                    <a:pt x="9320" y="81468"/>
                  </a:lnTo>
                  <a:lnTo>
                    <a:pt x="2572" y="128898"/>
                  </a:lnTo>
                  <a:lnTo>
                    <a:pt x="339" y="173233"/>
                  </a:lnTo>
                  <a:lnTo>
                    <a:pt x="12700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599"/>
            <p:cNvSpPr/>
            <p:nvPr>
              <p:custDataLst>
                <p:tags r:id="rId22"/>
              </p:custDataLst>
            </p:nvPr>
          </p:nvSpPr>
          <p:spPr>
            <a:xfrm>
              <a:off x="5531545" y="4324350"/>
              <a:ext cx="323156" cy="24907"/>
            </a:xfrm>
            <a:custGeom>
              <a:avLst/>
              <a:gdLst/>
              <a:ahLst/>
              <a:cxnLst/>
              <a:rect l="0" t="0" r="0" b="0"/>
              <a:pathLst>
                <a:path w="323156" h="24907">
                  <a:moveTo>
                    <a:pt x="31055" y="0"/>
                  </a:moveTo>
                  <a:lnTo>
                    <a:pt x="31055" y="0"/>
                  </a:lnTo>
                  <a:lnTo>
                    <a:pt x="348" y="19773"/>
                  </a:lnTo>
                  <a:lnTo>
                    <a:pt x="0" y="21648"/>
                  </a:lnTo>
                  <a:lnTo>
                    <a:pt x="1885" y="22899"/>
                  </a:lnTo>
                  <a:lnTo>
                    <a:pt x="30232" y="24906"/>
                  </a:lnTo>
                  <a:lnTo>
                    <a:pt x="74555" y="21882"/>
                  </a:lnTo>
                  <a:lnTo>
                    <a:pt x="111537" y="18427"/>
                  </a:lnTo>
                  <a:lnTo>
                    <a:pt x="148669" y="15246"/>
                  </a:lnTo>
                  <a:lnTo>
                    <a:pt x="195491" y="12748"/>
                  </a:lnTo>
                  <a:lnTo>
                    <a:pt x="230432" y="9664"/>
                  </a:lnTo>
                  <a:lnTo>
                    <a:pt x="275690" y="7332"/>
                  </a:lnTo>
                  <a:lnTo>
                    <a:pt x="32315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600"/>
            <p:cNvSpPr/>
            <p:nvPr>
              <p:custDataLst>
                <p:tags r:id="rId23"/>
              </p:custDataLst>
            </p:nvPr>
          </p:nvSpPr>
          <p:spPr>
            <a:xfrm>
              <a:off x="5614283" y="4510003"/>
              <a:ext cx="208668" cy="157468"/>
            </a:xfrm>
            <a:custGeom>
              <a:avLst/>
              <a:gdLst/>
              <a:ahLst/>
              <a:cxnLst/>
              <a:rect l="0" t="0" r="0" b="0"/>
              <a:pathLst>
                <a:path w="208668" h="157468">
                  <a:moveTo>
                    <a:pt x="5467" y="23897"/>
                  </a:moveTo>
                  <a:lnTo>
                    <a:pt x="5467" y="23897"/>
                  </a:lnTo>
                  <a:lnTo>
                    <a:pt x="5467" y="20526"/>
                  </a:lnTo>
                  <a:lnTo>
                    <a:pt x="3586" y="16989"/>
                  </a:lnTo>
                  <a:lnTo>
                    <a:pt x="0" y="12341"/>
                  </a:lnTo>
                  <a:lnTo>
                    <a:pt x="14066" y="53289"/>
                  </a:lnTo>
                  <a:lnTo>
                    <a:pt x="21721" y="92130"/>
                  </a:lnTo>
                  <a:lnTo>
                    <a:pt x="22083" y="136493"/>
                  </a:lnTo>
                  <a:lnTo>
                    <a:pt x="18682" y="157467"/>
                  </a:lnTo>
                  <a:lnTo>
                    <a:pt x="18396" y="154758"/>
                  </a:lnTo>
                  <a:lnTo>
                    <a:pt x="28352" y="117584"/>
                  </a:lnTo>
                  <a:lnTo>
                    <a:pt x="44656" y="70929"/>
                  </a:lnTo>
                  <a:lnTo>
                    <a:pt x="58471" y="46691"/>
                  </a:lnTo>
                  <a:lnTo>
                    <a:pt x="85761" y="19697"/>
                  </a:lnTo>
                  <a:lnTo>
                    <a:pt x="102949" y="8855"/>
                  </a:lnTo>
                  <a:lnTo>
                    <a:pt x="125289" y="1880"/>
                  </a:lnTo>
                  <a:lnTo>
                    <a:pt x="141506" y="0"/>
                  </a:lnTo>
                  <a:lnTo>
                    <a:pt x="160003" y="6691"/>
                  </a:lnTo>
                  <a:lnTo>
                    <a:pt x="177161" y="19072"/>
                  </a:lnTo>
                  <a:lnTo>
                    <a:pt x="187138" y="33982"/>
                  </a:lnTo>
                  <a:lnTo>
                    <a:pt x="199292" y="75983"/>
                  </a:lnTo>
                  <a:lnTo>
                    <a:pt x="208667" y="125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SMARTInkShape-Group374"/>
          <p:cNvGrpSpPr/>
          <p:nvPr/>
        </p:nvGrpSpPr>
        <p:grpSpPr>
          <a:xfrm>
            <a:off x="6426307" y="4267200"/>
            <a:ext cx="247544" cy="176101"/>
            <a:chOff x="6426307" y="4267200"/>
            <a:chExt cx="247544" cy="176101"/>
          </a:xfrm>
        </p:grpSpPr>
        <p:sp>
          <p:nvSpPr>
            <p:cNvPr id="341" name="SMARTInkShape-1601"/>
            <p:cNvSpPr/>
            <p:nvPr>
              <p:custDataLst>
                <p:tags r:id="rId18"/>
              </p:custDataLst>
            </p:nvPr>
          </p:nvSpPr>
          <p:spPr>
            <a:xfrm>
              <a:off x="6458833" y="4267200"/>
              <a:ext cx="145168" cy="19051"/>
            </a:xfrm>
            <a:custGeom>
              <a:avLst/>
              <a:gdLst/>
              <a:ahLst/>
              <a:cxnLst/>
              <a:rect l="0" t="0" r="0" b="0"/>
              <a:pathLst>
                <a:path w="145168" h="190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1822" y="10831"/>
                  </a:lnTo>
                  <a:lnTo>
                    <a:pt x="9491" y="14927"/>
                  </a:lnTo>
                  <a:lnTo>
                    <a:pt x="29080" y="17828"/>
                  </a:lnTo>
                  <a:lnTo>
                    <a:pt x="76192" y="15150"/>
                  </a:lnTo>
                  <a:lnTo>
                    <a:pt x="14516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602"/>
            <p:cNvSpPr/>
            <p:nvPr>
              <p:custDataLst>
                <p:tags r:id="rId19"/>
              </p:custDataLst>
            </p:nvPr>
          </p:nvSpPr>
          <p:spPr>
            <a:xfrm>
              <a:off x="6426307" y="4400550"/>
              <a:ext cx="247544" cy="42751"/>
            </a:xfrm>
            <a:custGeom>
              <a:avLst/>
              <a:gdLst/>
              <a:ahLst/>
              <a:cxnLst/>
              <a:rect l="0" t="0" r="0" b="0"/>
              <a:pathLst>
                <a:path w="247544" h="42751">
                  <a:moveTo>
                    <a:pt x="25293" y="12700"/>
                  </a:moveTo>
                  <a:lnTo>
                    <a:pt x="25293" y="12700"/>
                  </a:lnTo>
                  <a:lnTo>
                    <a:pt x="3308" y="31541"/>
                  </a:lnTo>
                  <a:lnTo>
                    <a:pt x="53" y="35844"/>
                  </a:lnTo>
                  <a:lnTo>
                    <a:pt x="0" y="38713"/>
                  </a:lnTo>
                  <a:lnTo>
                    <a:pt x="2080" y="40625"/>
                  </a:lnTo>
                  <a:lnTo>
                    <a:pt x="12153" y="42750"/>
                  </a:lnTo>
                  <a:lnTo>
                    <a:pt x="58265" y="40855"/>
                  </a:lnTo>
                  <a:lnTo>
                    <a:pt x="101150" y="32174"/>
                  </a:lnTo>
                  <a:lnTo>
                    <a:pt x="137793" y="24648"/>
                  </a:lnTo>
                  <a:lnTo>
                    <a:pt x="174073" y="17304"/>
                  </a:lnTo>
                  <a:lnTo>
                    <a:pt x="2475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1" name="SMARTInkShape-Group375"/>
          <p:cNvGrpSpPr/>
          <p:nvPr/>
        </p:nvGrpSpPr>
        <p:grpSpPr>
          <a:xfrm>
            <a:off x="7395268" y="4001460"/>
            <a:ext cx="745433" cy="957891"/>
            <a:chOff x="7395268" y="4001460"/>
            <a:chExt cx="745433" cy="957891"/>
          </a:xfrm>
        </p:grpSpPr>
        <p:sp>
          <p:nvSpPr>
            <p:cNvPr id="344" name="SMARTInkShape-1603"/>
            <p:cNvSpPr/>
            <p:nvPr>
              <p:custDataLst>
                <p:tags r:id="rId11"/>
              </p:custDataLst>
            </p:nvPr>
          </p:nvSpPr>
          <p:spPr>
            <a:xfrm>
              <a:off x="7397690" y="4001460"/>
              <a:ext cx="336611" cy="319530"/>
            </a:xfrm>
            <a:custGeom>
              <a:avLst/>
              <a:gdLst/>
              <a:ahLst/>
              <a:cxnLst/>
              <a:rect l="0" t="0" r="0" b="0"/>
              <a:pathLst>
                <a:path w="336611" h="319530">
                  <a:moveTo>
                    <a:pt x="260410" y="11740"/>
                  </a:moveTo>
                  <a:lnTo>
                    <a:pt x="260410" y="11740"/>
                  </a:lnTo>
                  <a:lnTo>
                    <a:pt x="260410" y="8369"/>
                  </a:lnTo>
                  <a:lnTo>
                    <a:pt x="261115" y="7376"/>
                  </a:lnTo>
                  <a:lnTo>
                    <a:pt x="262291" y="6714"/>
                  </a:lnTo>
                  <a:lnTo>
                    <a:pt x="277432" y="0"/>
                  </a:lnTo>
                  <a:lnTo>
                    <a:pt x="236072" y="18850"/>
                  </a:lnTo>
                  <a:lnTo>
                    <a:pt x="192886" y="35173"/>
                  </a:lnTo>
                  <a:lnTo>
                    <a:pt x="150875" y="51139"/>
                  </a:lnTo>
                  <a:lnTo>
                    <a:pt x="119065" y="63117"/>
                  </a:lnTo>
                  <a:lnTo>
                    <a:pt x="78830" y="79879"/>
                  </a:lnTo>
                  <a:lnTo>
                    <a:pt x="34970" y="107601"/>
                  </a:lnTo>
                  <a:lnTo>
                    <a:pt x="20514" y="119961"/>
                  </a:lnTo>
                  <a:lnTo>
                    <a:pt x="17223" y="124810"/>
                  </a:lnTo>
                  <a:lnTo>
                    <a:pt x="16441" y="128747"/>
                  </a:lnTo>
                  <a:lnTo>
                    <a:pt x="17331" y="132078"/>
                  </a:lnTo>
                  <a:lnTo>
                    <a:pt x="38809" y="146879"/>
                  </a:lnTo>
                  <a:lnTo>
                    <a:pt x="79628" y="166479"/>
                  </a:lnTo>
                  <a:lnTo>
                    <a:pt x="111830" y="183883"/>
                  </a:lnTo>
                  <a:lnTo>
                    <a:pt x="123349" y="196198"/>
                  </a:lnTo>
                  <a:lnTo>
                    <a:pt x="124586" y="203151"/>
                  </a:lnTo>
                  <a:lnTo>
                    <a:pt x="120315" y="218402"/>
                  </a:lnTo>
                  <a:lnTo>
                    <a:pt x="102641" y="239483"/>
                  </a:lnTo>
                  <a:lnTo>
                    <a:pt x="56904" y="267430"/>
                  </a:lnTo>
                  <a:lnTo>
                    <a:pt x="14973" y="285698"/>
                  </a:lnTo>
                  <a:lnTo>
                    <a:pt x="3630" y="291779"/>
                  </a:lnTo>
                  <a:lnTo>
                    <a:pt x="1029" y="294388"/>
                  </a:lnTo>
                  <a:lnTo>
                    <a:pt x="0" y="296833"/>
                  </a:lnTo>
                  <a:lnTo>
                    <a:pt x="20" y="299169"/>
                  </a:lnTo>
                  <a:lnTo>
                    <a:pt x="40608" y="303623"/>
                  </a:lnTo>
                  <a:lnTo>
                    <a:pt x="88117" y="308636"/>
                  </a:lnTo>
                  <a:lnTo>
                    <a:pt x="126215" y="312557"/>
                  </a:lnTo>
                  <a:lnTo>
                    <a:pt x="170476" y="315359"/>
                  </a:lnTo>
                  <a:lnTo>
                    <a:pt x="202096" y="317897"/>
                  </a:lnTo>
                  <a:lnTo>
                    <a:pt x="246188" y="319529"/>
                  </a:lnTo>
                  <a:lnTo>
                    <a:pt x="336610" y="297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604"/>
            <p:cNvSpPr/>
            <p:nvPr>
              <p:custDataLst>
                <p:tags r:id="rId12"/>
              </p:custDataLst>
            </p:nvPr>
          </p:nvSpPr>
          <p:spPr>
            <a:xfrm>
              <a:off x="7846895" y="4053992"/>
              <a:ext cx="173156" cy="219559"/>
            </a:xfrm>
            <a:custGeom>
              <a:avLst/>
              <a:gdLst/>
              <a:ahLst/>
              <a:cxnLst/>
              <a:rect l="0" t="0" r="0" b="0"/>
              <a:pathLst>
                <a:path w="173156" h="219559">
                  <a:moveTo>
                    <a:pt x="14405" y="3658"/>
                  </a:moveTo>
                  <a:lnTo>
                    <a:pt x="14405" y="3658"/>
                  </a:lnTo>
                  <a:lnTo>
                    <a:pt x="11034" y="3658"/>
                  </a:lnTo>
                  <a:lnTo>
                    <a:pt x="10041" y="2952"/>
                  </a:lnTo>
                  <a:lnTo>
                    <a:pt x="9379" y="1776"/>
                  </a:lnTo>
                  <a:lnTo>
                    <a:pt x="8937" y="287"/>
                  </a:lnTo>
                  <a:lnTo>
                    <a:pt x="7232" y="0"/>
                  </a:lnTo>
                  <a:lnTo>
                    <a:pt x="1574" y="1562"/>
                  </a:lnTo>
                  <a:lnTo>
                    <a:pt x="207" y="2966"/>
                  </a:lnTo>
                  <a:lnTo>
                    <a:pt x="0" y="4608"/>
                  </a:lnTo>
                  <a:lnTo>
                    <a:pt x="11481" y="29167"/>
                  </a:lnTo>
                  <a:lnTo>
                    <a:pt x="43400" y="74506"/>
                  </a:lnTo>
                  <a:lnTo>
                    <a:pt x="81462" y="119894"/>
                  </a:lnTo>
                  <a:lnTo>
                    <a:pt x="117752" y="162372"/>
                  </a:lnTo>
                  <a:lnTo>
                    <a:pt x="158209" y="209974"/>
                  </a:lnTo>
                  <a:lnTo>
                    <a:pt x="173155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605"/>
            <p:cNvSpPr/>
            <p:nvPr>
              <p:custDataLst>
                <p:tags r:id="rId13"/>
              </p:custDataLst>
            </p:nvPr>
          </p:nvSpPr>
          <p:spPr>
            <a:xfrm>
              <a:off x="7823688" y="4053587"/>
              <a:ext cx="221763" cy="277114"/>
            </a:xfrm>
            <a:custGeom>
              <a:avLst/>
              <a:gdLst/>
              <a:ahLst/>
              <a:cxnLst/>
              <a:rect l="0" t="0" r="0" b="0"/>
              <a:pathLst>
                <a:path w="221763" h="277114">
                  <a:moveTo>
                    <a:pt x="221762" y="23113"/>
                  </a:moveTo>
                  <a:lnTo>
                    <a:pt x="221762" y="23113"/>
                  </a:lnTo>
                  <a:lnTo>
                    <a:pt x="221762" y="16371"/>
                  </a:lnTo>
                  <a:lnTo>
                    <a:pt x="217999" y="9298"/>
                  </a:lnTo>
                  <a:lnTo>
                    <a:pt x="215020" y="5436"/>
                  </a:lnTo>
                  <a:lnTo>
                    <a:pt x="206066" y="1146"/>
                  </a:lnTo>
                  <a:lnTo>
                    <a:pt x="200714" y="0"/>
                  </a:lnTo>
                  <a:lnTo>
                    <a:pt x="195030" y="1355"/>
                  </a:lnTo>
                  <a:lnTo>
                    <a:pt x="157694" y="27800"/>
                  </a:lnTo>
                  <a:lnTo>
                    <a:pt x="113562" y="73816"/>
                  </a:lnTo>
                  <a:lnTo>
                    <a:pt x="75690" y="116369"/>
                  </a:lnTo>
                  <a:lnTo>
                    <a:pt x="41268" y="163474"/>
                  </a:lnTo>
                  <a:lnTo>
                    <a:pt x="16906" y="207890"/>
                  </a:lnTo>
                  <a:lnTo>
                    <a:pt x="1302" y="241254"/>
                  </a:lnTo>
                  <a:lnTo>
                    <a:pt x="0" y="248973"/>
                  </a:lnTo>
                  <a:lnTo>
                    <a:pt x="5862" y="277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606"/>
            <p:cNvSpPr/>
            <p:nvPr>
              <p:custDataLst>
                <p:tags r:id="rId14"/>
              </p:custDataLst>
            </p:nvPr>
          </p:nvSpPr>
          <p:spPr>
            <a:xfrm>
              <a:off x="8077200" y="4216400"/>
              <a:ext cx="25401" cy="139701"/>
            </a:xfrm>
            <a:custGeom>
              <a:avLst/>
              <a:gdLst/>
              <a:ahLst/>
              <a:cxnLst/>
              <a:rect l="0" t="0" r="0" b="0"/>
              <a:pathLst>
                <a:path w="25401" h="139701">
                  <a:moveTo>
                    <a:pt x="25400" y="0"/>
                  </a:moveTo>
                  <a:lnTo>
                    <a:pt x="25400" y="0"/>
                  </a:lnTo>
                  <a:lnTo>
                    <a:pt x="19932" y="47530"/>
                  </a:lnTo>
                  <a:lnTo>
                    <a:pt x="9790" y="88647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607"/>
            <p:cNvSpPr/>
            <p:nvPr>
              <p:custDataLst>
                <p:tags r:id="rId15"/>
              </p:custDataLst>
            </p:nvPr>
          </p:nvSpPr>
          <p:spPr>
            <a:xfrm>
              <a:off x="8140700" y="4129265"/>
              <a:ext cx="1" cy="10936"/>
            </a:xfrm>
            <a:custGeom>
              <a:avLst/>
              <a:gdLst/>
              <a:ahLst/>
              <a:cxnLst/>
              <a:rect l="0" t="0" r="0" b="0"/>
              <a:pathLst>
                <a:path w="1" h="109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608"/>
            <p:cNvSpPr/>
            <p:nvPr>
              <p:custDataLst>
                <p:tags r:id="rId16"/>
              </p:custDataLst>
            </p:nvPr>
          </p:nvSpPr>
          <p:spPr>
            <a:xfrm>
              <a:off x="7395268" y="4566158"/>
              <a:ext cx="688283" cy="50293"/>
            </a:xfrm>
            <a:custGeom>
              <a:avLst/>
              <a:gdLst/>
              <a:ahLst/>
              <a:cxnLst/>
              <a:rect l="0" t="0" r="0" b="0"/>
              <a:pathLst>
                <a:path w="688283" h="50293">
                  <a:moveTo>
                    <a:pt x="15182" y="12192"/>
                  </a:moveTo>
                  <a:lnTo>
                    <a:pt x="15182" y="12192"/>
                  </a:lnTo>
                  <a:lnTo>
                    <a:pt x="8440" y="12192"/>
                  </a:lnTo>
                  <a:lnTo>
                    <a:pt x="3249" y="10310"/>
                  </a:lnTo>
                  <a:lnTo>
                    <a:pt x="876" y="8821"/>
                  </a:lnTo>
                  <a:lnTo>
                    <a:pt x="0" y="7123"/>
                  </a:lnTo>
                  <a:lnTo>
                    <a:pt x="122" y="5284"/>
                  </a:lnTo>
                  <a:lnTo>
                    <a:pt x="908" y="3353"/>
                  </a:lnTo>
                  <a:lnTo>
                    <a:pt x="22241" y="636"/>
                  </a:lnTo>
                  <a:lnTo>
                    <a:pt x="53126" y="0"/>
                  </a:lnTo>
                  <a:lnTo>
                    <a:pt x="91312" y="423"/>
                  </a:lnTo>
                  <a:lnTo>
                    <a:pt x="129452" y="2963"/>
                  </a:lnTo>
                  <a:lnTo>
                    <a:pt x="167568" y="4562"/>
                  </a:lnTo>
                  <a:lnTo>
                    <a:pt x="206381" y="5979"/>
                  </a:lnTo>
                  <a:lnTo>
                    <a:pt x="247150" y="8960"/>
                  </a:lnTo>
                  <a:lnTo>
                    <a:pt x="288788" y="10756"/>
                  </a:lnTo>
                  <a:lnTo>
                    <a:pt x="330812" y="12259"/>
                  </a:lnTo>
                  <a:lnTo>
                    <a:pt x="373009" y="15279"/>
                  </a:lnTo>
                  <a:lnTo>
                    <a:pt x="415280" y="18973"/>
                  </a:lnTo>
                  <a:lnTo>
                    <a:pt x="457588" y="22967"/>
                  </a:lnTo>
                  <a:lnTo>
                    <a:pt x="499908" y="27095"/>
                  </a:lnTo>
                  <a:lnTo>
                    <a:pt x="538473" y="29399"/>
                  </a:lnTo>
                  <a:lnTo>
                    <a:pt x="575134" y="31833"/>
                  </a:lnTo>
                  <a:lnTo>
                    <a:pt x="612594" y="37620"/>
                  </a:lnTo>
                  <a:lnTo>
                    <a:pt x="657966" y="43399"/>
                  </a:lnTo>
                  <a:lnTo>
                    <a:pt x="688282" y="50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609"/>
            <p:cNvSpPr/>
            <p:nvPr>
              <p:custDataLst>
                <p:tags r:id="rId17"/>
              </p:custDataLst>
            </p:nvPr>
          </p:nvSpPr>
          <p:spPr>
            <a:xfrm>
              <a:off x="7603641" y="4775000"/>
              <a:ext cx="216073" cy="184351"/>
            </a:xfrm>
            <a:custGeom>
              <a:avLst/>
              <a:gdLst/>
              <a:ahLst/>
              <a:cxnLst/>
              <a:rect l="0" t="0" r="0" b="0"/>
              <a:pathLst>
                <a:path w="216073" h="184351">
                  <a:moveTo>
                    <a:pt x="3659" y="44650"/>
                  </a:moveTo>
                  <a:lnTo>
                    <a:pt x="3659" y="44650"/>
                  </a:lnTo>
                  <a:lnTo>
                    <a:pt x="288" y="41279"/>
                  </a:lnTo>
                  <a:lnTo>
                    <a:pt x="0" y="39581"/>
                  </a:lnTo>
                  <a:lnTo>
                    <a:pt x="514" y="37742"/>
                  </a:lnTo>
                  <a:lnTo>
                    <a:pt x="1561" y="35811"/>
                  </a:lnTo>
                  <a:lnTo>
                    <a:pt x="2967" y="34524"/>
                  </a:lnTo>
                  <a:lnTo>
                    <a:pt x="6408" y="33094"/>
                  </a:lnTo>
                  <a:lnTo>
                    <a:pt x="8315" y="33418"/>
                  </a:lnTo>
                  <a:lnTo>
                    <a:pt x="12313" y="35660"/>
                  </a:lnTo>
                  <a:lnTo>
                    <a:pt x="18531" y="47630"/>
                  </a:lnTo>
                  <a:lnTo>
                    <a:pt x="22342" y="95221"/>
                  </a:lnTo>
                  <a:lnTo>
                    <a:pt x="15753" y="142735"/>
                  </a:lnTo>
                  <a:lnTo>
                    <a:pt x="11143" y="160843"/>
                  </a:lnTo>
                  <a:lnTo>
                    <a:pt x="10514" y="155794"/>
                  </a:lnTo>
                  <a:lnTo>
                    <a:pt x="11644" y="143436"/>
                  </a:lnTo>
                  <a:lnTo>
                    <a:pt x="27630" y="102995"/>
                  </a:lnTo>
                  <a:lnTo>
                    <a:pt x="50806" y="61349"/>
                  </a:lnTo>
                  <a:lnTo>
                    <a:pt x="87121" y="21101"/>
                  </a:lnTo>
                  <a:lnTo>
                    <a:pt x="113514" y="957"/>
                  </a:lnTo>
                  <a:lnTo>
                    <a:pt x="120639" y="0"/>
                  </a:lnTo>
                  <a:lnTo>
                    <a:pt x="137966" y="2698"/>
                  </a:lnTo>
                  <a:lnTo>
                    <a:pt x="160811" y="12151"/>
                  </a:lnTo>
                  <a:lnTo>
                    <a:pt x="172517" y="23620"/>
                  </a:lnTo>
                  <a:lnTo>
                    <a:pt x="198887" y="65817"/>
                  </a:lnTo>
                  <a:lnTo>
                    <a:pt x="209180" y="107985"/>
                  </a:lnTo>
                  <a:lnTo>
                    <a:pt x="216072" y="151705"/>
                  </a:lnTo>
                  <a:lnTo>
                    <a:pt x="213209" y="18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41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SMARTInkShape-Group803"/>
          <p:cNvGrpSpPr/>
          <p:nvPr/>
        </p:nvGrpSpPr>
        <p:grpSpPr>
          <a:xfrm>
            <a:off x="7709783" y="5594718"/>
            <a:ext cx="919868" cy="729883"/>
            <a:chOff x="7709783" y="5594718"/>
            <a:chExt cx="919868" cy="729883"/>
          </a:xfrm>
        </p:grpSpPr>
        <p:sp>
          <p:nvSpPr>
            <p:cNvPr id="170" name="SMARTInkShape-3889"/>
            <p:cNvSpPr/>
            <p:nvPr>
              <p:custDataLst>
                <p:tags r:id="rId134"/>
              </p:custDataLst>
            </p:nvPr>
          </p:nvSpPr>
          <p:spPr>
            <a:xfrm>
              <a:off x="8077200" y="5816600"/>
              <a:ext cx="81472" cy="508001"/>
            </a:xfrm>
            <a:custGeom>
              <a:avLst/>
              <a:gdLst/>
              <a:ahLst/>
              <a:cxnLst/>
              <a:rect l="0" t="0" r="0" b="0"/>
              <a:pathLst>
                <a:path w="81472" h="508001">
                  <a:moveTo>
                    <a:pt x="19050" y="0"/>
                  </a:moveTo>
                  <a:lnTo>
                    <a:pt x="19050" y="0"/>
                  </a:lnTo>
                  <a:lnTo>
                    <a:pt x="34951" y="37576"/>
                  </a:lnTo>
                  <a:lnTo>
                    <a:pt x="49133" y="81820"/>
                  </a:lnTo>
                  <a:lnTo>
                    <a:pt x="58538" y="123492"/>
                  </a:lnTo>
                  <a:lnTo>
                    <a:pt x="66233" y="160718"/>
                  </a:lnTo>
                  <a:lnTo>
                    <a:pt x="74357" y="200782"/>
                  </a:lnTo>
                  <a:lnTo>
                    <a:pt x="78909" y="234581"/>
                  </a:lnTo>
                  <a:lnTo>
                    <a:pt x="81471" y="277409"/>
                  </a:lnTo>
                  <a:lnTo>
                    <a:pt x="78467" y="324436"/>
                  </a:lnTo>
                  <a:lnTo>
                    <a:pt x="71563" y="362210"/>
                  </a:lnTo>
                  <a:lnTo>
                    <a:pt x="61439" y="400166"/>
                  </a:lnTo>
                  <a:lnTo>
                    <a:pt x="48002" y="434439"/>
                  </a:lnTo>
                  <a:lnTo>
                    <a:pt x="23122" y="479829"/>
                  </a:lnTo>
                  <a:lnTo>
                    <a:pt x="0" y="508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890"/>
            <p:cNvSpPr/>
            <p:nvPr>
              <p:custDataLst>
                <p:tags r:id="rId135"/>
              </p:custDataLst>
            </p:nvPr>
          </p:nvSpPr>
          <p:spPr>
            <a:xfrm>
              <a:off x="8248912" y="5594718"/>
              <a:ext cx="98752" cy="163685"/>
            </a:xfrm>
            <a:custGeom>
              <a:avLst/>
              <a:gdLst/>
              <a:ahLst/>
              <a:cxnLst/>
              <a:rect l="0" t="0" r="0" b="0"/>
              <a:pathLst>
                <a:path w="98752" h="163685">
                  <a:moveTo>
                    <a:pt x="6088" y="25032"/>
                  </a:moveTo>
                  <a:lnTo>
                    <a:pt x="6088" y="25032"/>
                  </a:lnTo>
                  <a:lnTo>
                    <a:pt x="2717" y="21661"/>
                  </a:lnTo>
                  <a:lnTo>
                    <a:pt x="1061" y="18124"/>
                  </a:lnTo>
                  <a:lnTo>
                    <a:pt x="0" y="10105"/>
                  </a:lnTo>
                  <a:lnTo>
                    <a:pt x="1324" y="8025"/>
                  </a:lnTo>
                  <a:lnTo>
                    <a:pt x="6558" y="3833"/>
                  </a:lnTo>
                  <a:lnTo>
                    <a:pt x="20808" y="876"/>
                  </a:lnTo>
                  <a:lnTo>
                    <a:pt x="38436" y="0"/>
                  </a:lnTo>
                  <a:lnTo>
                    <a:pt x="83555" y="13970"/>
                  </a:lnTo>
                  <a:lnTo>
                    <a:pt x="87365" y="18363"/>
                  </a:lnTo>
                  <a:lnTo>
                    <a:pt x="91601" y="30770"/>
                  </a:lnTo>
                  <a:lnTo>
                    <a:pt x="89719" y="43810"/>
                  </a:lnTo>
                  <a:lnTo>
                    <a:pt x="80384" y="62686"/>
                  </a:lnTo>
                  <a:lnTo>
                    <a:pt x="65394" y="74353"/>
                  </a:lnTo>
                  <a:lnTo>
                    <a:pt x="65381" y="75551"/>
                  </a:lnTo>
                  <a:lnTo>
                    <a:pt x="67248" y="78764"/>
                  </a:lnTo>
                  <a:lnTo>
                    <a:pt x="77853" y="86576"/>
                  </a:lnTo>
                  <a:lnTo>
                    <a:pt x="83091" y="93519"/>
                  </a:lnTo>
                  <a:lnTo>
                    <a:pt x="91817" y="100391"/>
                  </a:lnTo>
                  <a:lnTo>
                    <a:pt x="97106" y="111912"/>
                  </a:lnTo>
                  <a:lnTo>
                    <a:pt x="98751" y="125029"/>
                  </a:lnTo>
                  <a:lnTo>
                    <a:pt x="97131" y="135562"/>
                  </a:lnTo>
                  <a:lnTo>
                    <a:pt x="88881" y="152796"/>
                  </a:lnTo>
                  <a:lnTo>
                    <a:pt x="84566" y="156775"/>
                  </a:lnTo>
                  <a:lnTo>
                    <a:pt x="74129" y="161196"/>
                  </a:lnTo>
                  <a:lnTo>
                    <a:pt x="56352" y="163684"/>
                  </a:lnTo>
                  <a:lnTo>
                    <a:pt x="51591" y="161917"/>
                  </a:lnTo>
                  <a:lnTo>
                    <a:pt x="44421" y="154309"/>
                  </a:lnTo>
                  <a:lnTo>
                    <a:pt x="42931" y="150022"/>
                  </a:lnTo>
                  <a:lnTo>
                    <a:pt x="44188" y="132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891"/>
            <p:cNvSpPr/>
            <p:nvPr>
              <p:custDataLst>
                <p:tags r:id="rId136"/>
              </p:custDataLst>
            </p:nvPr>
          </p:nvSpPr>
          <p:spPr>
            <a:xfrm>
              <a:off x="8394700" y="5610911"/>
              <a:ext cx="96287" cy="269190"/>
            </a:xfrm>
            <a:custGeom>
              <a:avLst/>
              <a:gdLst/>
              <a:ahLst/>
              <a:cxnLst/>
              <a:rect l="0" t="0" r="0" b="0"/>
              <a:pathLst>
                <a:path w="96287" h="269190">
                  <a:moveTo>
                    <a:pt x="76200" y="8839"/>
                  </a:moveTo>
                  <a:lnTo>
                    <a:pt x="76200" y="8839"/>
                  </a:lnTo>
                  <a:lnTo>
                    <a:pt x="93876" y="0"/>
                  </a:lnTo>
                  <a:lnTo>
                    <a:pt x="95745" y="124"/>
                  </a:lnTo>
                  <a:lnTo>
                    <a:pt x="96286" y="1619"/>
                  </a:lnTo>
                  <a:lnTo>
                    <a:pt x="85248" y="38305"/>
                  </a:lnTo>
                  <a:lnTo>
                    <a:pt x="72922" y="74249"/>
                  </a:lnTo>
                  <a:lnTo>
                    <a:pt x="56884" y="113749"/>
                  </a:lnTo>
                  <a:lnTo>
                    <a:pt x="36584" y="157215"/>
                  </a:lnTo>
                  <a:lnTo>
                    <a:pt x="20482" y="195559"/>
                  </a:lnTo>
                  <a:lnTo>
                    <a:pt x="0" y="269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892"/>
            <p:cNvSpPr/>
            <p:nvPr>
              <p:custDataLst>
                <p:tags r:id="rId137"/>
              </p:custDataLst>
            </p:nvPr>
          </p:nvSpPr>
          <p:spPr>
            <a:xfrm>
              <a:off x="8469227" y="5786195"/>
              <a:ext cx="160424" cy="144484"/>
            </a:xfrm>
            <a:custGeom>
              <a:avLst/>
              <a:gdLst/>
              <a:ahLst/>
              <a:cxnLst/>
              <a:rect l="0" t="0" r="0" b="0"/>
              <a:pathLst>
                <a:path w="160424" h="144484">
                  <a:moveTo>
                    <a:pt x="8023" y="36755"/>
                  </a:moveTo>
                  <a:lnTo>
                    <a:pt x="8023" y="36755"/>
                  </a:lnTo>
                  <a:lnTo>
                    <a:pt x="1281" y="30014"/>
                  </a:lnTo>
                  <a:lnTo>
                    <a:pt x="0" y="26615"/>
                  </a:lnTo>
                  <a:lnTo>
                    <a:pt x="459" y="19079"/>
                  </a:lnTo>
                  <a:lnTo>
                    <a:pt x="3016" y="12907"/>
                  </a:lnTo>
                  <a:lnTo>
                    <a:pt x="4684" y="10273"/>
                  </a:lnTo>
                  <a:lnTo>
                    <a:pt x="13776" y="3193"/>
                  </a:lnTo>
                  <a:lnTo>
                    <a:pt x="35519" y="0"/>
                  </a:lnTo>
                  <a:lnTo>
                    <a:pt x="54192" y="2424"/>
                  </a:lnTo>
                  <a:lnTo>
                    <a:pt x="65937" y="11384"/>
                  </a:lnTo>
                  <a:lnTo>
                    <a:pt x="72033" y="17724"/>
                  </a:lnTo>
                  <a:lnTo>
                    <a:pt x="74684" y="25479"/>
                  </a:lnTo>
                  <a:lnTo>
                    <a:pt x="73869" y="43503"/>
                  </a:lnTo>
                  <a:lnTo>
                    <a:pt x="65475" y="70112"/>
                  </a:lnTo>
                  <a:lnTo>
                    <a:pt x="39633" y="114635"/>
                  </a:lnTo>
                  <a:lnTo>
                    <a:pt x="19662" y="138992"/>
                  </a:lnTo>
                  <a:lnTo>
                    <a:pt x="19311" y="140897"/>
                  </a:lnTo>
                  <a:lnTo>
                    <a:pt x="20487" y="142167"/>
                  </a:lnTo>
                  <a:lnTo>
                    <a:pt x="22684" y="143013"/>
                  </a:lnTo>
                  <a:lnTo>
                    <a:pt x="59769" y="144483"/>
                  </a:lnTo>
                  <a:lnTo>
                    <a:pt x="100966" y="142756"/>
                  </a:lnTo>
                  <a:lnTo>
                    <a:pt x="160423" y="138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893"/>
            <p:cNvSpPr/>
            <p:nvPr>
              <p:custDataLst>
                <p:tags r:id="rId138"/>
              </p:custDataLst>
            </p:nvPr>
          </p:nvSpPr>
          <p:spPr>
            <a:xfrm>
              <a:off x="7772400" y="5876443"/>
              <a:ext cx="25401" cy="156058"/>
            </a:xfrm>
            <a:custGeom>
              <a:avLst/>
              <a:gdLst/>
              <a:ahLst/>
              <a:cxnLst/>
              <a:rect l="0" t="0" r="0" b="0"/>
              <a:pathLst>
                <a:path w="25401" h="156058">
                  <a:moveTo>
                    <a:pt x="0" y="3657"/>
                  </a:moveTo>
                  <a:lnTo>
                    <a:pt x="0" y="3657"/>
                  </a:lnTo>
                  <a:lnTo>
                    <a:pt x="6741" y="286"/>
                  </a:lnTo>
                  <a:lnTo>
                    <a:pt x="8727" y="0"/>
                  </a:lnTo>
                  <a:lnTo>
                    <a:pt x="10051" y="512"/>
                  </a:lnTo>
                  <a:lnTo>
                    <a:pt x="10934" y="1561"/>
                  </a:lnTo>
                  <a:lnTo>
                    <a:pt x="12597" y="43919"/>
                  </a:lnTo>
                  <a:lnTo>
                    <a:pt x="13375" y="83634"/>
                  </a:lnTo>
                  <a:lnTo>
                    <a:pt x="25400" y="156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894"/>
            <p:cNvSpPr/>
            <p:nvPr>
              <p:custDataLst>
                <p:tags r:id="rId139"/>
              </p:custDataLst>
            </p:nvPr>
          </p:nvSpPr>
          <p:spPr>
            <a:xfrm>
              <a:off x="7709783" y="6122330"/>
              <a:ext cx="170568" cy="11771"/>
            </a:xfrm>
            <a:custGeom>
              <a:avLst/>
              <a:gdLst/>
              <a:ahLst/>
              <a:cxnLst/>
              <a:rect l="0" t="0" r="0" b="0"/>
              <a:pathLst>
                <a:path w="170568" h="11771">
                  <a:moveTo>
                    <a:pt x="5467" y="5420"/>
                  </a:moveTo>
                  <a:lnTo>
                    <a:pt x="5467" y="5420"/>
                  </a:lnTo>
                  <a:lnTo>
                    <a:pt x="0" y="10887"/>
                  </a:lnTo>
                  <a:lnTo>
                    <a:pt x="6120" y="11508"/>
                  </a:lnTo>
                  <a:lnTo>
                    <a:pt x="52511" y="4829"/>
                  </a:lnTo>
                  <a:lnTo>
                    <a:pt x="88784" y="777"/>
                  </a:lnTo>
                  <a:lnTo>
                    <a:pt x="132045" y="0"/>
                  </a:lnTo>
                  <a:lnTo>
                    <a:pt x="170567" y="11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895"/>
            <p:cNvSpPr/>
            <p:nvPr>
              <p:custDataLst>
                <p:tags r:id="rId140"/>
              </p:custDataLst>
            </p:nvPr>
          </p:nvSpPr>
          <p:spPr>
            <a:xfrm>
              <a:off x="7779918" y="6190022"/>
              <a:ext cx="151233" cy="94464"/>
            </a:xfrm>
            <a:custGeom>
              <a:avLst/>
              <a:gdLst/>
              <a:ahLst/>
              <a:cxnLst/>
              <a:rect l="0" t="0" r="0" b="0"/>
              <a:pathLst>
                <a:path w="151233" h="94464">
                  <a:moveTo>
                    <a:pt x="24232" y="1228"/>
                  </a:moveTo>
                  <a:lnTo>
                    <a:pt x="24232" y="1228"/>
                  </a:lnTo>
                  <a:lnTo>
                    <a:pt x="20861" y="1228"/>
                  </a:lnTo>
                  <a:lnTo>
                    <a:pt x="19868" y="1933"/>
                  </a:lnTo>
                  <a:lnTo>
                    <a:pt x="19206" y="3109"/>
                  </a:lnTo>
                  <a:lnTo>
                    <a:pt x="18470" y="7707"/>
                  </a:lnTo>
                  <a:lnTo>
                    <a:pt x="12890" y="51083"/>
                  </a:lnTo>
                  <a:lnTo>
                    <a:pt x="8429" y="77240"/>
                  </a:lnTo>
                  <a:lnTo>
                    <a:pt x="0" y="94463"/>
                  </a:lnTo>
                  <a:lnTo>
                    <a:pt x="11142" y="62456"/>
                  </a:lnTo>
                  <a:lnTo>
                    <a:pt x="26703" y="36694"/>
                  </a:lnTo>
                  <a:lnTo>
                    <a:pt x="54940" y="8460"/>
                  </a:lnTo>
                  <a:lnTo>
                    <a:pt x="70254" y="0"/>
                  </a:lnTo>
                  <a:lnTo>
                    <a:pt x="85844" y="916"/>
                  </a:lnTo>
                  <a:lnTo>
                    <a:pt x="102415" y="6029"/>
                  </a:lnTo>
                  <a:lnTo>
                    <a:pt x="114484" y="13005"/>
                  </a:lnTo>
                  <a:lnTo>
                    <a:pt x="129211" y="31607"/>
                  </a:lnTo>
                  <a:lnTo>
                    <a:pt x="141054" y="57401"/>
                  </a:lnTo>
                  <a:lnTo>
                    <a:pt x="144454" y="70866"/>
                  </a:lnTo>
                  <a:lnTo>
                    <a:pt x="151232" y="77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804"/>
          <p:cNvGrpSpPr/>
          <p:nvPr/>
        </p:nvGrpSpPr>
        <p:grpSpPr>
          <a:xfrm>
            <a:off x="3213100" y="5657850"/>
            <a:ext cx="4272945" cy="1047751"/>
            <a:chOff x="3213100" y="5657850"/>
            <a:chExt cx="4272945" cy="1047751"/>
          </a:xfrm>
        </p:grpSpPr>
        <p:sp>
          <p:nvSpPr>
            <p:cNvPr id="178" name="SMARTInkShape-3896"/>
            <p:cNvSpPr/>
            <p:nvPr>
              <p:custDataLst>
                <p:tags r:id="rId110"/>
              </p:custDataLst>
            </p:nvPr>
          </p:nvSpPr>
          <p:spPr>
            <a:xfrm>
              <a:off x="7102580" y="6172200"/>
              <a:ext cx="174521" cy="18171"/>
            </a:xfrm>
            <a:custGeom>
              <a:avLst/>
              <a:gdLst/>
              <a:ahLst/>
              <a:cxnLst/>
              <a:rect l="0" t="0" r="0" b="0"/>
              <a:pathLst>
                <a:path w="174521" h="18171">
                  <a:moveTo>
                    <a:pt x="9420" y="12700"/>
                  </a:moveTo>
                  <a:lnTo>
                    <a:pt x="9420" y="12700"/>
                  </a:lnTo>
                  <a:lnTo>
                    <a:pt x="6049" y="12698"/>
                  </a:lnTo>
                  <a:lnTo>
                    <a:pt x="2512" y="14582"/>
                  </a:lnTo>
                  <a:lnTo>
                    <a:pt x="581" y="16071"/>
                  </a:lnTo>
                  <a:lnTo>
                    <a:pt x="0" y="17064"/>
                  </a:lnTo>
                  <a:lnTo>
                    <a:pt x="317" y="17726"/>
                  </a:lnTo>
                  <a:lnTo>
                    <a:pt x="1236" y="18167"/>
                  </a:lnTo>
                  <a:lnTo>
                    <a:pt x="18621" y="18170"/>
                  </a:lnTo>
                  <a:lnTo>
                    <a:pt x="60011" y="10189"/>
                  </a:lnTo>
                  <a:lnTo>
                    <a:pt x="103061" y="2744"/>
                  </a:lnTo>
                  <a:lnTo>
                    <a:pt x="143089" y="361"/>
                  </a:lnTo>
                  <a:lnTo>
                    <a:pt x="1745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897"/>
            <p:cNvSpPr/>
            <p:nvPr>
              <p:custDataLst>
                <p:tags r:id="rId111"/>
              </p:custDataLst>
            </p:nvPr>
          </p:nvSpPr>
          <p:spPr>
            <a:xfrm>
              <a:off x="7188487" y="6248400"/>
              <a:ext cx="133064" cy="75101"/>
            </a:xfrm>
            <a:custGeom>
              <a:avLst/>
              <a:gdLst/>
              <a:ahLst/>
              <a:cxnLst/>
              <a:rect l="0" t="0" r="0" b="0"/>
              <a:pathLst>
                <a:path w="133064" h="75101">
                  <a:moveTo>
                    <a:pt x="18763" y="0"/>
                  </a:moveTo>
                  <a:lnTo>
                    <a:pt x="18763" y="0"/>
                  </a:lnTo>
                  <a:lnTo>
                    <a:pt x="13295" y="5467"/>
                  </a:lnTo>
                  <a:lnTo>
                    <a:pt x="9303" y="12831"/>
                  </a:lnTo>
                  <a:lnTo>
                    <a:pt x="1163" y="57403"/>
                  </a:lnTo>
                  <a:lnTo>
                    <a:pt x="0" y="72487"/>
                  </a:lnTo>
                  <a:lnTo>
                    <a:pt x="609" y="73724"/>
                  </a:lnTo>
                  <a:lnTo>
                    <a:pt x="1721" y="74550"/>
                  </a:lnTo>
                  <a:lnTo>
                    <a:pt x="3169" y="75100"/>
                  </a:lnTo>
                  <a:lnTo>
                    <a:pt x="4839" y="74056"/>
                  </a:lnTo>
                  <a:lnTo>
                    <a:pt x="14470" y="58477"/>
                  </a:lnTo>
                  <a:lnTo>
                    <a:pt x="27604" y="38493"/>
                  </a:lnTo>
                  <a:lnTo>
                    <a:pt x="54376" y="12777"/>
                  </a:lnTo>
                  <a:lnTo>
                    <a:pt x="68458" y="5679"/>
                  </a:lnTo>
                  <a:lnTo>
                    <a:pt x="75176" y="3785"/>
                  </a:lnTo>
                  <a:lnTo>
                    <a:pt x="90166" y="5445"/>
                  </a:lnTo>
                  <a:lnTo>
                    <a:pt x="104826" y="10887"/>
                  </a:lnTo>
                  <a:lnTo>
                    <a:pt x="116044" y="18010"/>
                  </a:lnTo>
                  <a:lnTo>
                    <a:pt x="121971" y="25877"/>
                  </a:lnTo>
                  <a:lnTo>
                    <a:pt x="124606" y="34784"/>
                  </a:lnTo>
                  <a:lnTo>
                    <a:pt x="133063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898"/>
            <p:cNvSpPr/>
            <p:nvPr>
              <p:custDataLst>
                <p:tags r:id="rId112"/>
              </p:custDataLst>
            </p:nvPr>
          </p:nvSpPr>
          <p:spPr>
            <a:xfrm>
              <a:off x="7181850" y="5976725"/>
              <a:ext cx="25401" cy="125626"/>
            </a:xfrm>
            <a:custGeom>
              <a:avLst/>
              <a:gdLst/>
              <a:ahLst/>
              <a:cxnLst/>
              <a:rect l="0" t="0" r="0" b="0"/>
              <a:pathLst>
                <a:path w="25401" h="125626">
                  <a:moveTo>
                    <a:pt x="0" y="30375"/>
                  </a:moveTo>
                  <a:lnTo>
                    <a:pt x="0" y="30375"/>
                  </a:lnTo>
                  <a:lnTo>
                    <a:pt x="3370" y="20262"/>
                  </a:lnTo>
                  <a:lnTo>
                    <a:pt x="3657" y="16577"/>
                  </a:lnTo>
                  <a:lnTo>
                    <a:pt x="2102" y="8021"/>
                  </a:lnTo>
                  <a:lnTo>
                    <a:pt x="5651" y="0"/>
                  </a:lnTo>
                  <a:lnTo>
                    <a:pt x="6143" y="5775"/>
                  </a:lnTo>
                  <a:lnTo>
                    <a:pt x="9703" y="46190"/>
                  </a:lnTo>
                  <a:lnTo>
                    <a:pt x="14188" y="92682"/>
                  </a:lnTo>
                  <a:lnTo>
                    <a:pt x="25400" y="125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899"/>
            <p:cNvSpPr/>
            <p:nvPr>
              <p:custDataLst>
                <p:tags r:id="rId113"/>
              </p:custDataLst>
            </p:nvPr>
          </p:nvSpPr>
          <p:spPr>
            <a:xfrm>
              <a:off x="4610100" y="6445250"/>
              <a:ext cx="76201" cy="139701"/>
            </a:xfrm>
            <a:custGeom>
              <a:avLst/>
              <a:gdLst/>
              <a:ahLst/>
              <a:cxnLst/>
              <a:rect l="0" t="0" r="0" b="0"/>
              <a:pathLst>
                <a:path w="76201" h="139701">
                  <a:moveTo>
                    <a:pt x="0" y="0"/>
                  </a:moveTo>
                  <a:lnTo>
                    <a:pt x="0" y="0"/>
                  </a:lnTo>
                  <a:lnTo>
                    <a:pt x="20264" y="26039"/>
                  </a:lnTo>
                  <a:lnTo>
                    <a:pt x="42214" y="69351"/>
                  </a:lnTo>
                  <a:lnTo>
                    <a:pt x="762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900"/>
            <p:cNvSpPr/>
            <p:nvPr>
              <p:custDataLst>
                <p:tags r:id="rId114"/>
              </p:custDataLst>
            </p:nvPr>
          </p:nvSpPr>
          <p:spPr>
            <a:xfrm>
              <a:off x="5366011" y="6134100"/>
              <a:ext cx="177540" cy="12671"/>
            </a:xfrm>
            <a:custGeom>
              <a:avLst/>
              <a:gdLst/>
              <a:ahLst/>
              <a:cxnLst/>
              <a:rect l="0" t="0" r="0" b="0"/>
              <a:pathLst>
                <a:path w="177540" h="12671">
                  <a:moveTo>
                    <a:pt x="6089" y="0"/>
                  </a:moveTo>
                  <a:lnTo>
                    <a:pt x="6089" y="0"/>
                  </a:lnTo>
                  <a:lnTo>
                    <a:pt x="2718" y="3371"/>
                  </a:lnTo>
                  <a:lnTo>
                    <a:pt x="1063" y="6907"/>
                  </a:lnTo>
                  <a:lnTo>
                    <a:pt x="0" y="11556"/>
                  </a:lnTo>
                  <a:lnTo>
                    <a:pt x="39761" y="12599"/>
                  </a:lnTo>
                  <a:lnTo>
                    <a:pt x="79879" y="12670"/>
                  </a:lnTo>
                  <a:lnTo>
                    <a:pt x="124591" y="11988"/>
                  </a:lnTo>
                  <a:lnTo>
                    <a:pt x="17753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901"/>
            <p:cNvSpPr/>
            <p:nvPr>
              <p:custDataLst>
                <p:tags r:id="rId115"/>
              </p:custDataLst>
            </p:nvPr>
          </p:nvSpPr>
          <p:spPr>
            <a:xfrm>
              <a:off x="5143500" y="5983465"/>
              <a:ext cx="1" cy="10936"/>
            </a:xfrm>
            <a:custGeom>
              <a:avLst/>
              <a:gdLst/>
              <a:ahLst/>
              <a:cxnLst/>
              <a:rect l="0" t="0" r="0" b="0"/>
              <a:pathLst>
                <a:path w="1" h="109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902"/>
            <p:cNvSpPr/>
            <p:nvPr>
              <p:custDataLst>
                <p:tags r:id="rId116"/>
              </p:custDataLst>
            </p:nvPr>
          </p:nvSpPr>
          <p:spPr>
            <a:xfrm>
              <a:off x="4060821" y="5988050"/>
              <a:ext cx="434980" cy="366145"/>
            </a:xfrm>
            <a:custGeom>
              <a:avLst/>
              <a:gdLst/>
              <a:ahLst/>
              <a:cxnLst/>
              <a:rect l="0" t="0" r="0" b="0"/>
              <a:pathLst>
                <a:path w="434980" h="366145">
                  <a:moveTo>
                    <a:pt x="377829" y="0"/>
                  </a:moveTo>
                  <a:lnTo>
                    <a:pt x="377829" y="0"/>
                  </a:lnTo>
                  <a:lnTo>
                    <a:pt x="356166" y="705"/>
                  </a:lnTo>
                  <a:lnTo>
                    <a:pt x="311303" y="17892"/>
                  </a:lnTo>
                  <a:lnTo>
                    <a:pt x="283564" y="28820"/>
                  </a:lnTo>
                  <a:lnTo>
                    <a:pt x="244034" y="52531"/>
                  </a:lnTo>
                  <a:lnTo>
                    <a:pt x="205455" y="71656"/>
                  </a:lnTo>
                  <a:lnTo>
                    <a:pt x="177347" y="88865"/>
                  </a:lnTo>
                  <a:lnTo>
                    <a:pt x="161342" y="107787"/>
                  </a:lnTo>
                  <a:lnTo>
                    <a:pt x="158140" y="114463"/>
                  </a:lnTo>
                  <a:lnTo>
                    <a:pt x="158698" y="117231"/>
                  </a:lnTo>
                  <a:lnTo>
                    <a:pt x="163080" y="122188"/>
                  </a:lnTo>
                  <a:lnTo>
                    <a:pt x="201160" y="149087"/>
                  </a:lnTo>
                  <a:lnTo>
                    <a:pt x="210174" y="160099"/>
                  </a:lnTo>
                  <a:lnTo>
                    <a:pt x="212437" y="165294"/>
                  </a:lnTo>
                  <a:lnTo>
                    <a:pt x="213069" y="174829"/>
                  </a:lnTo>
                  <a:lnTo>
                    <a:pt x="205354" y="185651"/>
                  </a:lnTo>
                  <a:lnTo>
                    <a:pt x="160594" y="223220"/>
                  </a:lnTo>
                  <a:lnTo>
                    <a:pt x="116964" y="250984"/>
                  </a:lnTo>
                  <a:lnTo>
                    <a:pt x="79226" y="272155"/>
                  </a:lnTo>
                  <a:lnTo>
                    <a:pt x="38661" y="294903"/>
                  </a:lnTo>
                  <a:lnTo>
                    <a:pt x="528" y="327075"/>
                  </a:lnTo>
                  <a:lnTo>
                    <a:pt x="0" y="333056"/>
                  </a:lnTo>
                  <a:lnTo>
                    <a:pt x="6940" y="347226"/>
                  </a:lnTo>
                  <a:lnTo>
                    <a:pt x="21314" y="357287"/>
                  </a:lnTo>
                  <a:lnTo>
                    <a:pt x="41577" y="363407"/>
                  </a:lnTo>
                  <a:lnTo>
                    <a:pt x="82603" y="366144"/>
                  </a:lnTo>
                  <a:lnTo>
                    <a:pt x="119453" y="363506"/>
                  </a:lnTo>
                  <a:lnTo>
                    <a:pt x="160319" y="361705"/>
                  </a:lnTo>
                  <a:lnTo>
                    <a:pt x="199552" y="357722"/>
                  </a:lnTo>
                  <a:lnTo>
                    <a:pt x="237988" y="355524"/>
                  </a:lnTo>
                  <a:lnTo>
                    <a:pt x="275482" y="351422"/>
                  </a:lnTo>
                  <a:lnTo>
                    <a:pt x="321994" y="347797"/>
                  </a:lnTo>
                  <a:lnTo>
                    <a:pt x="364814" y="344351"/>
                  </a:lnTo>
                  <a:lnTo>
                    <a:pt x="434979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903"/>
            <p:cNvSpPr/>
            <p:nvPr>
              <p:custDataLst>
                <p:tags r:id="rId117"/>
              </p:custDataLst>
            </p:nvPr>
          </p:nvSpPr>
          <p:spPr>
            <a:xfrm>
              <a:off x="4083933" y="6452483"/>
              <a:ext cx="56268" cy="176918"/>
            </a:xfrm>
            <a:custGeom>
              <a:avLst/>
              <a:gdLst/>
              <a:ahLst/>
              <a:cxnLst/>
              <a:rect l="0" t="0" r="0" b="0"/>
              <a:pathLst>
                <a:path w="56268" h="1769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8872" y="38365"/>
                  </a:lnTo>
                  <a:lnTo>
                    <a:pt x="22718" y="85919"/>
                  </a:lnTo>
                  <a:lnTo>
                    <a:pt x="38400" y="130240"/>
                  </a:lnTo>
                  <a:lnTo>
                    <a:pt x="56267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904"/>
            <p:cNvSpPr/>
            <p:nvPr>
              <p:custDataLst>
                <p:tags r:id="rId118"/>
              </p:custDataLst>
            </p:nvPr>
          </p:nvSpPr>
          <p:spPr>
            <a:xfrm>
              <a:off x="4108450" y="6454594"/>
              <a:ext cx="101601" cy="181157"/>
            </a:xfrm>
            <a:custGeom>
              <a:avLst/>
              <a:gdLst/>
              <a:ahLst/>
              <a:cxnLst/>
              <a:rect l="0" t="0" r="0" b="0"/>
              <a:pathLst>
                <a:path w="101601" h="181157">
                  <a:moveTo>
                    <a:pt x="101600" y="35106"/>
                  </a:moveTo>
                  <a:lnTo>
                    <a:pt x="101600" y="35106"/>
                  </a:lnTo>
                  <a:lnTo>
                    <a:pt x="101600" y="440"/>
                  </a:lnTo>
                  <a:lnTo>
                    <a:pt x="100894" y="0"/>
                  </a:lnTo>
                  <a:lnTo>
                    <a:pt x="99718" y="413"/>
                  </a:lnTo>
                  <a:lnTo>
                    <a:pt x="98229" y="1394"/>
                  </a:lnTo>
                  <a:lnTo>
                    <a:pt x="67987" y="42214"/>
                  </a:lnTo>
                  <a:lnTo>
                    <a:pt x="39195" y="87311"/>
                  </a:lnTo>
                  <a:lnTo>
                    <a:pt x="21256" y="124422"/>
                  </a:lnTo>
                  <a:lnTo>
                    <a:pt x="0" y="181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905"/>
            <p:cNvSpPr/>
            <p:nvPr>
              <p:custDataLst>
                <p:tags r:id="rId119"/>
              </p:custDataLst>
            </p:nvPr>
          </p:nvSpPr>
          <p:spPr>
            <a:xfrm>
              <a:off x="4425950" y="664845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0"/>
                  </a:moveTo>
                  <a:lnTo>
                    <a:pt x="0" y="0"/>
                  </a:lnTo>
                  <a:lnTo>
                    <a:pt x="21662" y="705"/>
                  </a:lnTo>
                  <a:lnTo>
                    <a:pt x="444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906"/>
            <p:cNvSpPr/>
            <p:nvPr>
              <p:custDataLst>
                <p:tags r:id="rId120"/>
              </p:custDataLst>
            </p:nvPr>
          </p:nvSpPr>
          <p:spPr>
            <a:xfrm>
              <a:off x="6027649" y="5956562"/>
              <a:ext cx="226840" cy="302828"/>
            </a:xfrm>
            <a:custGeom>
              <a:avLst/>
              <a:gdLst/>
              <a:ahLst/>
              <a:cxnLst/>
              <a:rect l="0" t="0" r="0" b="0"/>
              <a:pathLst>
                <a:path w="226840" h="302828">
                  <a:moveTo>
                    <a:pt x="220751" y="6088"/>
                  </a:moveTo>
                  <a:lnTo>
                    <a:pt x="220751" y="6088"/>
                  </a:lnTo>
                  <a:lnTo>
                    <a:pt x="224122" y="6088"/>
                  </a:lnTo>
                  <a:lnTo>
                    <a:pt x="225115" y="5383"/>
                  </a:lnTo>
                  <a:lnTo>
                    <a:pt x="225777" y="4207"/>
                  </a:lnTo>
                  <a:lnTo>
                    <a:pt x="226839" y="621"/>
                  </a:lnTo>
                  <a:lnTo>
                    <a:pt x="220281" y="0"/>
                  </a:lnTo>
                  <a:lnTo>
                    <a:pt x="215134" y="1736"/>
                  </a:lnTo>
                  <a:lnTo>
                    <a:pt x="170991" y="28310"/>
                  </a:lnTo>
                  <a:lnTo>
                    <a:pt x="125051" y="64817"/>
                  </a:lnTo>
                  <a:lnTo>
                    <a:pt x="118246" y="76640"/>
                  </a:lnTo>
                  <a:lnTo>
                    <a:pt x="115926" y="88245"/>
                  </a:lnTo>
                  <a:lnTo>
                    <a:pt x="117248" y="98106"/>
                  </a:lnTo>
                  <a:lnTo>
                    <a:pt x="127713" y="107190"/>
                  </a:lnTo>
                  <a:lnTo>
                    <a:pt x="169588" y="129899"/>
                  </a:lnTo>
                  <a:lnTo>
                    <a:pt x="180372" y="140138"/>
                  </a:lnTo>
                  <a:lnTo>
                    <a:pt x="185166" y="149392"/>
                  </a:lnTo>
                  <a:lnTo>
                    <a:pt x="182211" y="155246"/>
                  </a:lnTo>
                  <a:lnTo>
                    <a:pt x="135634" y="193042"/>
                  </a:lnTo>
                  <a:lnTo>
                    <a:pt x="95969" y="214588"/>
                  </a:lnTo>
                  <a:lnTo>
                    <a:pt x="52822" y="237172"/>
                  </a:lnTo>
                  <a:lnTo>
                    <a:pt x="7265" y="272140"/>
                  </a:lnTo>
                  <a:lnTo>
                    <a:pt x="2933" y="278000"/>
                  </a:lnTo>
                  <a:lnTo>
                    <a:pt x="750" y="283319"/>
                  </a:lnTo>
                  <a:lnTo>
                    <a:pt x="0" y="288274"/>
                  </a:lnTo>
                  <a:lnTo>
                    <a:pt x="4439" y="291579"/>
                  </a:lnTo>
                  <a:lnTo>
                    <a:pt x="48932" y="298763"/>
                  </a:lnTo>
                  <a:lnTo>
                    <a:pt x="87998" y="302827"/>
                  </a:lnTo>
                  <a:lnTo>
                    <a:pt x="144551" y="298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907"/>
            <p:cNvSpPr/>
            <p:nvPr>
              <p:custDataLst>
                <p:tags r:id="rId121"/>
              </p:custDataLst>
            </p:nvPr>
          </p:nvSpPr>
          <p:spPr>
            <a:xfrm>
              <a:off x="6578600" y="6242048"/>
              <a:ext cx="44451" cy="6353"/>
            </a:xfrm>
            <a:custGeom>
              <a:avLst/>
              <a:gdLst/>
              <a:ahLst/>
              <a:cxnLst/>
              <a:rect l="0" t="0" r="0" b="0"/>
              <a:pathLst>
                <a:path w="44451" h="6353">
                  <a:moveTo>
                    <a:pt x="0" y="2"/>
                  </a:moveTo>
                  <a:lnTo>
                    <a:pt x="0" y="2"/>
                  </a:lnTo>
                  <a:lnTo>
                    <a:pt x="8838" y="0"/>
                  </a:lnTo>
                  <a:lnTo>
                    <a:pt x="44450" y="6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908"/>
            <p:cNvSpPr/>
            <p:nvPr>
              <p:custDataLst>
                <p:tags r:id="rId122"/>
              </p:custDataLst>
            </p:nvPr>
          </p:nvSpPr>
          <p:spPr>
            <a:xfrm>
              <a:off x="6794500" y="6248400"/>
              <a:ext cx="69851" cy="12439"/>
            </a:xfrm>
            <a:custGeom>
              <a:avLst/>
              <a:gdLst/>
              <a:ahLst/>
              <a:cxnLst/>
              <a:rect l="0" t="0" r="0" b="0"/>
              <a:pathLst>
                <a:path w="69851" h="12439">
                  <a:moveTo>
                    <a:pt x="0" y="6350"/>
                  </a:moveTo>
                  <a:lnTo>
                    <a:pt x="0" y="6350"/>
                  </a:lnTo>
                  <a:lnTo>
                    <a:pt x="10139" y="10714"/>
                  </a:lnTo>
                  <a:lnTo>
                    <a:pt x="29854" y="12438"/>
                  </a:lnTo>
                  <a:lnTo>
                    <a:pt x="54632" y="7579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909"/>
            <p:cNvSpPr/>
            <p:nvPr>
              <p:custDataLst>
                <p:tags r:id="rId123"/>
              </p:custDataLst>
            </p:nvPr>
          </p:nvSpPr>
          <p:spPr>
            <a:xfrm>
              <a:off x="7423148" y="5937250"/>
              <a:ext cx="62897" cy="361951"/>
            </a:xfrm>
            <a:custGeom>
              <a:avLst/>
              <a:gdLst/>
              <a:ahLst/>
              <a:cxnLst/>
              <a:rect l="0" t="0" r="0" b="0"/>
              <a:pathLst>
                <a:path w="62897" h="36195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17678" y="44812"/>
                  </a:lnTo>
                  <a:lnTo>
                    <a:pt x="38200" y="91168"/>
                  </a:lnTo>
                  <a:lnTo>
                    <a:pt x="51684" y="138502"/>
                  </a:lnTo>
                  <a:lnTo>
                    <a:pt x="58902" y="179718"/>
                  </a:lnTo>
                  <a:lnTo>
                    <a:pt x="61458" y="211344"/>
                  </a:lnTo>
                  <a:lnTo>
                    <a:pt x="62896" y="251474"/>
                  </a:lnTo>
                  <a:lnTo>
                    <a:pt x="59560" y="282415"/>
                  </a:lnTo>
                  <a:lnTo>
                    <a:pt x="45790" y="327425"/>
                  </a:lnTo>
                  <a:lnTo>
                    <a:pt x="37009" y="346154"/>
                  </a:lnTo>
                  <a:lnTo>
                    <a:pt x="19052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910"/>
            <p:cNvSpPr/>
            <p:nvPr>
              <p:custDataLst>
                <p:tags r:id="rId124"/>
              </p:custDataLst>
            </p:nvPr>
          </p:nvSpPr>
          <p:spPr>
            <a:xfrm>
              <a:off x="5806168" y="5903139"/>
              <a:ext cx="143783" cy="351612"/>
            </a:xfrm>
            <a:custGeom>
              <a:avLst/>
              <a:gdLst/>
              <a:ahLst/>
              <a:cxnLst/>
              <a:rect l="0" t="0" r="0" b="0"/>
              <a:pathLst>
                <a:path w="143783" h="351612">
                  <a:moveTo>
                    <a:pt x="143782" y="15061"/>
                  </a:moveTo>
                  <a:lnTo>
                    <a:pt x="143782" y="15061"/>
                  </a:lnTo>
                  <a:lnTo>
                    <a:pt x="143782" y="8320"/>
                  </a:lnTo>
                  <a:lnTo>
                    <a:pt x="142370" y="5627"/>
                  </a:lnTo>
                  <a:lnTo>
                    <a:pt x="137041" y="756"/>
                  </a:lnTo>
                  <a:lnTo>
                    <a:pt x="126204" y="0"/>
                  </a:lnTo>
                  <a:lnTo>
                    <a:pt x="119363" y="787"/>
                  </a:lnTo>
                  <a:lnTo>
                    <a:pt x="106118" y="7306"/>
                  </a:lnTo>
                  <a:lnTo>
                    <a:pt x="70331" y="39126"/>
                  </a:lnTo>
                  <a:lnTo>
                    <a:pt x="53501" y="61938"/>
                  </a:lnTo>
                  <a:lnTo>
                    <a:pt x="34717" y="99427"/>
                  </a:lnTo>
                  <a:lnTo>
                    <a:pt x="14413" y="143148"/>
                  </a:lnTo>
                  <a:lnTo>
                    <a:pt x="6438" y="178053"/>
                  </a:lnTo>
                  <a:lnTo>
                    <a:pt x="624" y="221478"/>
                  </a:lnTo>
                  <a:lnTo>
                    <a:pt x="0" y="261078"/>
                  </a:lnTo>
                  <a:lnTo>
                    <a:pt x="8125" y="293349"/>
                  </a:lnTo>
                  <a:lnTo>
                    <a:pt x="20880" y="314201"/>
                  </a:lnTo>
                  <a:lnTo>
                    <a:pt x="51074" y="343984"/>
                  </a:lnTo>
                  <a:lnTo>
                    <a:pt x="86632" y="351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911"/>
            <p:cNvSpPr/>
            <p:nvPr>
              <p:custDataLst>
                <p:tags r:id="rId125"/>
              </p:custDataLst>
            </p:nvPr>
          </p:nvSpPr>
          <p:spPr>
            <a:xfrm>
              <a:off x="3710728" y="5963793"/>
              <a:ext cx="175473" cy="487808"/>
            </a:xfrm>
            <a:custGeom>
              <a:avLst/>
              <a:gdLst/>
              <a:ahLst/>
              <a:cxnLst/>
              <a:rect l="0" t="0" r="0" b="0"/>
              <a:pathLst>
                <a:path w="175473" h="487808">
                  <a:moveTo>
                    <a:pt x="175472" y="11557"/>
                  </a:moveTo>
                  <a:lnTo>
                    <a:pt x="175472" y="11557"/>
                  </a:lnTo>
                  <a:lnTo>
                    <a:pt x="175472" y="8186"/>
                  </a:lnTo>
                  <a:lnTo>
                    <a:pt x="171709" y="4650"/>
                  </a:lnTo>
                  <a:lnTo>
                    <a:pt x="166038" y="1431"/>
                  </a:lnTo>
                  <a:lnTo>
                    <a:pt x="161166" y="0"/>
                  </a:lnTo>
                  <a:lnTo>
                    <a:pt x="152886" y="5009"/>
                  </a:lnTo>
                  <a:lnTo>
                    <a:pt x="130323" y="28843"/>
                  </a:lnTo>
                  <a:lnTo>
                    <a:pt x="100414" y="72984"/>
                  </a:lnTo>
                  <a:lnTo>
                    <a:pt x="76406" y="120539"/>
                  </a:lnTo>
                  <a:lnTo>
                    <a:pt x="56278" y="161677"/>
                  </a:lnTo>
                  <a:lnTo>
                    <a:pt x="36477" y="207537"/>
                  </a:lnTo>
                  <a:lnTo>
                    <a:pt x="22349" y="250570"/>
                  </a:lnTo>
                  <a:lnTo>
                    <a:pt x="8400" y="297404"/>
                  </a:lnTo>
                  <a:lnTo>
                    <a:pt x="0" y="341358"/>
                  </a:lnTo>
                  <a:lnTo>
                    <a:pt x="243" y="377152"/>
                  </a:lnTo>
                  <a:lnTo>
                    <a:pt x="4459" y="403349"/>
                  </a:lnTo>
                  <a:lnTo>
                    <a:pt x="19439" y="437932"/>
                  </a:lnTo>
                  <a:lnTo>
                    <a:pt x="40026" y="466992"/>
                  </a:lnTo>
                  <a:lnTo>
                    <a:pt x="50833" y="475028"/>
                  </a:lnTo>
                  <a:lnTo>
                    <a:pt x="99272" y="487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912"/>
            <p:cNvSpPr/>
            <p:nvPr>
              <p:custDataLst>
                <p:tags r:id="rId126"/>
              </p:custDataLst>
            </p:nvPr>
          </p:nvSpPr>
          <p:spPr>
            <a:xfrm>
              <a:off x="3213100" y="5657850"/>
              <a:ext cx="3848101" cy="145682"/>
            </a:xfrm>
            <a:custGeom>
              <a:avLst/>
              <a:gdLst/>
              <a:ahLst/>
              <a:cxnLst/>
              <a:rect l="0" t="0" r="0" b="0"/>
              <a:pathLst>
                <a:path w="3848101" h="145682">
                  <a:moveTo>
                    <a:pt x="0" y="120650"/>
                  </a:moveTo>
                  <a:lnTo>
                    <a:pt x="0" y="120650"/>
                  </a:lnTo>
                  <a:lnTo>
                    <a:pt x="0" y="124021"/>
                  </a:lnTo>
                  <a:lnTo>
                    <a:pt x="3763" y="127557"/>
                  </a:lnTo>
                  <a:lnTo>
                    <a:pt x="6742" y="129489"/>
                  </a:lnTo>
                  <a:lnTo>
                    <a:pt x="50216" y="139748"/>
                  </a:lnTo>
                  <a:lnTo>
                    <a:pt x="96253" y="144183"/>
                  </a:lnTo>
                  <a:lnTo>
                    <a:pt x="132384" y="145221"/>
                  </a:lnTo>
                  <a:lnTo>
                    <a:pt x="164906" y="145681"/>
                  </a:lnTo>
                  <a:lnTo>
                    <a:pt x="199586" y="144004"/>
                  </a:lnTo>
                  <a:lnTo>
                    <a:pt x="236166" y="140907"/>
                  </a:lnTo>
                  <a:lnTo>
                    <a:pt x="273590" y="137180"/>
                  </a:lnTo>
                  <a:lnTo>
                    <a:pt x="317035" y="135052"/>
                  </a:lnTo>
                  <a:lnTo>
                    <a:pt x="363860" y="133401"/>
                  </a:lnTo>
                  <a:lnTo>
                    <a:pt x="410542" y="130316"/>
                  </a:lnTo>
                  <a:lnTo>
                    <a:pt x="435266" y="128505"/>
                  </a:lnTo>
                  <a:lnTo>
                    <a:pt x="460922" y="126592"/>
                  </a:lnTo>
                  <a:lnTo>
                    <a:pt x="487198" y="124611"/>
                  </a:lnTo>
                  <a:lnTo>
                    <a:pt x="513888" y="122586"/>
                  </a:lnTo>
                  <a:lnTo>
                    <a:pt x="540853" y="120530"/>
                  </a:lnTo>
                  <a:lnTo>
                    <a:pt x="568002" y="118453"/>
                  </a:lnTo>
                  <a:lnTo>
                    <a:pt x="595979" y="116363"/>
                  </a:lnTo>
                  <a:lnTo>
                    <a:pt x="624508" y="114264"/>
                  </a:lnTo>
                  <a:lnTo>
                    <a:pt x="653405" y="112159"/>
                  </a:lnTo>
                  <a:lnTo>
                    <a:pt x="683253" y="110756"/>
                  </a:lnTo>
                  <a:lnTo>
                    <a:pt x="713736" y="109821"/>
                  </a:lnTo>
                  <a:lnTo>
                    <a:pt x="744640" y="109197"/>
                  </a:lnTo>
                  <a:lnTo>
                    <a:pt x="777238" y="107370"/>
                  </a:lnTo>
                  <a:lnTo>
                    <a:pt x="810964" y="104741"/>
                  </a:lnTo>
                  <a:lnTo>
                    <a:pt x="845443" y="101578"/>
                  </a:lnTo>
                  <a:lnTo>
                    <a:pt x="880423" y="98763"/>
                  </a:lnTo>
                  <a:lnTo>
                    <a:pt x="915738" y="96181"/>
                  </a:lnTo>
                  <a:lnTo>
                    <a:pt x="951275" y="93754"/>
                  </a:lnTo>
                  <a:lnTo>
                    <a:pt x="986255" y="90725"/>
                  </a:lnTo>
                  <a:lnTo>
                    <a:pt x="1020865" y="87294"/>
                  </a:lnTo>
                  <a:lnTo>
                    <a:pt x="1055227" y="83596"/>
                  </a:lnTo>
                  <a:lnTo>
                    <a:pt x="1091540" y="79720"/>
                  </a:lnTo>
                  <a:lnTo>
                    <a:pt x="1129154" y="75724"/>
                  </a:lnTo>
                  <a:lnTo>
                    <a:pt x="1167636" y="71650"/>
                  </a:lnTo>
                  <a:lnTo>
                    <a:pt x="1208108" y="68228"/>
                  </a:lnTo>
                  <a:lnTo>
                    <a:pt x="1249905" y="65240"/>
                  </a:lnTo>
                  <a:lnTo>
                    <a:pt x="1292587" y="62544"/>
                  </a:lnTo>
                  <a:lnTo>
                    <a:pt x="1335858" y="59335"/>
                  </a:lnTo>
                  <a:lnTo>
                    <a:pt x="1379522" y="55784"/>
                  </a:lnTo>
                  <a:lnTo>
                    <a:pt x="1423448" y="52006"/>
                  </a:lnTo>
                  <a:lnTo>
                    <a:pt x="1468254" y="48782"/>
                  </a:lnTo>
                  <a:lnTo>
                    <a:pt x="1513647" y="45926"/>
                  </a:lnTo>
                  <a:lnTo>
                    <a:pt x="1559432" y="43318"/>
                  </a:lnTo>
                  <a:lnTo>
                    <a:pt x="1605476" y="40167"/>
                  </a:lnTo>
                  <a:lnTo>
                    <a:pt x="1651695" y="36656"/>
                  </a:lnTo>
                  <a:lnTo>
                    <a:pt x="1698030" y="32905"/>
                  </a:lnTo>
                  <a:lnTo>
                    <a:pt x="1743030" y="29696"/>
                  </a:lnTo>
                  <a:lnTo>
                    <a:pt x="1787142" y="26853"/>
                  </a:lnTo>
                  <a:lnTo>
                    <a:pt x="1830662" y="24252"/>
                  </a:lnTo>
                  <a:lnTo>
                    <a:pt x="1875197" y="21813"/>
                  </a:lnTo>
                  <a:lnTo>
                    <a:pt x="1920409" y="19480"/>
                  </a:lnTo>
                  <a:lnTo>
                    <a:pt x="1966073" y="17219"/>
                  </a:lnTo>
                  <a:lnTo>
                    <a:pt x="2012037" y="15008"/>
                  </a:lnTo>
                  <a:lnTo>
                    <a:pt x="2058203" y="12828"/>
                  </a:lnTo>
                  <a:lnTo>
                    <a:pt x="2104501" y="10668"/>
                  </a:lnTo>
                  <a:lnTo>
                    <a:pt x="2150890" y="9229"/>
                  </a:lnTo>
                  <a:lnTo>
                    <a:pt x="2197338" y="8269"/>
                  </a:lnTo>
                  <a:lnTo>
                    <a:pt x="2243825" y="7630"/>
                  </a:lnTo>
                  <a:lnTo>
                    <a:pt x="2291043" y="7203"/>
                  </a:lnTo>
                  <a:lnTo>
                    <a:pt x="2338752" y="6919"/>
                  </a:lnTo>
                  <a:lnTo>
                    <a:pt x="2386784" y="6729"/>
                  </a:lnTo>
                  <a:lnTo>
                    <a:pt x="2432917" y="5897"/>
                  </a:lnTo>
                  <a:lnTo>
                    <a:pt x="2477782" y="4637"/>
                  </a:lnTo>
                  <a:lnTo>
                    <a:pt x="2521807" y="3091"/>
                  </a:lnTo>
                  <a:lnTo>
                    <a:pt x="2565265" y="2766"/>
                  </a:lnTo>
                  <a:lnTo>
                    <a:pt x="2608349" y="3254"/>
                  </a:lnTo>
                  <a:lnTo>
                    <a:pt x="2651183" y="4287"/>
                  </a:lnTo>
                  <a:lnTo>
                    <a:pt x="2694555" y="4975"/>
                  </a:lnTo>
                  <a:lnTo>
                    <a:pt x="2738287" y="5433"/>
                  </a:lnTo>
                  <a:lnTo>
                    <a:pt x="2782258" y="5738"/>
                  </a:lnTo>
                  <a:lnTo>
                    <a:pt x="2826388" y="6648"/>
                  </a:lnTo>
                  <a:lnTo>
                    <a:pt x="2870626" y="7960"/>
                  </a:lnTo>
                  <a:lnTo>
                    <a:pt x="2914934" y="9539"/>
                  </a:lnTo>
                  <a:lnTo>
                    <a:pt x="2957878" y="10594"/>
                  </a:lnTo>
                  <a:lnTo>
                    <a:pt x="2999913" y="11295"/>
                  </a:lnTo>
                  <a:lnTo>
                    <a:pt x="3041342" y="11764"/>
                  </a:lnTo>
                  <a:lnTo>
                    <a:pt x="3082367" y="12076"/>
                  </a:lnTo>
                  <a:lnTo>
                    <a:pt x="3123123" y="12283"/>
                  </a:lnTo>
                  <a:lnTo>
                    <a:pt x="3163698" y="12422"/>
                  </a:lnTo>
                  <a:lnTo>
                    <a:pt x="3202742" y="13221"/>
                  </a:lnTo>
                  <a:lnTo>
                    <a:pt x="3240768" y="14457"/>
                  </a:lnTo>
                  <a:lnTo>
                    <a:pt x="3278112" y="15989"/>
                  </a:lnTo>
                  <a:lnTo>
                    <a:pt x="3313591" y="17009"/>
                  </a:lnTo>
                  <a:lnTo>
                    <a:pt x="3347827" y="17690"/>
                  </a:lnTo>
                  <a:lnTo>
                    <a:pt x="3381235" y="18143"/>
                  </a:lnTo>
                  <a:lnTo>
                    <a:pt x="3414089" y="18445"/>
                  </a:lnTo>
                  <a:lnTo>
                    <a:pt x="3446576" y="18647"/>
                  </a:lnTo>
                  <a:lnTo>
                    <a:pt x="3478817" y="18781"/>
                  </a:lnTo>
                  <a:lnTo>
                    <a:pt x="3509483" y="18165"/>
                  </a:lnTo>
                  <a:lnTo>
                    <a:pt x="3539099" y="17049"/>
                  </a:lnTo>
                  <a:lnTo>
                    <a:pt x="3568016" y="15599"/>
                  </a:lnTo>
                  <a:lnTo>
                    <a:pt x="3595055" y="14633"/>
                  </a:lnTo>
                  <a:lnTo>
                    <a:pt x="3620843" y="13989"/>
                  </a:lnTo>
                  <a:lnTo>
                    <a:pt x="3645795" y="13559"/>
                  </a:lnTo>
                  <a:lnTo>
                    <a:pt x="3690452" y="13083"/>
                  </a:lnTo>
                  <a:lnTo>
                    <a:pt x="3731468" y="12164"/>
                  </a:lnTo>
                  <a:lnTo>
                    <a:pt x="3770864" y="9404"/>
                  </a:lnTo>
                  <a:lnTo>
                    <a:pt x="384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913"/>
            <p:cNvSpPr/>
            <p:nvPr>
              <p:custDataLst>
                <p:tags r:id="rId127"/>
              </p:custDataLst>
            </p:nvPr>
          </p:nvSpPr>
          <p:spPr>
            <a:xfrm>
              <a:off x="4222750" y="6597650"/>
              <a:ext cx="23636" cy="107951"/>
            </a:xfrm>
            <a:custGeom>
              <a:avLst/>
              <a:gdLst/>
              <a:ahLst/>
              <a:cxnLst/>
              <a:rect l="0" t="0" r="0" b="0"/>
              <a:pathLst>
                <a:path w="23636" h="107951">
                  <a:moveTo>
                    <a:pt x="12700" y="0"/>
                  </a:moveTo>
                  <a:lnTo>
                    <a:pt x="12700" y="0"/>
                  </a:lnTo>
                  <a:lnTo>
                    <a:pt x="19442" y="6742"/>
                  </a:lnTo>
                  <a:lnTo>
                    <a:pt x="22752" y="13814"/>
                  </a:lnTo>
                  <a:lnTo>
                    <a:pt x="23635" y="17676"/>
                  </a:lnTo>
                  <a:lnTo>
                    <a:pt x="19981" y="42741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914"/>
            <p:cNvSpPr/>
            <p:nvPr>
              <p:custDataLst>
                <p:tags r:id="rId128"/>
              </p:custDataLst>
            </p:nvPr>
          </p:nvSpPr>
          <p:spPr>
            <a:xfrm>
              <a:off x="4311650" y="6654800"/>
              <a:ext cx="25401" cy="31751"/>
            </a:xfrm>
            <a:custGeom>
              <a:avLst/>
              <a:gdLst/>
              <a:ahLst/>
              <a:cxnLst/>
              <a:rect l="0" t="0" r="0" b="0"/>
              <a:pathLst>
                <a:path w="25401" h="31751">
                  <a:moveTo>
                    <a:pt x="0" y="0"/>
                  </a:moveTo>
                  <a:lnTo>
                    <a:pt x="0" y="0"/>
                  </a:lnTo>
                  <a:lnTo>
                    <a:pt x="0" y="3370"/>
                  </a:lnTo>
                  <a:lnTo>
                    <a:pt x="3371" y="12209"/>
                  </a:lnTo>
                  <a:lnTo>
                    <a:pt x="8789" y="17891"/>
                  </a:lnTo>
                  <a:lnTo>
                    <a:pt x="254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915"/>
            <p:cNvSpPr/>
            <p:nvPr>
              <p:custDataLst>
                <p:tags r:id="rId129"/>
              </p:custDataLst>
            </p:nvPr>
          </p:nvSpPr>
          <p:spPr>
            <a:xfrm>
              <a:off x="4667250" y="6448179"/>
              <a:ext cx="101339" cy="187572"/>
            </a:xfrm>
            <a:custGeom>
              <a:avLst/>
              <a:gdLst/>
              <a:ahLst/>
              <a:cxnLst/>
              <a:rect l="0" t="0" r="0" b="0"/>
              <a:pathLst>
                <a:path w="101339" h="187572">
                  <a:moveTo>
                    <a:pt x="95250" y="47871"/>
                  </a:moveTo>
                  <a:lnTo>
                    <a:pt x="95250" y="47871"/>
                  </a:lnTo>
                  <a:lnTo>
                    <a:pt x="101338" y="406"/>
                  </a:lnTo>
                  <a:lnTo>
                    <a:pt x="100014" y="0"/>
                  </a:lnTo>
                  <a:lnTo>
                    <a:pt x="94780" y="1430"/>
                  </a:lnTo>
                  <a:lnTo>
                    <a:pt x="89633" y="8182"/>
                  </a:lnTo>
                  <a:lnTo>
                    <a:pt x="63191" y="50245"/>
                  </a:lnTo>
                  <a:lnTo>
                    <a:pt x="44131" y="93749"/>
                  </a:lnTo>
                  <a:lnTo>
                    <a:pt x="24082" y="134937"/>
                  </a:lnTo>
                  <a:lnTo>
                    <a:pt x="0" y="187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916"/>
            <p:cNvSpPr/>
            <p:nvPr>
              <p:custDataLst>
                <p:tags r:id="rId130"/>
              </p:custDataLst>
            </p:nvPr>
          </p:nvSpPr>
          <p:spPr>
            <a:xfrm>
              <a:off x="4775200" y="6635827"/>
              <a:ext cx="101601" cy="50517"/>
            </a:xfrm>
            <a:custGeom>
              <a:avLst/>
              <a:gdLst/>
              <a:ahLst/>
              <a:cxnLst/>
              <a:rect l="0" t="0" r="0" b="0"/>
              <a:pathLst>
                <a:path w="101601" h="50517">
                  <a:moveTo>
                    <a:pt x="0" y="6273"/>
                  </a:moveTo>
                  <a:lnTo>
                    <a:pt x="0" y="6273"/>
                  </a:lnTo>
                  <a:lnTo>
                    <a:pt x="3371" y="2902"/>
                  </a:lnTo>
                  <a:lnTo>
                    <a:pt x="8788" y="1247"/>
                  </a:lnTo>
                  <a:lnTo>
                    <a:pt x="29384" y="0"/>
                  </a:lnTo>
                  <a:lnTo>
                    <a:pt x="30173" y="681"/>
                  </a:lnTo>
                  <a:lnTo>
                    <a:pt x="31048" y="3317"/>
                  </a:lnTo>
                  <a:lnTo>
                    <a:pt x="31750" y="50516"/>
                  </a:lnTo>
                  <a:lnTo>
                    <a:pt x="45548" y="40542"/>
                  </a:lnTo>
                  <a:lnTo>
                    <a:pt x="62224" y="20864"/>
                  </a:lnTo>
                  <a:lnTo>
                    <a:pt x="70224" y="16286"/>
                  </a:lnTo>
                  <a:lnTo>
                    <a:pt x="74333" y="15065"/>
                  </a:lnTo>
                  <a:lnTo>
                    <a:pt x="82660" y="15589"/>
                  </a:lnTo>
                  <a:lnTo>
                    <a:pt x="86857" y="16717"/>
                  </a:lnTo>
                  <a:lnTo>
                    <a:pt x="101600" y="31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917"/>
            <p:cNvSpPr/>
            <p:nvPr>
              <p:custDataLst>
                <p:tags r:id="rId131"/>
              </p:custDataLst>
            </p:nvPr>
          </p:nvSpPr>
          <p:spPr>
            <a:xfrm>
              <a:off x="4711707" y="6629407"/>
              <a:ext cx="57144" cy="50794"/>
            </a:xfrm>
            <a:custGeom>
              <a:avLst/>
              <a:gdLst/>
              <a:ahLst/>
              <a:cxnLst/>
              <a:rect l="0" t="0" r="0" b="0"/>
              <a:pathLst>
                <a:path w="57144" h="50794">
                  <a:moveTo>
                    <a:pt x="6343" y="6343"/>
                  </a:moveTo>
                  <a:lnTo>
                    <a:pt x="6343" y="6343"/>
                  </a:lnTo>
                  <a:lnTo>
                    <a:pt x="0" y="0"/>
                  </a:lnTo>
                  <a:lnTo>
                    <a:pt x="31781" y="22361"/>
                  </a:lnTo>
                  <a:lnTo>
                    <a:pt x="57143" y="50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918"/>
            <p:cNvSpPr/>
            <p:nvPr>
              <p:custDataLst>
                <p:tags r:id="rId132"/>
              </p:custDataLst>
            </p:nvPr>
          </p:nvSpPr>
          <p:spPr>
            <a:xfrm>
              <a:off x="4917235" y="5912189"/>
              <a:ext cx="105616" cy="374312"/>
            </a:xfrm>
            <a:custGeom>
              <a:avLst/>
              <a:gdLst/>
              <a:ahLst/>
              <a:cxnLst/>
              <a:rect l="0" t="0" r="0" b="0"/>
              <a:pathLst>
                <a:path w="105616" h="374312">
                  <a:moveTo>
                    <a:pt x="105615" y="12361"/>
                  </a:moveTo>
                  <a:lnTo>
                    <a:pt x="105615" y="12361"/>
                  </a:lnTo>
                  <a:lnTo>
                    <a:pt x="96155" y="12361"/>
                  </a:lnTo>
                  <a:lnTo>
                    <a:pt x="95075" y="11656"/>
                  </a:lnTo>
                  <a:lnTo>
                    <a:pt x="94355" y="10480"/>
                  </a:lnTo>
                  <a:lnTo>
                    <a:pt x="93875" y="8990"/>
                  </a:lnTo>
                  <a:lnTo>
                    <a:pt x="89828" y="3522"/>
                  </a:lnTo>
                  <a:lnTo>
                    <a:pt x="86134" y="1377"/>
                  </a:lnTo>
                  <a:lnTo>
                    <a:pt x="78012" y="0"/>
                  </a:lnTo>
                  <a:lnTo>
                    <a:pt x="64981" y="6503"/>
                  </a:lnTo>
                  <a:lnTo>
                    <a:pt x="47713" y="24108"/>
                  </a:lnTo>
                  <a:lnTo>
                    <a:pt x="25405" y="66737"/>
                  </a:lnTo>
                  <a:lnTo>
                    <a:pt x="11690" y="107845"/>
                  </a:lnTo>
                  <a:lnTo>
                    <a:pt x="2917" y="152523"/>
                  </a:lnTo>
                  <a:lnTo>
                    <a:pt x="0" y="184957"/>
                  </a:lnTo>
                  <a:lnTo>
                    <a:pt x="238" y="227425"/>
                  </a:lnTo>
                  <a:lnTo>
                    <a:pt x="6659" y="263526"/>
                  </a:lnTo>
                  <a:lnTo>
                    <a:pt x="19380" y="301739"/>
                  </a:lnTo>
                  <a:lnTo>
                    <a:pt x="40793" y="343221"/>
                  </a:lnTo>
                  <a:lnTo>
                    <a:pt x="59754" y="363845"/>
                  </a:lnTo>
                  <a:lnTo>
                    <a:pt x="80215" y="374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919"/>
            <p:cNvSpPr/>
            <p:nvPr>
              <p:custDataLst>
                <p:tags r:id="rId133"/>
              </p:custDataLst>
            </p:nvPr>
          </p:nvSpPr>
          <p:spPr>
            <a:xfrm>
              <a:off x="5144824" y="6127750"/>
              <a:ext cx="11377" cy="82551"/>
            </a:xfrm>
            <a:custGeom>
              <a:avLst/>
              <a:gdLst/>
              <a:ahLst/>
              <a:cxnLst/>
              <a:rect l="0" t="0" r="0" b="0"/>
              <a:pathLst>
                <a:path w="11377" h="82551">
                  <a:moveTo>
                    <a:pt x="5026" y="0"/>
                  </a:moveTo>
                  <a:lnTo>
                    <a:pt x="5026" y="0"/>
                  </a:lnTo>
                  <a:lnTo>
                    <a:pt x="4320" y="10140"/>
                  </a:lnTo>
                  <a:lnTo>
                    <a:pt x="0" y="27612"/>
                  </a:lnTo>
                  <a:lnTo>
                    <a:pt x="949" y="46987"/>
                  </a:lnTo>
                  <a:lnTo>
                    <a:pt x="11376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805"/>
          <p:cNvGrpSpPr/>
          <p:nvPr/>
        </p:nvGrpSpPr>
        <p:grpSpPr>
          <a:xfrm>
            <a:off x="7300564" y="4468625"/>
            <a:ext cx="236887" cy="566926"/>
            <a:chOff x="7300564" y="4468625"/>
            <a:chExt cx="236887" cy="566926"/>
          </a:xfrm>
        </p:grpSpPr>
        <p:sp>
          <p:nvSpPr>
            <p:cNvPr id="203" name="SMARTInkShape-3920"/>
            <p:cNvSpPr/>
            <p:nvPr>
              <p:custDataLst>
                <p:tags r:id="rId107"/>
              </p:custDataLst>
            </p:nvPr>
          </p:nvSpPr>
          <p:spPr>
            <a:xfrm>
              <a:off x="7300564" y="4772884"/>
              <a:ext cx="236887" cy="20314"/>
            </a:xfrm>
            <a:custGeom>
              <a:avLst/>
              <a:gdLst/>
              <a:ahLst/>
              <a:cxnLst/>
              <a:rect l="0" t="0" r="0" b="0"/>
              <a:pathLst>
                <a:path w="236887" h="20314">
                  <a:moveTo>
                    <a:pt x="27336" y="8666"/>
                  </a:moveTo>
                  <a:lnTo>
                    <a:pt x="27336" y="8666"/>
                  </a:lnTo>
                  <a:lnTo>
                    <a:pt x="0" y="19601"/>
                  </a:lnTo>
                  <a:lnTo>
                    <a:pt x="645" y="20189"/>
                  </a:lnTo>
                  <a:lnTo>
                    <a:pt x="15194" y="20313"/>
                  </a:lnTo>
                  <a:lnTo>
                    <a:pt x="53685" y="15487"/>
                  </a:lnTo>
                  <a:lnTo>
                    <a:pt x="100838" y="6141"/>
                  </a:lnTo>
                  <a:lnTo>
                    <a:pt x="147029" y="0"/>
                  </a:lnTo>
                  <a:lnTo>
                    <a:pt x="189032" y="1651"/>
                  </a:lnTo>
                  <a:lnTo>
                    <a:pt x="236886" y="2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921"/>
            <p:cNvSpPr/>
            <p:nvPr>
              <p:custDataLst>
                <p:tags r:id="rId108"/>
              </p:custDataLst>
            </p:nvPr>
          </p:nvSpPr>
          <p:spPr>
            <a:xfrm>
              <a:off x="7397750" y="4468625"/>
              <a:ext cx="31751" cy="230376"/>
            </a:xfrm>
            <a:custGeom>
              <a:avLst/>
              <a:gdLst/>
              <a:ahLst/>
              <a:cxnLst/>
              <a:rect l="0" t="0" r="0" b="0"/>
              <a:pathLst>
                <a:path w="31751" h="230376">
                  <a:moveTo>
                    <a:pt x="0" y="14475"/>
                  </a:moveTo>
                  <a:lnTo>
                    <a:pt x="0" y="14475"/>
                  </a:lnTo>
                  <a:lnTo>
                    <a:pt x="8838" y="169"/>
                  </a:lnTo>
                  <a:lnTo>
                    <a:pt x="10126" y="0"/>
                  </a:lnTo>
                  <a:lnTo>
                    <a:pt x="10984" y="1296"/>
                  </a:lnTo>
                  <a:lnTo>
                    <a:pt x="14430" y="37655"/>
                  </a:lnTo>
                  <a:lnTo>
                    <a:pt x="17681" y="77317"/>
                  </a:lnTo>
                  <a:lnTo>
                    <a:pt x="16763" y="115880"/>
                  </a:lnTo>
                  <a:lnTo>
                    <a:pt x="15786" y="155999"/>
                  </a:lnTo>
                  <a:lnTo>
                    <a:pt x="21775" y="196946"/>
                  </a:lnTo>
                  <a:lnTo>
                    <a:pt x="31750" y="230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922"/>
            <p:cNvSpPr/>
            <p:nvPr>
              <p:custDataLst>
                <p:tags r:id="rId109"/>
              </p:custDataLst>
            </p:nvPr>
          </p:nvSpPr>
          <p:spPr>
            <a:xfrm>
              <a:off x="7356058" y="4917550"/>
              <a:ext cx="160876" cy="118001"/>
            </a:xfrm>
            <a:custGeom>
              <a:avLst/>
              <a:gdLst/>
              <a:ahLst/>
              <a:cxnLst/>
              <a:rect l="0" t="0" r="0" b="0"/>
              <a:pathLst>
                <a:path w="160876" h="118001">
                  <a:moveTo>
                    <a:pt x="9942" y="16400"/>
                  </a:moveTo>
                  <a:lnTo>
                    <a:pt x="9942" y="16400"/>
                  </a:lnTo>
                  <a:lnTo>
                    <a:pt x="15409" y="16400"/>
                  </a:lnTo>
                  <a:lnTo>
                    <a:pt x="16030" y="26513"/>
                  </a:lnTo>
                  <a:lnTo>
                    <a:pt x="7431" y="67922"/>
                  </a:lnTo>
                  <a:lnTo>
                    <a:pt x="3111" y="107532"/>
                  </a:lnTo>
                  <a:lnTo>
                    <a:pt x="320" y="112877"/>
                  </a:lnTo>
                  <a:lnTo>
                    <a:pt x="0" y="113174"/>
                  </a:lnTo>
                  <a:lnTo>
                    <a:pt x="21087" y="66966"/>
                  </a:lnTo>
                  <a:lnTo>
                    <a:pt x="49346" y="22012"/>
                  </a:lnTo>
                  <a:lnTo>
                    <a:pt x="70848" y="2384"/>
                  </a:lnTo>
                  <a:lnTo>
                    <a:pt x="79474" y="0"/>
                  </a:lnTo>
                  <a:lnTo>
                    <a:pt x="98466" y="1115"/>
                  </a:lnTo>
                  <a:lnTo>
                    <a:pt x="113021" y="6314"/>
                  </a:lnTo>
                  <a:lnTo>
                    <a:pt x="137233" y="24521"/>
                  </a:lnTo>
                  <a:lnTo>
                    <a:pt x="149336" y="38954"/>
                  </a:lnTo>
                  <a:lnTo>
                    <a:pt x="157390" y="58909"/>
                  </a:lnTo>
                  <a:lnTo>
                    <a:pt x="160875" y="79325"/>
                  </a:lnTo>
                  <a:lnTo>
                    <a:pt x="155992" y="118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806"/>
          <p:cNvGrpSpPr/>
          <p:nvPr/>
        </p:nvGrpSpPr>
        <p:grpSpPr>
          <a:xfrm>
            <a:off x="6464300" y="4372668"/>
            <a:ext cx="449844" cy="688283"/>
            <a:chOff x="6464300" y="4372668"/>
            <a:chExt cx="449844" cy="688283"/>
          </a:xfrm>
        </p:grpSpPr>
        <p:sp>
          <p:nvSpPr>
            <p:cNvPr id="207" name="SMARTInkShape-3923"/>
            <p:cNvSpPr/>
            <p:nvPr>
              <p:custDataLst>
                <p:tags r:id="rId104"/>
              </p:custDataLst>
            </p:nvPr>
          </p:nvSpPr>
          <p:spPr>
            <a:xfrm>
              <a:off x="6464300" y="4731633"/>
              <a:ext cx="158932" cy="284868"/>
            </a:xfrm>
            <a:custGeom>
              <a:avLst/>
              <a:gdLst/>
              <a:ahLst/>
              <a:cxnLst/>
              <a:rect l="0" t="0" r="0" b="0"/>
              <a:pathLst>
                <a:path w="158932" h="2848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9" y="0"/>
                  </a:lnTo>
                  <a:lnTo>
                    <a:pt x="21669" y="2749"/>
                  </a:lnTo>
                  <a:lnTo>
                    <a:pt x="68314" y="28372"/>
                  </a:lnTo>
                  <a:lnTo>
                    <a:pt x="99515" y="56775"/>
                  </a:lnTo>
                  <a:lnTo>
                    <a:pt x="139950" y="104118"/>
                  </a:lnTo>
                  <a:lnTo>
                    <a:pt x="155453" y="138727"/>
                  </a:lnTo>
                  <a:lnTo>
                    <a:pt x="158931" y="160414"/>
                  </a:lnTo>
                  <a:lnTo>
                    <a:pt x="152044" y="207445"/>
                  </a:lnTo>
                  <a:lnTo>
                    <a:pt x="137713" y="236292"/>
                  </a:lnTo>
                  <a:lnTo>
                    <a:pt x="95250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924"/>
            <p:cNvSpPr/>
            <p:nvPr>
              <p:custDataLst>
                <p:tags r:id="rId105"/>
              </p:custDataLst>
            </p:nvPr>
          </p:nvSpPr>
          <p:spPr>
            <a:xfrm>
              <a:off x="6807200" y="4372668"/>
              <a:ext cx="106944" cy="224733"/>
            </a:xfrm>
            <a:custGeom>
              <a:avLst/>
              <a:gdLst/>
              <a:ahLst/>
              <a:cxnLst/>
              <a:rect l="0" t="0" r="0" b="0"/>
              <a:pathLst>
                <a:path w="106944" h="224733">
                  <a:moveTo>
                    <a:pt x="0" y="15182"/>
                  </a:moveTo>
                  <a:lnTo>
                    <a:pt x="0" y="15182"/>
                  </a:lnTo>
                  <a:lnTo>
                    <a:pt x="8838" y="876"/>
                  </a:lnTo>
                  <a:lnTo>
                    <a:pt x="12948" y="0"/>
                  </a:lnTo>
                  <a:lnTo>
                    <a:pt x="37940" y="3664"/>
                  </a:lnTo>
                  <a:lnTo>
                    <a:pt x="66839" y="11181"/>
                  </a:lnTo>
                  <a:lnTo>
                    <a:pt x="79331" y="20930"/>
                  </a:lnTo>
                  <a:lnTo>
                    <a:pt x="88174" y="33260"/>
                  </a:lnTo>
                  <a:lnTo>
                    <a:pt x="92104" y="43442"/>
                  </a:lnTo>
                  <a:lnTo>
                    <a:pt x="88208" y="56435"/>
                  </a:lnTo>
                  <a:lnTo>
                    <a:pt x="80125" y="69500"/>
                  </a:lnTo>
                  <a:lnTo>
                    <a:pt x="53297" y="100786"/>
                  </a:lnTo>
                  <a:lnTo>
                    <a:pt x="51909" y="104499"/>
                  </a:lnTo>
                  <a:lnTo>
                    <a:pt x="51539" y="106476"/>
                  </a:lnTo>
                  <a:lnTo>
                    <a:pt x="54891" y="112437"/>
                  </a:lnTo>
                  <a:lnTo>
                    <a:pt x="96349" y="156619"/>
                  </a:lnTo>
                  <a:lnTo>
                    <a:pt x="105381" y="174470"/>
                  </a:lnTo>
                  <a:lnTo>
                    <a:pt x="106943" y="182051"/>
                  </a:lnTo>
                  <a:lnTo>
                    <a:pt x="106573" y="188517"/>
                  </a:lnTo>
                  <a:lnTo>
                    <a:pt x="104915" y="194239"/>
                  </a:lnTo>
                  <a:lnTo>
                    <a:pt x="91784" y="206240"/>
                  </a:lnTo>
                  <a:lnTo>
                    <a:pt x="73248" y="216514"/>
                  </a:lnTo>
                  <a:lnTo>
                    <a:pt x="38100" y="224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925"/>
            <p:cNvSpPr/>
            <p:nvPr>
              <p:custDataLst>
                <p:tags r:id="rId106"/>
              </p:custDataLst>
            </p:nvPr>
          </p:nvSpPr>
          <p:spPr>
            <a:xfrm>
              <a:off x="6623050" y="4565650"/>
              <a:ext cx="137634" cy="495301"/>
            </a:xfrm>
            <a:custGeom>
              <a:avLst/>
              <a:gdLst/>
              <a:ahLst/>
              <a:cxnLst/>
              <a:rect l="0" t="0" r="0" b="0"/>
              <a:pathLst>
                <a:path w="137634" h="495301">
                  <a:moveTo>
                    <a:pt x="0" y="0"/>
                  </a:moveTo>
                  <a:lnTo>
                    <a:pt x="0" y="0"/>
                  </a:lnTo>
                  <a:lnTo>
                    <a:pt x="26732" y="16606"/>
                  </a:lnTo>
                  <a:lnTo>
                    <a:pt x="64067" y="55077"/>
                  </a:lnTo>
                  <a:lnTo>
                    <a:pt x="87187" y="96910"/>
                  </a:lnTo>
                  <a:lnTo>
                    <a:pt x="108891" y="142040"/>
                  </a:lnTo>
                  <a:lnTo>
                    <a:pt x="124886" y="184195"/>
                  </a:lnTo>
                  <a:lnTo>
                    <a:pt x="132724" y="225320"/>
                  </a:lnTo>
                  <a:lnTo>
                    <a:pt x="137633" y="272783"/>
                  </a:lnTo>
                  <a:lnTo>
                    <a:pt x="137206" y="318596"/>
                  </a:lnTo>
                  <a:lnTo>
                    <a:pt x="133652" y="353265"/>
                  </a:lnTo>
                  <a:lnTo>
                    <a:pt x="123013" y="394733"/>
                  </a:lnTo>
                  <a:lnTo>
                    <a:pt x="106768" y="439710"/>
                  </a:lnTo>
                  <a:lnTo>
                    <a:pt x="82786" y="485141"/>
                  </a:lnTo>
                  <a:lnTo>
                    <a:pt x="63500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1" name="SMARTInkShape-3926"/>
          <p:cNvSpPr/>
          <p:nvPr>
            <p:custDataLst>
              <p:tags r:id="rId1"/>
            </p:custDataLst>
          </p:nvPr>
        </p:nvSpPr>
        <p:spPr>
          <a:xfrm>
            <a:off x="5417983" y="4629150"/>
            <a:ext cx="170018" cy="368301"/>
          </a:xfrm>
          <a:custGeom>
            <a:avLst/>
            <a:gdLst/>
            <a:ahLst/>
            <a:cxnLst/>
            <a:rect l="0" t="0" r="0" b="0"/>
            <a:pathLst>
              <a:path w="170018" h="368301">
                <a:moveTo>
                  <a:pt x="112867" y="0"/>
                </a:moveTo>
                <a:lnTo>
                  <a:pt x="112867" y="0"/>
                </a:lnTo>
                <a:lnTo>
                  <a:pt x="99383" y="0"/>
                </a:lnTo>
                <a:lnTo>
                  <a:pt x="87119" y="5645"/>
                </a:lnTo>
                <a:lnTo>
                  <a:pt x="74612" y="16620"/>
                </a:lnTo>
                <a:lnTo>
                  <a:pt x="46368" y="55715"/>
                </a:lnTo>
                <a:lnTo>
                  <a:pt x="29429" y="92630"/>
                </a:lnTo>
                <a:lnTo>
                  <a:pt x="17222" y="127012"/>
                </a:lnTo>
                <a:lnTo>
                  <a:pt x="6858" y="161577"/>
                </a:lnTo>
                <a:lnTo>
                  <a:pt x="1023" y="200432"/>
                </a:lnTo>
                <a:lnTo>
                  <a:pt x="0" y="247065"/>
                </a:lnTo>
                <a:lnTo>
                  <a:pt x="2262" y="270202"/>
                </a:lnTo>
                <a:lnTo>
                  <a:pt x="20985" y="305838"/>
                </a:lnTo>
                <a:lnTo>
                  <a:pt x="55617" y="336466"/>
                </a:lnTo>
                <a:lnTo>
                  <a:pt x="87045" y="353302"/>
                </a:lnTo>
                <a:lnTo>
                  <a:pt x="170017" y="368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6" name="SMARTInkShape-Group808"/>
          <p:cNvGrpSpPr/>
          <p:nvPr/>
        </p:nvGrpSpPr>
        <p:grpSpPr>
          <a:xfrm>
            <a:off x="3359150" y="4578350"/>
            <a:ext cx="1752601" cy="889001"/>
            <a:chOff x="3359150" y="4578350"/>
            <a:chExt cx="1752601" cy="889001"/>
          </a:xfrm>
        </p:grpSpPr>
        <p:sp>
          <p:nvSpPr>
            <p:cNvPr id="212" name="SMARTInkShape-3927"/>
            <p:cNvSpPr/>
            <p:nvPr>
              <p:custDataLst>
                <p:tags r:id="rId90"/>
              </p:custDataLst>
            </p:nvPr>
          </p:nvSpPr>
          <p:spPr>
            <a:xfrm>
              <a:off x="3619500" y="5416550"/>
              <a:ext cx="38101" cy="44451"/>
            </a:xfrm>
            <a:custGeom>
              <a:avLst/>
              <a:gdLst/>
              <a:ahLst/>
              <a:cxnLst/>
              <a:rect l="0" t="0" r="0" b="0"/>
              <a:pathLst>
                <a:path w="38101" h="4445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34337" y="6907"/>
                  </a:lnTo>
                  <a:lnTo>
                    <a:pt x="28666" y="11537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928"/>
            <p:cNvSpPr/>
            <p:nvPr>
              <p:custDataLst>
                <p:tags r:id="rId91"/>
              </p:custDataLst>
            </p:nvPr>
          </p:nvSpPr>
          <p:spPr>
            <a:xfrm>
              <a:off x="3752850" y="54292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5467" y="88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929"/>
            <p:cNvSpPr/>
            <p:nvPr>
              <p:custDataLst>
                <p:tags r:id="rId92"/>
              </p:custDataLst>
            </p:nvPr>
          </p:nvSpPr>
          <p:spPr>
            <a:xfrm>
              <a:off x="3854450" y="54102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930"/>
            <p:cNvSpPr/>
            <p:nvPr>
              <p:custDataLst>
                <p:tags r:id="rId93"/>
              </p:custDataLst>
            </p:nvPr>
          </p:nvSpPr>
          <p:spPr>
            <a:xfrm>
              <a:off x="3971729" y="5271383"/>
              <a:ext cx="79572" cy="151518"/>
            </a:xfrm>
            <a:custGeom>
              <a:avLst/>
              <a:gdLst/>
              <a:ahLst/>
              <a:cxnLst/>
              <a:rect l="0" t="0" r="0" b="0"/>
              <a:pathLst>
                <a:path w="79572" h="151518">
                  <a:moveTo>
                    <a:pt x="3371" y="5467"/>
                  </a:moveTo>
                  <a:lnTo>
                    <a:pt x="3371" y="5467"/>
                  </a:lnTo>
                  <a:lnTo>
                    <a:pt x="3371" y="0"/>
                  </a:lnTo>
                  <a:lnTo>
                    <a:pt x="0" y="2749"/>
                  </a:lnTo>
                  <a:lnTo>
                    <a:pt x="418" y="5772"/>
                  </a:lnTo>
                  <a:lnTo>
                    <a:pt x="24749" y="49602"/>
                  </a:lnTo>
                  <a:lnTo>
                    <a:pt x="44910" y="88817"/>
                  </a:lnTo>
                  <a:lnTo>
                    <a:pt x="64885" y="130412"/>
                  </a:lnTo>
                  <a:lnTo>
                    <a:pt x="70221" y="142137"/>
                  </a:lnTo>
                  <a:lnTo>
                    <a:pt x="79571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931"/>
            <p:cNvSpPr/>
            <p:nvPr>
              <p:custDataLst>
                <p:tags r:id="rId94"/>
              </p:custDataLst>
            </p:nvPr>
          </p:nvSpPr>
          <p:spPr>
            <a:xfrm>
              <a:off x="3981450" y="5279829"/>
              <a:ext cx="127001" cy="155772"/>
            </a:xfrm>
            <a:custGeom>
              <a:avLst/>
              <a:gdLst/>
              <a:ahLst/>
              <a:cxnLst/>
              <a:rect l="0" t="0" r="0" b="0"/>
              <a:pathLst>
                <a:path w="127001" h="155772">
                  <a:moveTo>
                    <a:pt x="127000" y="3371"/>
                  </a:moveTo>
                  <a:lnTo>
                    <a:pt x="127000" y="3371"/>
                  </a:lnTo>
                  <a:lnTo>
                    <a:pt x="123629" y="0"/>
                  </a:lnTo>
                  <a:lnTo>
                    <a:pt x="121931" y="418"/>
                  </a:lnTo>
                  <a:lnTo>
                    <a:pt x="79286" y="39162"/>
                  </a:lnTo>
                  <a:lnTo>
                    <a:pt x="41742" y="81465"/>
                  </a:lnTo>
                  <a:lnTo>
                    <a:pt x="0" y="15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932"/>
            <p:cNvSpPr/>
            <p:nvPr>
              <p:custDataLst>
                <p:tags r:id="rId95"/>
              </p:custDataLst>
            </p:nvPr>
          </p:nvSpPr>
          <p:spPr>
            <a:xfrm>
              <a:off x="4109410" y="5399474"/>
              <a:ext cx="85488" cy="67877"/>
            </a:xfrm>
            <a:custGeom>
              <a:avLst/>
              <a:gdLst/>
              <a:ahLst/>
              <a:cxnLst/>
              <a:rect l="0" t="0" r="0" b="0"/>
              <a:pathLst>
                <a:path w="85488" h="67877">
                  <a:moveTo>
                    <a:pt x="11740" y="17076"/>
                  </a:moveTo>
                  <a:lnTo>
                    <a:pt x="11740" y="17076"/>
                  </a:lnTo>
                  <a:lnTo>
                    <a:pt x="11034" y="35493"/>
                  </a:lnTo>
                  <a:lnTo>
                    <a:pt x="5273" y="58239"/>
                  </a:lnTo>
                  <a:lnTo>
                    <a:pt x="0" y="66467"/>
                  </a:lnTo>
                  <a:lnTo>
                    <a:pt x="2696" y="64088"/>
                  </a:lnTo>
                  <a:lnTo>
                    <a:pt x="29085" y="16812"/>
                  </a:lnTo>
                  <a:lnTo>
                    <a:pt x="39204" y="8022"/>
                  </a:lnTo>
                  <a:lnTo>
                    <a:pt x="53038" y="988"/>
                  </a:lnTo>
                  <a:lnTo>
                    <a:pt x="56206" y="0"/>
                  </a:lnTo>
                  <a:lnTo>
                    <a:pt x="59728" y="753"/>
                  </a:lnTo>
                  <a:lnTo>
                    <a:pt x="67405" y="5353"/>
                  </a:lnTo>
                  <a:lnTo>
                    <a:pt x="79661" y="19248"/>
                  </a:lnTo>
                  <a:lnTo>
                    <a:pt x="84260" y="28860"/>
                  </a:lnTo>
                  <a:lnTo>
                    <a:pt x="85487" y="33398"/>
                  </a:lnTo>
                  <a:lnTo>
                    <a:pt x="81590" y="67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933"/>
            <p:cNvSpPr/>
            <p:nvPr>
              <p:custDataLst>
                <p:tags r:id="rId96"/>
              </p:custDataLst>
            </p:nvPr>
          </p:nvSpPr>
          <p:spPr>
            <a:xfrm>
              <a:off x="4371295" y="4578350"/>
              <a:ext cx="130856" cy="444501"/>
            </a:xfrm>
            <a:custGeom>
              <a:avLst/>
              <a:gdLst/>
              <a:ahLst/>
              <a:cxnLst/>
              <a:rect l="0" t="0" r="0" b="0"/>
              <a:pathLst>
                <a:path w="130856" h="444501">
                  <a:moveTo>
                    <a:pt x="130855" y="0"/>
                  </a:moveTo>
                  <a:lnTo>
                    <a:pt x="130855" y="0"/>
                  </a:lnTo>
                  <a:lnTo>
                    <a:pt x="124113" y="3371"/>
                  </a:lnTo>
                  <a:lnTo>
                    <a:pt x="78680" y="40080"/>
                  </a:lnTo>
                  <a:lnTo>
                    <a:pt x="49287" y="79309"/>
                  </a:lnTo>
                  <a:lnTo>
                    <a:pt x="26470" y="120872"/>
                  </a:lnTo>
                  <a:lnTo>
                    <a:pt x="12751" y="157718"/>
                  </a:lnTo>
                  <a:lnTo>
                    <a:pt x="5927" y="189336"/>
                  </a:lnTo>
                  <a:lnTo>
                    <a:pt x="0" y="235311"/>
                  </a:lnTo>
                  <a:lnTo>
                    <a:pt x="125" y="278800"/>
                  </a:lnTo>
                  <a:lnTo>
                    <a:pt x="4632" y="322497"/>
                  </a:lnTo>
                  <a:lnTo>
                    <a:pt x="15846" y="369287"/>
                  </a:lnTo>
                  <a:lnTo>
                    <a:pt x="39672" y="416472"/>
                  </a:lnTo>
                  <a:lnTo>
                    <a:pt x="54655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934"/>
            <p:cNvSpPr/>
            <p:nvPr>
              <p:custDataLst>
                <p:tags r:id="rId97"/>
              </p:custDataLst>
            </p:nvPr>
          </p:nvSpPr>
          <p:spPr>
            <a:xfrm>
              <a:off x="4908550" y="4864100"/>
              <a:ext cx="203201" cy="16072"/>
            </a:xfrm>
            <a:custGeom>
              <a:avLst/>
              <a:gdLst/>
              <a:ahLst/>
              <a:cxnLst/>
              <a:rect l="0" t="0" r="0" b="0"/>
              <a:pathLst>
                <a:path w="203201" h="16072">
                  <a:moveTo>
                    <a:pt x="0" y="12700"/>
                  </a:moveTo>
                  <a:lnTo>
                    <a:pt x="0" y="12700"/>
                  </a:lnTo>
                  <a:lnTo>
                    <a:pt x="3371" y="16071"/>
                  </a:lnTo>
                  <a:lnTo>
                    <a:pt x="12552" y="15844"/>
                  </a:lnTo>
                  <a:lnTo>
                    <a:pt x="51554" y="9950"/>
                  </a:lnTo>
                  <a:lnTo>
                    <a:pt x="89122" y="7417"/>
                  </a:lnTo>
                  <a:lnTo>
                    <a:pt x="127066" y="6665"/>
                  </a:lnTo>
                  <a:lnTo>
                    <a:pt x="169786" y="4510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935"/>
            <p:cNvSpPr/>
            <p:nvPr>
              <p:custDataLst>
                <p:tags r:id="rId98"/>
              </p:custDataLst>
            </p:nvPr>
          </p:nvSpPr>
          <p:spPr>
            <a:xfrm>
              <a:off x="4686300" y="47752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10052" y="17578"/>
                  </a:lnTo>
                  <a:lnTo>
                    <a:pt x="12467" y="63928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936"/>
            <p:cNvSpPr/>
            <p:nvPr>
              <p:custDataLst>
                <p:tags r:id="rId99"/>
              </p:custDataLst>
            </p:nvPr>
          </p:nvSpPr>
          <p:spPr>
            <a:xfrm>
              <a:off x="4686300" y="4620139"/>
              <a:ext cx="44451" cy="31061"/>
            </a:xfrm>
            <a:custGeom>
              <a:avLst/>
              <a:gdLst/>
              <a:ahLst/>
              <a:cxnLst/>
              <a:rect l="0" t="0" r="0" b="0"/>
              <a:pathLst>
                <a:path w="44451" h="31061">
                  <a:moveTo>
                    <a:pt x="44450" y="28061"/>
                  </a:moveTo>
                  <a:lnTo>
                    <a:pt x="44450" y="28061"/>
                  </a:lnTo>
                  <a:lnTo>
                    <a:pt x="41079" y="28061"/>
                  </a:lnTo>
                  <a:lnTo>
                    <a:pt x="29255" y="20038"/>
                  </a:lnTo>
                  <a:lnTo>
                    <a:pt x="26558" y="19891"/>
                  </a:lnTo>
                  <a:lnTo>
                    <a:pt x="24056" y="20497"/>
                  </a:lnTo>
                  <a:lnTo>
                    <a:pt x="22387" y="21607"/>
                  </a:lnTo>
                  <a:lnTo>
                    <a:pt x="21274" y="23053"/>
                  </a:lnTo>
                  <a:lnTo>
                    <a:pt x="20038" y="26540"/>
                  </a:lnTo>
                  <a:lnTo>
                    <a:pt x="19489" y="30441"/>
                  </a:lnTo>
                  <a:lnTo>
                    <a:pt x="20754" y="31060"/>
                  </a:lnTo>
                  <a:lnTo>
                    <a:pt x="25922" y="29864"/>
                  </a:lnTo>
                  <a:lnTo>
                    <a:pt x="33394" y="25224"/>
                  </a:lnTo>
                  <a:lnTo>
                    <a:pt x="40076" y="16010"/>
                  </a:lnTo>
                  <a:lnTo>
                    <a:pt x="43154" y="7714"/>
                  </a:lnTo>
                  <a:lnTo>
                    <a:pt x="42175" y="5324"/>
                  </a:lnTo>
                  <a:lnTo>
                    <a:pt x="37324" y="787"/>
                  </a:lnTo>
                  <a:lnTo>
                    <a:pt x="33349" y="0"/>
                  </a:lnTo>
                  <a:lnTo>
                    <a:pt x="18348" y="2265"/>
                  </a:lnTo>
                  <a:lnTo>
                    <a:pt x="9095" y="5542"/>
                  </a:lnTo>
                  <a:lnTo>
                    <a:pt x="0" y="15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937"/>
            <p:cNvSpPr/>
            <p:nvPr>
              <p:custDataLst>
                <p:tags r:id="rId100"/>
              </p:custDataLst>
            </p:nvPr>
          </p:nvSpPr>
          <p:spPr>
            <a:xfrm>
              <a:off x="3446823" y="4662044"/>
              <a:ext cx="566378" cy="441969"/>
            </a:xfrm>
            <a:custGeom>
              <a:avLst/>
              <a:gdLst/>
              <a:ahLst/>
              <a:cxnLst/>
              <a:rect l="0" t="0" r="0" b="0"/>
              <a:pathLst>
                <a:path w="566378" h="441969">
                  <a:moveTo>
                    <a:pt x="375877" y="11556"/>
                  </a:moveTo>
                  <a:lnTo>
                    <a:pt x="375877" y="11556"/>
                  </a:lnTo>
                  <a:lnTo>
                    <a:pt x="379248" y="8185"/>
                  </a:lnTo>
                  <a:lnTo>
                    <a:pt x="380903" y="4648"/>
                  </a:lnTo>
                  <a:lnTo>
                    <a:pt x="381965" y="0"/>
                  </a:lnTo>
                  <a:lnTo>
                    <a:pt x="382111" y="1246"/>
                  </a:lnTo>
                  <a:lnTo>
                    <a:pt x="382149" y="2566"/>
                  </a:lnTo>
                  <a:lnTo>
                    <a:pt x="378430" y="5914"/>
                  </a:lnTo>
                  <a:lnTo>
                    <a:pt x="335107" y="31601"/>
                  </a:lnTo>
                  <a:lnTo>
                    <a:pt x="288045" y="57112"/>
                  </a:lnTo>
                  <a:lnTo>
                    <a:pt x="244209" y="82876"/>
                  </a:lnTo>
                  <a:lnTo>
                    <a:pt x="198560" y="113350"/>
                  </a:lnTo>
                  <a:lnTo>
                    <a:pt x="157355" y="138594"/>
                  </a:lnTo>
                  <a:lnTo>
                    <a:pt x="137645" y="150567"/>
                  </a:lnTo>
                  <a:lnTo>
                    <a:pt x="128885" y="160592"/>
                  </a:lnTo>
                  <a:lnTo>
                    <a:pt x="123954" y="170799"/>
                  </a:lnTo>
                  <a:lnTo>
                    <a:pt x="126789" y="174162"/>
                  </a:lnTo>
                  <a:lnTo>
                    <a:pt x="146929" y="184932"/>
                  </a:lnTo>
                  <a:lnTo>
                    <a:pt x="194469" y="197519"/>
                  </a:lnTo>
                  <a:lnTo>
                    <a:pt x="233602" y="208366"/>
                  </a:lnTo>
                  <a:lnTo>
                    <a:pt x="269535" y="220236"/>
                  </a:lnTo>
                  <a:lnTo>
                    <a:pt x="274643" y="225465"/>
                  </a:lnTo>
                  <a:lnTo>
                    <a:pt x="277343" y="231773"/>
                  </a:lnTo>
                  <a:lnTo>
                    <a:pt x="278438" y="238800"/>
                  </a:lnTo>
                  <a:lnTo>
                    <a:pt x="276345" y="245602"/>
                  </a:lnTo>
                  <a:lnTo>
                    <a:pt x="266495" y="258804"/>
                  </a:lnTo>
                  <a:lnTo>
                    <a:pt x="225936" y="289022"/>
                  </a:lnTo>
                  <a:lnTo>
                    <a:pt x="185079" y="310878"/>
                  </a:lnTo>
                  <a:lnTo>
                    <a:pt x="140293" y="330508"/>
                  </a:lnTo>
                  <a:lnTo>
                    <a:pt x="96012" y="351738"/>
                  </a:lnTo>
                  <a:lnTo>
                    <a:pt x="50602" y="375948"/>
                  </a:lnTo>
                  <a:lnTo>
                    <a:pt x="13227" y="400094"/>
                  </a:lnTo>
                  <a:lnTo>
                    <a:pt x="446" y="415191"/>
                  </a:lnTo>
                  <a:lnTo>
                    <a:pt x="0" y="421757"/>
                  </a:lnTo>
                  <a:lnTo>
                    <a:pt x="3232" y="427546"/>
                  </a:lnTo>
                  <a:lnTo>
                    <a:pt x="8913" y="432816"/>
                  </a:lnTo>
                  <a:lnTo>
                    <a:pt x="28397" y="438671"/>
                  </a:lnTo>
                  <a:lnTo>
                    <a:pt x="70896" y="441968"/>
                  </a:lnTo>
                  <a:lnTo>
                    <a:pt x="118060" y="441063"/>
                  </a:lnTo>
                  <a:lnTo>
                    <a:pt x="158846" y="438209"/>
                  </a:lnTo>
                  <a:lnTo>
                    <a:pt x="199623" y="435481"/>
                  </a:lnTo>
                  <a:lnTo>
                    <a:pt x="242985" y="430204"/>
                  </a:lnTo>
                  <a:lnTo>
                    <a:pt x="287113" y="426053"/>
                  </a:lnTo>
                  <a:lnTo>
                    <a:pt x="329584" y="422943"/>
                  </a:lnTo>
                  <a:lnTo>
                    <a:pt x="370863" y="417552"/>
                  </a:lnTo>
                  <a:lnTo>
                    <a:pt x="414373" y="411486"/>
                  </a:lnTo>
                  <a:lnTo>
                    <a:pt x="454781" y="408984"/>
                  </a:lnTo>
                  <a:lnTo>
                    <a:pt x="500040" y="407717"/>
                  </a:lnTo>
                  <a:lnTo>
                    <a:pt x="539038" y="405985"/>
                  </a:lnTo>
                  <a:lnTo>
                    <a:pt x="566377" y="405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938"/>
            <p:cNvSpPr/>
            <p:nvPr>
              <p:custDataLst>
                <p:tags r:id="rId101"/>
              </p:custDataLst>
            </p:nvPr>
          </p:nvSpPr>
          <p:spPr>
            <a:xfrm>
              <a:off x="3359150" y="5264150"/>
              <a:ext cx="107951" cy="133351"/>
            </a:xfrm>
            <a:custGeom>
              <a:avLst/>
              <a:gdLst/>
              <a:ahLst/>
              <a:cxnLst/>
              <a:rect l="0" t="0" r="0" b="0"/>
              <a:pathLst>
                <a:path w="107951" h="133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6742" y="5467"/>
                  </a:lnTo>
                  <a:lnTo>
                    <a:pt x="38691" y="38255"/>
                  </a:lnTo>
                  <a:lnTo>
                    <a:pt x="68046" y="79923"/>
                  </a:lnTo>
                  <a:lnTo>
                    <a:pt x="98103" y="125571"/>
                  </a:lnTo>
                  <a:lnTo>
                    <a:pt x="1079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939"/>
            <p:cNvSpPr/>
            <p:nvPr>
              <p:custDataLst>
                <p:tags r:id="rId102"/>
              </p:custDataLst>
            </p:nvPr>
          </p:nvSpPr>
          <p:spPr>
            <a:xfrm>
              <a:off x="3372857" y="5242552"/>
              <a:ext cx="125732" cy="155921"/>
            </a:xfrm>
            <a:custGeom>
              <a:avLst/>
              <a:gdLst/>
              <a:ahLst/>
              <a:cxnLst/>
              <a:rect l="0" t="0" r="0" b="0"/>
              <a:pathLst>
                <a:path w="125732" h="155921">
                  <a:moveTo>
                    <a:pt x="119643" y="27948"/>
                  </a:moveTo>
                  <a:lnTo>
                    <a:pt x="119643" y="27948"/>
                  </a:lnTo>
                  <a:lnTo>
                    <a:pt x="125404" y="5594"/>
                  </a:lnTo>
                  <a:lnTo>
                    <a:pt x="125731" y="844"/>
                  </a:lnTo>
                  <a:lnTo>
                    <a:pt x="125113" y="0"/>
                  </a:lnTo>
                  <a:lnTo>
                    <a:pt x="123995" y="144"/>
                  </a:lnTo>
                  <a:lnTo>
                    <a:pt x="122544" y="946"/>
                  </a:lnTo>
                  <a:lnTo>
                    <a:pt x="88717" y="44381"/>
                  </a:lnTo>
                  <a:lnTo>
                    <a:pt x="60774" y="82413"/>
                  </a:lnTo>
                  <a:lnTo>
                    <a:pt x="25708" y="127523"/>
                  </a:lnTo>
                  <a:lnTo>
                    <a:pt x="6021" y="150785"/>
                  </a:lnTo>
                  <a:lnTo>
                    <a:pt x="0" y="155920"/>
                  </a:lnTo>
                  <a:lnTo>
                    <a:pt x="5343" y="154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940"/>
            <p:cNvSpPr/>
            <p:nvPr>
              <p:custDataLst>
                <p:tags r:id="rId103"/>
              </p:custDataLst>
            </p:nvPr>
          </p:nvSpPr>
          <p:spPr>
            <a:xfrm>
              <a:off x="3549650" y="5359400"/>
              <a:ext cx="12362" cy="63501"/>
            </a:xfrm>
            <a:custGeom>
              <a:avLst/>
              <a:gdLst/>
              <a:ahLst/>
              <a:cxnLst/>
              <a:rect l="0" t="0" r="0" b="0"/>
              <a:pathLst>
                <a:path w="12362" h="6350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0125" y="1411"/>
                  </a:lnTo>
                  <a:lnTo>
                    <a:pt x="11555" y="6742"/>
                  </a:lnTo>
                  <a:lnTo>
                    <a:pt x="12361" y="1767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809"/>
          <p:cNvGrpSpPr/>
          <p:nvPr/>
        </p:nvGrpSpPr>
        <p:grpSpPr>
          <a:xfrm>
            <a:off x="2320729" y="4997450"/>
            <a:ext cx="327222" cy="146546"/>
            <a:chOff x="2320729" y="4997450"/>
            <a:chExt cx="327222" cy="146546"/>
          </a:xfrm>
        </p:grpSpPr>
        <p:sp>
          <p:nvSpPr>
            <p:cNvPr id="227" name="SMARTInkShape-3941"/>
            <p:cNvSpPr/>
            <p:nvPr>
              <p:custDataLst>
                <p:tags r:id="rId88"/>
              </p:custDataLst>
            </p:nvPr>
          </p:nvSpPr>
          <p:spPr>
            <a:xfrm>
              <a:off x="2320729" y="4997450"/>
              <a:ext cx="244672" cy="6351"/>
            </a:xfrm>
            <a:custGeom>
              <a:avLst/>
              <a:gdLst/>
              <a:ahLst/>
              <a:cxnLst/>
              <a:rect l="0" t="0" r="0" b="0"/>
              <a:pathLst>
                <a:path w="244672" h="63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39136" y="4364"/>
                  </a:lnTo>
                  <a:lnTo>
                    <a:pt x="75116" y="5761"/>
                  </a:lnTo>
                  <a:lnTo>
                    <a:pt x="114626" y="6175"/>
                  </a:lnTo>
                  <a:lnTo>
                    <a:pt x="159978" y="6316"/>
                  </a:lnTo>
                  <a:lnTo>
                    <a:pt x="2446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942"/>
            <p:cNvSpPr/>
            <p:nvPr>
              <p:custDataLst>
                <p:tags r:id="rId89"/>
              </p:custDataLst>
            </p:nvPr>
          </p:nvSpPr>
          <p:spPr>
            <a:xfrm>
              <a:off x="2425700" y="5124450"/>
              <a:ext cx="222251" cy="19546"/>
            </a:xfrm>
            <a:custGeom>
              <a:avLst/>
              <a:gdLst/>
              <a:ahLst/>
              <a:cxnLst/>
              <a:rect l="0" t="0" r="0" b="0"/>
              <a:pathLst>
                <a:path w="222251" h="19546">
                  <a:moveTo>
                    <a:pt x="0" y="0"/>
                  </a:moveTo>
                  <a:lnTo>
                    <a:pt x="0" y="0"/>
                  </a:lnTo>
                  <a:lnTo>
                    <a:pt x="0" y="17676"/>
                  </a:lnTo>
                  <a:lnTo>
                    <a:pt x="4233" y="19545"/>
                  </a:lnTo>
                  <a:lnTo>
                    <a:pt x="43327" y="19357"/>
                  </a:lnTo>
                  <a:lnTo>
                    <a:pt x="85980" y="19141"/>
                  </a:lnTo>
                  <a:lnTo>
                    <a:pt x="126841" y="19077"/>
                  </a:lnTo>
                  <a:lnTo>
                    <a:pt x="168110" y="17176"/>
                  </a:lnTo>
                  <a:lnTo>
                    <a:pt x="2222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SMARTInkShape-Group810"/>
          <p:cNvGrpSpPr/>
          <p:nvPr/>
        </p:nvGrpSpPr>
        <p:grpSpPr>
          <a:xfrm>
            <a:off x="11417346" y="1415467"/>
            <a:ext cx="442802" cy="623239"/>
            <a:chOff x="11417346" y="1415467"/>
            <a:chExt cx="442802" cy="623239"/>
          </a:xfrm>
        </p:grpSpPr>
        <p:sp>
          <p:nvSpPr>
            <p:cNvPr id="230" name="SMARTInkShape-3943"/>
            <p:cNvSpPr/>
            <p:nvPr>
              <p:custDataLst>
                <p:tags r:id="rId85"/>
              </p:custDataLst>
            </p:nvPr>
          </p:nvSpPr>
          <p:spPr>
            <a:xfrm>
              <a:off x="11521891" y="1415467"/>
              <a:ext cx="143060" cy="133934"/>
            </a:xfrm>
            <a:custGeom>
              <a:avLst/>
              <a:gdLst/>
              <a:ahLst/>
              <a:cxnLst/>
              <a:rect l="0" t="0" r="0" b="0"/>
              <a:pathLst>
                <a:path w="143060" h="133934">
                  <a:moveTo>
                    <a:pt x="54159" y="38683"/>
                  </a:moveTo>
                  <a:lnTo>
                    <a:pt x="54159" y="38683"/>
                  </a:lnTo>
                  <a:lnTo>
                    <a:pt x="24925" y="82842"/>
                  </a:lnTo>
                  <a:lnTo>
                    <a:pt x="4718" y="105653"/>
                  </a:lnTo>
                  <a:lnTo>
                    <a:pt x="2147" y="107319"/>
                  </a:lnTo>
                  <a:lnTo>
                    <a:pt x="436" y="107723"/>
                  </a:lnTo>
                  <a:lnTo>
                    <a:pt x="0" y="105876"/>
                  </a:lnTo>
                  <a:lnTo>
                    <a:pt x="1396" y="98180"/>
                  </a:lnTo>
                  <a:lnTo>
                    <a:pt x="21940" y="52946"/>
                  </a:lnTo>
                  <a:lnTo>
                    <a:pt x="39248" y="17825"/>
                  </a:lnTo>
                  <a:lnTo>
                    <a:pt x="51533" y="6365"/>
                  </a:lnTo>
                  <a:lnTo>
                    <a:pt x="64279" y="330"/>
                  </a:lnTo>
                  <a:lnTo>
                    <a:pt x="72297" y="0"/>
                  </a:lnTo>
                  <a:lnTo>
                    <a:pt x="80094" y="7850"/>
                  </a:lnTo>
                  <a:lnTo>
                    <a:pt x="96597" y="42627"/>
                  </a:lnTo>
                  <a:lnTo>
                    <a:pt x="110494" y="85192"/>
                  </a:lnTo>
                  <a:lnTo>
                    <a:pt x="143059" y="133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944"/>
            <p:cNvSpPr/>
            <p:nvPr>
              <p:custDataLst>
                <p:tags r:id="rId86"/>
              </p:custDataLst>
            </p:nvPr>
          </p:nvSpPr>
          <p:spPr>
            <a:xfrm>
              <a:off x="11417346" y="1652918"/>
              <a:ext cx="156761" cy="385788"/>
            </a:xfrm>
            <a:custGeom>
              <a:avLst/>
              <a:gdLst/>
              <a:ahLst/>
              <a:cxnLst/>
              <a:rect l="0" t="0" r="0" b="0"/>
              <a:pathLst>
                <a:path w="156761" h="385788">
                  <a:moveTo>
                    <a:pt x="12654" y="48882"/>
                  </a:moveTo>
                  <a:lnTo>
                    <a:pt x="12654" y="48882"/>
                  </a:lnTo>
                  <a:lnTo>
                    <a:pt x="9283" y="48882"/>
                  </a:lnTo>
                  <a:lnTo>
                    <a:pt x="5747" y="52645"/>
                  </a:lnTo>
                  <a:lnTo>
                    <a:pt x="2527" y="59021"/>
                  </a:lnTo>
                  <a:lnTo>
                    <a:pt x="180" y="99515"/>
                  </a:lnTo>
                  <a:lnTo>
                    <a:pt x="0" y="146477"/>
                  </a:lnTo>
                  <a:lnTo>
                    <a:pt x="1848" y="182221"/>
                  </a:lnTo>
                  <a:lnTo>
                    <a:pt x="4323" y="213272"/>
                  </a:lnTo>
                  <a:lnTo>
                    <a:pt x="5422" y="248238"/>
                  </a:lnTo>
                  <a:lnTo>
                    <a:pt x="5913" y="281183"/>
                  </a:lnTo>
                  <a:lnTo>
                    <a:pt x="6187" y="321853"/>
                  </a:lnTo>
                  <a:lnTo>
                    <a:pt x="6282" y="364249"/>
                  </a:lnTo>
                  <a:lnTo>
                    <a:pt x="6302" y="385787"/>
                  </a:lnTo>
                  <a:lnTo>
                    <a:pt x="6304" y="342536"/>
                  </a:lnTo>
                  <a:lnTo>
                    <a:pt x="9675" y="298795"/>
                  </a:lnTo>
                  <a:lnTo>
                    <a:pt x="11771" y="258005"/>
                  </a:lnTo>
                  <a:lnTo>
                    <a:pt x="15763" y="220205"/>
                  </a:lnTo>
                  <a:lnTo>
                    <a:pt x="19068" y="173871"/>
                  </a:lnTo>
                  <a:lnTo>
                    <a:pt x="24589" y="135069"/>
                  </a:lnTo>
                  <a:lnTo>
                    <a:pt x="31130" y="102004"/>
                  </a:lnTo>
                  <a:lnTo>
                    <a:pt x="46117" y="54431"/>
                  </a:lnTo>
                  <a:lnTo>
                    <a:pt x="67332" y="19168"/>
                  </a:lnTo>
                  <a:lnTo>
                    <a:pt x="87049" y="5572"/>
                  </a:lnTo>
                  <a:lnTo>
                    <a:pt x="98234" y="959"/>
                  </a:lnTo>
                  <a:lnTo>
                    <a:pt x="108514" y="0"/>
                  </a:lnTo>
                  <a:lnTo>
                    <a:pt x="127460" y="4579"/>
                  </a:lnTo>
                  <a:lnTo>
                    <a:pt x="143405" y="19314"/>
                  </a:lnTo>
                  <a:lnTo>
                    <a:pt x="150623" y="29170"/>
                  </a:lnTo>
                  <a:lnTo>
                    <a:pt x="156760" y="55173"/>
                  </a:lnTo>
                  <a:lnTo>
                    <a:pt x="155017" y="83428"/>
                  </a:lnTo>
                  <a:lnTo>
                    <a:pt x="138875" y="117757"/>
                  </a:lnTo>
                  <a:lnTo>
                    <a:pt x="112218" y="149035"/>
                  </a:lnTo>
                  <a:lnTo>
                    <a:pt x="95710" y="161128"/>
                  </a:lnTo>
                  <a:lnTo>
                    <a:pt x="76614" y="168854"/>
                  </a:lnTo>
                  <a:lnTo>
                    <a:pt x="31704" y="163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945"/>
            <p:cNvSpPr/>
            <p:nvPr>
              <p:custDataLst>
                <p:tags r:id="rId87"/>
              </p:custDataLst>
            </p:nvPr>
          </p:nvSpPr>
          <p:spPr>
            <a:xfrm>
              <a:off x="11684000" y="1486783"/>
              <a:ext cx="176148" cy="475368"/>
            </a:xfrm>
            <a:custGeom>
              <a:avLst/>
              <a:gdLst/>
              <a:ahLst/>
              <a:cxnLst/>
              <a:rect l="0" t="0" r="0" b="0"/>
              <a:pathLst>
                <a:path w="176148" h="475368">
                  <a:moveTo>
                    <a:pt x="139700" y="5467"/>
                  </a:moveTo>
                  <a:lnTo>
                    <a:pt x="139700" y="5467"/>
                  </a:lnTo>
                  <a:lnTo>
                    <a:pt x="134232" y="0"/>
                  </a:lnTo>
                  <a:lnTo>
                    <a:pt x="149161" y="39415"/>
                  </a:lnTo>
                  <a:lnTo>
                    <a:pt x="162258" y="78555"/>
                  </a:lnTo>
                  <a:lnTo>
                    <a:pt x="170610" y="125665"/>
                  </a:lnTo>
                  <a:lnTo>
                    <a:pt x="174604" y="165427"/>
                  </a:lnTo>
                  <a:lnTo>
                    <a:pt x="176147" y="211613"/>
                  </a:lnTo>
                  <a:lnTo>
                    <a:pt x="171744" y="252108"/>
                  </a:lnTo>
                  <a:lnTo>
                    <a:pt x="161815" y="290918"/>
                  </a:lnTo>
                  <a:lnTo>
                    <a:pt x="149232" y="328523"/>
                  </a:lnTo>
                  <a:lnTo>
                    <a:pt x="124492" y="373192"/>
                  </a:lnTo>
                  <a:lnTo>
                    <a:pt x="92637" y="412616"/>
                  </a:lnTo>
                  <a:lnTo>
                    <a:pt x="56347" y="443216"/>
                  </a:lnTo>
                  <a:lnTo>
                    <a:pt x="0" y="475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811"/>
          <p:cNvGrpSpPr/>
          <p:nvPr/>
        </p:nvGrpSpPr>
        <p:grpSpPr>
          <a:xfrm>
            <a:off x="9843643" y="1467733"/>
            <a:ext cx="1284928" cy="761709"/>
            <a:chOff x="9843643" y="1467733"/>
            <a:chExt cx="1284928" cy="761709"/>
          </a:xfrm>
        </p:grpSpPr>
        <p:sp>
          <p:nvSpPr>
            <p:cNvPr id="234" name="SMARTInkShape-3946"/>
            <p:cNvSpPr/>
            <p:nvPr>
              <p:custDataLst>
                <p:tags r:id="rId78"/>
              </p:custDataLst>
            </p:nvPr>
          </p:nvSpPr>
          <p:spPr>
            <a:xfrm>
              <a:off x="11042650" y="1822450"/>
              <a:ext cx="85921" cy="107951"/>
            </a:xfrm>
            <a:custGeom>
              <a:avLst/>
              <a:gdLst/>
              <a:ahLst/>
              <a:cxnLst/>
              <a:rect l="0" t="0" r="0" b="0"/>
              <a:pathLst>
                <a:path w="85921" h="107951">
                  <a:moveTo>
                    <a:pt x="82550" y="0"/>
                  </a:moveTo>
                  <a:lnTo>
                    <a:pt x="82550" y="0"/>
                  </a:lnTo>
                  <a:lnTo>
                    <a:pt x="85920" y="6742"/>
                  </a:lnTo>
                  <a:lnTo>
                    <a:pt x="84646" y="24419"/>
                  </a:lnTo>
                  <a:lnTo>
                    <a:pt x="76427" y="44159"/>
                  </a:lnTo>
                  <a:lnTo>
                    <a:pt x="41817" y="79154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947"/>
            <p:cNvSpPr/>
            <p:nvPr>
              <p:custDataLst>
                <p:tags r:id="rId79"/>
              </p:custDataLst>
            </p:nvPr>
          </p:nvSpPr>
          <p:spPr>
            <a:xfrm>
              <a:off x="10958481" y="1519206"/>
              <a:ext cx="62313" cy="45499"/>
            </a:xfrm>
            <a:custGeom>
              <a:avLst/>
              <a:gdLst/>
              <a:ahLst/>
              <a:cxnLst/>
              <a:rect l="0" t="0" r="0" b="0"/>
              <a:pathLst>
                <a:path w="62313" h="45499">
                  <a:moveTo>
                    <a:pt x="52419" y="30194"/>
                  </a:moveTo>
                  <a:lnTo>
                    <a:pt x="52419" y="30194"/>
                  </a:lnTo>
                  <a:lnTo>
                    <a:pt x="49048" y="30194"/>
                  </a:lnTo>
                  <a:lnTo>
                    <a:pt x="45512" y="28312"/>
                  </a:lnTo>
                  <a:lnTo>
                    <a:pt x="43580" y="26823"/>
                  </a:lnTo>
                  <a:lnTo>
                    <a:pt x="30751" y="24727"/>
                  </a:lnTo>
                  <a:lnTo>
                    <a:pt x="23268" y="26118"/>
                  </a:lnTo>
                  <a:lnTo>
                    <a:pt x="20286" y="27477"/>
                  </a:lnTo>
                  <a:lnTo>
                    <a:pt x="19002" y="29088"/>
                  </a:lnTo>
                  <a:lnTo>
                    <a:pt x="18852" y="30868"/>
                  </a:lnTo>
                  <a:lnTo>
                    <a:pt x="19457" y="32760"/>
                  </a:lnTo>
                  <a:lnTo>
                    <a:pt x="25775" y="36744"/>
                  </a:lnTo>
                  <a:lnTo>
                    <a:pt x="40336" y="45050"/>
                  </a:lnTo>
                  <a:lnTo>
                    <a:pt x="49166" y="45498"/>
                  </a:lnTo>
                  <a:lnTo>
                    <a:pt x="54482" y="44630"/>
                  </a:lnTo>
                  <a:lnTo>
                    <a:pt x="58028" y="41935"/>
                  </a:lnTo>
                  <a:lnTo>
                    <a:pt x="61966" y="33296"/>
                  </a:lnTo>
                  <a:lnTo>
                    <a:pt x="62312" y="29439"/>
                  </a:lnTo>
                  <a:lnTo>
                    <a:pt x="60813" y="23273"/>
                  </a:lnTo>
                  <a:lnTo>
                    <a:pt x="49262" y="12464"/>
                  </a:lnTo>
                  <a:lnTo>
                    <a:pt x="29062" y="3696"/>
                  </a:lnTo>
                  <a:lnTo>
                    <a:pt x="11946" y="0"/>
                  </a:lnTo>
                  <a:lnTo>
                    <a:pt x="4327" y="1017"/>
                  </a:lnTo>
                  <a:lnTo>
                    <a:pt x="1307" y="2276"/>
                  </a:lnTo>
                  <a:lnTo>
                    <a:pt x="0" y="5232"/>
                  </a:lnTo>
                  <a:lnTo>
                    <a:pt x="14319" y="30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948"/>
            <p:cNvSpPr/>
            <p:nvPr>
              <p:custDataLst>
                <p:tags r:id="rId80"/>
              </p:custDataLst>
            </p:nvPr>
          </p:nvSpPr>
          <p:spPr>
            <a:xfrm>
              <a:off x="10341804" y="1671741"/>
              <a:ext cx="215756" cy="557701"/>
            </a:xfrm>
            <a:custGeom>
              <a:avLst/>
              <a:gdLst/>
              <a:ahLst/>
              <a:cxnLst/>
              <a:rect l="0" t="0" r="0" b="0"/>
              <a:pathLst>
                <a:path w="215756" h="557701">
                  <a:moveTo>
                    <a:pt x="192846" y="55459"/>
                  </a:moveTo>
                  <a:lnTo>
                    <a:pt x="192846" y="55459"/>
                  </a:lnTo>
                  <a:lnTo>
                    <a:pt x="192846" y="52088"/>
                  </a:lnTo>
                  <a:lnTo>
                    <a:pt x="182001" y="38853"/>
                  </a:lnTo>
                  <a:lnTo>
                    <a:pt x="154154" y="13865"/>
                  </a:lnTo>
                  <a:lnTo>
                    <a:pt x="128778" y="4016"/>
                  </a:lnTo>
                  <a:lnTo>
                    <a:pt x="102288" y="0"/>
                  </a:lnTo>
                  <a:lnTo>
                    <a:pt x="73194" y="5552"/>
                  </a:lnTo>
                  <a:lnTo>
                    <a:pt x="52344" y="16134"/>
                  </a:lnTo>
                  <a:lnTo>
                    <a:pt x="23223" y="48266"/>
                  </a:lnTo>
                  <a:lnTo>
                    <a:pt x="9508" y="70607"/>
                  </a:lnTo>
                  <a:lnTo>
                    <a:pt x="0" y="110355"/>
                  </a:lnTo>
                  <a:lnTo>
                    <a:pt x="1488" y="121690"/>
                  </a:lnTo>
                  <a:lnTo>
                    <a:pt x="10666" y="139928"/>
                  </a:lnTo>
                  <a:lnTo>
                    <a:pt x="20389" y="149445"/>
                  </a:lnTo>
                  <a:lnTo>
                    <a:pt x="24959" y="151983"/>
                  </a:lnTo>
                  <a:lnTo>
                    <a:pt x="48243" y="155555"/>
                  </a:lnTo>
                  <a:lnTo>
                    <a:pt x="77483" y="149871"/>
                  </a:lnTo>
                  <a:lnTo>
                    <a:pt x="98380" y="139250"/>
                  </a:lnTo>
                  <a:lnTo>
                    <a:pt x="120249" y="120424"/>
                  </a:lnTo>
                  <a:lnTo>
                    <a:pt x="148646" y="73424"/>
                  </a:lnTo>
                  <a:lnTo>
                    <a:pt x="158970" y="39471"/>
                  </a:lnTo>
                  <a:lnTo>
                    <a:pt x="160151" y="32831"/>
                  </a:lnTo>
                  <a:lnTo>
                    <a:pt x="160677" y="36935"/>
                  </a:lnTo>
                  <a:lnTo>
                    <a:pt x="162922" y="80292"/>
                  </a:lnTo>
                  <a:lnTo>
                    <a:pt x="166551" y="124805"/>
                  </a:lnTo>
                  <a:lnTo>
                    <a:pt x="173924" y="172275"/>
                  </a:lnTo>
                  <a:lnTo>
                    <a:pt x="181142" y="210859"/>
                  </a:lnTo>
                  <a:lnTo>
                    <a:pt x="189056" y="248703"/>
                  </a:lnTo>
                  <a:lnTo>
                    <a:pt x="197276" y="279634"/>
                  </a:lnTo>
                  <a:lnTo>
                    <a:pt x="205635" y="316900"/>
                  </a:lnTo>
                  <a:lnTo>
                    <a:pt x="212640" y="358627"/>
                  </a:lnTo>
                  <a:lnTo>
                    <a:pt x="215755" y="400691"/>
                  </a:lnTo>
                  <a:lnTo>
                    <a:pt x="215257" y="439142"/>
                  </a:lnTo>
                  <a:lnTo>
                    <a:pt x="211010" y="484997"/>
                  </a:lnTo>
                  <a:lnTo>
                    <a:pt x="205152" y="507420"/>
                  </a:lnTo>
                  <a:lnTo>
                    <a:pt x="180626" y="547726"/>
                  </a:lnTo>
                  <a:lnTo>
                    <a:pt x="167424" y="554820"/>
                  </a:lnTo>
                  <a:lnTo>
                    <a:pt x="158965" y="557700"/>
                  </a:lnTo>
                  <a:lnTo>
                    <a:pt x="150502" y="557503"/>
                  </a:lnTo>
                  <a:lnTo>
                    <a:pt x="125815" y="547818"/>
                  </a:lnTo>
                  <a:lnTo>
                    <a:pt x="111549" y="539809"/>
                  </a:lnTo>
                  <a:lnTo>
                    <a:pt x="100034" y="524020"/>
                  </a:lnTo>
                  <a:lnTo>
                    <a:pt x="90918" y="500775"/>
                  </a:lnTo>
                  <a:lnTo>
                    <a:pt x="82526" y="458338"/>
                  </a:lnTo>
                  <a:lnTo>
                    <a:pt x="78546" y="436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949"/>
            <p:cNvSpPr/>
            <p:nvPr>
              <p:custDataLst>
                <p:tags r:id="rId81"/>
              </p:custDataLst>
            </p:nvPr>
          </p:nvSpPr>
          <p:spPr>
            <a:xfrm>
              <a:off x="10715331" y="1467733"/>
              <a:ext cx="143170" cy="437268"/>
            </a:xfrm>
            <a:custGeom>
              <a:avLst/>
              <a:gdLst/>
              <a:ahLst/>
              <a:cxnLst/>
              <a:rect l="0" t="0" r="0" b="0"/>
              <a:pathLst>
                <a:path w="143170" h="437268">
                  <a:moveTo>
                    <a:pt x="143169" y="5467"/>
                  </a:moveTo>
                  <a:lnTo>
                    <a:pt x="143169" y="5467"/>
                  </a:lnTo>
                  <a:lnTo>
                    <a:pt x="139798" y="2096"/>
                  </a:lnTo>
                  <a:lnTo>
                    <a:pt x="134380" y="441"/>
                  </a:lnTo>
                  <a:lnTo>
                    <a:pt x="130959" y="0"/>
                  </a:lnTo>
                  <a:lnTo>
                    <a:pt x="112662" y="9491"/>
                  </a:lnTo>
                  <a:lnTo>
                    <a:pt x="92737" y="32451"/>
                  </a:lnTo>
                  <a:lnTo>
                    <a:pt x="70057" y="71710"/>
                  </a:lnTo>
                  <a:lnTo>
                    <a:pt x="47247" y="115971"/>
                  </a:lnTo>
                  <a:lnTo>
                    <a:pt x="29152" y="159835"/>
                  </a:lnTo>
                  <a:lnTo>
                    <a:pt x="15363" y="205685"/>
                  </a:lnTo>
                  <a:lnTo>
                    <a:pt x="4719" y="251528"/>
                  </a:lnTo>
                  <a:lnTo>
                    <a:pt x="496" y="286983"/>
                  </a:lnTo>
                  <a:lnTo>
                    <a:pt x="0" y="333236"/>
                  </a:lnTo>
                  <a:lnTo>
                    <a:pt x="6206" y="368578"/>
                  </a:lnTo>
                  <a:lnTo>
                    <a:pt x="15268" y="392627"/>
                  </a:lnTo>
                  <a:lnTo>
                    <a:pt x="31056" y="415075"/>
                  </a:lnTo>
                  <a:lnTo>
                    <a:pt x="51714" y="429286"/>
                  </a:lnTo>
                  <a:lnTo>
                    <a:pt x="72182" y="436542"/>
                  </a:lnTo>
                  <a:lnTo>
                    <a:pt x="98719" y="437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950"/>
            <p:cNvSpPr/>
            <p:nvPr>
              <p:custDataLst>
                <p:tags r:id="rId82"/>
              </p:custDataLst>
            </p:nvPr>
          </p:nvSpPr>
          <p:spPr>
            <a:xfrm>
              <a:off x="10960100" y="1720850"/>
              <a:ext cx="10008" cy="107951"/>
            </a:xfrm>
            <a:custGeom>
              <a:avLst/>
              <a:gdLst/>
              <a:ahLst/>
              <a:cxnLst/>
              <a:rect l="0" t="0" r="0" b="0"/>
              <a:pathLst>
                <a:path w="10008" h="10795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0007" y="2117"/>
                  </a:lnTo>
                  <a:lnTo>
                    <a:pt x="1598" y="42358"/>
                  </a:lnTo>
                  <a:lnTo>
                    <a:pt x="211" y="89461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951"/>
            <p:cNvSpPr/>
            <p:nvPr>
              <p:custDataLst>
                <p:tags r:id="rId83"/>
              </p:custDataLst>
            </p:nvPr>
          </p:nvSpPr>
          <p:spPr>
            <a:xfrm>
              <a:off x="9857390" y="1860550"/>
              <a:ext cx="283561" cy="25230"/>
            </a:xfrm>
            <a:custGeom>
              <a:avLst/>
              <a:gdLst/>
              <a:ahLst/>
              <a:cxnLst/>
              <a:rect l="0" t="0" r="0" b="0"/>
              <a:pathLst>
                <a:path w="283561" h="25230">
                  <a:moveTo>
                    <a:pt x="35910" y="0"/>
                  </a:moveTo>
                  <a:lnTo>
                    <a:pt x="35910" y="0"/>
                  </a:lnTo>
                  <a:lnTo>
                    <a:pt x="5202" y="14306"/>
                  </a:lnTo>
                  <a:lnTo>
                    <a:pt x="1094" y="18823"/>
                  </a:lnTo>
                  <a:lnTo>
                    <a:pt x="0" y="21015"/>
                  </a:lnTo>
                  <a:lnTo>
                    <a:pt x="2799" y="22477"/>
                  </a:lnTo>
                  <a:lnTo>
                    <a:pt x="48936" y="25015"/>
                  </a:lnTo>
                  <a:lnTo>
                    <a:pt x="79799" y="25229"/>
                  </a:lnTo>
                  <a:lnTo>
                    <a:pt x="123467" y="23468"/>
                  </a:lnTo>
                  <a:lnTo>
                    <a:pt x="167451" y="18478"/>
                  </a:lnTo>
                  <a:lnTo>
                    <a:pt x="203028" y="15268"/>
                  </a:lnTo>
                  <a:lnTo>
                    <a:pt x="239629" y="12755"/>
                  </a:lnTo>
                  <a:lnTo>
                    <a:pt x="28356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952"/>
            <p:cNvSpPr/>
            <p:nvPr>
              <p:custDataLst>
                <p:tags r:id="rId84"/>
              </p:custDataLst>
            </p:nvPr>
          </p:nvSpPr>
          <p:spPr>
            <a:xfrm>
              <a:off x="9843643" y="1720850"/>
              <a:ext cx="284608" cy="24582"/>
            </a:xfrm>
            <a:custGeom>
              <a:avLst/>
              <a:gdLst/>
              <a:ahLst/>
              <a:cxnLst/>
              <a:rect l="0" t="0" r="0" b="0"/>
              <a:pathLst>
                <a:path w="284608" h="24582">
                  <a:moveTo>
                    <a:pt x="11557" y="0"/>
                  </a:moveTo>
                  <a:lnTo>
                    <a:pt x="11557" y="0"/>
                  </a:lnTo>
                  <a:lnTo>
                    <a:pt x="8186" y="3371"/>
                  </a:lnTo>
                  <a:lnTo>
                    <a:pt x="4650" y="5026"/>
                  </a:lnTo>
                  <a:lnTo>
                    <a:pt x="2718" y="5467"/>
                  </a:lnTo>
                  <a:lnTo>
                    <a:pt x="1431" y="6467"/>
                  </a:lnTo>
                  <a:lnTo>
                    <a:pt x="0" y="9460"/>
                  </a:lnTo>
                  <a:lnTo>
                    <a:pt x="1031" y="11245"/>
                  </a:lnTo>
                  <a:lnTo>
                    <a:pt x="12820" y="19181"/>
                  </a:lnTo>
                  <a:lnTo>
                    <a:pt x="16633" y="21254"/>
                  </a:lnTo>
                  <a:lnTo>
                    <a:pt x="61895" y="24581"/>
                  </a:lnTo>
                  <a:lnTo>
                    <a:pt x="101026" y="24452"/>
                  </a:lnTo>
                  <a:lnTo>
                    <a:pt x="140763" y="20964"/>
                  </a:lnTo>
                  <a:lnTo>
                    <a:pt x="182110" y="17547"/>
                  </a:lnTo>
                  <a:lnTo>
                    <a:pt x="226888" y="13657"/>
                  </a:lnTo>
                  <a:lnTo>
                    <a:pt x="28460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2" name="SMARTInkShape-3953"/>
          <p:cNvSpPr/>
          <p:nvPr>
            <p:custDataLst>
              <p:tags r:id="rId2"/>
            </p:custDataLst>
          </p:nvPr>
        </p:nvSpPr>
        <p:spPr>
          <a:xfrm>
            <a:off x="2918426" y="2415027"/>
            <a:ext cx="243875" cy="1217174"/>
          </a:xfrm>
          <a:custGeom>
            <a:avLst/>
            <a:gdLst/>
            <a:ahLst/>
            <a:cxnLst/>
            <a:rect l="0" t="0" r="0" b="0"/>
            <a:pathLst>
              <a:path w="243875" h="1217174">
                <a:moveTo>
                  <a:pt x="212124" y="17023"/>
                </a:moveTo>
                <a:lnTo>
                  <a:pt x="212124" y="17023"/>
                </a:lnTo>
                <a:lnTo>
                  <a:pt x="207054" y="11248"/>
                </a:lnTo>
                <a:lnTo>
                  <a:pt x="201293" y="2533"/>
                </a:lnTo>
                <a:lnTo>
                  <a:pt x="197197" y="0"/>
                </a:lnTo>
                <a:lnTo>
                  <a:pt x="191143" y="755"/>
                </a:lnTo>
                <a:lnTo>
                  <a:pt x="187554" y="1945"/>
                </a:lnTo>
                <a:lnTo>
                  <a:pt x="179802" y="12673"/>
                </a:lnTo>
                <a:lnTo>
                  <a:pt x="156586" y="55048"/>
                </a:lnTo>
                <a:lnTo>
                  <a:pt x="141109" y="86134"/>
                </a:lnTo>
                <a:lnTo>
                  <a:pt x="120292" y="131809"/>
                </a:lnTo>
                <a:lnTo>
                  <a:pt x="103305" y="169567"/>
                </a:lnTo>
                <a:lnTo>
                  <a:pt x="86748" y="209447"/>
                </a:lnTo>
                <a:lnTo>
                  <a:pt x="72905" y="252543"/>
                </a:lnTo>
                <a:lnTo>
                  <a:pt x="59867" y="296592"/>
                </a:lnTo>
                <a:lnTo>
                  <a:pt x="47066" y="342805"/>
                </a:lnTo>
                <a:lnTo>
                  <a:pt x="38576" y="375598"/>
                </a:lnTo>
                <a:lnTo>
                  <a:pt x="30099" y="408988"/>
                </a:lnTo>
                <a:lnTo>
                  <a:pt x="21628" y="444524"/>
                </a:lnTo>
                <a:lnTo>
                  <a:pt x="13864" y="480779"/>
                </a:lnTo>
                <a:lnTo>
                  <a:pt x="8063" y="515707"/>
                </a:lnTo>
                <a:lnTo>
                  <a:pt x="3132" y="551928"/>
                </a:lnTo>
                <a:lnTo>
                  <a:pt x="0" y="588486"/>
                </a:lnTo>
                <a:lnTo>
                  <a:pt x="960" y="623549"/>
                </a:lnTo>
                <a:lnTo>
                  <a:pt x="1856" y="659829"/>
                </a:lnTo>
                <a:lnTo>
                  <a:pt x="2255" y="696415"/>
                </a:lnTo>
                <a:lnTo>
                  <a:pt x="2432" y="731490"/>
                </a:lnTo>
                <a:lnTo>
                  <a:pt x="4392" y="765893"/>
                </a:lnTo>
                <a:lnTo>
                  <a:pt x="7615" y="799998"/>
                </a:lnTo>
                <a:lnTo>
                  <a:pt x="11400" y="833971"/>
                </a:lnTo>
                <a:lnTo>
                  <a:pt x="17315" y="867885"/>
                </a:lnTo>
                <a:lnTo>
                  <a:pt x="24648" y="901067"/>
                </a:lnTo>
                <a:lnTo>
                  <a:pt x="36709" y="947515"/>
                </a:lnTo>
                <a:lnTo>
                  <a:pt x="49220" y="991851"/>
                </a:lnTo>
                <a:lnTo>
                  <a:pt x="61864" y="1032113"/>
                </a:lnTo>
                <a:lnTo>
                  <a:pt x="75253" y="1070147"/>
                </a:lnTo>
                <a:lnTo>
                  <a:pt x="100265" y="1113081"/>
                </a:lnTo>
                <a:lnTo>
                  <a:pt x="140478" y="1156872"/>
                </a:lnTo>
                <a:lnTo>
                  <a:pt x="177851" y="1184801"/>
                </a:lnTo>
                <a:lnTo>
                  <a:pt x="243874" y="12171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5" name="SMARTInkShape-Group813"/>
          <p:cNvGrpSpPr/>
          <p:nvPr/>
        </p:nvGrpSpPr>
        <p:grpSpPr>
          <a:xfrm>
            <a:off x="7851579" y="2073658"/>
            <a:ext cx="1679772" cy="1196789"/>
            <a:chOff x="7851579" y="2073658"/>
            <a:chExt cx="1679772" cy="1196789"/>
          </a:xfrm>
        </p:grpSpPr>
        <p:sp>
          <p:nvSpPr>
            <p:cNvPr id="243" name="SMARTInkShape-3954"/>
            <p:cNvSpPr/>
            <p:nvPr>
              <p:custDataLst>
                <p:tags r:id="rId66"/>
              </p:custDataLst>
            </p:nvPr>
          </p:nvSpPr>
          <p:spPr>
            <a:xfrm>
              <a:off x="8032750" y="2876550"/>
              <a:ext cx="133351" cy="127001"/>
            </a:xfrm>
            <a:custGeom>
              <a:avLst/>
              <a:gdLst/>
              <a:ahLst/>
              <a:cxnLst/>
              <a:rect l="0" t="0" r="0" b="0"/>
              <a:pathLst>
                <a:path w="133351" h="127001">
                  <a:moveTo>
                    <a:pt x="133350" y="0"/>
                  </a:moveTo>
                  <a:lnTo>
                    <a:pt x="133350" y="0"/>
                  </a:lnTo>
                  <a:lnTo>
                    <a:pt x="126869" y="705"/>
                  </a:lnTo>
                  <a:lnTo>
                    <a:pt x="113086" y="5775"/>
                  </a:lnTo>
                  <a:lnTo>
                    <a:pt x="68788" y="40753"/>
                  </a:lnTo>
                  <a:lnTo>
                    <a:pt x="24826" y="81120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955"/>
            <p:cNvSpPr/>
            <p:nvPr>
              <p:custDataLst>
                <p:tags r:id="rId67"/>
              </p:custDataLst>
            </p:nvPr>
          </p:nvSpPr>
          <p:spPr>
            <a:xfrm>
              <a:off x="8007824" y="2397156"/>
              <a:ext cx="170977" cy="174595"/>
            </a:xfrm>
            <a:custGeom>
              <a:avLst/>
              <a:gdLst/>
              <a:ahLst/>
              <a:cxnLst/>
              <a:rect l="0" t="0" r="0" b="0"/>
              <a:pathLst>
                <a:path w="170977" h="174595">
                  <a:moveTo>
                    <a:pt x="56676" y="41244"/>
                  </a:moveTo>
                  <a:lnTo>
                    <a:pt x="56676" y="41244"/>
                  </a:lnTo>
                  <a:lnTo>
                    <a:pt x="53305" y="41244"/>
                  </a:lnTo>
                  <a:lnTo>
                    <a:pt x="44466" y="51357"/>
                  </a:lnTo>
                  <a:lnTo>
                    <a:pt x="22125" y="97334"/>
                  </a:lnTo>
                  <a:lnTo>
                    <a:pt x="1924" y="143054"/>
                  </a:lnTo>
                  <a:lnTo>
                    <a:pt x="1124" y="145100"/>
                  </a:lnTo>
                  <a:lnTo>
                    <a:pt x="591" y="145759"/>
                  </a:lnTo>
                  <a:lnTo>
                    <a:pt x="236" y="145493"/>
                  </a:lnTo>
                  <a:lnTo>
                    <a:pt x="0" y="144610"/>
                  </a:lnTo>
                  <a:lnTo>
                    <a:pt x="20615" y="106371"/>
                  </a:lnTo>
                  <a:lnTo>
                    <a:pt x="42967" y="65842"/>
                  </a:lnTo>
                  <a:lnTo>
                    <a:pt x="69883" y="19023"/>
                  </a:lnTo>
                  <a:lnTo>
                    <a:pt x="83010" y="4008"/>
                  </a:lnTo>
                  <a:lnTo>
                    <a:pt x="89076" y="0"/>
                  </a:lnTo>
                  <a:lnTo>
                    <a:pt x="92387" y="2459"/>
                  </a:lnTo>
                  <a:lnTo>
                    <a:pt x="116104" y="47479"/>
                  </a:lnTo>
                  <a:lnTo>
                    <a:pt x="133759" y="92081"/>
                  </a:lnTo>
                  <a:lnTo>
                    <a:pt x="152321" y="133851"/>
                  </a:lnTo>
                  <a:lnTo>
                    <a:pt x="170976" y="174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956"/>
            <p:cNvSpPr/>
            <p:nvPr>
              <p:custDataLst>
                <p:tags r:id="rId68"/>
              </p:custDataLst>
            </p:nvPr>
          </p:nvSpPr>
          <p:spPr>
            <a:xfrm>
              <a:off x="8339203" y="2598915"/>
              <a:ext cx="93598" cy="309386"/>
            </a:xfrm>
            <a:custGeom>
              <a:avLst/>
              <a:gdLst/>
              <a:ahLst/>
              <a:cxnLst/>
              <a:rect l="0" t="0" r="0" b="0"/>
              <a:pathLst>
                <a:path w="93598" h="309386">
                  <a:moveTo>
                    <a:pt x="93597" y="10935"/>
                  </a:moveTo>
                  <a:lnTo>
                    <a:pt x="93597" y="10935"/>
                  </a:lnTo>
                  <a:lnTo>
                    <a:pt x="93595" y="4193"/>
                  </a:lnTo>
                  <a:lnTo>
                    <a:pt x="92892" y="2207"/>
                  </a:lnTo>
                  <a:lnTo>
                    <a:pt x="91715" y="883"/>
                  </a:lnTo>
                  <a:lnTo>
                    <a:pt x="90226" y="0"/>
                  </a:lnTo>
                  <a:lnTo>
                    <a:pt x="84808" y="901"/>
                  </a:lnTo>
                  <a:lnTo>
                    <a:pt x="76285" y="5064"/>
                  </a:lnTo>
                  <a:lnTo>
                    <a:pt x="63090" y="13970"/>
                  </a:lnTo>
                  <a:lnTo>
                    <a:pt x="39794" y="44368"/>
                  </a:lnTo>
                  <a:lnTo>
                    <a:pt x="21760" y="84655"/>
                  </a:lnTo>
                  <a:lnTo>
                    <a:pt x="10850" y="127871"/>
                  </a:lnTo>
                  <a:lnTo>
                    <a:pt x="1548" y="169265"/>
                  </a:lnTo>
                  <a:lnTo>
                    <a:pt x="0" y="207347"/>
                  </a:lnTo>
                  <a:lnTo>
                    <a:pt x="5441" y="250972"/>
                  </a:lnTo>
                  <a:lnTo>
                    <a:pt x="16682" y="280756"/>
                  </a:lnTo>
                  <a:lnTo>
                    <a:pt x="68197" y="30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957"/>
            <p:cNvSpPr/>
            <p:nvPr>
              <p:custDataLst>
                <p:tags r:id="rId69"/>
              </p:custDataLst>
            </p:nvPr>
          </p:nvSpPr>
          <p:spPr>
            <a:xfrm>
              <a:off x="8489950" y="277495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25400" y="0"/>
                  </a:moveTo>
                  <a:lnTo>
                    <a:pt x="25400" y="0"/>
                  </a:lnTo>
                  <a:lnTo>
                    <a:pt x="25400" y="10113"/>
                  </a:lnTo>
                  <a:lnTo>
                    <a:pt x="12466" y="5172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958"/>
            <p:cNvSpPr/>
            <p:nvPr>
              <p:custDataLst>
                <p:tags r:id="rId70"/>
              </p:custDataLst>
            </p:nvPr>
          </p:nvSpPr>
          <p:spPr>
            <a:xfrm>
              <a:off x="8509000" y="2649511"/>
              <a:ext cx="6351" cy="30190"/>
            </a:xfrm>
            <a:custGeom>
              <a:avLst/>
              <a:gdLst/>
              <a:ahLst/>
              <a:cxnLst/>
              <a:rect l="0" t="0" r="0" b="0"/>
              <a:pathLst>
                <a:path w="6351" h="30190">
                  <a:moveTo>
                    <a:pt x="6350" y="30189"/>
                  </a:moveTo>
                  <a:lnTo>
                    <a:pt x="6350" y="30189"/>
                  </a:lnTo>
                  <a:lnTo>
                    <a:pt x="5645" y="20050"/>
                  </a:lnTo>
                  <a:lnTo>
                    <a:pt x="262" y="0"/>
                  </a:lnTo>
                  <a:lnTo>
                    <a:pt x="0" y="11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959"/>
            <p:cNvSpPr/>
            <p:nvPr>
              <p:custDataLst>
                <p:tags r:id="rId71"/>
              </p:custDataLst>
            </p:nvPr>
          </p:nvSpPr>
          <p:spPr>
            <a:xfrm>
              <a:off x="9340850" y="2305096"/>
              <a:ext cx="190501" cy="144724"/>
            </a:xfrm>
            <a:custGeom>
              <a:avLst/>
              <a:gdLst/>
              <a:ahLst/>
              <a:cxnLst/>
              <a:rect l="0" t="0" r="0" b="0"/>
              <a:pathLst>
                <a:path w="190501" h="144724">
                  <a:moveTo>
                    <a:pt x="0" y="12654"/>
                  </a:moveTo>
                  <a:lnTo>
                    <a:pt x="0" y="12654"/>
                  </a:lnTo>
                  <a:lnTo>
                    <a:pt x="6088" y="477"/>
                  </a:lnTo>
                  <a:lnTo>
                    <a:pt x="29470" y="0"/>
                  </a:lnTo>
                  <a:lnTo>
                    <a:pt x="52398" y="6710"/>
                  </a:lnTo>
                  <a:lnTo>
                    <a:pt x="65855" y="15657"/>
                  </a:lnTo>
                  <a:lnTo>
                    <a:pt x="71420" y="21006"/>
                  </a:lnTo>
                  <a:lnTo>
                    <a:pt x="74424" y="28099"/>
                  </a:lnTo>
                  <a:lnTo>
                    <a:pt x="75881" y="45389"/>
                  </a:lnTo>
                  <a:lnTo>
                    <a:pt x="68531" y="64833"/>
                  </a:lnTo>
                  <a:lnTo>
                    <a:pt x="42996" y="110072"/>
                  </a:lnTo>
                  <a:lnTo>
                    <a:pt x="34160" y="122038"/>
                  </a:lnTo>
                  <a:lnTo>
                    <a:pt x="32652" y="127204"/>
                  </a:lnTo>
                  <a:lnTo>
                    <a:pt x="33056" y="132060"/>
                  </a:lnTo>
                  <a:lnTo>
                    <a:pt x="34737" y="136708"/>
                  </a:lnTo>
                  <a:lnTo>
                    <a:pt x="39386" y="139101"/>
                  </a:lnTo>
                  <a:lnTo>
                    <a:pt x="85368" y="143091"/>
                  </a:lnTo>
                  <a:lnTo>
                    <a:pt x="121520" y="144723"/>
                  </a:lnTo>
                  <a:lnTo>
                    <a:pt x="190500" y="139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960"/>
            <p:cNvSpPr/>
            <p:nvPr>
              <p:custDataLst>
                <p:tags r:id="rId72"/>
              </p:custDataLst>
            </p:nvPr>
          </p:nvSpPr>
          <p:spPr>
            <a:xfrm>
              <a:off x="8039100" y="2882900"/>
              <a:ext cx="76201" cy="82551"/>
            </a:xfrm>
            <a:custGeom>
              <a:avLst/>
              <a:gdLst/>
              <a:ahLst/>
              <a:cxnLst/>
              <a:rect l="0" t="0" r="0" b="0"/>
              <a:pathLst>
                <a:path w="76201" h="825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9459" y="3371"/>
                  </a:lnTo>
                  <a:lnTo>
                    <a:pt x="47316" y="50432"/>
                  </a:lnTo>
                  <a:lnTo>
                    <a:pt x="762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961"/>
            <p:cNvSpPr/>
            <p:nvPr>
              <p:custDataLst>
                <p:tags r:id="rId73"/>
              </p:custDataLst>
            </p:nvPr>
          </p:nvSpPr>
          <p:spPr>
            <a:xfrm>
              <a:off x="7851579" y="2617337"/>
              <a:ext cx="166068" cy="484294"/>
            </a:xfrm>
            <a:custGeom>
              <a:avLst/>
              <a:gdLst/>
              <a:ahLst/>
              <a:cxnLst/>
              <a:rect l="0" t="0" r="0" b="0"/>
              <a:pathLst>
                <a:path w="166068" h="484294">
                  <a:moveTo>
                    <a:pt x="3371" y="138563"/>
                  </a:moveTo>
                  <a:lnTo>
                    <a:pt x="3371" y="138563"/>
                  </a:lnTo>
                  <a:lnTo>
                    <a:pt x="0" y="145305"/>
                  </a:lnTo>
                  <a:lnTo>
                    <a:pt x="2439" y="190660"/>
                  </a:lnTo>
                  <a:lnTo>
                    <a:pt x="4976" y="234197"/>
                  </a:lnTo>
                  <a:lnTo>
                    <a:pt x="8315" y="278377"/>
                  </a:lnTo>
                  <a:lnTo>
                    <a:pt x="9304" y="317102"/>
                  </a:lnTo>
                  <a:lnTo>
                    <a:pt x="9597" y="352095"/>
                  </a:lnTo>
                  <a:lnTo>
                    <a:pt x="9684" y="393743"/>
                  </a:lnTo>
                  <a:lnTo>
                    <a:pt x="9713" y="435208"/>
                  </a:lnTo>
                  <a:lnTo>
                    <a:pt x="6349" y="480422"/>
                  </a:lnTo>
                  <a:lnTo>
                    <a:pt x="6062" y="483591"/>
                  </a:lnTo>
                  <a:lnTo>
                    <a:pt x="6576" y="484293"/>
                  </a:lnTo>
                  <a:lnTo>
                    <a:pt x="7623" y="483350"/>
                  </a:lnTo>
                  <a:lnTo>
                    <a:pt x="12907" y="439533"/>
                  </a:lnTo>
                  <a:lnTo>
                    <a:pt x="18504" y="394015"/>
                  </a:lnTo>
                  <a:lnTo>
                    <a:pt x="24631" y="353796"/>
                  </a:lnTo>
                  <a:lnTo>
                    <a:pt x="28812" y="321241"/>
                  </a:lnTo>
                  <a:lnTo>
                    <a:pt x="32317" y="286076"/>
                  </a:lnTo>
                  <a:lnTo>
                    <a:pt x="34995" y="239656"/>
                  </a:lnTo>
                  <a:lnTo>
                    <a:pt x="38122" y="202308"/>
                  </a:lnTo>
                  <a:lnTo>
                    <a:pt x="39983" y="162190"/>
                  </a:lnTo>
                  <a:lnTo>
                    <a:pt x="41515" y="122253"/>
                  </a:lnTo>
                  <a:lnTo>
                    <a:pt x="44548" y="85688"/>
                  </a:lnTo>
                  <a:lnTo>
                    <a:pt x="49291" y="40159"/>
                  </a:lnTo>
                  <a:lnTo>
                    <a:pt x="57646" y="19569"/>
                  </a:lnTo>
                  <a:lnTo>
                    <a:pt x="68415" y="6184"/>
                  </a:lnTo>
                  <a:lnTo>
                    <a:pt x="74249" y="1627"/>
                  </a:lnTo>
                  <a:lnTo>
                    <a:pt x="81669" y="0"/>
                  </a:lnTo>
                  <a:lnTo>
                    <a:pt x="99318" y="1955"/>
                  </a:lnTo>
                  <a:lnTo>
                    <a:pt x="115158" y="11291"/>
                  </a:lnTo>
                  <a:lnTo>
                    <a:pt x="135975" y="34295"/>
                  </a:lnTo>
                  <a:lnTo>
                    <a:pt x="155232" y="66932"/>
                  </a:lnTo>
                  <a:lnTo>
                    <a:pt x="165124" y="108264"/>
                  </a:lnTo>
                  <a:lnTo>
                    <a:pt x="166067" y="140483"/>
                  </a:lnTo>
                  <a:lnTo>
                    <a:pt x="154035" y="183457"/>
                  </a:lnTo>
                  <a:lnTo>
                    <a:pt x="130052" y="214410"/>
                  </a:lnTo>
                  <a:lnTo>
                    <a:pt x="112324" y="225869"/>
                  </a:lnTo>
                  <a:lnTo>
                    <a:pt x="68388" y="234648"/>
                  </a:lnTo>
                  <a:lnTo>
                    <a:pt x="60489" y="238417"/>
                  </a:lnTo>
                  <a:lnTo>
                    <a:pt x="54171" y="246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962"/>
            <p:cNvSpPr/>
            <p:nvPr>
              <p:custDataLst>
                <p:tags r:id="rId74"/>
              </p:custDataLst>
            </p:nvPr>
          </p:nvSpPr>
          <p:spPr>
            <a:xfrm>
              <a:off x="8623300" y="2603500"/>
              <a:ext cx="78378" cy="317501"/>
            </a:xfrm>
            <a:custGeom>
              <a:avLst/>
              <a:gdLst/>
              <a:ahLst/>
              <a:cxnLst/>
              <a:rect l="0" t="0" r="0" b="0"/>
              <a:pathLst>
                <a:path w="78378" h="317501">
                  <a:moveTo>
                    <a:pt x="0" y="0"/>
                  </a:moveTo>
                  <a:lnTo>
                    <a:pt x="0" y="0"/>
                  </a:lnTo>
                  <a:lnTo>
                    <a:pt x="13815" y="8789"/>
                  </a:lnTo>
                  <a:lnTo>
                    <a:pt x="17676" y="12209"/>
                  </a:lnTo>
                  <a:lnTo>
                    <a:pt x="39788" y="53186"/>
                  </a:lnTo>
                  <a:lnTo>
                    <a:pt x="60396" y="95173"/>
                  </a:lnTo>
                  <a:lnTo>
                    <a:pt x="71909" y="140226"/>
                  </a:lnTo>
                  <a:lnTo>
                    <a:pt x="78377" y="175525"/>
                  </a:lnTo>
                  <a:lnTo>
                    <a:pt x="77637" y="204776"/>
                  </a:lnTo>
                  <a:lnTo>
                    <a:pt x="63143" y="246236"/>
                  </a:lnTo>
                  <a:lnTo>
                    <a:pt x="44343" y="285331"/>
                  </a:lnTo>
                  <a:lnTo>
                    <a:pt x="1905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963"/>
            <p:cNvSpPr/>
            <p:nvPr>
              <p:custDataLst>
                <p:tags r:id="rId75"/>
              </p:custDataLst>
            </p:nvPr>
          </p:nvSpPr>
          <p:spPr>
            <a:xfrm>
              <a:off x="8775700" y="2293233"/>
              <a:ext cx="260316" cy="977214"/>
            </a:xfrm>
            <a:custGeom>
              <a:avLst/>
              <a:gdLst/>
              <a:ahLst/>
              <a:cxnLst/>
              <a:rect l="0" t="0" r="0" b="0"/>
              <a:pathLst>
                <a:path w="260316" h="977214">
                  <a:moveTo>
                    <a:pt x="25400" y="5467"/>
                  </a:moveTo>
                  <a:lnTo>
                    <a:pt x="25400" y="5467"/>
                  </a:lnTo>
                  <a:lnTo>
                    <a:pt x="28770" y="5467"/>
                  </a:lnTo>
                  <a:lnTo>
                    <a:pt x="29763" y="4761"/>
                  </a:lnTo>
                  <a:lnTo>
                    <a:pt x="30425" y="3586"/>
                  </a:lnTo>
                  <a:lnTo>
                    <a:pt x="30867" y="2096"/>
                  </a:lnTo>
                  <a:lnTo>
                    <a:pt x="31867" y="1103"/>
                  </a:lnTo>
                  <a:lnTo>
                    <a:pt x="34859" y="0"/>
                  </a:lnTo>
                  <a:lnTo>
                    <a:pt x="40422" y="5154"/>
                  </a:lnTo>
                  <a:lnTo>
                    <a:pt x="70610" y="46536"/>
                  </a:lnTo>
                  <a:lnTo>
                    <a:pt x="95401" y="83116"/>
                  </a:lnTo>
                  <a:lnTo>
                    <a:pt x="121086" y="122470"/>
                  </a:lnTo>
                  <a:lnTo>
                    <a:pt x="151231" y="166763"/>
                  </a:lnTo>
                  <a:lnTo>
                    <a:pt x="175688" y="210633"/>
                  </a:lnTo>
                  <a:lnTo>
                    <a:pt x="197687" y="256484"/>
                  </a:lnTo>
                  <a:lnTo>
                    <a:pt x="212777" y="292215"/>
                  </a:lnTo>
                  <a:lnTo>
                    <a:pt x="226185" y="329613"/>
                  </a:lnTo>
                  <a:lnTo>
                    <a:pt x="239095" y="367505"/>
                  </a:lnTo>
                  <a:lnTo>
                    <a:pt x="248486" y="405543"/>
                  </a:lnTo>
                  <a:lnTo>
                    <a:pt x="255738" y="443625"/>
                  </a:lnTo>
                  <a:lnTo>
                    <a:pt x="258983" y="481719"/>
                  </a:lnTo>
                  <a:lnTo>
                    <a:pt x="259945" y="523188"/>
                  </a:lnTo>
                  <a:lnTo>
                    <a:pt x="260230" y="563384"/>
                  </a:lnTo>
                  <a:lnTo>
                    <a:pt x="260315" y="602106"/>
                  </a:lnTo>
                  <a:lnTo>
                    <a:pt x="253598" y="640389"/>
                  </a:lnTo>
                  <a:lnTo>
                    <a:pt x="246041" y="678544"/>
                  </a:lnTo>
                  <a:lnTo>
                    <a:pt x="235963" y="716660"/>
                  </a:lnTo>
                  <a:lnTo>
                    <a:pt x="224039" y="754765"/>
                  </a:lnTo>
                  <a:lnTo>
                    <a:pt x="202299" y="800497"/>
                  </a:lnTo>
                  <a:lnTo>
                    <a:pt x="175741" y="841620"/>
                  </a:lnTo>
                  <a:lnTo>
                    <a:pt x="139560" y="885731"/>
                  </a:lnTo>
                  <a:lnTo>
                    <a:pt x="93065" y="932413"/>
                  </a:lnTo>
                  <a:lnTo>
                    <a:pt x="51753" y="960942"/>
                  </a:lnTo>
                  <a:lnTo>
                    <a:pt x="28958" y="977213"/>
                  </a:lnTo>
                  <a:lnTo>
                    <a:pt x="0" y="977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964"/>
            <p:cNvSpPr/>
            <p:nvPr>
              <p:custDataLst>
                <p:tags r:id="rId76"/>
              </p:custDataLst>
            </p:nvPr>
          </p:nvSpPr>
          <p:spPr>
            <a:xfrm>
              <a:off x="9074150" y="2073658"/>
              <a:ext cx="104958" cy="172334"/>
            </a:xfrm>
            <a:custGeom>
              <a:avLst/>
              <a:gdLst/>
              <a:ahLst/>
              <a:cxnLst/>
              <a:rect l="0" t="0" r="0" b="0"/>
              <a:pathLst>
                <a:path w="104958" h="172334">
                  <a:moveTo>
                    <a:pt x="0" y="28192"/>
                  </a:moveTo>
                  <a:lnTo>
                    <a:pt x="0" y="28192"/>
                  </a:lnTo>
                  <a:lnTo>
                    <a:pt x="0" y="13886"/>
                  </a:lnTo>
                  <a:lnTo>
                    <a:pt x="1411" y="11599"/>
                  </a:lnTo>
                  <a:lnTo>
                    <a:pt x="10138" y="5010"/>
                  </a:lnTo>
                  <a:lnTo>
                    <a:pt x="17676" y="720"/>
                  </a:lnTo>
                  <a:lnTo>
                    <a:pt x="21663" y="0"/>
                  </a:lnTo>
                  <a:lnTo>
                    <a:pt x="29854" y="1080"/>
                  </a:lnTo>
                  <a:lnTo>
                    <a:pt x="58996" y="12593"/>
                  </a:lnTo>
                  <a:lnTo>
                    <a:pt x="68083" y="20318"/>
                  </a:lnTo>
                  <a:lnTo>
                    <a:pt x="77165" y="39343"/>
                  </a:lnTo>
                  <a:lnTo>
                    <a:pt x="77550" y="46209"/>
                  </a:lnTo>
                  <a:lnTo>
                    <a:pt x="74213" y="59483"/>
                  </a:lnTo>
                  <a:lnTo>
                    <a:pt x="67770" y="72114"/>
                  </a:lnTo>
                  <a:lnTo>
                    <a:pt x="58022" y="80325"/>
                  </a:lnTo>
                  <a:lnTo>
                    <a:pt x="48569" y="84351"/>
                  </a:lnTo>
                  <a:lnTo>
                    <a:pt x="48607" y="84681"/>
                  </a:lnTo>
                  <a:lnTo>
                    <a:pt x="49338" y="84902"/>
                  </a:lnTo>
                  <a:lnTo>
                    <a:pt x="92798" y="119183"/>
                  </a:lnTo>
                  <a:lnTo>
                    <a:pt x="101217" y="130016"/>
                  </a:lnTo>
                  <a:lnTo>
                    <a:pt x="104957" y="139534"/>
                  </a:lnTo>
                  <a:lnTo>
                    <a:pt x="103132" y="144753"/>
                  </a:lnTo>
                  <a:lnTo>
                    <a:pt x="93579" y="156197"/>
                  </a:lnTo>
                  <a:lnTo>
                    <a:pt x="75705" y="167798"/>
                  </a:lnTo>
                  <a:lnTo>
                    <a:pt x="53632" y="172333"/>
                  </a:lnTo>
                  <a:lnTo>
                    <a:pt x="41240" y="169630"/>
                  </a:lnTo>
                  <a:lnTo>
                    <a:pt x="35961" y="166934"/>
                  </a:lnTo>
                  <a:lnTo>
                    <a:pt x="32441" y="163726"/>
                  </a:lnTo>
                  <a:lnTo>
                    <a:pt x="25400" y="148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965"/>
            <p:cNvSpPr/>
            <p:nvPr>
              <p:custDataLst>
                <p:tags r:id="rId77"/>
              </p:custDataLst>
            </p:nvPr>
          </p:nvSpPr>
          <p:spPr>
            <a:xfrm>
              <a:off x="9201150" y="2096383"/>
              <a:ext cx="121294" cy="322968"/>
            </a:xfrm>
            <a:custGeom>
              <a:avLst/>
              <a:gdLst/>
              <a:ahLst/>
              <a:cxnLst/>
              <a:rect l="0" t="0" r="0" b="0"/>
              <a:pathLst>
                <a:path w="121294" h="322968">
                  <a:moveTo>
                    <a:pt x="95250" y="5467"/>
                  </a:moveTo>
                  <a:lnTo>
                    <a:pt x="95250" y="5467"/>
                  </a:lnTo>
                  <a:lnTo>
                    <a:pt x="118393" y="0"/>
                  </a:lnTo>
                  <a:lnTo>
                    <a:pt x="120555" y="411"/>
                  </a:lnTo>
                  <a:lnTo>
                    <a:pt x="121293" y="1391"/>
                  </a:lnTo>
                  <a:lnTo>
                    <a:pt x="106382" y="42678"/>
                  </a:lnTo>
                  <a:lnTo>
                    <a:pt x="86630" y="89775"/>
                  </a:lnTo>
                  <a:lnTo>
                    <a:pt x="65729" y="133537"/>
                  </a:lnTo>
                  <a:lnTo>
                    <a:pt x="45309" y="176919"/>
                  </a:lnTo>
                  <a:lnTo>
                    <a:pt x="31058" y="215880"/>
                  </a:lnTo>
                  <a:lnTo>
                    <a:pt x="16963" y="252275"/>
                  </a:lnTo>
                  <a:lnTo>
                    <a:pt x="6124" y="290968"/>
                  </a:lnTo>
                  <a:lnTo>
                    <a:pt x="0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SMARTInkShape-Group814"/>
          <p:cNvGrpSpPr/>
          <p:nvPr/>
        </p:nvGrpSpPr>
        <p:grpSpPr>
          <a:xfrm>
            <a:off x="5184950" y="2246079"/>
            <a:ext cx="2435051" cy="916222"/>
            <a:chOff x="5184950" y="2246079"/>
            <a:chExt cx="2435051" cy="916222"/>
          </a:xfrm>
        </p:grpSpPr>
        <p:sp>
          <p:nvSpPr>
            <p:cNvPr id="256" name="SMARTInkShape-3966"/>
            <p:cNvSpPr/>
            <p:nvPr>
              <p:custDataLst>
                <p:tags r:id="rId49"/>
              </p:custDataLst>
            </p:nvPr>
          </p:nvSpPr>
          <p:spPr>
            <a:xfrm>
              <a:off x="7181850" y="2536629"/>
              <a:ext cx="61714" cy="301822"/>
            </a:xfrm>
            <a:custGeom>
              <a:avLst/>
              <a:gdLst/>
              <a:ahLst/>
              <a:cxnLst/>
              <a:rect l="0" t="0" r="0" b="0"/>
              <a:pathLst>
                <a:path w="61714" h="30182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5774" y="418"/>
                  </a:lnTo>
                  <a:lnTo>
                    <a:pt x="12209" y="4646"/>
                  </a:lnTo>
                  <a:lnTo>
                    <a:pt x="36126" y="46725"/>
                  </a:lnTo>
                  <a:lnTo>
                    <a:pt x="52239" y="93989"/>
                  </a:lnTo>
                  <a:lnTo>
                    <a:pt x="59850" y="140601"/>
                  </a:lnTo>
                  <a:lnTo>
                    <a:pt x="61713" y="187337"/>
                  </a:lnTo>
                  <a:lnTo>
                    <a:pt x="56379" y="233607"/>
                  </a:lnTo>
                  <a:lnTo>
                    <a:pt x="51163" y="256687"/>
                  </a:lnTo>
                  <a:lnTo>
                    <a:pt x="37031" y="283430"/>
                  </a:lnTo>
                  <a:lnTo>
                    <a:pt x="24299" y="296059"/>
                  </a:lnTo>
                  <a:lnTo>
                    <a:pt x="12700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967"/>
            <p:cNvSpPr/>
            <p:nvPr>
              <p:custDataLst>
                <p:tags r:id="rId50"/>
              </p:custDataLst>
            </p:nvPr>
          </p:nvSpPr>
          <p:spPr>
            <a:xfrm>
              <a:off x="7413141" y="2246079"/>
              <a:ext cx="206860" cy="179622"/>
            </a:xfrm>
            <a:custGeom>
              <a:avLst/>
              <a:gdLst/>
              <a:ahLst/>
              <a:cxnLst/>
              <a:rect l="0" t="0" r="0" b="0"/>
              <a:pathLst>
                <a:path w="206860" h="179622">
                  <a:moveTo>
                    <a:pt x="3659" y="8171"/>
                  </a:moveTo>
                  <a:lnTo>
                    <a:pt x="3659" y="8171"/>
                  </a:lnTo>
                  <a:lnTo>
                    <a:pt x="288" y="1429"/>
                  </a:lnTo>
                  <a:lnTo>
                    <a:pt x="0" y="148"/>
                  </a:lnTo>
                  <a:lnTo>
                    <a:pt x="514" y="0"/>
                  </a:lnTo>
                  <a:lnTo>
                    <a:pt x="1561" y="607"/>
                  </a:lnTo>
                  <a:lnTo>
                    <a:pt x="47763" y="5160"/>
                  </a:lnTo>
                  <a:lnTo>
                    <a:pt x="67057" y="17392"/>
                  </a:lnTo>
                  <a:lnTo>
                    <a:pt x="79437" y="31051"/>
                  </a:lnTo>
                  <a:lnTo>
                    <a:pt x="83199" y="43505"/>
                  </a:lnTo>
                  <a:lnTo>
                    <a:pt x="83436" y="70146"/>
                  </a:lnTo>
                  <a:lnTo>
                    <a:pt x="79332" y="90749"/>
                  </a:lnTo>
                  <a:lnTo>
                    <a:pt x="60295" y="121246"/>
                  </a:lnTo>
                  <a:lnTo>
                    <a:pt x="40665" y="145833"/>
                  </a:lnTo>
                  <a:lnTo>
                    <a:pt x="39618" y="148629"/>
                  </a:lnTo>
                  <a:lnTo>
                    <a:pt x="39626" y="150493"/>
                  </a:lnTo>
                  <a:lnTo>
                    <a:pt x="40337" y="151736"/>
                  </a:lnTo>
                  <a:lnTo>
                    <a:pt x="54821" y="156856"/>
                  </a:lnTo>
                  <a:lnTo>
                    <a:pt x="90471" y="159470"/>
                  </a:lnTo>
                  <a:lnTo>
                    <a:pt x="130040" y="166987"/>
                  </a:lnTo>
                  <a:lnTo>
                    <a:pt x="206859" y="179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3968"/>
            <p:cNvSpPr/>
            <p:nvPr>
              <p:custDataLst>
                <p:tags r:id="rId51"/>
              </p:custDataLst>
            </p:nvPr>
          </p:nvSpPr>
          <p:spPr>
            <a:xfrm>
              <a:off x="5943884" y="2600827"/>
              <a:ext cx="29962" cy="28074"/>
            </a:xfrm>
            <a:custGeom>
              <a:avLst/>
              <a:gdLst/>
              <a:ahLst/>
              <a:cxnLst/>
              <a:rect l="0" t="0" r="0" b="0"/>
              <a:pathLst>
                <a:path w="29962" h="28074">
                  <a:moveTo>
                    <a:pt x="12416" y="28073"/>
                  </a:moveTo>
                  <a:lnTo>
                    <a:pt x="12416" y="28073"/>
                  </a:lnTo>
                  <a:lnTo>
                    <a:pt x="9045" y="24702"/>
                  </a:lnTo>
                  <a:lnTo>
                    <a:pt x="7390" y="19284"/>
                  </a:lnTo>
                  <a:lnTo>
                    <a:pt x="6949" y="15864"/>
                  </a:lnTo>
                  <a:lnTo>
                    <a:pt x="5949" y="14289"/>
                  </a:lnTo>
                  <a:lnTo>
                    <a:pt x="4576" y="13945"/>
                  </a:lnTo>
                  <a:lnTo>
                    <a:pt x="676" y="15091"/>
                  </a:lnTo>
                  <a:lnTo>
                    <a:pt x="0" y="22031"/>
                  </a:lnTo>
                  <a:lnTo>
                    <a:pt x="611" y="24045"/>
                  </a:lnTo>
                  <a:lnTo>
                    <a:pt x="1723" y="25388"/>
                  </a:lnTo>
                  <a:lnTo>
                    <a:pt x="4841" y="26880"/>
                  </a:lnTo>
                  <a:lnTo>
                    <a:pt x="8579" y="27542"/>
                  </a:lnTo>
                  <a:lnTo>
                    <a:pt x="18020" y="24545"/>
                  </a:lnTo>
                  <a:lnTo>
                    <a:pt x="23846" y="19214"/>
                  </a:lnTo>
                  <a:lnTo>
                    <a:pt x="28079" y="12847"/>
                  </a:lnTo>
                  <a:lnTo>
                    <a:pt x="29961" y="7665"/>
                  </a:lnTo>
                  <a:lnTo>
                    <a:pt x="29052" y="5295"/>
                  </a:lnTo>
                  <a:lnTo>
                    <a:pt x="24277" y="781"/>
                  </a:lnTo>
                  <a:lnTo>
                    <a:pt x="21030" y="0"/>
                  </a:lnTo>
                  <a:lnTo>
                    <a:pt x="13658" y="1015"/>
                  </a:lnTo>
                  <a:lnTo>
                    <a:pt x="11128" y="2273"/>
                  </a:lnTo>
                  <a:lnTo>
                    <a:pt x="9440" y="3818"/>
                  </a:lnTo>
                  <a:lnTo>
                    <a:pt x="8315" y="5553"/>
                  </a:lnTo>
                  <a:lnTo>
                    <a:pt x="6066" y="21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3969"/>
            <p:cNvSpPr/>
            <p:nvPr>
              <p:custDataLst>
                <p:tags r:id="rId52"/>
              </p:custDataLst>
            </p:nvPr>
          </p:nvSpPr>
          <p:spPr>
            <a:xfrm>
              <a:off x="6106854" y="2825750"/>
              <a:ext cx="7314" cy="5468"/>
            </a:xfrm>
            <a:custGeom>
              <a:avLst/>
              <a:gdLst/>
              <a:ahLst/>
              <a:cxnLst/>
              <a:rect l="0" t="0" r="0" b="0"/>
              <a:pathLst>
                <a:path w="7314" h="5468">
                  <a:moveTo>
                    <a:pt x="1846" y="0"/>
                  </a:moveTo>
                  <a:lnTo>
                    <a:pt x="1846" y="0"/>
                  </a:lnTo>
                  <a:lnTo>
                    <a:pt x="7313" y="5467"/>
                  </a:lnTo>
                  <a:lnTo>
                    <a:pt x="1193" y="2717"/>
                  </a:lnTo>
                  <a:lnTo>
                    <a:pt x="0" y="1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970"/>
            <p:cNvSpPr/>
            <p:nvPr>
              <p:custDataLst>
                <p:tags r:id="rId53"/>
              </p:custDataLst>
            </p:nvPr>
          </p:nvSpPr>
          <p:spPr>
            <a:xfrm>
              <a:off x="6337298" y="2583155"/>
              <a:ext cx="128046" cy="405283"/>
            </a:xfrm>
            <a:custGeom>
              <a:avLst/>
              <a:gdLst/>
              <a:ahLst/>
              <a:cxnLst/>
              <a:rect l="0" t="0" r="0" b="0"/>
              <a:pathLst>
                <a:path w="128046" h="405283">
                  <a:moveTo>
                    <a:pt x="2" y="115595"/>
                  </a:moveTo>
                  <a:lnTo>
                    <a:pt x="2" y="115595"/>
                  </a:lnTo>
                  <a:lnTo>
                    <a:pt x="0" y="111937"/>
                  </a:lnTo>
                  <a:lnTo>
                    <a:pt x="0" y="155410"/>
                  </a:lnTo>
                  <a:lnTo>
                    <a:pt x="4366" y="202717"/>
                  </a:lnTo>
                  <a:lnTo>
                    <a:pt x="5959" y="242165"/>
                  </a:lnTo>
                  <a:lnTo>
                    <a:pt x="8117" y="282449"/>
                  </a:lnTo>
                  <a:lnTo>
                    <a:pt x="11795" y="326824"/>
                  </a:lnTo>
                  <a:lnTo>
                    <a:pt x="12523" y="365406"/>
                  </a:lnTo>
                  <a:lnTo>
                    <a:pt x="12679" y="402797"/>
                  </a:lnTo>
                  <a:lnTo>
                    <a:pt x="13392" y="405135"/>
                  </a:lnTo>
                  <a:lnTo>
                    <a:pt x="14573" y="405282"/>
                  </a:lnTo>
                  <a:lnTo>
                    <a:pt x="16066" y="403970"/>
                  </a:lnTo>
                  <a:lnTo>
                    <a:pt x="18659" y="365272"/>
                  </a:lnTo>
                  <a:lnTo>
                    <a:pt x="18975" y="324683"/>
                  </a:lnTo>
                  <a:lnTo>
                    <a:pt x="19029" y="284635"/>
                  </a:lnTo>
                  <a:lnTo>
                    <a:pt x="19042" y="251402"/>
                  </a:lnTo>
                  <a:lnTo>
                    <a:pt x="19049" y="204517"/>
                  </a:lnTo>
                  <a:lnTo>
                    <a:pt x="20933" y="160757"/>
                  </a:lnTo>
                  <a:lnTo>
                    <a:pt x="24121" y="127200"/>
                  </a:lnTo>
                  <a:lnTo>
                    <a:pt x="29884" y="83364"/>
                  </a:lnTo>
                  <a:lnTo>
                    <a:pt x="40033" y="44396"/>
                  </a:lnTo>
                  <a:lnTo>
                    <a:pt x="52046" y="13258"/>
                  </a:lnTo>
                  <a:lnTo>
                    <a:pt x="60527" y="4730"/>
                  </a:lnTo>
                  <a:lnTo>
                    <a:pt x="65751" y="1468"/>
                  </a:lnTo>
                  <a:lnTo>
                    <a:pt x="70647" y="0"/>
                  </a:lnTo>
                  <a:lnTo>
                    <a:pt x="79847" y="249"/>
                  </a:lnTo>
                  <a:lnTo>
                    <a:pt x="90522" y="6474"/>
                  </a:lnTo>
                  <a:lnTo>
                    <a:pt x="107880" y="20976"/>
                  </a:lnTo>
                  <a:lnTo>
                    <a:pt x="119142" y="41855"/>
                  </a:lnTo>
                  <a:lnTo>
                    <a:pt x="128045" y="73755"/>
                  </a:lnTo>
                  <a:lnTo>
                    <a:pt x="127230" y="93942"/>
                  </a:lnTo>
                  <a:lnTo>
                    <a:pt x="121458" y="111616"/>
                  </a:lnTo>
                  <a:lnTo>
                    <a:pt x="107015" y="132055"/>
                  </a:lnTo>
                  <a:lnTo>
                    <a:pt x="97892" y="140079"/>
                  </a:lnTo>
                  <a:lnTo>
                    <a:pt x="74711" y="151934"/>
                  </a:lnTo>
                  <a:lnTo>
                    <a:pt x="31834" y="160858"/>
                  </a:lnTo>
                  <a:lnTo>
                    <a:pt x="10413" y="165666"/>
                  </a:lnTo>
                  <a:lnTo>
                    <a:pt x="12702" y="166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971"/>
            <p:cNvSpPr/>
            <p:nvPr>
              <p:custDataLst>
                <p:tags r:id="rId54"/>
              </p:custDataLst>
            </p:nvPr>
          </p:nvSpPr>
          <p:spPr>
            <a:xfrm>
              <a:off x="6505379" y="2774950"/>
              <a:ext cx="60522" cy="95251"/>
            </a:xfrm>
            <a:custGeom>
              <a:avLst/>
              <a:gdLst/>
              <a:ahLst/>
              <a:cxnLst/>
              <a:rect l="0" t="0" r="0" b="0"/>
              <a:pathLst>
                <a:path w="60522" h="952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775"/>
                  </a:lnTo>
                  <a:lnTo>
                    <a:pt x="29049" y="52528"/>
                  </a:lnTo>
                  <a:lnTo>
                    <a:pt x="6052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972"/>
            <p:cNvSpPr/>
            <p:nvPr>
              <p:custDataLst>
                <p:tags r:id="rId55"/>
              </p:custDataLst>
            </p:nvPr>
          </p:nvSpPr>
          <p:spPr>
            <a:xfrm>
              <a:off x="6483350" y="2800350"/>
              <a:ext cx="107951" cy="76201"/>
            </a:xfrm>
            <a:custGeom>
              <a:avLst/>
              <a:gdLst/>
              <a:ahLst/>
              <a:cxnLst/>
              <a:rect l="0" t="0" r="0" b="0"/>
              <a:pathLst>
                <a:path w="107951" h="76201">
                  <a:moveTo>
                    <a:pt x="107950" y="0"/>
                  </a:moveTo>
                  <a:lnTo>
                    <a:pt x="107950" y="0"/>
                  </a:lnTo>
                  <a:lnTo>
                    <a:pt x="92049" y="705"/>
                  </a:lnTo>
                  <a:lnTo>
                    <a:pt x="84184" y="3371"/>
                  </a:lnTo>
                  <a:lnTo>
                    <a:pt x="68452" y="15580"/>
                  </a:lnTo>
                  <a:lnTo>
                    <a:pt x="21660" y="6166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973"/>
            <p:cNvSpPr/>
            <p:nvPr>
              <p:custDataLst>
                <p:tags r:id="rId56"/>
              </p:custDataLst>
            </p:nvPr>
          </p:nvSpPr>
          <p:spPr>
            <a:xfrm>
              <a:off x="6427575" y="2421637"/>
              <a:ext cx="112926" cy="89569"/>
            </a:xfrm>
            <a:custGeom>
              <a:avLst/>
              <a:gdLst/>
              <a:ahLst/>
              <a:cxnLst/>
              <a:rect l="0" t="0" r="0" b="0"/>
              <a:pathLst>
                <a:path w="112926" h="89569">
                  <a:moveTo>
                    <a:pt x="49425" y="29463"/>
                  </a:moveTo>
                  <a:lnTo>
                    <a:pt x="49425" y="29463"/>
                  </a:lnTo>
                  <a:lnTo>
                    <a:pt x="46054" y="29463"/>
                  </a:lnTo>
                  <a:lnTo>
                    <a:pt x="20191" y="52607"/>
                  </a:lnTo>
                  <a:lnTo>
                    <a:pt x="10582" y="65405"/>
                  </a:lnTo>
                  <a:lnTo>
                    <a:pt x="0" y="89568"/>
                  </a:lnTo>
                  <a:lnTo>
                    <a:pt x="247" y="89289"/>
                  </a:lnTo>
                  <a:lnTo>
                    <a:pt x="22427" y="43248"/>
                  </a:lnTo>
                  <a:lnTo>
                    <a:pt x="43982" y="5433"/>
                  </a:lnTo>
                  <a:lnTo>
                    <a:pt x="47208" y="2859"/>
                  </a:lnTo>
                  <a:lnTo>
                    <a:pt x="54554" y="0"/>
                  </a:lnTo>
                  <a:lnTo>
                    <a:pt x="58489" y="649"/>
                  </a:lnTo>
                  <a:lnTo>
                    <a:pt x="66623" y="5133"/>
                  </a:lnTo>
                  <a:lnTo>
                    <a:pt x="91781" y="36464"/>
                  </a:lnTo>
                  <a:lnTo>
                    <a:pt x="112925" y="73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974"/>
            <p:cNvSpPr/>
            <p:nvPr>
              <p:custDataLst>
                <p:tags r:id="rId57"/>
              </p:custDataLst>
            </p:nvPr>
          </p:nvSpPr>
          <p:spPr>
            <a:xfrm>
              <a:off x="6723813" y="2533650"/>
              <a:ext cx="83388" cy="292101"/>
            </a:xfrm>
            <a:custGeom>
              <a:avLst/>
              <a:gdLst/>
              <a:ahLst/>
              <a:cxnLst/>
              <a:rect l="0" t="0" r="0" b="0"/>
              <a:pathLst>
                <a:path w="83388" h="292101">
                  <a:moveTo>
                    <a:pt x="83387" y="0"/>
                  </a:moveTo>
                  <a:lnTo>
                    <a:pt x="83387" y="0"/>
                  </a:lnTo>
                  <a:lnTo>
                    <a:pt x="56706" y="43308"/>
                  </a:lnTo>
                  <a:lnTo>
                    <a:pt x="40439" y="79625"/>
                  </a:lnTo>
                  <a:lnTo>
                    <a:pt x="22301" y="122659"/>
                  </a:lnTo>
                  <a:lnTo>
                    <a:pt x="9392" y="158248"/>
                  </a:lnTo>
                  <a:lnTo>
                    <a:pt x="0" y="200072"/>
                  </a:lnTo>
                  <a:lnTo>
                    <a:pt x="2862" y="240373"/>
                  </a:lnTo>
                  <a:lnTo>
                    <a:pt x="12648" y="269013"/>
                  </a:lnTo>
                  <a:lnTo>
                    <a:pt x="18589" y="275297"/>
                  </a:lnTo>
                  <a:lnTo>
                    <a:pt x="64337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3975"/>
            <p:cNvSpPr/>
            <p:nvPr>
              <p:custDataLst>
                <p:tags r:id="rId58"/>
              </p:custDataLst>
            </p:nvPr>
          </p:nvSpPr>
          <p:spPr>
            <a:xfrm>
              <a:off x="6884543" y="2686050"/>
              <a:ext cx="11558" cy="88901"/>
            </a:xfrm>
            <a:custGeom>
              <a:avLst/>
              <a:gdLst/>
              <a:ahLst/>
              <a:cxnLst/>
              <a:rect l="0" t="0" r="0" b="0"/>
              <a:pathLst>
                <a:path w="11558" h="88901">
                  <a:moveTo>
                    <a:pt x="11557" y="0"/>
                  </a:moveTo>
                  <a:lnTo>
                    <a:pt x="11557" y="0"/>
                  </a:lnTo>
                  <a:lnTo>
                    <a:pt x="8186" y="0"/>
                  </a:lnTo>
                  <a:lnTo>
                    <a:pt x="4649" y="7526"/>
                  </a:lnTo>
                  <a:lnTo>
                    <a:pt x="0" y="31982"/>
                  </a:lnTo>
                  <a:lnTo>
                    <a:pt x="4151" y="60854"/>
                  </a:lnTo>
                  <a:lnTo>
                    <a:pt x="11557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3976"/>
            <p:cNvSpPr/>
            <p:nvPr>
              <p:custDataLst>
                <p:tags r:id="rId59"/>
              </p:custDataLst>
            </p:nvPr>
          </p:nvSpPr>
          <p:spPr>
            <a:xfrm>
              <a:off x="6902450" y="25844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12700" y="9329"/>
                  </a:lnTo>
                  <a:lnTo>
                    <a:pt x="11995" y="8336"/>
                  </a:lnTo>
                  <a:lnTo>
                    <a:pt x="10819" y="7674"/>
                  </a:lnTo>
                  <a:lnTo>
                    <a:pt x="9329" y="72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3977"/>
            <p:cNvSpPr/>
            <p:nvPr>
              <p:custDataLst>
                <p:tags r:id="rId60"/>
              </p:custDataLst>
            </p:nvPr>
          </p:nvSpPr>
          <p:spPr>
            <a:xfrm>
              <a:off x="6997700" y="2552700"/>
              <a:ext cx="67716" cy="298451"/>
            </a:xfrm>
            <a:custGeom>
              <a:avLst/>
              <a:gdLst/>
              <a:ahLst/>
              <a:cxnLst/>
              <a:rect l="0" t="0" r="0" b="0"/>
              <a:pathLst>
                <a:path w="67716" h="298451">
                  <a:moveTo>
                    <a:pt x="0" y="0"/>
                  </a:moveTo>
                  <a:lnTo>
                    <a:pt x="0" y="0"/>
                  </a:lnTo>
                  <a:lnTo>
                    <a:pt x="33224" y="39966"/>
                  </a:lnTo>
                  <a:lnTo>
                    <a:pt x="53642" y="78110"/>
                  </a:lnTo>
                  <a:lnTo>
                    <a:pt x="62646" y="103154"/>
                  </a:lnTo>
                  <a:lnTo>
                    <a:pt x="67715" y="142904"/>
                  </a:lnTo>
                  <a:lnTo>
                    <a:pt x="67547" y="186455"/>
                  </a:lnTo>
                  <a:lnTo>
                    <a:pt x="60928" y="228663"/>
                  </a:lnTo>
                  <a:lnTo>
                    <a:pt x="51528" y="258879"/>
                  </a:lnTo>
                  <a:lnTo>
                    <a:pt x="1905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3978"/>
            <p:cNvSpPr/>
            <p:nvPr>
              <p:custDataLst>
                <p:tags r:id="rId61"/>
              </p:custDataLst>
            </p:nvPr>
          </p:nvSpPr>
          <p:spPr>
            <a:xfrm>
              <a:off x="5184950" y="2623433"/>
              <a:ext cx="155401" cy="456318"/>
            </a:xfrm>
            <a:custGeom>
              <a:avLst/>
              <a:gdLst/>
              <a:ahLst/>
              <a:cxnLst/>
              <a:rect l="0" t="0" r="0" b="0"/>
              <a:pathLst>
                <a:path w="155401" h="456318">
                  <a:moveTo>
                    <a:pt x="155400" y="5467"/>
                  </a:moveTo>
                  <a:lnTo>
                    <a:pt x="155400" y="5467"/>
                  </a:lnTo>
                  <a:lnTo>
                    <a:pt x="155400" y="2096"/>
                  </a:lnTo>
                  <a:lnTo>
                    <a:pt x="153988" y="1103"/>
                  </a:lnTo>
                  <a:lnTo>
                    <a:pt x="148658" y="0"/>
                  </a:lnTo>
                  <a:lnTo>
                    <a:pt x="134352" y="2749"/>
                  </a:lnTo>
                  <a:lnTo>
                    <a:pt x="109144" y="16480"/>
                  </a:lnTo>
                  <a:lnTo>
                    <a:pt x="83054" y="37815"/>
                  </a:lnTo>
                  <a:lnTo>
                    <a:pt x="52680" y="78153"/>
                  </a:lnTo>
                  <a:lnTo>
                    <a:pt x="29825" y="119935"/>
                  </a:lnTo>
                  <a:lnTo>
                    <a:pt x="14241" y="156819"/>
                  </a:lnTo>
                  <a:lnTo>
                    <a:pt x="4515" y="201849"/>
                  </a:lnTo>
                  <a:lnTo>
                    <a:pt x="0" y="248980"/>
                  </a:lnTo>
                  <a:lnTo>
                    <a:pt x="3208" y="294852"/>
                  </a:lnTo>
                  <a:lnTo>
                    <a:pt x="12077" y="336901"/>
                  </a:lnTo>
                  <a:lnTo>
                    <a:pt x="23634" y="377147"/>
                  </a:lnTo>
                  <a:lnTo>
                    <a:pt x="37101" y="409105"/>
                  </a:lnTo>
                  <a:lnTo>
                    <a:pt x="57243" y="438446"/>
                  </a:lnTo>
                  <a:lnTo>
                    <a:pt x="73870" y="449924"/>
                  </a:lnTo>
                  <a:lnTo>
                    <a:pt x="117300" y="456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3979"/>
            <p:cNvSpPr/>
            <p:nvPr>
              <p:custDataLst>
                <p:tags r:id="rId62"/>
              </p:custDataLst>
            </p:nvPr>
          </p:nvSpPr>
          <p:spPr>
            <a:xfrm>
              <a:off x="5476360" y="2693360"/>
              <a:ext cx="238641" cy="259391"/>
            </a:xfrm>
            <a:custGeom>
              <a:avLst/>
              <a:gdLst/>
              <a:ahLst/>
              <a:cxnLst/>
              <a:rect l="0" t="0" r="0" b="0"/>
              <a:pathLst>
                <a:path w="238641" h="259391">
                  <a:moveTo>
                    <a:pt x="187840" y="11740"/>
                  </a:moveTo>
                  <a:lnTo>
                    <a:pt x="187840" y="11740"/>
                  </a:lnTo>
                  <a:lnTo>
                    <a:pt x="187840" y="2280"/>
                  </a:lnTo>
                  <a:lnTo>
                    <a:pt x="187134" y="1200"/>
                  </a:lnTo>
                  <a:lnTo>
                    <a:pt x="185958" y="480"/>
                  </a:lnTo>
                  <a:lnTo>
                    <a:pt x="184469" y="0"/>
                  </a:lnTo>
                  <a:lnTo>
                    <a:pt x="137035" y="11943"/>
                  </a:lnTo>
                  <a:lnTo>
                    <a:pt x="93295" y="28125"/>
                  </a:lnTo>
                  <a:lnTo>
                    <a:pt x="56433" y="48686"/>
                  </a:lnTo>
                  <a:lnTo>
                    <a:pt x="51551" y="53304"/>
                  </a:lnTo>
                  <a:lnTo>
                    <a:pt x="46128" y="64080"/>
                  </a:lnTo>
                  <a:lnTo>
                    <a:pt x="44682" y="69916"/>
                  </a:lnTo>
                  <a:lnTo>
                    <a:pt x="45835" y="75219"/>
                  </a:lnTo>
                  <a:lnTo>
                    <a:pt x="52760" y="84873"/>
                  </a:lnTo>
                  <a:lnTo>
                    <a:pt x="64773" y="91986"/>
                  </a:lnTo>
                  <a:lnTo>
                    <a:pt x="108222" y="111814"/>
                  </a:lnTo>
                  <a:lnTo>
                    <a:pt x="113595" y="114439"/>
                  </a:lnTo>
                  <a:lnTo>
                    <a:pt x="117176" y="117600"/>
                  </a:lnTo>
                  <a:lnTo>
                    <a:pt x="121156" y="124876"/>
                  </a:lnTo>
                  <a:lnTo>
                    <a:pt x="118690" y="130203"/>
                  </a:lnTo>
                  <a:lnTo>
                    <a:pt x="93354" y="156971"/>
                  </a:lnTo>
                  <a:lnTo>
                    <a:pt x="50662" y="181724"/>
                  </a:lnTo>
                  <a:lnTo>
                    <a:pt x="3325" y="216819"/>
                  </a:lnTo>
                  <a:lnTo>
                    <a:pt x="0" y="222360"/>
                  </a:lnTo>
                  <a:lnTo>
                    <a:pt x="1935" y="224120"/>
                  </a:lnTo>
                  <a:lnTo>
                    <a:pt x="46411" y="230548"/>
                  </a:lnTo>
                  <a:lnTo>
                    <a:pt x="85728" y="232970"/>
                  </a:lnTo>
                  <a:lnTo>
                    <a:pt x="128211" y="233789"/>
                  </a:lnTo>
                  <a:lnTo>
                    <a:pt x="174023" y="237713"/>
                  </a:lnTo>
                  <a:lnTo>
                    <a:pt x="219700" y="247783"/>
                  </a:lnTo>
                  <a:lnTo>
                    <a:pt x="230223" y="251409"/>
                  </a:lnTo>
                  <a:lnTo>
                    <a:pt x="238640" y="259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980"/>
            <p:cNvSpPr/>
            <p:nvPr>
              <p:custDataLst>
                <p:tags r:id="rId63"/>
              </p:custDataLst>
            </p:nvPr>
          </p:nvSpPr>
          <p:spPr>
            <a:xfrm>
              <a:off x="5486400" y="3001225"/>
              <a:ext cx="323851" cy="161076"/>
            </a:xfrm>
            <a:custGeom>
              <a:avLst/>
              <a:gdLst/>
              <a:ahLst/>
              <a:cxnLst/>
              <a:rect l="0" t="0" r="0" b="0"/>
              <a:pathLst>
                <a:path w="323851" h="161076">
                  <a:moveTo>
                    <a:pt x="0" y="161075"/>
                  </a:moveTo>
                  <a:lnTo>
                    <a:pt x="0" y="161075"/>
                  </a:lnTo>
                  <a:lnTo>
                    <a:pt x="29824" y="159193"/>
                  </a:lnTo>
                  <a:lnTo>
                    <a:pt x="72205" y="140680"/>
                  </a:lnTo>
                  <a:lnTo>
                    <a:pt x="86227" y="130416"/>
                  </a:lnTo>
                  <a:lnTo>
                    <a:pt x="93121" y="118756"/>
                  </a:lnTo>
                  <a:lnTo>
                    <a:pt x="95946" y="111696"/>
                  </a:lnTo>
                  <a:lnTo>
                    <a:pt x="97206" y="96325"/>
                  </a:lnTo>
                  <a:lnTo>
                    <a:pt x="90438" y="55077"/>
                  </a:lnTo>
                  <a:lnTo>
                    <a:pt x="83727" y="19629"/>
                  </a:lnTo>
                  <a:lnTo>
                    <a:pt x="84746" y="15272"/>
                  </a:lnTo>
                  <a:lnTo>
                    <a:pt x="89641" y="8550"/>
                  </a:lnTo>
                  <a:lnTo>
                    <a:pt x="100330" y="798"/>
                  </a:lnTo>
                  <a:lnTo>
                    <a:pt x="112089" y="0"/>
                  </a:lnTo>
                  <a:lnTo>
                    <a:pt x="157231" y="4002"/>
                  </a:lnTo>
                  <a:lnTo>
                    <a:pt x="169364" y="8009"/>
                  </a:lnTo>
                  <a:lnTo>
                    <a:pt x="177108" y="14494"/>
                  </a:lnTo>
                  <a:lnTo>
                    <a:pt x="181020" y="25843"/>
                  </a:lnTo>
                  <a:lnTo>
                    <a:pt x="182053" y="39589"/>
                  </a:lnTo>
                  <a:lnTo>
                    <a:pt x="180161" y="52753"/>
                  </a:lnTo>
                  <a:lnTo>
                    <a:pt x="161151" y="94878"/>
                  </a:lnTo>
                  <a:lnTo>
                    <a:pt x="149894" y="127559"/>
                  </a:lnTo>
                  <a:lnTo>
                    <a:pt x="150816" y="135125"/>
                  </a:lnTo>
                  <a:lnTo>
                    <a:pt x="154165" y="137425"/>
                  </a:lnTo>
                  <a:lnTo>
                    <a:pt x="165414" y="139981"/>
                  </a:lnTo>
                  <a:lnTo>
                    <a:pt x="201099" y="134677"/>
                  </a:lnTo>
                  <a:lnTo>
                    <a:pt x="240678" y="127540"/>
                  </a:lnTo>
                  <a:lnTo>
                    <a:pt x="282544" y="123171"/>
                  </a:lnTo>
                  <a:lnTo>
                    <a:pt x="323850" y="116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3981"/>
            <p:cNvSpPr/>
            <p:nvPr>
              <p:custDataLst>
                <p:tags r:id="rId64"/>
              </p:custDataLst>
            </p:nvPr>
          </p:nvSpPr>
          <p:spPr>
            <a:xfrm>
              <a:off x="5949950" y="2737111"/>
              <a:ext cx="12701" cy="120390"/>
            </a:xfrm>
            <a:custGeom>
              <a:avLst/>
              <a:gdLst/>
              <a:ahLst/>
              <a:cxnLst/>
              <a:rect l="0" t="0" r="0" b="0"/>
              <a:pathLst>
                <a:path w="12701" h="1203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0" y="3187"/>
                  </a:lnTo>
                  <a:lnTo>
                    <a:pt x="7840" y="50215"/>
                  </a:lnTo>
                  <a:lnTo>
                    <a:pt x="12061" y="96932"/>
                  </a:lnTo>
                  <a:lnTo>
                    <a:pt x="12700" y="12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3982"/>
            <p:cNvSpPr/>
            <p:nvPr>
              <p:custDataLst>
                <p:tags r:id="rId65"/>
              </p:custDataLst>
            </p:nvPr>
          </p:nvSpPr>
          <p:spPr>
            <a:xfrm>
              <a:off x="7334250" y="2471033"/>
              <a:ext cx="87089" cy="430918"/>
            </a:xfrm>
            <a:custGeom>
              <a:avLst/>
              <a:gdLst/>
              <a:ahLst/>
              <a:cxnLst/>
              <a:rect l="0" t="0" r="0" b="0"/>
              <a:pathLst>
                <a:path w="87089" h="4309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3484" y="9491"/>
                  </a:lnTo>
                  <a:lnTo>
                    <a:pt x="31982" y="32451"/>
                  </a:lnTo>
                  <a:lnTo>
                    <a:pt x="54239" y="75081"/>
                  </a:lnTo>
                  <a:lnTo>
                    <a:pt x="71966" y="114444"/>
                  </a:lnTo>
                  <a:lnTo>
                    <a:pt x="79728" y="148681"/>
                  </a:lnTo>
                  <a:lnTo>
                    <a:pt x="84824" y="186240"/>
                  </a:lnTo>
                  <a:lnTo>
                    <a:pt x="87088" y="217044"/>
                  </a:lnTo>
                  <a:lnTo>
                    <a:pt x="84332" y="252372"/>
                  </a:lnTo>
                  <a:lnTo>
                    <a:pt x="77698" y="290886"/>
                  </a:lnTo>
                  <a:lnTo>
                    <a:pt x="67694" y="329170"/>
                  </a:lnTo>
                  <a:lnTo>
                    <a:pt x="53532" y="376310"/>
                  </a:lnTo>
                  <a:lnTo>
                    <a:pt x="36105" y="409887"/>
                  </a:lnTo>
                  <a:lnTo>
                    <a:pt x="27569" y="420629"/>
                  </a:lnTo>
                  <a:lnTo>
                    <a:pt x="6350" y="430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4" name="SMARTInkShape-3983"/>
          <p:cNvSpPr/>
          <p:nvPr>
            <p:custDataLst>
              <p:tags r:id="rId3"/>
            </p:custDataLst>
          </p:nvPr>
        </p:nvSpPr>
        <p:spPr>
          <a:xfrm>
            <a:off x="4699261" y="2882900"/>
            <a:ext cx="234690" cy="12663"/>
          </a:xfrm>
          <a:custGeom>
            <a:avLst/>
            <a:gdLst/>
            <a:ahLst/>
            <a:cxnLst/>
            <a:rect l="0" t="0" r="0" b="0"/>
            <a:pathLst>
              <a:path w="234690" h="12663">
                <a:moveTo>
                  <a:pt x="6089" y="0"/>
                </a:moveTo>
                <a:lnTo>
                  <a:pt x="6089" y="0"/>
                </a:lnTo>
                <a:lnTo>
                  <a:pt x="622" y="5467"/>
                </a:lnTo>
                <a:lnTo>
                  <a:pt x="0" y="9460"/>
                </a:lnTo>
                <a:lnTo>
                  <a:pt x="7381" y="11260"/>
                </a:lnTo>
                <a:lnTo>
                  <a:pt x="53923" y="12510"/>
                </a:lnTo>
                <a:lnTo>
                  <a:pt x="101249" y="12662"/>
                </a:lnTo>
                <a:lnTo>
                  <a:pt x="145301" y="9322"/>
                </a:lnTo>
                <a:lnTo>
                  <a:pt x="187115" y="7231"/>
                </a:lnTo>
                <a:lnTo>
                  <a:pt x="234689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0" name="SMARTInkShape-Group816"/>
          <p:cNvGrpSpPr/>
          <p:nvPr/>
        </p:nvGrpSpPr>
        <p:grpSpPr>
          <a:xfrm>
            <a:off x="3270937" y="2585694"/>
            <a:ext cx="1164882" cy="950297"/>
            <a:chOff x="3270937" y="2585694"/>
            <a:chExt cx="1164882" cy="950297"/>
          </a:xfrm>
        </p:grpSpPr>
        <p:sp>
          <p:nvSpPr>
            <p:cNvPr id="275" name="SMARTInkShape-3984"/>
            <p:cNvSpPr/>
            <p:nvPr>
              <p:custDataLst>
                <p:tags r:id="rId44"/>
              </p:custDataLst>
            </p:nvPr>
          </p:nvSpPr>
          <p:spPr>
            <a:xfrm>
              <a:off x="4373057" y="2649710"/>
              <a:ext cx="62762" cy="36341"/>
            </a:xfrm>
            <a:custGeom>
              <a:avLst/>
              <a:gdLst/>
              <a:ahLst/>
              <a:cxnLst/>
              <a:rect l="0" t="0" r="0" b="0"/>
              <a:pathLst>
                <a:path w="62762" h="36341">
                  <a:moveTo>
                    <a:pt x="33843" y="36340"/>
                  </a:moveTo>
                  <a:lnTo>
                    <a:pt x="33843" y="36340"/>
                  </a:lnTo>
                  <a:lnTo>
                    <a:pt x="28068" y="31271"/>
                  </a:lnTo>
                  <a:lnTo>
                    <a:pt x="17942" y="26215"/>
                  </a:lnTo>
                  <a:lnTo>
                    <a:pt x="10078" y="24784"/>
                  </a:lnTo>
                  <a:lnTo>
                    <a:pt x="3760" y="26030"/>
                  </a:lnTo>
                  <a:lnTo>
                    <a:pt x="1088" y="27350"/>
                  </a:lnTo>
                  <a:lnTo>
                    <a:pt x="12" y="28230"/>
                  </a:lnTo>
                  <a:lnTo>
                    <a:pt x="0" y="28816"/>
                  </a:lnTo>
                  <a:lnTo>
                    <a:pt x="8422" y="33129"/>
                  </a:lnTo>
                  <a:lnTo>
                    <a:pt x="23018" y="35389"/>
                  </a:lnTo>
                  <a:lnTo>
                    <a:pt x="40748" y="32687"/>
                  </a:lnTo>
                  <a:lnTo>
                    <a:pt x="56037" y="24047"/>
                  </a:lnTo>
                  <a:lnTo>
                    <a:pt x="61346" y="16530"/>
                  </a:lnTo>
                  <a:lnTo>
                    <a:pt x="62761" y="12550"/>
                  </a:lnTo>
                  <a:lnTo>
                    <a:pt x="62294" y="9191"/>
                  </a:lnTo>
                  <a:lnTo>
                    <a:pt x="60571" y="6246"/>
                  </a:lnTo>
                  <a:lnTo>
                    <a:pt x="58012" y="3578"/>
                  </a:lnTo>
                  <a:lnTo>
                    <a:pt x="49523" y="613"/>
                  </a:lnTo>
                  <a:lnTo>
                    <a:pt x="39401" y="0"/>
                  </a:lnTo>
                  <a:lnTo>
                    <a:pt x="30198" y="2079"/>
                  </a:lnTo>
                  <a:lnTo>
                    <a:pt x="21404" y="9119"/>
                  </a:lnTo>
                  <a:lnTo>
                    <a:pt x="8443" y="29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3985"/>
            <p:cNvSpPr/>
            <p:nvPr>
              <p:custDataLst>
                <p:tags r:id="rId45"/>
              </p:custDataLst>
            </p:nvPr>
          </p:nvSpPr>
          <p:spPr>
            <a:xfrm>
              <a:off x="4400550" y="2819400"/>
              <a:ext cx="12701" cy="152401"/>
            </a:xfrm>
            <a:custGeom>
              <a:avLst/>
              <a:gdLst/>
              <a:ahLst/>
              <a:cxnLst/>
              <a:rect l="0" t="0" r="0" b="0"/>
              <a:pathLst>
                <a:path w="12701" h="152401">
                  <a:moveTo>
                    <a:pt x="0" y="0"/>
                  </a:moveTo>
                  <a:lnTo>
                    <a:pt x="0" y="0"/>
                  </a:lnTo>
                  <a:lnTo>
                    <a:pt x="1881" y="38282"/>
                  </a:lnTo>
                  <a:lnTo>
                    <a:pt x="5467" y="83840"/>
                  </a:lnTo>
                  <a:lnTo>
                    <a:pt x="8115" y="130523"/>
                  </a:lnTo>
                  <a:lnTo>
                    <a:pt x="127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3986"/>
            <p:cNvSpPr/>
            <p:nvPr>
              <p:custDataLst>
                <p:tags r:id="rId46"/>
              </p:custDataLst>
            </p:nvPr>
          </p:nvSpPr>
          <p:spPr>
            <a:xfrm>
              <a:off x="4070763" y="2585694"/>
              <a:ext cx="164688" cy="513372"/>
            </a:xfrm>
            <a:custGeom>
              <a:avLst/>
              <a:gdLst/>
              <a:ahLst/>
              <a:cxnLst/>
              <a:rect l="0" t="0" r="0" b="0"/>
              <a:pathLst>
                <a:path w="164688" h="513372">
                  <a:moveTo>
                    <a:pt x="164687" y="24156"/>
                  </a:moveTo>
                  <a:lnTo>
                    <a:pt x="164687" y="24156"/>
                  </a:lnTo>
                  <a:lnTo>
                    <a:pt x="164687" y="15318"/>
                  </a:lnTo>
                  <a:lnTo>
                    <a:pt x="162805" y="11291"/>
                  </a:lnTo>
                  <a:lnTo>
                    <a:pt x="161316" y="9229"/>
                  </a:lnTo>
                  <a:lnTo>
                    <a:pt x="152477" y="2957"/>
                  </a:lnTo>
                  <a:lnTo>
                    <a:pt x="140922" y="0"/>
                  </a:lnTo>
                  <a:lnTo>
                    <a:pt x="118448" y="2496"/>
                  </a:lnTo>
                  <a:lnTo>
                    <a:pt x="103214" y="9591"/>
                  </a:lnTo>
                  <a:lnTo>
                    <a:pt x="80856" y="29248"/>
                  </a:lnTo>
                  <a:lnTo>
                    <a:pt x="43158" y="74906"/>
                  </a:lnTo>
                  <a:lnTo>
                    <a:pt x="26608" y="110454"/>
                  </a:lnTo>
                  <a:lnTo>
                    <a:pt x="11745" y="153229"/>
                  </a:lnTo>
                  <a:lnTo>
                    <a:pt x="4287" y="192144"/>
                  </a:lnTo>
                  <a:lnTo>
                    <a:pt x="515" y="239111"/>
                  </a:lnTo>
                  <a:lnTo>
                    <a:pt x="0" y="270680"/>
                  </a:lnTo>
                  <a:lnTo>
                    <a:pt x="3533" y="303996"/>
                  </a:lnTo>
                  <a:lnTo>
                    <a:pt x="9807" y="337618"/>
                  </a:lnTo>
                  <a:lnTo>
                    <a:pt x="21273" y="384753"/>
                  </a:lnTo>
                  <a:lnTo>
                    <a:pt x="39671" y="428956"/>
                  </a:lnTo>
                  <a:lnTo>
                    <a:pt x="63479" y="474298"/>
                  </a:lnTo>
                  <a:lnTo>
                    <a:pt x="78882" y="494944"/>
                  </a:lnTo>
                  <a:lnTo>
                    <a:pt x="102496" y="509998"/>
                  </a:lnTo>
                  <a:lnTo>
                    <a:pt x="119878" y="513371"/>
                  </a:lnTo>
                  <a:lnTo>
                    <a:pt x="128464" y="513282"/>
                  </a:lnTo>
                  <a:lnTo>
                    <a:pt x="143649" y="507540"/>
                  </a:lnTo>
                  <a:lnTo>
                    <a:pt x="164687" y="494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3987"/>
            <p:cNvSpPr/>
            <p:nvPr>
              <p:custDataLst>
                <p:tags r:id="rId47"/>
              </p:custDataLst>
            </p:nvPr>
          </p:nvSpPr>
          <p:spPr>
            <a:xfrm>
              <a:off x="3366383" y="3291345"/>
              <a:ext cx="500768" cy="244646"/>
            </a:xfrm>
            <a:custGeom>
              <a:avLst/>
              <a:gdLst/>
              <a:ahLst/>
              <a:cxnLst/>
              <a:rect l="0" t="0" r="0" b="0"/>
              <a:pathLst>
                <a:path w="500768" h="244646">
                  <a:moveTo>
                    <a:pt x="5467" y="232905"/>
                  </a:moveTo>
                  <a:lnTo>
                    <a:pt x="5467" y="232905"/>
                  </a:lnTo>
                  <a:lnTo>
                    <a:pt x="0" y="238372"/>
                  </a:lnTo>
                  <a:lnTo>
                    <a:pt x="6120" y="242365"/>
                  </a:lnTo>
                  <a:lnTo>
                    <a:pt x="23613" y="244645"/>
                  </a:lnTo>
                  <a:lnTo>
                    <a:pt x="61791" y="240452"/>
                  </a:lnTo>
                  <a:lnTo>
                    <a:pt x="104787" y="239491"/>
                  </a:lnTo>
                  <a:lnTo>
                    <a:pt x="151587" y="232802"/>
                  </a:lnTo>
                  <a:lnTo>
                    <a:pt x="158133" y="229802"/>
                  </a:lnTo>
                  <a:lnTo>
                    <a:pt x="160161" y="228014"/>
                  </a:lnTo>
                  <a:lnTo>
                    <a:pt x="162414" y="224146"/>
                  </a:lnTo>
                  <a:lnTo>
                    <a:pt x="164058" y="206245"/>
                  </a:lnTo>
                  <a:lnTo>
                    <a:pt x="157705" y="176107"/>
                  </a:lnTo>
                  <a:lnTo>
                    <a:pt x="139412" y="133883"/>
                  </a:lnTo>
                  <a:lnTo>
                    <a:pt x="122001" y="91206"/>
                  </a:lnTo>
                  <a:lnTo>
                    <a:pt x="115960" y="61254"/>
                  </a:lnTo>
                  <a:lnTo>
                    <a:pt x="118310" y="45138"/>
                  </a:lnTo>
                  <a:lnTo>
                    <a:pt x="120913" y="37877"/>
                  </a:lnTo>
                  <a:lnTo>
                    <a:pt x="138059" y="17545"/>
                  </a:lnTo>
                  <a:lnTo>
                    <a:pt x="157642" y="4857"/>
                  </a:lnTo>
                  <a:lnTo>
                    <a:pt x="183592" y="0"/>
                  </a:lnTo>
                  <a:lnTo>
                    <a:pt x="216995" y="5303"/>
                  </a:lnTo>
                  <a:lnTo>
                    <a:pt x="243590" y="15811"/>
                  </a:lnTo>
                  <a:lnTo>
                    <a:pt x="268246" y="34604"/>
                  </a:lnTo>
                  <a:lnTo>
                    <a:pt x="283313" y="54675"/>
                  </a:lnTo>
                  <a:lnTo>
                    <a:pt x="285823" y="71376"/>
                  </a:lnTo>
                  <a:lnTo>
                    <a:pt x="281685" y="114215"/>
                  </a:lnTo>
                  <a:lnTo>
                    <a:pt x="269004" y="152597"/>
                  </a:lnTo>
                  <a:lnTo>
                    <a:pt x="256673" y="179412"/>
                  </a:lnTo>
                  <a:lnTo>
                    <a:pt x="253819" y="195135"/>
                  </a:lnTo>
                  <a:lnTo>
                    <a:pt x="257113" y="197142"/>
                  </a:lnTo>
                  <a:lnTo>
                    <a:pt x="297370" y="200626"/>
                  </a:lnTo>
                  <a:lnTo>
                    <a:pt x="341821" y="196686"/>
                  </a:lnTo>
                  <a:lnTo>
                    <a:pt x="384886" y="193295"/>
                  </a:lnTo>
                  <a:lnTo>
                    <a:pt x="424098" y="188007"/>
                  </a:lnTo>
                  <a:lnTo>
                    <a:pt x="469138" y="181471"/>
                  </a:lnTo>
                  <a:lnTo>
                    <a:pt x="500767" y="169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3988"/>
            <p:cNvSpPr/>
            <p:nvPr>
              <p:custDataLst>
                <p:tags r:id="rId48"/>
              </p:custDataLst>
            </p:nvPr>
          </p:nvSpPr>
          <p:spPr>
            <a:xfrm>
              <a:off x="3270937" y="2647973"/>
              <a:ext cx="627964" cy="549911"/>
            </a:xfrm>
            <a:custGeom>
              <a:avLst/>
              <a:gdLst/>
              <a:ahLst/>
              <a:cxnLst/>
              <a:rect l="0" t="0" r="0" b="0"/>
              <a:pathLst>
                <a:path w="627964" h="549911">
                  <a:moveTo>
                    <a:pt x="348563" y="6327"/>
                  </a:moveTo>
                  <a:lnTo>
                    <a:pt x="348563" y="6327"/>
                  </a:lnTo>
                  <a:lnTo>
                    <a:pt x="360496" y="1301"/>
                  </a:lnTo>
                  <a:lnTo>
                    <a:pt x="379045" y="0"/>
                  </a:lnTo>
                  <a:lnTo>
                    <a:pt x="378762" y="697"/>
                  </a:lnTo>
                  <a:lnTo>
                    <a:pt x="376566" y="3355"/>
                  </a:lnTo>
                  <a:lnTo>
                    <a:pt x="331266" y="37772"/>
                  </a:lnTo>
                  <a:lnTo>
                    <a:pt x="286421" y="65456"/>
                  </a:lnTo>
                  <a:lnTo>
                    <a:pt x="245271" y="92273"/>
                  </a:lnTo>
                  <a:lnTo>
                    <a:pt x="202649" y="118319"/>
                  </a:lnTo>
                  <a:lnTo>
                    <a:pt x="159762" y="146277"/>
                  </a:lnTo>
                  <a:lnTo>
                    <a:pt x="120075" y="169306"/>
                  </a:lnTo>
                  <a:lnTo>
                    <a:pt x="80563" y="189143"/>
                  </a:lnTo>
                  <a:lnTo>
                    <a:pt x="39175" y="217691"/>
                  </a:lnTo>
                  <a:lnTo>
                    <a:pt x="31611" y="226326"/>
                  </a:lnTo>
                  <a:lnTo>
                    <a:pt x="30722" y="229898"/>
                  </a:lnTo>
                  <a:lnTo>
                    <a:pt x="31542" y="232985"/>
                  </a:lnTo>
                  <a:lnTo>
                    <a:pt x="33499" y="235749"/>
                  </a:lnTo>
                  <a:lnTo>
                    <a:pt x="76490" y="240185"/>
                  </a:lnTo>
                  <a:lnTo>
                    <a:pt x="118763" y="240954"/>
                  </a:lnTo>
                  <a:lnTo>
                    <a:pt x="160451" y="241181"/>
                  </a:lnTo>
                  <a:lnTo>
                    <a:pt x="206538" y="241258"/>
                  </a:lnTo>
                  <a:lnTo>
                    <a:pt x="250037" y="245034"/>
                  </a:lnTo>
                  <a:lnTo>
                    <a:pt x="287385" y="255090"/>
                  </a:lnTo>
                  <a:lnTo>
                    <a:pt x="295078" y="258952"/>
                  </a:lnTo>
                  <a:lnTo>
                    <a:pt x="305506" y="270770"/>
                  </a:lnTo>
                  <a:lnTo>
                    <a:pt x="309275" y="277872"/>
                  </a:lnTo>
                  <a:lnTo>
                    <a:pt x="310377" y="284018"/>
                  </a:lnTo>
                  <a:lnTo>
                    <a:pt x="309699" y="289527"/>
                  </a:lnTo>
                  <a:lnTo>
                    <a:pt x="307838" y="294610"/>
                  </a:lnTo>
                  <a:lnTo>
                    <a:pt x="285276" y="321636"/>
                  </a:lnTo>
                  <a:lnTo>
                    <a:pt x="243228" y="349914"/>
                  </a:lnTo>
                  <a:lnTo>
                    <a:pt x="207106" y="375468"/>
                  </a:lnTo>
                  <a:lnTo>
                    <a:pt x="167107" y="397376"/>
                  </a:lnTo>
                  <a:lnTo>
                    <a:pt x="124676" y="420016"/>
                  </a:lnTo>
                  <a:lnTo>
                    <a:pt x="82353" y="447292"/>
                  </a:lnTo>
                  <a:lnTo>
                    <a:pt x="38137" y="477201"/>
                  </a:lnTo>
                  <a:lnTo>
                    <a:pt x="11522" y="501915"/>
                  </a:lnTo>
                  <a:lnTo>
                    <a:pt x="1917" y="517277"/>
                  </a:lnTo>
                  <a:lnTo>
                    <a:pt x="0" y="528809"/>
                  </a:lnTo>
                  <a:lnTo>
                    <a:pt x="3298" y="533154"/>
                  </a:lnTo>
                  <a:lnTo>
                    <a:pt x="16372" y="539863"/>
                  </a:lnTo>
                  <a:lnTo>
                    <a:pt x="57167" y="549213"/>
                  </a:lnTo>
                  <a:lnTo>
                    <a:pt x="103273" y="549910"/>
                  </a:lnTo>
                  <a:lnTo>
                    <a:pt x="137946" y="546369"/>
                  </a:lnTo>
                  <a:lnTo>
                    <a:pt x="179226" y="540092"/>
                  </a:lnTo>
                  <a:lnTo>
                    <a:pt x="214036" y="534480"/>
                  </a:lnTo>
                  <a:lnTo>
                    <a:pt x="259314" y="527354"/>
                  </a:lnTo>
                  <a:lnTo>
                    <a:pt x="304009" y="520774"/>
                  </a:lnTo>
                  <a:lnTo>
                    <a:pt x="348532" y="514356"/>
                  </a:lnTo>
                  <a:lnTo>
                    <a:pt x="391122" y="509867"/>
                  </a:lnTo>
                  <a:lnTo>
                    <a:pt x="430553" y="506655"/>
                  </a:lnTo>
                  <a:lnTo>
                    <a:pt x="469047" y="501236"/>
                  </a:lnTo>
                  <a:lnTo>
                    <a:pt x="512908" y="497043"/>
                  </a:lnTo>
                  <a:lnTo>
                    <a:pt x="554832" y="495800"/>
                  </a:lnTo>
                  <a:lnTo>
                    <a:pt x="627963" y="507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1" name="SMARTInkShape-3989"/>
          <p:cNvSpPr/>
          <p:nvPr>
            <p:custDataLst>
              <p:tags r:id="rId4"/>
            </p:custDataLst>
          </p:nvPr>
        </p:nvSpPr>
        <p:spPr>
          <a:xfrm>
            <a:off x="2767467" y="1936750"/>
            <a:ext cx="5167006" cy="171451"/>
          </a:xfrm>
          <a:custGeom>
            <a:avLst/>
            <a:gdLst/>
            <a:ahLst/>
            <a:cxnLst/>
            <a:rect l="0" t="0" r="0" b="0"/>
            <a:pathLst>
              <a:path w="5167006" h="171451">
                <a:moveTo>
                  <a:pt x="83683" y="171450"/>
                </a:moveTo>
                <a:lnTo>
                  <a:pt x="83683" y="171450"/>
                </a:lnTo>
                <a:lnTo>
                  <a:pt x="41588" y="147031"/>
                </a:lnTo>
                <a:lnTo>
                  <a:pt x="6042" y="121337"/>
                </a:lnTo>
                <a:lnTo>
                  <a:pt x="2289" y="116874"/>
                </a:lnTo>
                <a:lnTo>
                  <a:pt x="493" y="113194"/>
                </a:lnTo>
                <a:lnTo>
                  <a:pt x="0" y="110035"/>
                </a:lnTo>
                <a:lnTo>
                  <a:pt x="378" y="107223"/>
                </a:lnTo>
                <a:lnTo>
                  <a:pt x="3452" y="105349"/>
                </a:lnTo>
                <a:lnTo>
                  <a:pt x="14393" y="103266"/>
                </a:lnTo>
                <a:lnTo>
                  <a:pt x="58916" y="106293"/>
                </a:lnTo>
                <a:lnTo>
                  <a:pt x="99393" y="108165"/>
                </a:lnTo>
                <a:lnTo>
                  <a:pt x="135350" y="111103"/>
                </a:lnTo>
                <a:lnTo>
                  <a:pt x="181777" y="113353"/>
                </a:lnTo>
                <a:lnTo>
                  <a:pt x="225715" y="114019"/>
                </a:lnTo>
                <a:lnTo>
                  <a:pt x="257110" y="114175"/>
                </a:lnTo>
                <a:lnTo>
                  <a:pt x="289879" y="113539"/>
                </a:lnTo>
                <a:lnTo>
                  <a:pt x="323257" y="110904"/>
                </a:lnTo>
                <a:lnTo>
                  <a:pt x="360670" y="109263"/>
                </a:lnTo>
                <a:lnTo>
                  <a:pt x="401522" y="107828"/>
                </a:lnTo>
                <a:lnTo>
                  <a:pt x="445548" y="104838"/>
                </a:lnTo>
                <a:lnTo>
                  <a:pt x="492868" y="101158"/>
                </a:lnTo>
                <a:lnTo>
                  <a:pt x="517339" y="99188"/>
                </a:lnTo>
                <a:lnTo>
                  <a:pt x="542826" y="97170"/>
                </a:lnTo>
                <a:lnTo>
                  <a:pt x="568989" y="95119"/>
                </a:lnTo>
                <a:lnTo>
                  <a:pt x="595604" y="93046"/>
                </a:lnTo>
                <a:lnTo>
                  <a:pt x="623930" y="90253"/>
                </a:lnTo>
                <a:lnTo>
                  <a:pt x="653398" y="86979"/>
                </a:lnTo>
                <a:lnTo>
                  <a:pt x="683626" y="83386"/>
                </a:lnTo>
                <a:lnTo>
                  <a:pt x="713656" y="80285"/>
                </a:lnTo>
                <a:lnTo>
                  <a:pt x="743554" y="77513"/>
                </a:lnTo>
                <a:lnTo>
                  <a:pt x="773363" y="74958"/>
                </a:lnTo>
                <a:lnTo>
                  <a:pt x="804525" y="72550"/>
                </a:lnTo>
                <a:lnTo>
                  <a:pt x="836589" y="70239"/>
                </a:lnTo>
                <a:lnTo>
                  <a:pt x="869254" y="67993"/>
                </a:lnTo>
                <a:lnTo>
                  <a:pt x="903024" y="65789"/>
                </a:lnTo>
                <a:lnTo>
                  <a:pt x="937533" y="63615"/>
                </a:lnTo>
                <a:lnTo>
                  <a:pt x="972533" y="61460"/>
                </a:lnTo>
                <a:lnTo>
                  <a:pt x="1007861" y="58612"/>
                </a:lnTo>
                <a:lnTo>
                  <a:pt x="1043407" y="55303"/>
                </a:lnTo>
                <a:lnTo>
                  <a:pt x="1079099" y="51685"/>
                </a:lnTo>
                <a:lnTo>
                  <a:pt x="1115594" y="48568"/>
                </a:lnTo>
                <a:lnTo>
                  <a:pt x="1152623" y="45784"/>
                </a:lnTo>
                <a:lnTo>
                  <a:pt x="1190010" y="43223"/>
                </a:lnTo>
                <a:lnTo>
                  <a:pt x="1228340" y="40810"/>
                </a:lnTo>
                <a:lnTo>
                  <a:pt x="1267298" y="38495"/>
                </a:lnTo>
                <a:lnTo>
                  <a:pt x="1306677" y="36247"/>
                </a:lnTo>
                <a:lnTo>
                  <a:pt x="1346334" y="34042"/>
                </a:lnTo>
                <a:lnTo>
                  <a:pt x="1386178" y="31867"/>
                </a:lnTo>
                <a:lnTo>
                  <a:pt x="1426146" y="29711"/>
                </a:lnTo>
                <a:lnTo>
                  <a:pt x="1466197" y="27569"/>
                </a:lnTo>
                <a:lnTo>
                  <a:pt x="1506304" y="25435"/>
                </a:lnTo>
                <a:lnTo>
                  <a:pt x="1546447" y="23306"/>
                </a:lnTo>
                <a:lnTo>
                  <a:pt x="1588026" y="21182"/>
                </a:lnTo>
                <a:lnTo>
                  <a:pt x="1630561" y="19060"/>
                </a:lnTo>
                <a:lnTo>
                  <a:pt x="1673735" y="16940"/>
                </a:lnTo>
                <a:lnTo>
                  <a:pt x="1718745" y="14821"/>
                </a:lnTo>
                <a:lnTo>
                  <a:pt x="1764980" y="12703"/>
                </a:lnTo>
                <a:lnTo>
                  <a:pt x="1812031" y="10585"/>
                </a:lnTo>
                <a:lnTo>
                  <a:pt x="1858920" y="9174"/>
                </a:lnTo>
                <a:lnTo>
                  <a:pt x="1905702" y="8232"/>
                </a:lnTo>
                <a:lnTo>
                  <a:pt x="1952412" y="7605"/>
                </a:lnTo>
                <a:lnTo>
                  <a:pt x="1999780" y="6481"/>
                </a:lnTo>
                <a:lnTo>
                  <a:pt x="2047587" y="5026"/>
                </a:lnTo>
                <a:lnTo>
                  <a:pt x="2095685" y="3351"/>
                </a:lnTo>
                <a:lnTo>
                  <a:pt x="2144685" y="2234"/>
                </a:lnTo>
                <a:lnTo>
                  <a:pt x="2194284" y="1489"/>
                </a:lnTo>
                <a:lnTo>
                  <a:pt x="2244284" y="993"/>
                </a:lnTo>
                <a:lnTo>
                  <a:pt x="2293845" y="662"/>
                </a:lnTo>
                <a:lnTo>
                  <a:pt x="2343113" y="441"/>
                </a:lnTo>
                <a:lnTo>
                  <a:pt x="2392186" y="294"/>
                </a:lnTo>
                <a:lnTo>
                  <a:pt x="2441835" y="196"/>
                </a:lnTo>
                <a:lnTo>
                  <a:pt x="2491868" y="131"/>
                </a:lnTo>
                <a:lnTo>
                  <a:pt x="2542156" y="87"/>
                </a:lnTo>
                <a:lnTo>
                  <a:pt x="2592615" y="58"/>
                </a:lnTo>
                <a:lnTo>
                  <a:pt x="2643187" y="39"/>
                </a:lnTo>
                <a:lnTo>
                  <a:pt x="2693836" y="26"/>
                </a:lnTo>
                <a:lnTo>
                  <a:pt x="2744535" y="17"/>
                </a:lnTo>
                <a:lnTo>
                  <a:pt x="2795268" y="11"/>
                </a:lnTo>
                <a:lnTo>
                  <a:pt x="2846023" y="7"/>
                </a:lnTo>
                <a:lnTo>
                  <a:pt x="2896087" y="5"/>
                </a:lnTo>
                <a:lnTo>
                  <a:pt x="2945690" y="3"/>
                </a:lnTo>
                <a:lnTo>
                  <a:pt x="2994988" y="2"/>
                </a:lnTo>
                <a:lnTo>
                  <a:pt x="3044081" y="1"/>
                </a:lnTo>
                <a:lnTo>
                  <a:pt x="3093037" y="1"/>
                </a:lnTo>
                <a:lnTo>
                  <a:pt x="3141903" y="1"/>
                </a:lnTo>
                <a:lnTo>
                  <a:pt x="3192118" y="706"/>
                </a:lnTo>
                <a:lnTo>
                  <a:pt x="3243234" y="1882"/>
                </a:lnTo>
                <a:lnTo>
                  <a:pt x="3294950" y="3371"/>
                </a:lnTo>
                <a:lnTo>
                  <a:pt x="3344949" y="4364"/>
                </a:lnTo>
                <a:lnTo>
                  <a:pt x="3393806" y="5026"/>
                </a:lnTo>
                <a:lnTo>
                  <a:pt x="3441898" y="5467"/>
                </a:lnTo>
                <a:lnTo>
                  <a:pt x="3491597" y="5761"/>
                </a:lnTo>
                <a:lnTo>
                  <a:pt x="3542371" y="5958"/>
                </a:lnTo>
                <a:lnTo>
                  <a:pt x="3593859" y="6088"/>
                </a:lnTo>
                <a:lnTo>
                  <a:pt x="3645117" y="6881"/>
                </a:lnTo>
                <a:lnTo>
                  <a:pt x="3696223" y="8115"/>
                </a:lnTo>
                <a:lnTo>
                  <a:pt x="3747226" y="9643"/>
                </a:lnTo>
                <a:lnTo>
                  <a:pt x="3797456" y="11368"/>
                </a:lnTo>
                <a:lnTo>
                  <a:pt x="3847170" y="13223"/>
                </a:lnTo>
                <a:lnTo>
                  <a:pt x="3896540" y="15165"/>
                </a:lnTo>
                <a:lnTo>
                  <a:pt x="3944271" y="16460"/>
                </a:lnTo>
                <a:lnTo>
                  <a:pt x="3990909" y="17323"/>
                </a:lnTo>
                <a:lnTo>
                  <a:pt x="4036817" y="17899"/>
                </a:lnTo>
                <a:lnTo>
                  <a:pt x="4082944" y="18988"/>
                </a:lnTo>
                <a:lnTo>
                  <a:pt x="4129218" y="20420"/>
                </a:lnTo>
                <a:lnTo>
                  <a:pt x="4175590" y="22080"/>
                </a:lnTo>
                <a:lnTo>
                  <a:pt x="4219909" y="23187"/>
                </a:lnTo>
                <a:lnTo>
                  <a:pt x="4262862" y="23924"/>
                </a:lnTo>
                <a:lnTo>
                  <a:pt x="4304901" y="24416"/>
                </a:lnTo>
                <a:lnTo>
                  <a:pt x="4345629" y="25449"/>
                </a:lnTo>
                <a:lnTo>
                  <a:pt x="4385480" y="26844"/>
                </a:lnTo>
                <a:lnTo>
                  <a:pt x="4424747" y="28479"/>
                </a:lnTo>
                <a:lnTo>
                  <a:pt x="4462215" y="30275"/>
                </a:lnTo>
                <a:lnTo>
                  <a:pt x="4498483" y="32178"/>
                </a:lnTo>
                <a:lnTo>
                  <a:pt x="4533950" y="34152"/>
                </a:lnTo>
                <a:lnTo>
                  <a:pt x="4568177" y="35468"/>
                </a:lnTo>
                <a:lnTo>
                  <a:pt x="4601579" y="36345"/>
                </a:lnTo>
                <a:lnTo>
                  <a:pt x="4634430" y="36930"/>
                </a:lnTo>
                <a:lnTo>
                  <a:pt x="4664797" y="38025"/>
                </a:lnTo>
                <a:lnTo>
                  <a:pt x="4693509" y="39461"/>
                </a:lnTo>
                <a:lnTo>
                  <a:pt x="4721118" y="41124"/>
                </a:lnTo>
                <a:lnTo>
                  <a:pt x="4747989" y="42233"/>
                </a:lnTo>
                <a:lnTo>
                  <a:pt x="4774370" y="42972"/>
                </a:lnTo>
                <a:lnTo>
                  <a:pt x="4800425" y="43465"/>
                </a:lnTo>
                <a:lnTo>
                  <a:pt x="4826261" y="43793"/>
                </a:lnTo>
                <a:lnTo>
                  <a:pt x="4851952" y="44012"/>
                </a:lnTo>
                <a:lnTo>
                  <a:pt x="4877545" y="44158"/>
                </a:lnTo>
                <a:lnTo>
                  <a:pt x="4921034" y="44320"/>
                </a:lnTo>
                <a:lnTo>
                  <a:pt x="4959178" y="44392"/>
                </a:lnTo>
                <a:lnTo>
                  <a:pt x="4994945" y="44424"/>
                </a:lnTo>
                <a:lnTo>
                  <a:pt x="5027776" y="44439"/>
                </a:lnTo>
                <a:lnTo>
                  <a:pt x="5072144" y="44447"/>
                </a:lnTo>
                <a:lnTo>
                  <a:pt x="5113982" y="40686"/>
                </a:lnTo>
                <a:lnTo>
                  <a:pt x="5157399" y="32221"/>
                </a:lnTo>
                <a:lnTo>
                  <a:pt x="5167005" y="28902"/>
                </a:lnTo>
                <a:lnTo>
                  <a:pt x="5166603" y="26323"/>
                </a:lnTo>
                <a:lnTo>
                  <a:pt x="5156749" y="19696"/>
                </a:lnTo>
                <a:lnTo>
                  <a:pt x="510653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1" name="SMARTInkShape-Group818"/>
          <p:cNvGrpSpPr/>
          <p:nvPr/>
        </p:nvGrpSpPr>
        <p:grpSpPr>
          <a:xfrm>
            <a:off x="7607300" y="260987"/>
            <a:ext cx="1008554" cy="970472"/>
            <a:chOff x="7607300" y="260987"/>
            <a:chExt cx="1008554" cy="970472"/>
          </a:xfrm>
        </p:grpSpPr>
        <p:sp>
          <p:nvSpPr>
            <p:cNvPr id="282" name="SMARTInkShape-3990"/>
            <p:cNvSpPr/>
            <p:nvPr>
              <p:custDataLst>
                <p:tags r:id="rId35"/>
              </p:custDataLst>
            </p:nvPr>
          </p:nvSpPr>
          <p:spPr>
            <a:xfrm>
              <a:off x="8014171" y="437975"/>
              <a:ext cx="139230" cy="146226"/>
            </a:xfrm>
            <a:custGeom>
              <a:avLst/>
              <a:gdLst/>
              <a:ahLst/>
              <a:cxnLst/>
              <a:rect l="0" t="0" r="0" b="0"/>
              <a:pathLst>
                <a:path w="139230" h="146226">
                  <a:moveTo>
                    <a:pt x="43979" y="76375"/>
                  </a:moveTo>
                  <a:lnTo>
                    <a:pt x="43979" y="76375"/>
                  </a:lnTo>
                  <a:lnTo>
                    <a:pt x="40608" y="73004"/>
                  </a:lnTo>
                  <a:lnTo>
                    <a:pt x="38910" y="74128"/>
                  </a:lnTo>
                  <a:lnTo>
                    <a:pt x="7581" y="120449"/>
                  </a:lnTo>
                  <a:lnTo>
                    <a:pt x="0" y="132760"/>
                  </a:lnTo>
                  <a:lnTo>
                    <a:pt x="11779" y="89266"/>
                  </a:lnTo>
                  <a:lnTo>
                    <a:pt x="28081" y="44114"/>
                  </a:lnTo>
                  <a:lnTo>
                    <a:pt x="44207" y="14056"/>
                  </a:lnTo>
                  <a:lnTo>
                    <a:pt x="53723" y="3287"/>
                  </a:lnTo>
                  <a:lnTo>
                    <a:pt x="58941" y="839"/>
                  </a:lnTo>
                  <a:lnTo>
                    <a:pt x="70385" y="0"/>
                  </a:lnTo>
                  <a:lnTo>
                    <a:pt x="74989" y="1469"/>
                  </a:lnTo>
                  <a:lnTo>
                    <a:pt x="81985" y="6865"/>
                  </a:lnTo>
                  <a:lnTo>
                    <a:pt x="97295" y="33377"/>
                  </a:lnTo>
                  <a:lnTo>
                    <a:pt x="111373" y="76618"/>
                  </a:lnTo>
                  <a:lnTo>
                    <a:pt x="125439" y="123235"/>
                  </a:lnTo>
                  <a:lnTo>
                    <a:pt x="130277" y="136007"/>
                  </a:lnTo>
                  <a:lnTo>
                    <a:pt x="139229" y="14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3991"/>
            <p:cNvSpPr/>
            <p:nvPr>
              <p:custDataLst>
                <p:tags r:id="rId36"/>
              </p:custDataLst>
            </p:nvPr>
          </p:nvSpPr>
          <p:spPr>
            <a:xfrm>
              <a:off x="8566150" y="781050"/>
              <a:ext cx="49704" cy="241301"/>
            </a:xfrm>
            <a:custGeom>
              <a:avLst/>
              <a:gdLst/>
              <a:ahLst/>
              <a:cxnLst/>
              <a:rect l="0" t="0" r="0" b="0"/>
              <a:pathLst>
                <a:path w="49704" h="241301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18559" y="10113"/>
                  </a:lnTo>
                  <a:lnTo>
                    <a:pt x="38314" y="49266"/>
                  </a:lnTo>
                  <a:lnTo>
                    <a:pt x="47100" y="83977"/>
                  </a:lnTo>
                  <a:lnTo>
                    <a:pt x="49703" y="121073"/>
                  </a:lnTo>
                  <a:lnTo>
                    <a:pt x="47213" y="168162"/>
                  </a:lnTo>
                  <a:lnTo>
                    <a:pt x="31784" y="200736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3992"/>
            <p:cNvSpPr/>
            <p:nvPr>
              <p:custDataLst>
                <p:tags r:id="rId37"/>
              </p:custDataLst>
            </p:nvPr>
          </p:nvSpPr>
          <p:spPr>
            <a:xfrm>
              <a:off x="8478393" y="800100"/>
              <a:ext cx="11558" cy="25401"/>
            </a:xfrm>
            <a:custGeom>
              <a:avLst/>
              <a:gdLst/>
              <a:ahLst/>
              <a:cxnLst/>
              <a:rect l="0" t="0" r="0" b="0"/>
              <a:pathLst>
                <a:path w="11558" h="25401">
                  <a:moveTo>
                    <a:pt x="11557" y="25400"/>
                  </a:moveTo>
                  <a:lnTo>
                    <a:pt x="11557" y="25400"/>
                  </a:lnTo>
                  <a:lnTo>
                    <a:pt x="11555" y="22029"/>
                  </a:lnTo>
                  <a:lnTo>
                    <a:pt x="8186" y="13191"/>
                  </a:lnTo>
                  <a:lnTo>
                    <a:pt x="0" y="1483"/>
                  </a:lnTo>
                  <a:lnTo>
                    <a:pt x="324" y="989"/>
                  </a:lnTo>
                  <a:lnTo>
                    <a:pt x="52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3993"/>
            <p:cNvSpPr/>
            <p:nvPr>
              <p:custDataLst>
                <p:tags r:id="rId38"/>
              </p:custDataLst>
            </p:nvPr>
          </p:nvSpPr>
          <p:spPr>
            <a:xfrm>
              <a:off x="8471783" y="927100"/>
              <a:ext cx="5468" cy="63501"/>
            </a:xfrm>
            <a:custGeom>
              <a:avLst/>
              <a:gdLst/>
              <a:ahLst/>
              <a:cxnLst/>
              <a:rect l="0" t="0" r="0" b="0"/>
              <a:pathLst>
                <a:path w="5468" h="63501">
                  <a:moveTo>
                    <a:pt x="5467" y="0"/>
                  </a:moveTo>
                  <a:lnTo>
                    <a:pt x="5467" y="0"/>
                  </a:lnTo>
                  <a:lnTo>
                    <a:pt x="4762" y="20265"/>
                  </a:lnTo>
                  <a:lnTo>
                    <a:pt x="0" y="38843"/>
                  </a:lnTo>
                  <a:lnTo>
                    <a:pt x="5467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3994"/>
            <p:cNvSpPr/>
            <p:nvPr>
              <p:custDataLst>
                <p:tags r:id="rId39"/>
              </p:custDataLst>
            </p:nvPr>
          </p:nvSpPr>
          <p:spPr>
            <a:xfrm>
              <a:off x="8313600" y="774700"/>
              <a:ext cx="100151" cy="243809"/>
            </a:xfrm>
            <a:custGeom>
              <a:avLst/>
              <a:gdLst/>
              <a:ahLst/>
              <a:cxnLst/>
              <a:rect l="0" t="0" r="0" b="0"/>
              <a:pathLst>
                <a:path w="100151" h="243809">
                  <a:moveTo>
                    <a:pt x="100150" y="0"/>
                  </a:moveTo>
                  <a:lnTo>
                    <a:pt x="100150" y="0"/>
                  </a:lnTo>
                  <a:lnTo>
                    <a:pt x="70325" y="1881"/>
                  </a:lnTo>
                  <a:lnTo>
                    <a:pt x="59378" y="6481"/>
                  </a:lnTo>
                  <a:lnTo>
                    <a:pt x="45105" y="15580"/>
                  </a:lnTo>
                  <a:lnTo>
                    <a:pt x="33117" y="30443"/>
                  </a:lnTo>
                  <a:lnTo>
                    <a:pt x="10915" y="77570"/>
                  </a:lnTo>
                  <a:lnTo>
                    <a:pt x="2320" y="123757"/>
                  </a:lnTo>
                  <a:lnTo>
                    <a:pt x="0" y="158266"/>
                  </a:lnTo>
                  <a:lnTo>
                    <a:pt x="7485" y="199472"/>
                  </a:lnTo>
                  <a:lnTo>
                    <a:pt x="18366" y="228201"/>
                  </a:lnTo>
                  <a:lnTo>
                    <a:pt x="26407" y="239006"/>
                  </a:lnTo>
                  <a:lnTo>
                    <a:pt x="34685" y="243808"/>
                  </a:lnTo>
                  <a:lnTo>
                    <a:pt x="684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3995"/>
            <p:cNvSpPr/>
            <p:nvPr>
              <p:custDataLst>
                <p:tags r:id="rId40"/>
              </p:custDataLst>
            </p:nvPr>
          </p:nvSpPr>
          <p:spPr>
            <a:xfrm>
              <a:off x="8083550" y="971550"/>
              <a:ext cx="139701" cy="114301"/>
            </a:xfrm>
            <a:custGeom>
              <a:avLst/>
              <a:gdLst/>
              <a:ahLst/>
              <a:cxnLst/>
              <a:rect l="0" t="0" r="0" b="0"/>
              <a:pathLst>
                <a:path w="139701" h="114301">
                  <a:moveTo>
                    <a:pt x="139700" y="0"/>
                  </a:moveTo>
                  <a:lnTo>
                    <a:pt x="139700" y="0"/>
                  </a:lnTo>
                  <a:lnTo>
                    <a:pt x="97637" y="18298"/>
                  </a:lnTo>
                  <a:lnTo>
                    <a:pt x="54594" y="53666"/>
                  </a:lnTo>
                  <a:lnTo>
                    <a:pt x="17562" y="89152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3996"/>
            <p:cNvSpPr/>
            <p:nvPr>
              <p:custDataLst>
                <p:tags r:id="rId41"/>
              </p:custDataLst>
            </p:nvPr>
          </p:nvSpPr>
          <p:spPr>
            <a:xfrm>
              <a:off x="8140596" y="977900"/>
              <a:ext cx="63605" cy="101601"/>
            </a:xfrm>
            <a:custGeom>
              <a:avLst/>
              <a:gdLst/>
              <a:ahLst/>
              <a:cxnLst/>
              <a:rect l="0" t="0" r="0" b="0"/>
              <a:pathLst>
                <a:path w="63605" h="101601">
                  <a:moveTo>
                    <a:pt x="19154" y="0"/>
                  </a:moveTo>
                  <a:lnTo>
                    <a:pt x="19154" y="0"/>
                  </a:lnTo>
                  <a:lnTo>
                    <a:pt x="15783" y="3371"/>
                  </a:lnTo>
                  <a:lnTo>
                    <a:pt x="3574" y="8838"/>
                  </a:lnTo>
                  <a:lnTo>
                    <a:pt x="1005" y="11537"/>
                  </a:lnTo>
                  <a:lnTo>
                    <a:pt x="0" y="14747"/>
                  </a:lnTo>
                  <a:lnTo>
                    <a:pt x="763" y="22076"/>
                  </a:lnTo>
                  <a:lnTo>
                    <a:pt x="8883" y="40161"/>
                  </a:lnTo>
                  <a:lnTo>
                    <a:pt x="38974" y="76381"/>
                  </a:lnTo>
                  <a:lnTo>
                    <a:pt x="63604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3997"/>
            <p:cNvSpPr/>
            <p:nvPr>
              <p:custDataLst>
                <p:tags r:id="rId42"/>
              </p:custDataLst>
            </p:nvPr>
          </p:nvSpPr>
          <p:spPr>
            <a:xfrm>
              <a:off x="7912100" y="728075"/>
              <a:ext cx="188141" cy="503384"/>
            </a:xfrm>
            <a:custGeom>
              <a:avLst/>
              <a:gdLst/>
              <a:ahLst/>
              <a:cxnLst/>
              <a:rect l="0" t="0" r="0" b="0"/>
              <a:pathLst>
                <a:path w="188141" h="503384">
                  <a:moveTo>
                    <a:pt x="0" y="135525"/>
                  </a:moveTo>
                  <a:lnTo>
                    <a:pt x="0" y="135525"/>
                  </a:lnTo>
                  <a:lnTo>
                    <a:pt x="1881" y="178833"/>
                  </a:lnTo>
                  <a:lnTo>
                    <a:pt x="6468" y="226130"/>
                  </a:lnTo>
                  <a:lnTo>
                    <a:pt x="11244" y="268988"/>
                  </a:lnTo>
                  <a:lnTo>
                    <a:pt x="15110" y="303497"/>
                  </a:lnTo>
                  <a:lnTo>
                    <a:pt x="17883" y="341771"/>
                  </a:lnTo>
                  <a:lnTo>
                    <a:pt x="22075" y="384470"/>
                  </a:lnTo>
                  <a:lnTo>
                    <a:pt x="24415" y="429498"/>
                  </a:lnTo>
                  <a:lnTo>
                    <a:pt x="25911" y="469388"/>
                  </a:lnTo>
                  <a:lnTo>
                    <a:pt x="31145" y="503383"/>
                  </a:lnTo>
                  <a:lnTo>
                    <a:pt x="31346" y="502825"/>
                  </a:lnTo>
                  <a:lnTo>
                    <a:pt x="31697" y="461281"/>
                  </a:lnTo>
                  <a:lnTo>
                    <a:pt x="31727" y="429178"/>
                  </a:lnTo>
                  <a:lnTo>
                    <a:pt x="31739" y="389980"/>
                  </a:lnTo>
                  <a:lnTo>
                    <a:pt x="31745" y="350216"/>
                  </a:lnTo>
                  <a:lnTo>
                    <a:pt x="31748" y="318432"/>
                  </a:lnTo>
                  <a:lnTo>
                    <a:pt x="33631" y="278906"/>
                  </a:lnTo>
                  <a:lnTo>
                    <a:pt x="36113" y="233822"/>
                  </a:lnTo>
                  <a:lnTo>
                    <a:pt x="37217" y="187914"/>
                  </a:lnTo>
                  <a:lnTo>
                    <a:pt x="39590" y="152930"/>
                  </a:lnTo>
                  <a:lnTo>
                    <a:pt x="46772" y="107756"/>
                  </a:lnTo>
                  <a:lnTo>
                    <a:pt x="55956" y="68030"/>
                  </a:lnTo>
                  <a:lnTo>
                    <a:pt x="68752" y="32274"/>
                  </a:lnTo>
                  <a:lnTo>
                    <a:pt x="84105" y="9917"/>
                  </a:lnTo>
                  <a:lnTo>
                    <a:pt x="97823" y="2088"/>
                  </a:lnTo>
                  <a:lnTo>
                    <a:pt x="105432" y="0"/>
                  </a:lnTo>
                  <a:lnTo>
                    <a:pt x="119531" y="1444"/>
                  </a:lnTo>
                  <a:lnTo>
                    <a:pt x="126254" y="3804"/>
                  </a:lnTo>
                  <a:lnTo>
                    <a:pt x="167131" y="42189"/>
                  </a:lnTo>
                  <a:lnTo>
                    <a:pt x="178009" y="70005"/>
                  </a:lnTo>
                  <a:lnTo>
                    <a:pt x="187302" y="108602"/>
                  </a:lnTo>
                  <a:lnTo>
                    <a:pt x="188140" y="142600"/>
                  </a:lnTo>
                  <a:lnTo>
                    <a:pt x="180080" y="173213"/>
                  </a:lnTo>
                  <a:lnTo>
                    <a:pt x="167343" y="193572"/>
                  </a:lnTo>
                  <a:lnTo>
                    <a:pt x="144206" y="216146"/>
                  </a:lnTo>
                  <a:lnTo>
                    <a:pt x="109128" y="234437"/>
                  </a:lnTo>
                  <a:lnTo>
                    <a:pt x="89188" y="239458"/>
                  </a:lnTo>
                  <a:lnTo>
                    <a:pt x="58725" y="235543"/>
                  </a:lnTo>
                  <a:lnTo>
                    <a:pt x="37469" y="228817"/>
                  </a:lnTo>
                  <a:lnTo>
                    <a:pt x="34857" y="227353"/>
                  </a:lnTo>
                  <a:lnTo>
                    <a:pt x="34527" y="226377"/>
                  </a:lnTo>
                  <a:lnTo>
                    <a:pt x="37218" y="225292"/>
                  </a:lnTo>
                  <a:lnTo>
                    <a:pt x="44450" y="224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3998"/>
            <p:cNvSpPr/>
            <p:nvPr>
              <p:custDataLst>
                <p:tags r:id="rId43"/>
              </p:custDataLst>
            </p:nvPr>
          </p:nvSpPr>
          <p:spPr>
            <a:xfrm>
              <a:off x="7607300" y="260987"/>
              <a:ext cx="94344" cy="202564"/>
            </a:xfrm>
            <a:custGeom>
              <a:avLst/>
              <a:gdLst/>
              <a:ahLst/>
              <a:cxnLst/>
              <a:rect l="0" t="0" r="0" b="0"/>
              <a:pathLst>
                <a:path w="94344" h="202564">
                  <a:moveTo>
                    <a:pt x="6350" y="37463"/>
                  </a:moveTo>
                  <a:lnTo>
                    <a:pt x="6350" y="37463"/>
                  </a:lnTo>
                  <a:lnTo>
                    <a:pt x="1324" y="25530"/>
                  </a:lnTo>
                  <a:lnTo>
                    <a:pt x="262" y="16448"/>
                  </a:lnTo>
                  <a:lnTo>
                    <a:pt x="3880" y="10249"/>
                  </a:lnTo>
                  <a:lnTo>
                    <a:pt x="9485" y="4201"/>
                  </a:lnTo>
                  <a:lnTo>
                    <a:pt x="14329" y="1513"/>
                  </a:lnTo>
                  <a:lnTo>
                    <a:pt x="27764" y="0"/>
                  </a:lnTo>
                  <a:lnTo>
                    <a:pt x="41780" y="2923"/>
                  </a:lnTo>
                  <a:lnTo>
                    <a:pt x="51498" y="8257"/>
                  </a:lnTo>
                  <a:lnTo>
                    <a:pt x="58846" y="21048"/>
                  </a:lnTo>
                  <a:lnTo>
                    <a:pt x="62121" y="38244"/>
                  </a:lnTo>
                  <a:lnTo>
                    <a:pt x="57911" y="72261"/>
                  </a:lnTo>
                  <a:lnTo>
                    <a:pt x="46282" y="97468"/>
                  </a:lnTo>
                  <a:lnTo>
                    <a:pt x="40448" y="105342"/>
                  </a:lnTo>
                  <a:lnTo>
                    <a:pt x="39143" y="109494"/>
                  </a:lnTo>
                  <a:lnTo>
                    <a:pt x="40912" y="112295"/>
                  </a:lnTo>
                  <a:lnTo>
                    <a:pt x="86329" y="157038"/>
                  </a:lnTo>
                  <a:lnTo>
                    <a:pt x="94343" y="170335"/>
                  </a:lnTo>
                  <a:lnTo>
                    <a:pt x="93939" y="176844"/>
                  </a:lnTo>
                  <a:lnTo>
                    <a:pt x="85965" y="189721"/>
                  </a:lnTo>
                  <a:lnTo>
                    <a:pt x="74896" y="196856"/>
                  </a:lnTo>
                  <a:lnTo>
                    <a:pt x="51119" y="200872"/>
                  </a:lnTo>
                  <a:lnTo>
                    <a:pt x="0" y="202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SMARTInkShape-Group819"/>
          <p:cNvGrpSpPr/>
          <p:nvPr/>
        </p:nvGrpSpPr>
        <p:grpSpPr>
          <a:xfrm>
            <a:off x="6394450" y="394844"/>
            <a:ext cx="1146951" cy="804983"/>
            <a:chOff x="6394450" y="394844"/>
            <a:chExt cx="1146951" cy="804983"/>
          </a:xfrm>
        </p:grpSpPr>
        <p:sp>
          <p:nvSpPr>
            <p:cNvPr id="292" name="SMARTInkShape-3999"/>
            <p:cNvSpPr/>
            <p:nvPr>
              <p:custDataLst>
                <p:tags r:id="rId25"/>
              </p:custDataLst>
            </p:nvPr>
          </p:nvSpPr>
          <p:spPr>
            <a:xfrm>
              <a:off x="7328783" y="394844"/>
              <a:ext cx="212618" cy="652907"/>
            </a:xfrm>
            <a:custGeom>
              <a:avLst/>
              <a:gdLst/>
              <a:ahLst/>
              <a:cxnLst/>
              <a:rect l="0" t="0" r="0" b="0"/>
              <a:pathLst>
                <a:path w="212618" h="652907">
                  <a:moveTo>
                    <a:pt x="5467" y="11556"/>
                  </a:moveTo>
                  <a:lnTo>
                    <a:pt x="5467" y="11556"/>
                  </a:lnTo>
                  <a:lnTo>
                    <a:pt x="5467" y="8185"/>
                  </a:lnTo>
                  <a:lnTo>
                    <a:pt x="3586" y="4649"/>
                  </a:lnTo>
                  <a:lnTo>
                    <a:pt x="0" y="0"/>
                  </a:lnTo>
                  <a:lnTo>
                    <a:pt x="41510" y="45022"/>
                  </a:lnTo>
                  <a:lnTo>
                    <a:pt x="80398" y="87703"/>
                  </a:lnTo>
                  <a:lnTo>
                    <a:pt x="111912" y="129086"/>
                  </a:lnTo>
                  <a:lnTo>
                    <a:pt x="138519" y="173531"/>
                  </a:lnTo>
                  <a:lnTo>
                    <a:pt x="164157" y="216647"/>
                  </a:lnTo>
                  <a:lnTo>
                    <a:pt x="184535" y="262271"/>
                  </a:lnTo>
                  <a:lnTo>
                    <a:pt x="197832" y="305897"/>
                  </a:lnTo>
                  <a:lnTo>
                    <a:pt x="206438" y="345339"/>
                  </a:lnTo>
                  <a:lnTo>
                    <a:pt x="211204" y="388739"/>
                  </a:lnTo>
                  <a:lnTo>
                    <a:pt x="212617" y="428960"/>
                  </a:lnTo>
                  <a:lnTo>
                    <a:pt x="208740" y="471703"/>
                  </a:lnTo>
                  <a:lnTo>
                    <a:pt x="202584" y="507695"/>
                  </a:lnTo>
                  <a:lnTo>
                    <a:pt x="193263" y="543447"/>
                  </a:lnTo>
                  <a:lnTo>
                    <a:pt x="179879" y="585902"/>
                  </a:lnTo>
                  <a:lnTo>
                    <a:pt x="162293" y="625951"/>
                  </a:lnTo>
                  <a:lnTo>
                    <a:pt x="148781" y="641161"/>
                  </a:lnTo>
                  <a:lnTo>
                    <a:pt x="141225" y="647193"/>
                  </a:lnTo>
                  <a:lnTo>
                    <a:pt x="107067" y="652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4000"/>
            <p:cNvSpPr/>
            <p:nvPr>
              <p:custDataLst>
                <p:tags r:id="rId26"/>
              </p:custDataLst>
            </p:nvPr>
          </p:nvSpPr>
          <p:spPr>
            <a:xfrm>
              <a:off x="7175498" y="629872"/>
              <a:ext cx="106963" cy="364779"/>
            </a:xfrm>
            <a:custGeom>
              <a:avLst/>
              <a:gdLst/>
              <a:ahLst/>
              <a:cxnLst/>
              <a:rect l="0" t="0" r="0" b="0"/>
              <a:pathLst>
                <a:path w="106963" h="364779">
                  <a:moveTo>
                    <a:pt x="2" y="17828"/>
                  </a:moveTo>
                  <a:lnTo>
                    <a:pt x="2" y="17828"/>
                  </a:lnTo>
                  <a:lnTo>
                    <a:pt x="0" y="8990"/>
                  </a:lnTo>
                  <a:lnTo>
                    <a:pt x="1883" y="4963"/>
                  </a:lnTo>
                  <a:lnTo>
                    <a:pt x="3372" y="2901"/>
                  </a:lnTo>
                  <a:lnTo>
                    <a:pt x="6909" y="610"/>
                  </a:lnTo>
                  <a:lnTo>
                    <a:pt x="8840" y="0"/>
                  </a:lnTo>
                  <a:lnTo>
                    <a:pt x="14750" y="1202"/>
                  </a:lnTo>
                  <a:lnTo>
                    <a:pt x="24195" y="6206"/>
                  </a:lnTo>
                  <a:lnTo>
                    <a:pt x="55240" y="32413"/>
                  </a:lnTo>
                  <a:lnTo>
                    <a:pt x="82175" y="71509"/>
                  </a:lnTo>
                  <a:lnTo>
                    <a:pt x="97737" y="112680"/>
                  </a:lnTo>
                  <a:lnTo>
                    <a:pt x="104612" y="153490"/>
                  </a:lnTo>
                  <a:lnTo>
                    <a:pt x="106962" y="187533"/>
                  </a:lnTo>
                  <a:lnTo>
                    <a:pt x="106953" y="231408"/>
                  </a:lnTo>
                  <a:lnTo>
                    <a:pt x="102795" y="273179"/>
                  </a:lnTo>
                  <a:lnTo>
                    <a:pt x="93014" y="318154"/>
                  </a:lnTo>
                  <a:lnTo>
                    <a:pt x="74957" y="362432"/>
                  </a:lnTo>
                  <a:lnTo>
                    <a:pt x="72550" y="364686"/>
                  </a:lnTo>
                  <a:lnTo>
                    <a:pt x="70239" y="364778"/>
                  </a:lnTo>
                  <a:lnTo>
                    <a:pt x="67993" y="363428"/>
                  </a:lnTo>
                  <a:lnTo>
                    <a:pt x="66496" y="361822"/>
                  </a:lnTo>
                  <a:lnTo>
                    <a:pt x="63502" y="354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4001"/>
            <p:cNvSpPr/>
            <p:nvPr>
              <p:custDataLst>
                <p:tags r:id="rId27"/>
              </p:custDataLst>
            </p:nvPr>
          </p:nvSpPr>
          <p:spPr>
            <a:xfrm>
              <a:off x="6420267" y="501770"/>
              <a:ext cx="151984" cy="180911"/>
            </a:xfrm>
            <a:custGeom>
              <a:avLst/>
              <a:gdLst/>
              <a:ahLst/>
              <a:cxnLst/>
              <a:rect l="0" t="0" r="0" b="0"/>
              <a:pathLst>
                <a:path w="151984" h="180911">
                  <a:moveTo>
                    <a:pt x="44033" y="88780"/>
                  </a:moveTo>
                  <a:lnTo>
                    <a:pt x="44033" y="88780"/>
                  </a:lnTo>
                  <a:lnTo>
                    <a:pt x="44033" y="76419"/>
                  </a:lnTo>
                  <a:lnTo>
                    <a:pt x="27404" y="119402"/>
                  </a:lnTo>
                  <a:lnTo>
                    <a:pt x="9205" y="162453"/>
                  </a:lnTo>
                  <a:lnTo>
                    <a:pt x="990" y="180910"/>
                  </a:lnTo>
                  <a:lnTo>
                    <a:pt x="521" y="179833"/>
                  </a:lnTo>
                  <a:lnTo>
                    <a:pt x="0" y="172993"/>
                  </a:lnTo>
                  <a:lnTo>
                    <a:pt x="11571" y="126472"/>
                  </a:lnTo>
                  <a:lnTo>
                    <a:pt x="23980" y="84466"/>
                  </a:lnTo>
                  <a:lnTo>
                    <a:pt x="42897" y="37442"/>
                  </a:lnTo>
                  <a:lnTo>
                    <a:pt x="49396" y="14460"/>
                  </a:lnTo>
                  <a:lnTo>
                    <a:pt x="50325" y="1244"/>
                  </a:lnTo>
                  <a:lnTo>
                    <a:pt x="51050" y="790"/>
                  </a:lnTo>
                  <a:lnTo>
                    <a:pt x="55845" y="0"/>
                  </a:lnTo>
                  <a:lnTo>
                    <a:pt x="63212" y="3287"/>
                  </a:lnTo>
                  <a:lnTo>
                    <a:pt x="68550" y="10566"/>
                  </a:lnTo>
                  <a:lnTo>
                    <a:pt x="77403" y="24683"/>
                  </a:lnTo>
                  <a:lnTo>
                    <a:pt x="110978" y="69184"/>
                  </a:lnTo>
                  <a:lnTo>
                    <a:pt x="142771" y="106694"/>
                  </a:lnTo>
                  <a:lnTo>
                    <a:pt x="144360" y="110147"/>
                  </a:lnTo>
                  <a:lnTo>
                    <a:pt x="144786" y="110080"/>
                  </a:lnTo>
                  <a:lnTo>
                    <a:pt x="145067" y="109330"/>
                  </a:lnTo>
                  <a:lnTo>
                    <a:pt x="145962" y="108830"/>
                  </a:lnTo>
                  <a:lnTo>
                    <a:pt x="151983" y="107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4002"/>
            <p:cNvSpPr/>
            <p:nvPr>
              <p:custDataLst>
                <p:tags r:id="rId28"/>
              </p:custDataLst>
            </p:nvPr>
          </p:nvSpPr>
          <p:spPr>
            <a:xfrm>
              <a:off x="6997700" y="723900"/>
              <a:ext cx="59268" cy="260351"/>
            </a:xfrm>
            <a:custGeom>
              <a:avLst/>
              <a:gdLst/>
              <a:ahLst/>
              <a:cxnLst/>
              <a:rect l="0" t="0" r="0" b="0"/>
              <a:pathLst>
                <a:path w="59268" h="260351">
                  <a:moveTo>
                    <a:pt x="0" y="0"/>
                  </a:moveTo>
                  <a:lnTo>
                    <a:pt x="0" y="0"/>
                  </a:lnTo>
                  <a:lnTo>
                    <a:pt x="16605" y="22381"/>
                  </a:lnTo>
                  <a:lnTo>
                    <a:pt x="38222" y="61987"/>
                  </a:lnTo>
                  <a:lnTo>
                    <a:pt x="52653" y="108879"/>
                  </a:lnTo>
                  <a:lnTo>
                    <a:pt x="59267" y="150480"/>
                  </a:lnTo>
                  <a:lnTo>
                    <a:pt x="55895" y="197176"/>
                  </a:lnTo>
                  <a:lnTo>
                    <a:pt x="50242" y="215339"/>
                  </a:lnTo>
                  <a:lnTo>
                    <a:pt x="32603" y="245132"/>
                  </a:lnTo>
                  <a:lnTo>
                    <a:pt x="1270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4003"/>
            <p:cNvSpPr/>
            <p:nvPr>
              <p:custDataLst>
                <p:tags r:id="rId29"/>
              </p:custDataLst>
            </p:nvPr>
          </p:nvSpPr>
          <p:spPr>
            <a:xfrm>
              <a:off x="6921500" y="777392"/>
              <a:ext cx="12701" cy="3659"/>
            </a:xfrm>
            <a:custGeom>
              <a:avLst/>
              <a:gdLst/>
              <a:ahLst/>
              <a:cxnLst/>
              <a:rect l="0" t="0" r="0" b="0"/>
              <a:pathLst>
                <a:path w="12701" h="3659">
                  <a:moveTo>
                    <a:pt x="12700" y="3658"/>
                  </a:moveTo>
                  <a:lnTo>
                    <a:pt x="12700" y="3658"/>
                  </a:lnTo>
                  <a:lnTo>
                    <a:pt x="9329" y="287"/>
                  </a:lnTo>
                  <a:lnTo>
                    <a:pt x="7631" y="0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4004"/>
            <p:cNvSpPr/>
            <p:nvPr>
              <p:custDataLst>
                <p:tags r:id="rId30"/>
              </p:custDataLst>
            </p:nvPr>
          </p:nvSpPr>
          <p:spPr>
            <a:xfrm>
              <a:off x="6902450" y="8763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3861" y="15580"/>
                  </a:lnTo>
                  <a:lnTo>
                    <a:pt x="226" y="6027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4005"/>
            <p:cNvSpPr/>
            <p:nvPr>
              <p:custDataLst>
                <p:tags r:id="rId31"/>
              </p:custDataLst>
            </p:nvPr>
          </p:nvSpPr>
          <p:spPr>
            <a:xfrm>
              <a:off x="6729345" y="737894"/>
              <a:ext cx="96906" cy="227307"/>
            </a:xfrm>
            <a:custGeom>
              <a:avLst/>
              <a:gdLst/>
              <a:ahLst/>
              <a:cxnLst/>
              <a:rect l="0" t="0" r="0" b="0"/>
              <a:pathLst>
                <a:path w="96906" h="227307">
                  <a:moveTo>
                    <a:pt x="96905" y="5056"/>
                  </a:moveTo>
                  <a:lnTo>
                    <a:pt x="96905" y="5056"/>
                  </a:lnTo>
                  <a:lnTo>
                    <a:pt x="93534" y="1685"/>
                  </a:lnTo>
                  <a:lnTo>
                    <a:pt x="88116" y="30"/>
                  </a:lnTo>
                  <a:lnTo>
                    <a:pt x="79593" y="0"/>
                  </a:lnTo>
                  <a:lnTo>
                    <a:pt x="66398" y="2339"/>
                  </a:lnTo>
                  <a:lnTo>
                    <a:pt x="54889" y="9493"/>
                  </a:lnTo>
                  <a:lnTo>
                    <a:pt x="32631" y="34703"/>
                  </a:lnTo>
                  <a:lnTo>
                    <a:pt x="10342" y="78331"/>
                  </a:lnTo>
                  <a:lnTo>
                    <a:pt x="0" y="116191"/>
                  </a:lnTo>
                  <a:lnTo>
                    <a:pt x="69" y="155421"/>
                  </a:lnTo>
                  <a:lnTo>
                    <a:pt x="11297" y="191582"/>
                  </a:lnTo>
                  <a:lnTo>
                    <a:pt x="24050" y="208136"/>
                  </a:lnTo>
                  <a:lnTo>
                    <a:pt x="31400" y="214526"/>
                  </a:lnTo>
                  <a:lnTo>
                    <a:pt x="84205" y="227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4006"/>
            <p:cNvSpPr/>
            <p:nvPr>
              <p:custDataLst>
                <p:tags r:id="rId32"/>
              </p:custDataLst>
            </p:nvPr>
          </p:nvSpPr>
          <p:spPr>
            <a:xfrm>
              <a:off x="6534150" y="1007162"/>
              <a:ext cx="114301" cy="97739"/>
            </a:xfrm>
            <a:custGeom>
              <a:avLst/>
              <a:gdLst/>
              <a:ahLst/>
              <a:cxnLst/>
              <a:rect l="0" t="0" r="0" b="0"/>
              <a:pathLst>
                <a:path w="114301" h="97739">
                  <a:moveTo>
                    <a:pt x="114300" y="8838"/>
                  </a:moveTo>
                  <a:lnTo>
                    <a:pt x="114300" y="8838"/>
                  </a:lnTo>
                  <a:lnTo>
                    <a:pt x="105461" y="0"/>
                  </a:lnTo>
                  <a:lnTo>
                    <a:pt x="103468" y="124"/>
                  </a:lnTo>
                  <a:lnTo>
                    <a:pt x="101434" y="1617"/>
                  </a:lnTo>
                  <a:lnTo>
                    <a:pt x="91438" y="10461"/>
                  </a:lnTo>
                  <a:lnTo>
                    <a:pt x="44907" y="49793"/>
                  </a:lnTo>
                  <a:lnTo>
                    <a:pt x="0" y="97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4007"/>
            <p:cNvSpPr/>
            <p:nvPr>
              <p:custDataLst>
                <p:tags r:id="rId33"/>
              </p:custDataLst>
            </p:nvPr>
          </p:nvSpPr>
          <p:spPr>
            <a:xfrm>
              <a:off x="6546848" y="1004444"/>
              <a:ext cx="69853" cy="75057"/>
            </a:xfrm>
            <a:custGeom>
              <a:avLst/>
              <a:gdLst/>
              <a:ahLst/>
              <a:cxnLst/>
              <a:rect l="0" t="0" r="0" b="0"/>
              <a:pathLst>
                <a:path w="69853" h="75057">
                  <a:moveTo>
                    <a:pt x="2" y="11556"/>
                  </a:moveTo>
                  <a:lnTo>
                    <a:pt x="2" y="11556"/>
                  </a:lnTo>
                  <a:lnTo>
                    <a:pt x="0" y="8185"/>
                  </a:lnTo>
                  <a:lnTo>
                    <a:pt x="1883" y="4648"/>
                  </a:lnTo>
                  <a:lnTo>
                    <a:pt x="3372" y="2718"/>
                  </a:lnTo>
                  <a:lnTo>
                    <a:pt x="6909" y="572"/>
                  </a:lnTo>
                  <a:lnTo>
                    <a:pt x="8840" y="0"/>
                  </a:lnTo>
                  <a:lnTo>
                    <a:pt x="14750" y="3127"/>
                  </a:lnTo>
                  <a:lnTo>
                    <a:pt x="33410" y="23375"/>
                  </a:lnTo>
                  <a:lnTo>
                    <a:pt x="69852" y="7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4008"/>
            <p:cNvSpPr/>
            <p:nvPr>
              <p:custDataLst>
                <p:tags r:id="rId34"/>
              </p:custDataLst>
            </p:nvPr>
          </p:nvSpPr>
          <p:spPr>
            <a:xfrm>
              <a:off x="6394450" y="794523"/>
              <a:ext cx="128406" cy="405304"/>
            </a:xfrm>
            <a:custGeom>
              <a:avLst/>
              <a:gdLst/>
              <a:ahLst/>
              <a:cxnLst/>
              <a:rect l="0" t="0" r="0" b="0"/>
              <a:pathLst>
                <a:path w="128406" h="405304">
                  <a:moveTo>
                    <a:pt x="0" y="119877"/>
                  </a:moveTo>
                  <a:lnTo>
                    <a:pt x="0" y="119877"/>
                  </a:lnTo>
                  <a:lnTo>
                    <a:pt x="5467" y="119877"/>
                  </a:lnTo>
                  <a:lnTo>
                    <a:pt x="5762" y="120582"/>
                  </a:lnTo>
                  <a:lnTo>
                    <a:pt x="9699" y="162593"/>
                  </a:lnTo>
                  <a:lnTo>
                    <a:pt x="16472" y="208278"/>
                  </a:lnTo>
                  <a:lnTo>
                    <a:pt x="18540" y="251587"/>
                  </a:lnTo>
                  <a:lnTo>
                    <a:pt x="18899" y="292722"/>
                  </a:lnTo>
                  <a:lnTo>
                    <a:pt x="19005" y="334309"/>
                  </a:lnTo>
                  <a:lnTo>
                    <a:pt x="22702" y="379511"/>
                  </a:lnTo>
                  <a:lnTo>
                    <a:pt x="19670" y="405141"/>
                  </a:lnTo>
                  <a:lnTo>
                    <a:pt x="19464" y="405303"/>
                  </a:lnTo>
                  <a:lnTo>
                    <a:pt x="15733" y="368007"/>
                  </a:lnTo>
                  <a:lnTo>
                    <a:pt x="13598" y="322827"/>
                  </a:lnTo>
                  <a:lnTo>
                    <a:pt x="12966" y="283805"/>
                  </a:lnTo>
                  <a:lnTo>
                    <a:pt x="12819" y="251530"/>
                  </a:lnTo>
                  <a:lnTo>
                    <a:pt x="13458" y="213667"/>
                  </a:lnTo>
                  <a:lnTo>
                    <a:pt x="16094" y="173321"/>
                  </a:lnTo>
                  <a:lnTo>
                    <a:pt x="18174" y="127794"/>
                  </a:lnTo>
                  <a:lnTo>
                    <a:pt x="22161" y="85220"/>
                  </a:lnTo>
                  <a:lnTo>
                    <a:pt x="27811" y="48068"/>
                  </a:lnTo>
                  <a:lnTo>
                    <a:pt x="40696" y="18088"/>
                  </a:lnTo>
                  <a:lnTo>
                    <a:pt x="51955" y="5728"/>
                  </a:lnTo>
                  <a:lnTo>
                    <a:pt x="57919" y="1445"/>
                  </a:lnTo>
                  <a:lnTo>
                    <a:pt x="64717" y="0"/>
                  </a:lnTo>
                  <a:lnTo>
                    <a:pt x="79799" y="2158"/>
                  </a:lnTo>
                  <a:lnTo>
                    <a:pt x="104156" y="18048"/>
                  </a:lnTo>
                  <a:lnTo>
                    <a:pt x="119134" y="33888"/>
                  </a:lnTo>
                  <a:lnTo>
                    <a:pt x="128040" y="54260"/>
                  </a:lnTo>
                  <a:lnTo>
                    <a:pt x="128405" y="84913"/>
                  </a:lnTo>
                  <a:lnTo>
                    <a:pt x="120675" y="110693"/>
                  </a:lnTo>
                  <a:lnTo>
                    <a:pt x="107725" y="123086"/>
                  </a:lnTo>
                  <a:lnTo>
                    <a:pt x="89506" y="131887"/>
                  </a:lnTo>
                  <a:lnTo>
                    <a:pt x="44477" y="138000"/>
                  </a:lnTo>
                  <a:lnTo>
                    <a:pt x="25408" y="138652"/>
                  </a:lnTo>
                  <a:lnTo>
                    <a:pt x="22583" y="139449"/>
                  </a:lnTo>
                  <a:lnTo>
                    <a:pt x="22111" y="140686"/>
                  </a:lnTo>
                  <a:lnTo>
                    <a:pt x="23207" y="142217"/>
                  </a:lnTo>
                  <a:lnTo>
                    <a:pt x="24643" y="143237"/>
                  </a:lnTo>
                  <a:lnTo>
                    <a:pt x="31750" y="145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SMARTInkShape-Group820"/>
          <p:cNvGrpSpPr/>
          <p:nvPr/>
        </p:nvGrpSpPr>
        <p:grpSpPr>
          <a:xfrm>
            <a:off x="5166469" y="718872"/>
            <a:ext cx="986682" cy="557479"/>
            <a:chOff x="5166469" y="718872"/>
            <a:chExt cx="986682" cy="557479"/>
          </a:xfrm>
        </p:grpSpPr>
        <p:sp>
          <p:nvSpPr>
            <p:cNvPr id="303" name="SMARTInkShape-4009"/>
            <p:cNvSpPr/>
            <p:nvPr>
              <p:custDataLst>
                <p:tags r:id="rId19"/>
              </p:custDataLst>
            </p:nvPr>
          </p:nvSpPr>
          <p:spPr>
            <a:xfrm>
              <a:off x="6146800" y="958850"/>
              <a:ext cx="6351" cy="23113"/>
            </a:xfrm>
            <a:custGeom>
              <a:avLst/>
              <a:gdLst/>
              <a:ahLst/>
              <a:cxnLst/>
              <a:rect l="0" t="0" r="0" b="0"/>
              <a:pathLst>
                <a:path w="6351" h="23113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3145" y="13815"/>
                  </a:lnTo>
                  <a:lnTo>
                    <a:pt x="622" y="23112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4010"/>
            <p:cNvSpPr/>
            <p:nvPr>
              <p:custDataLst>
                <p:tags r:id="rId20"/>
              </p:custDataLst>
            </p:nvPr>
          </p:nvSpPr>
          <p:spPr>
            <a:xfrm>
              <a:off x="6000750" y="739579"/>
              <a:ext cx="38101" cy="52233"/>
            </a:xfrm>
            <a:custGeom>
              <a:avLst/>
              <a:gdLst/>
              <a:ahLst/>
              <a:cxnLst/>
              <a:rect l="0" t="0" r="0" b="0"/>
              <a:pathLst>
                <a:path w="38101" h="52233">
                  <a:moveTo>
                    <a:pt x="38100" y="3371"/>
                  </a:moveTo>
                  <a:lnTo>
                    <a:pt x="38100" y="3371"/>
                  </a:lnTo>
                  <a:lnTo>
                    <a:pt x="34729" y="3371"/>
                  </a:lnTo>
                  <a:lnTo>
                    <a:pt x="31193" y="1489"/>
                  </a:lnTo>
                  <a:lnTo>
                    <a:pt x="29261" y="0"/>
                  </a:lnTo>
                  <a:lnTo>
                    <a:pt x="25857" y="418"/>
                  </a:lnTo>
                  <a:lnTo>
                    <a:pt x="16431" y="4646"/>
                  </a:lnTo>
                  <a:lnTo>
                    <a:pt x="13071" y="8454"/>
                  </a:lnTo>
                  <a:lnTo>
                    <a:pt x="9337" y="18330"/>
                  </a:lnTo>
                  <a:lnTo>
                    <a:pt x="7235" y="35790"/>
                  </a:lnTo>
                  <a:lnTo>
                    <a:pt x="8625" y="44356"/>
                  </a:lnTo>
                  <a:lnTo>
                    <a:pt x="9982" y="47627"/>
                  </a:lnTo>
                  <a:lnTo>
                    <a:pt x="12300" y="49809"/>
                  </a:lnTo>
                  <a:lnTo>
                    <a:pt x="18636" y="52232"/>
                  </a:lnTo>
                  <a:lnTo>
                    <a:pt x="21597" y="51467"/>
                  </a:lnTo>
                  <a:lnTo>
                    <a:pt x="26767" y="46854"/>
                  </a:lnTo>
                  <a:lnTo>
                    <a:pt x="33645" y="36324"/>
                  </a:lnTo>
                  <a:lnTo>
                    <a:pt x="34237" y="26483"/>
                  </a:lnTo>
                  <a:lnTo>
                    <a:pt x="33409" y="20896"/>
                  </a:lnTo>
                  <a:lnTo>
                    <a:pt x="28725" y="12806"/>
                  </a:lnTo>
                  <a:lnTo>
                    <a:pt x="25498" y="9661"/>
                  </a:lnTo>
                  <a:lnTo>
                    <a:pt x="22644" y="8270"/>
                  </a:lnTo>
                  <a:lnTo>
                    <a:pt x="20034" y="8048"/>
                  </a:lnTo>
                  <a:lnTo>
                    <a:pt x="17590" y="8606"/>
                  </a:lnTo>
                  <a:lnTo>
                    <a:pt x="0" y="2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4011"/>
            <p:cNvSpPr/>
            <p:nvPr>
              <p:custDataLst>
                <p:tags r:id="rId21"/>
              </p:custDataLst>
            </p:nvPr>
          </p:nvSpPr>
          <p:spPr>
            <a:xfrm>
              <a:off x="6020062" y="877183"/>
              <a:ext cx="6089" cy="119768"/>
            </a:xfrm>
            <a:custGeom>
              <a:avLst/>
              <a:gdLst/>
              <a:ahLst/>
              <a:cxnLst/>
              <a:rect l="0" t="0" r="0" b="0"/>
              <a:pathLst>
                <a:path w="6089" h="119768">
                  <a:moveTo>
                    <a:pt x="6088" y="5467"/>
                  </a:moveTo>
                  <a:lnTo>
                    <a:pt x="6088" y="5467"/>
                  </a:lnTo>
                  <a:lnTo>
                    <a:pt x="621" y="0"/>
                  </a:lnTo>
                  <a:lnTo>
                    <a:pt x="0" y="6121"/>
                  </a:lnTo>
                  <a:lnTo>
                    <a:pt x="459" y="52561"/>
                  </a:lnTo>
                  <a:lnTo>
                    <a:pt x="6088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4012"/>
            <p:cNvSpPr/>
            <p:nvPr>
              <p:custDataLst>
                <p:tags r:id="rId22"/>
              </p:custDataLst>
            </p:nvPr>
          </p:nvSpPr>
          <p:spPr>
            <a:xfrm>
              <a:off x="5492750" y="1150376"/>
              <a:ext cx="361951" cy="125975"/>
            </a:xfrm>
            <a:custGeom>
              <a:avLst/>
              <a:gdLst/>
              <a:ahLst/>
              <a:cxnLst/>
              <a:rect l="0" t="0" r="0" b="0"/>
              <a:pathLst>
                <a:path w="361951" h="125975">
                  <a:moveTo>
                    <a:pt x="0" y="125974"/>
                  </a:moveTo>
                  <a:lnTo>
                    <a:pt x="0" y="125974"/>
                  </a:lnTo>
                  <a:lnTo>
                    <a:pt x="39966" y="125974"/>
                  </a:lnTo>
                  <a:lnTo>
                    <a:pt x="76150" y="125268"/>
                  </a:lnTo>
                  <a:lnTo>
                    <a:pt x="113266" y="120199"/>
                  </a:lnTo>
                  <a:lnTo>
                    <a:pt x="158805" y="105580"/>
                  </a:lnTo>
                  <a:lnTo>
                    <a:pt x="163020" y="102500"/>
                  </a:lnTo>
                  <a:lnTo>
                    <a:pt x="167703" y="95315"/>
                  </a:lnTo>
                  <a:lnTo>
                    <a:pt x="170340" y="86708"/>
                  </a:lnTo>
                  <a:lnTo>
                    <a:pt x="167193" y="78183"/>
                  </a:lnTo>
                  <a:lnTo>
                    <a:pt x="143192" y="41425"/>
                  </a:lnTo>
                  <a:lnTo>
                    <a:pt x="140160" y="20156"/>
                  </a:lnTo>
                  <a:lnTo>
                    <a:pt x="141786" y="13562"/>
                  </a:lnTo>
                  <a:lnTo>
                    <a:pt x="143208" y="10816"/>
                  </a:lnTo>
                  <a:lnTo>
                    <a:pt x="146271" y="8985"/>
                  </a:lnTo>
                  <a:lnTo>
                    <a:pt x="190757" y="0"/>
                  </a:lnTo>
                  <a:lnTo>
                    <a:pt x="215245" y="4246"/>
                  </a:lnTo>
                  <a:lnTo>
                    <a:pt x="225251" y="7902"/>
                  </a:lnTo>
                  <a:lnTo>
                    <a:pt x="228485" y="11276"/>
                  </a:lnTo>
                  <a:lnTo>
                    <a:pt x="232077" y="20669"/>
                  </a:lnTo>
                  <a:lnTo>
                    <a:pt x="234099" y="34487"/>
                  </a:lnTo>
                  <a:lnTo>
                    <a:pt x="228433" y="75381"/>
                  </a:lnTo>
                  <a:lnTo>
                    <a:pt x="225468" y="81851"/>
                  </a:lnTo>
                  <a:lnTo>
                    <a:pt x="225101" y="85270"/>
                  </a:lnTo>
                  <a:lnTo>
                    <a:pt x="226575" y="92831"/>
                  </a:lnTo>
                  <a:lnTo>
                    <a:pt x="230072" y="95412"/>
                  </a:lnTo>
                  <a:lnTo>
                    <a:pt x="247772" y="99045"/>
                  </a:lnTo>
                  <a:lnTo>
                    <a:pt x="269560" y="98710"/>
                  </a:lnTo>
                  <a:lnTo>
                    <a:pt x="361950" y="81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4013"/>
            <p:cNvSpPr/>
            <p:nvPr>
              <p:custDataLst>
                <p:tags r:id="rId23"/>
              </p:custDataLst>
            </p:nvPr>
          </p:nvSpPr>
          <p:spPr>
            <a:xfrm>
              <a:off x="5510315" y="742950"/>
              <a:ext cx="331686" cy="302501"/>
            </a:xfrm>
            <a:custGeom>
              <a:avLst/>
              <a:gdLst/>
              <a:ahLst/>
              <a:cxnLst/>
              <a:rect l="0" t="0" r="0" b="0"/>
              <a:pathLst>
                <a:path w="331686" h="302501">
                  <a:moveTo>
                    <a:pt x="261835" y="0"/>
                  </a:moveTo>
                  <a:lnTo>
                    <a:pt x="261835" y="0"/>
                  </a:lnTo>
                  <a:lnTo>
                    <a:pt x="267302" y="0"/>
                  </a:lnTo>
                  <a:lnTo>
                    <a:pt x="264553" y="0"/>
                  </a:lnTo>
                  <a:lnTo>
                    <a:pt x="220760" y="16606"/>
                  </a:lnTo>
                  <a:lnTo>
                    <a:pt x="175330" y="38222"/>
                  </a:lnTo>
                  <a:lnTo>
                    <a:pt x="132799" y="59134"/>
                  </a:lnTo>
                  <a:lnTo>
                    <a:pt x="87396" y="85947"/>
                  </a:lnTo>
                  <a:lnTo>
                    <a:pt x="47461" y="105250"/>
                  </a:lnTo>
                  <a:lnTo>
                    <a:pt x="8918" y="133278"/>
                  </a:lnTo>
                  <a:lnTo>
                    <a:pt x="316" y="147910"/>
                  </a:lnTo>
                  <a:lnTo>
                    <a:pt x="0" y="152229"/>
                  </a:lnTo>
                  <a:lnTo>
                    <a:pt x="1201" y="155814"/>
                  </a:lnTo>
                  <a:lnTo>
                    <a:pt x="3412" y="158909"/>
                  </a:lnTo>
                  <a:lnTo>
                    <a:pt x="30121" y="170008"/>
                  </a:lnTo>
                  <a:lnTo>
                    <a:pt x="73255" y="176966"/>
                  </a:lnTo>
                  <a:lnTo>
                    <a:pt x="115745" y="184403"/>
                  </a:lnTo>
                  <a:lnTo>
                    <a:pt x="134112" y="189202"/>
                  </a:lnTo>
                  <a:lnTo>
                    <a:pt x="144625" y="196038"/>
                  </a:lnTo>
                  <a:lnTo>
                    <a:pt x="146302" y="199836"/>
                  </a:lnTo>
                  <a:lnTo>
                    <a:pt x="146008" y="203780"/>
                  </a:lnTo>
                  <a:lnTo>
                    <a:pt x="144400" y="207820"/>
                  </a:lnTo>
                  <a:lnTo>
                    <a:pt x="125283" y="226990"/>
                  </a:lnTo>
                  <a:lnTo>
                    <a:pt x="87217" y="249318"/>
                  </a:lnTo>
                  <a:lnTo>
                    <a:pt x="45326" y="272878"/>
                  </a:lnTo>
                  <a:lnTo>
                    <a:pt x="22531" y="283887"/>
                  </a:lnTo>
                  <a:lnTo>
                    <a:pt x="17894" y="291037"/>
                  </a:lnTo>
                  <a:lnTo>
                    <a:pt x="18069" y="294213"/>
                  </a:lnTo>
                  <a:lnTo>
                    <a:pt x="19596" y="297037"/>
                  </a:lnTo>
                  <a:lnTo>
                    <a:pt x="22026" y="299624"/>
                  </a:lnTo>
                  <a:lnTo>
                    <a:pt x="34133" y="302500"/>
                  </a:lnTo>
                  <a:lnTo>
                    <a:pt x="77392" y="300975"/>
                  </a:lnTo>
                  <a:lnTo>
                    <a:pt x="121816" y="298949"/>
                  </a:lnTo>
                  <a:lnTo>
                    <a:pt x="167431" y="298598"/>
                  </a:lnTo>
                  <a:lnTo>
                    <a:pt x="206660" y="297788"/>
                  </a:lnTo>
                  <a:lnTo>
                    <a:pt x="251680" y="294099"/>
                  </a:lnTo>
                  <a:lnTo>
                    <a:pt x="298007" y="290613"/>
                  </a:lnTo>
                  <a:lnTo>
                    <a:pt x="321584" y="286711"/>
                  </a:lnTo>
                  <a:lnTo>
                    <a:pt x="324951" y="287096"/>
                  </a:lnTo>
                  <a:lnTo>
                    <a:pt x="331685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4014"/>
            <p:cNvSpPr/>
            <p:nvPr>
              <p:custDataLst>
                <p:tags r:id="rId24"/>
              </p:custDataLst>
            </p:nvPr>
          </p:nvSpPr>
          <p:spPr>
            <a:xfrm>
              <a:off x="5166469" y="718872"/>
              <a:ext cx="186582" cy="416372"/>
            </a:xfrm>
            <a:custGeom>
              <a:avLst/>
              <a:gdLst/>
              <a:ahLst/>
              <a:cxnLst/>
              <a:rect l="0" t="0" r="0" b="0"/>
              <a:pathLst>
                <a:path w="186582" h="416372">
                  <a:moveTo>
                    <a:pt x="142131" y="30428"/>
                  </a:moveTo>
                  <a:lnTo>
                    <a:pt x="142131" y="30428"/>
                  </a:lnTo>
                  <a:lnTo>
                    <a:pt x="148873" y="27057"/>
                  </a:lnTo>
                  <a:lnTo>
                    <a:pt x="150859" y="24653"/>
                  </a:lnTo>
                  <a:lnTo>
                    <a:pt x="160143" y="3140"/>
                  </a:lnTo>
                  <a:lnTo>
                    <a:pt x="159784" y="1653"/>
                  </a:lnTo>
                  <a:lnTo>
                    <a:pt x="158839" y="661"/>
                  </a:lnTo>
                  <a:lnTo>
                    <a:pt x="157503" y="0"/>
                  </a:lnTo>
                  <a:lnTo>
                    <a:pt x="130717" y="19217"/>
                  </a:lnTo>
                  <a:lnTo>
                    <a:pt x="85734" y="61791"/>
                  </a:lnTo>
                  <a:lnTo>
                    <a:pt x="52842" y="106298"/>
                  </a:lnTo>
                  <a:lnTo>
                    <a:pt x="37829" y="131930"/>
                  </a:lnTo>
                  <a:lnTo>
                    <a:pt x="19693" y="179359"/>
                  </a:lnTo>
                  <a:lnTo>
                    <a:pt x="11749" y="212331"/>
                  </a:lnTo>
                  <a:lnTo>
                    <a:pt x="3311" y="255305"/>
                  </a:lnTo>
                  <a:lnTo>
                    <a:pt x="0" y="276423"/>
                  </a:lnTo>
                  <a:lnTo>
                    <a:pt x="3514" y="315374"/>
                  </a:lnTo>
                  <a:lnTo>
                    <a:pt x="19186" y="359293"/>
                  </a:lnTo>
                  <a:lnTo>
                    <a:pt x="22068" y="366088"/>
                  </a:lnTo>
                  <a:lnTo>
                    <a:pt x="50628" y="395861"/>
                  </a:lnTo>
                  <a:lnTo>
                    <a:pt x="64775" y="407096"/>
                  </a:lnTo>
                  <a:lnTo>
                    <a:pt x="83762" y="413030"/>
                  </a:lnTo>
                  <a:lnTo>
                    <a:pt x="120134" y="416371"/>
                  </a:lnTo>
                  <a:lnTo>
                    <a:pt x="159814" y="414129"/>
                  </a:lnTo>
                  <a:lnTo>
                    <a:pt x="186581" y="405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0" name="SMARTInkShape-4015"/>
          <p:cNvSpPr/>
          <p:nvPr>
            <p:custDataLst>
              <p:tags r:id="rId5"/>
            </p:custDataLst>
          </p:nvPr>
        </p:nvSpPr>
        <p:spPr>
          <a:xfrm>
            <a:off x="4502411" y="1016000"/>
            <a:ext cx="333946" cy="30868"/>
          </a:xfrm>
          <a:custGeom>
            <a:avLst/>
            <a:gdLst/>
            <a:ahLst/>
            <a:cxnLst/>
            <a:rect l="0" t="0" r="0" b="0"/>
            <a:pathLst>
              <a:path w="333946" h="30868">
                <a:moveTo>
                  <a:pt x="6089" y="25400"/>
                </a:moveTo>
                <a:lnTo>
                  <a:pt x="6089" y="25400"/>
                </a:lnTo>
                <a:lnTo>
                  <a:pt x="622" y="30867"/>
                </a:lnTo>
                <a:lnTo>
                  <a:pt x="327" y="30456"/>
                </a:lnTo>
                <a:lnTo>
                  <a:pt x="0" y="28117"/>
                </a:lnTo>
                <a:lnTo>
                  <a:pt x="619" y="27212"/>
                </a:lnTo>
                <a:lnTo>
                  <a:pt x="1737" y="26608"/>
                </a:lnTo>
                <a:lnTo>
                  <a:pt x="6977" y="25937"/>
                </a:lnTo>
                <a:lnTo>
                  <a:pt x="47929" y="25471"/>
                </a:lnTo>
                <a:lnTo>
                  <a:pt x="89116" y="24708"/>
                </a:lnTo>
                <a:lnTo>
                  <a:pt x="119895" y="22035"/>
                </a:lnTo>
                <a:lnTo>
                  <a:pt x="154742" y="18495"/>
                </a:lnTo>
                <a:lnTo>
                  <a:pt x="189984" y="15276"/>
                </a:lnTo>
                <a:lnTo>
                  <a:pt x="234770" y="13463"/>
                </a:lnTo>
                <a:lnTo>
                  <a:pt x="274059" y="10969"/>
                </a:lnTo>
                <a:lnTo>
                  <a:pt x="318687" y="6958"/>
                </a:lnTo>
                <a:lnTo>
                  <a:pt x="333832" y="6430"/>
                </a:lnTo>
                <a:lnTo>
                  <a:pt x="333945" y="5698"/>
                </a:lnTo>
                <a:lnTo>
                  <a:pt x="32993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4" name="SMARTInkShape-Group822"/>
          <p:cNvGrpSpPr/>
          <p:nvPr/>
        </p:nvGrpSpPr>
        <p:grpSpPr>
          <a:xfrm>
            <a:off x="3856105" y="663640"/>
            <a:ext cx="372996" cy="564821"/>
            <a:chOff x="3856105" y="663640"/>
            <a:chExt cx="372996" cy="564821"/>
          </a:xfrm>
        </p:grpSpPr>
        <p:sp>
          <p:nvSpPr>
            <p:cNvPr id="311" name="SMARTInkShape-4016"/>
            <p:cNvSpPr/>
            <p:nvPr>
              <p:custDataLst>
                <p:tags r:id="rId16"/>
              </p:custDataLst>
            </p:nvPr>
          </p:nvSpPr>
          <p:spPr>
            <a:xfrm>
              <a:off x="4182063" y="739579"/>
              <a:ext cx="47038" cy="31017"/>
            </a:xfrm>
            <a:custGeom>
              <a:avLst/>
              <a:gdLst/>
              <a:ahLst/>
              <a:cxnLst/>
              <a:rect l="0" t="0" r="0" b="0"/>
              <a:pathLst>
                <a:path w="47038" h="31017">
                  <a:moveTo>
                    <a:pt x="47037" y="3371"/>
                  </a:moveTo>
                  <a:lnTo>
                    <a:pt x="47037" y="3371"/>
                  </a:lnTo>
                  <a:lnTo>
                    <a:pt x="36898" y="2665"/>
                  </a:lnTo>
                  <a:lnTo>
                    <a:pt x="29360" y="0"/>
                  </a:lnTo>
                  <a:lnTo>
                    <a:pt x="21306" y="226"/>
                  </a:lnTo>
                  <a:lnTo>
                    <a:pt x="13729" y="2679"/>
                  </a:lnTo>
                  <a:lnTo>
                    <a:pt x="822" y="12025"/>
                  </a:lnTo>
                  <a:lnTo>
                    <a:pt x="0" y="14785"/>
                  </a:lnTo>
                  <a:lnTo>
                    <a:pt x="967" y="21614"/>
                  </a:lnTo>
                  <a:lnTo>
                    <a:pt x="5478" y="30021"/>
                  </a:lnTo>
                  <a:lnTo>
                    <a:pt x="8747" y="31016"/>
                  </a:lnTo>
                  <a:lnTo>
                    <a:pt x="18025" y="30239"/>
                  </a:lnTo>
                  <a:lnTo>
                    <a:pt x="31777" y="25835"/>
                  </a:lnTo>
                  <a:lnTo>
                    <a:pt x="38608" y="20175"/>
                  </a:lnTo>
                  <a:lnTo>
                    <a:pt x="45372" y="11786"/>
                  </a:lnTo>
                  <a:lnTo>
                    <a:pt x="44516" y="10392"/>
                  </a:lnTo>
                  <a:lnTo>
                    <a:pt x="39801" y="6962"/>
                  </a:lnTo>
                  <a:lnTo>
                    <a:pt x="25843" y="4435"/>
                  </a:lnTo>
                  <a:lnTo>
                    <a:pt x="11672" y="7057"/>
                  </a:lnTo>
                  <a:lnTo>
                    <a:pt x="8644" y="8651"/>
                  </a:lnTo>
                  <a:lnTo>
                    <a:pt x="2587" y="1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4017"/>
            <p:cNvSpPr/>
            <p:nvPr>
              <p:custDataLst>
                <p:tags r:id="rId17"/>
              </p:custDataLst>
            </p:nvPr>
          </p:nvSpPr>
          <p:spPr>
            <a:xfrm>
              <a:off x="4216400" y="9144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0" y="0"/>
                  </a:moveTo>
                  <a:lnTo>
                    <a:pt x="0" y="0"/>
                  </a:lnTo>
                  <a:lnTo>
                    <a:pt x="1881" y="43639"/>
                  </a:lnTo>
                  <a:lnTo>
                    <a:pt x="8838" y="88270"/>
                  </a:lnTo>
                  <a:lnTo>
                    <a:pt x="11936" y="133800"/>
                  </a:lnTo>
                  <a:lnTo>
                    <a:pt x="127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4018"/>
            <p:cNvSpPr/>
            <p:nvPr>
              <p:custDataLst>
                <p:tags r:id="rId18"/>
              </p:custDataLst>
            </p:nvPr>
          </p:nvSpPr>
          <p:spPr>
            <a:xfrm>
              <a:off x="3856105" y="663640"/>
              <a:ext cx="169796" cy="564821"/>
            </a:xfrm>
            <a:custGeom>
              <a:avLst/>
              <a:gdLst/>
              <a:ahLst/>
              <a:cxnLst/>
              <a:rect l="0" t="0" r="0" b="0"/>
              <a:pathLst>
                <a:path w="169796" h="564821">
                  <a:moveTo>
                    <a:pt x="169795" y="9460"/>
                  </a:moveTo>
                  <a:lnTo>
                    <a:pt x="169795" y="9460"/>
                  </a:lnTo>
                  <a:lnTo>
                    <a:pt x="169795" y="6089"/>
                  </a:lnTo>
                  <a:lnTo>
                    <a:pt x="169089" y="5096"/>
                  </a:lnTo>
                  <a:lnTo>
                    <a:pt x="167913" y="4434"/>
                  </a:lnTo>
                  <a:lnTo>
                    <a:pt x="166424" y="3993"/>
                  </a:lnTo>
                  <a:lnTo>
                    <a:pt x="160957" y="0"/>
                  </a:lnTo>
                  <a:lnTo>
                    <a:pt x="158258" y="331"/>
                  </a:lnTo>
                  <a:lnTo>
                    <a:pt x="151497" y="4462"/>
                  </a:lnTo>
                  <a:lnTo>
                    <a:pt x="116681" y="38708"/>
                  </a:lnTo>
                  <a:lnTo>
                    <a:pt x="89375" y="76438"/>
                  </a:lnTo>
                  <a:lnTo>
                    <a:pt x="60541" y="117705"/>
                  </a:lnTo>
                  <a:lnTo>
                    <a:pt x="42409" y="154500"/>
                  </a:lnTo>
                  <a:lnTo>
                    <a:pt x="27001" y="189940"/>
                  </a:lnTo>
                  <a:lnTo>
                    <a:pt x="13499" y="232896"/>
                  </a:lnTo>
                  <a:lnTo>
                    <a:pt x="6727" y="268691"/>
                  </a:lnTo>
                  <a:lnTo>
                    <a:pt x="2070" y="307412"/>
                  </a:lnTo>
                  <a:lnTo>
                    <a:pt x="0" y="345789"/>
                  </a:lnTo>
                  <a:lnTo>
                    <a:pt x="2206" y="389611"/>
                  </a:lnTo>
                  <a:lnTo>
                    <a:pt x="10700" y="435050"/>
                  </a:lnTo>
                  <a:lnTo>
                    <a:pt x="27623" y="482105"/>
                  </a:lnTo>
                  <a:lnTo>
                    <a:pt x="50216" y="516862"/>
                  </a:lnTo>
                  <a:lnTo>
                    <a:pt x="82388" y="544251"/>
                  </a:lnTo>
                  <a:lnTo>
                    <a:pt x="113166" y="560519"/>
                  </a:lnTo>
                  <a:lnTo>
                    <a:pt x="129104" y="564820"/>
                  </a:lnTo>
                  <a:lnTo>
                    <a:pt x="157095" y="561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7" name="SMARTInkShape-Group823"/>
          <p:cNvGrpSpPr/>
          <p:nvPr/>
        </p:nvGrpSpPr>
        <p:grpSpPr>
          <a:xfrm>
            <a:off x="2893659" y="724446"/>
            <a:ext cx="732192" cy="970743"/>
            <a:chOff x="2893659" y="724446"/>
            <a:chExt cx="732192" cy="970743"/>
          </a:xfrm>
        </p:grpSpPr>
        <p:sp>
          <p:nvSpPr>
            <p:cNvPr id="315" name="SMARTInkShape-4019"/>
            <p:cNvSpPr/>
            <p:nvPr>
              <p:custDataLst>
                <p:tags r:id="rId14"/>
              </p:custDataLst>
            </p:nvPr>
          </p:nvSpPr>
          <p:spPr>
            <a:xfrm>
              <a:off x="2972683" y="1445517"/>
              <a:ext cx="596018" cy="249672"/>
            </a:xfrm>
            <a:custGeom>
              <a:avLst/>
              <a:gdLst/>
              <a:ahLst/>
              <a:cxnLst/>
              <a:rect l="0" t="0" r="0" b="0"/>
              <a:pathLst>
                <a:path w="596018" h="249672">
                  <a:moveTo>
                    <a:pt x="5467" y="243583"/>
                  </a:moveTo>
                  <a:lnTo>
                    <a:pt x="5467" y="243583"/>
                  </a:lnTo>
                  <a:lnTo>
                    <a:pt x="0" y="243583"/>
                  </a:lnTo>
                  <a:lnTo>
                    <a:pt x="14500" y="247947"/>
                  </a:lnTo>
                  <a:lnTo>
                    <a:pt x="54033" y="249671"/>
                  </a:lnTo>
                  <a:lnTo>
                    <a:pt x="100763" y="244872"/>
                  </a:lnTo>
                  <a:lnTo>
                    <a:pt x="138830" y="243965"/>
                  </a:lnTo>
                  <a:lnTo>
                    <a:pt x="179507" y="243658"/>
                  </a:lnTo>
                  <a:lnTo>
                    <a:pt x="221016" y="234164"/>
                  </a:lnTo>
                  <a:lnTo>
                    <a:pt x="255214" y="222570"/>
                  </a:lnTo>
                  <a:lnTo>
                    <a:pt x="261104" y="218251"/>
                  </a:lnTo>
                  <a:lnTo>
                    <a:pt x="262675" y="216112"/>
                  </a:lnTo>
                  <a:lnTo>
                    <a:pt x="262539" y="208090"/>
                  </a:lnTo>
                  <a:lnTo>
                    <a:pt x="256703" y="189065"/>
                  </a:lnTo>
                  <a:lnTo>
                    <a:pt x="220833" y="143738"/>
                  </a:lnTo>
                  <a:lnTo>
                    <a:pt x="196289" y="96344"/>
                  </a:lnTo>
                  <a:lnTo>
                    <a:pt x="194965" y="63549"/>
                  </a:lnTo>
                  <a:lnTo>
                    <a:pt x="201166" y="45035"/>
                  </a:lnTo>
                  <a:lnTo>
                    <a:pt x="213094" y="29045"/>
                  </a:lnTo>
                  <a:lnTo>
                    <a:pt x="232507" y="12531"/>
                  </a:lnTo>
                  <a:lnTo>
                    <a:pt x="255246" y="3310"/>
                  </a:lnTo>
                  <a:lnTo>
                    <a:pt x="288085" y="0"/>
                  </a:lnTo>
                  <a:lnTo>
                    <a:pt x="308169" y="3385"/>
                  </a:lnTo>
                  <a:lnTo>
                    <a:pt x="348031" y="20924"/>
                  </a:lnTo>
                  <a:lnTo>
                    <a:pt x="360212" y="31029"/>
                  </a:lnTo>
                  <a:lnTo>
                    <a:pt x="370329" y="44927"/>
                  </a:lnTo>
                  <a:lnTo>
                    <a:pt x="377217" y="75361"/>
                  </a:lnTo>
                  <a:lnTo>
                    <a:pt x="375887" y="104448"/>
                  </a:lnTo>
                  <a:lnTo>
                    <a:pt x="363341" y="149699"/>
                  </a:lnTo>
                  <a:lnTo>
                    <a:pt x="344975" y="193758"/>
                  </a:lnTo>
                  <a:lnTo>
                    <a:pt x="340509" y="209444"/>
                  </a:lnTo>
                  <a:lnTo>
                    <a:pt x="340876" y="223471"/>
                  </a:lnTo>
                  <a:lnTo>
                    <a:pt x="343373" y="228764"/>
                  </a:lnTo>
                  <a:lnTo>
                    <a:pt x="351792" y="236526"/>
                  </a:lnTo>
                  <a:lnTo>
                    <a:pt x="381916" y="241492"/>
                  </a:lnTo>
                  <a:lnTo>
                    <a:pt x="425492" y="236221"/>
                  </a:lnTo>
                  <a:lnTo>
                    <a:pt x="457668" y="231374"/>
                  </a:lnTo>
                  <a:lnTo>
                    <a:pt x="490784" y="226868"/>
                  </a:lnTo>
                  <a:lnTo>
                    <a:pt x="536928" y="221070"/>
                  </a:lnTo>
                  <a:lnTo>
                    <a:pt x="596017" y="205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4020"/>
            <p:cNvSpPr/>
            <p:nvPr>
              <p:custDataLst>
                <p:tags r:id="rId15"/>
              </p:custDataLst>
            </p:nvPr>
          </p:nvSpPr>
          <p:spPr>
            <a:xfrm>
              <a:off x="2893659" y="724446"/>
              <a:ext cx="732192" cy="595731"/>
            </a:xfrm>
            <a:custGeom>
              <a:avLst/>
              <a:gdLst/>
              <a:ahLst/>
              <a:cxnLst/>
              <a:rect l="0" t="0" r="0" b="0"/>
              <a:pathLst>
                <a:path w="732192" h="595731">
                  <a:moveTo>
                    <a:pt x="516291" y="18504"/>
                  </a:moveTo>
                  <a:lnTo>
                    <a:pt x="516291" y="18504"/>
                  </a:lnTo>
                  <a:lnTo>
                    <a:pt x="516291" y="15133"/>
                  </a:lnTo>
                  <a:lnTo>
                    <a:pt x="516996" y="14140"/>
                  </a:lnTo>
                  <a:lnTo>
                    <a:pt x="518172" y="13478"/>
                  </a:lnTo>
                  <a:lnTo>
                    <a:pt x="519662" y="13037"/>
                  </a:lnTo>
                  <a:lnTo>
                    <a:pt x="520655" y="11331"/>
                  </a:lnTo>
                  <a:lnTo>
                    <a:pt x="522563" y="0"/>
                  </a:lnTo>
                  <a:lnTo>
                    <a:pt x="500984" y="17367"/>
                  </a:lnTo>
                  <a:lnTo>
                    <a:pt x="459111" y="37665"/>
                  </a:lnTo>
                  <a:lnTo>
                    <a:pt x="413764" y="61941"/>
                  </a:lnTo>
                  <a:lnTo>
                    <a:pt x="376094" y="80837"/>
                  </a:lnTo>
                  <a:lnTo>
                    <a:pt x="339363" y="103844"/>
                  </a:lnTo>
                  <a:lnTo>
                    <a:pt x="303393" y="122655"/>
                  </a:lnTo>
                  <a:lnTo>
                    <a:pt x="260045" y="147514"/>
                  </a:lnTo>
                  <a:lnTo>
                    <a:pt x="214601" y="169629"/>
                  </a:lnTo>
                  <a:lnTo>
                    <a:pt x="179486" y="186989"/>
                  </a:lnTo>
                  <a:lnTo>
                    <a:pt x="133908" y="208026"/>
                  </a:lnTo>
                  <a:lnTo>
                    <a:pt x="92819" y="233230"/>
                  </a:lnTo>
                  <a:lnTo>
                    <a:pt x="85810" y="237855"/>
                  </a:lnTo>
                  <a:lnTo>
                    <a:pt x="81842" y="243054"/>
                  </a:lnTo>
                  <a:lnTo>
                    <a:pt x="79903" y="248638"/>
                  </a:lnTo>
                  <a:lnTo>
                    <a:pt x="79315" y="254476"/>
                  </a:lnTo>
                  <a:lnTo>
                    <a:pt x="83157" y="259780"/>
                  </a:lnTo>
                  <a:lnTo>
                    <a:pt x="98715" y="269436"/>
                  </a:lnTo>
                  <a:lnTo>
                    <a:pt x="143902" y="282769"/>
                  </a:lnTo>
                  <a:lnTo>
                    <a:pt x="183155" y="293498"/>
                  </a:lnTo>
                  <a:lnTo>
                    <a:pt x="230301" y="303802"/>
                  </a:lnTo>
                  <a:lnTo>
                    <a:pt x="274920" y="310470"/>
                  </a:lnTo>
                  <a:lnTo>
                    <a:pt x="320760" y="319044"/>
                  </a:lnTo>
                  <a:lnTo>
                    <a:pt x="353855" y="323874"/>
                  </a:lnTo>
                  <a:lnTo>
                    <a:pt x="365546" y="329672"/>
                  </a:lnTo>
                  <a:lnTo>
                    <a:pt x="366405" y="333899"/>
                  </a:lnTo>
                  <a:lnTo>
                    <a:pt x="364156" y="338834"/>
                  </a:lnTo>
                  <a:lnTo>
                    <a:pt x="340268" y="361963"/>
                  </a:lnTo>
                  <a:lnTo>
                    <a:pt x="303113" y="383991"/>
                  </a:lnTo>
                  <a:lnTo>
                    <a:pt x="268675" y="402017"/>
                  </a:lnTo>
                  <a:lnTo>
                    <a:pt x="233378" y="419671"/>
                  </a:lnTo>
                  <a:lnTo>
                    <a:pt x="193674" y="438248"/>
                  </a:lnTo>
                  <a:lnTo>
                    <a:pt x="146771" y="461250"/>
                  </a:lnTo>
                  <a:lnTo>
                    <a:pt x="103692" y="482962"/>
                  </a:lnTo>
                  <a:lnTo>
                    <a:pt x="63212" y="504744"/>
                  </a:lnTo>
                  <a:lnTo>
                    <a:pt x="16291" y="537388"/>
                  </a:lnTo>
                  <a:lnTo>
                    <a:pt x="2204" y="554154"/>
                  </a:lnTo>
                  <a:lnTo>
                    <a:pt x="0" y="561871"/>
                  </a:lnTo>
                  <a:lnTo>
                    <a:pt x="647" y="569132"/>
                  </a:lnTo>
                  <a:lnTo>
                    <a:pt x="3195" y="576089"/>
                  </a:lnTo>
                  <a:lnTo>
                    <a:pt x="8422" y="581433"/>
                  </a:lnTo>
                  <a:lnTo>
                    <a:pt x="23636" y="589252"/>
                  </a:lnTo>
                  <a:lnTo>
                    <a:pt x="62148" y="594250"/>
                  </a:lnTo>
                  <a:lnTo>
                    <a:pt x="102565" y="595730"/>
                  </a:lnTo>
                  <a:lnTo>
                    <a:pt x="141352" y="592798"/>
                  </a:lnTo>
                  <a:lnTo>
                    <a:pt x="183026" y="587461"/>
                  </a:lnTo>
                  <a:lnTo>
                    <a:pt x="230025" y="581411"/>
                  </a:lnTo>
                  <a:lnTo>
                    <a:pt x="264884" y="577248"/>
                  </a:lnTo>
                  <a:lnTo>
                    <a:pt x="301544" y="573046"/>
                  </a:lnTo>
                  <a:lnTo>
                    <a:pt x="339003" y="568826"/>
                  </a:lnTo>
                  <a:lnTo>
                    <a:pt x="378701" y="566481"/>
                  </a:lnTo>
                  <a:lnTo>
                    <a:pt x="418450" y="564027"/>
                  </a:lnTo>
                  <a:lnTo>
                    <a:pt x="454932" y="558233"/>
                  </a:lnTo>
                  <a:lnTo>
                    <a:pt x="489961" y="554717"/>
                  </a:lnTo>
                  <a:lnTo>
                    <a:pt x="523639" y="552449"/>
                  </a:lnTo>
                  <a:lnTo>
                    <a:pt x="570366" y="547205"/>
                  </a:lnTo>
                  <a:lnTo>
                    <a:pt x="616196" y="541888"/>
                  </a:lnTo>
                  <a:lnTo>
                    <a:pt x="663798" y="539999"/>
                  </a:lnTo>
                  <a:lnTo>
                    <a:pt x="709117" y="537480"/>
                  </a:lnTo>
                  <a:lnTo>
                    <a:pt x="732191" y="532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4" name="SMARTInkShape-Group824"/>
          <p:cNvGrpSpPr/>
          <p:nvPr/>
        </p:nvGrpSpPr>
        <p:grpSpPr>
          <a:xfrm>
            <a:off x="956969" y="499709"/>
            <a:ext cx="705567" cy="655992"/>
            <a:chOff x="956969" y="499709"/>
            <a:chExt cx="705567" cy="655992"/>
          </a:xfrm>
        </p:grpSpPr>
        <p:sp>
          <p:nvSpPr>
            <p:cNvPr id="318" name="SMARTInkShape-4021"/>
            <p:cNvSpPr/>
            <p:nvPr>
              <p:custDataLst>
                <p:tags r:id="rId8"/>
              </p:custDataLst>
            </p:nvPr>
          </p:nvSpPr>
          <p:spPr>
            <a:xfrm>
              <a:off x="956969" y="920939"/>
              <a:ext cx="95582" cy="213728"/>
            </a:xfrm>
            <a:custGeom>
              <a:avLst/>
              <a:gdLst/>
              <a:ahLst/>
              <a:cxnLst/>
              <a:rect l="0" t="0" r="0" b="0"/>
              <a:pathLst>
                <a:path w="95582" h="213728">
                  <a:moveTo>
                    <a:pt x="78081" y="37911"/>
                  </a:moveTo>
                  <a:lnTo>
                    <a:pt x="78081" y="37911"/>
                  </a:lnTo>
                  <a:lnTo>
                    <a:pt x="78081" y="16896"/>
                  </a:lnTo>
                  <a:lnTo>
                    <a:pt x="74318" y="10697"/>
                  </a:lnTo>
                  <a:lnTo>
                    <a:pt x="71339" y="7068"/>
                  </a:lnTo>
                  <a:lnTo>
                    <a:pt x="64266" y="3036"/>
                  </a:lnTo>
                  <a:lnTo>
                    <a:pt x="44856" y="448"/>
                  </a:lnTo>
                  <a:lnTo>
                    <a:pt x="26844" y="0"/>
                  </a:lnTo>
                  <a:lnTo>
                    <a:pt x="21345" y="2759"/>
                  </a:lnTo>
                  <a:lnTo>
                    <a:pt x="11472" y="13351"/>
                  </a:lnTo>
                  <a:lnTo>
                    <a:pt x="1352" y="35181"/>
                  </a:lnTo>
                  <a:lnTo>
                    <a:pt x="0" y="49398"/>
                  </a:lnTo>
                  <a:lnTo>
                    <a:pt x="627" y="56152"/>
                  </a:lnTo>
                  <a:lnTo>
                    <a:pt x="11622" y="79142"/>
                  </a:lnTo>
                  <a:lnTo>
                    <a:pt x="34301" y="106420"/>
                  </a:lnTo>
                  <a:lnTo>
                    <a:pt x="79383" y="142453"/>
                  </a:lnTo>
                  <a:lnTo>
                    <a:pt x="86421" y="149991"/>
                  </a:lnTo>
                  <a:lnTo>
                    <a:pt x="91901" y="160396"/>
                  </a:lnTo>
                  <a:lnTo>
                    <a:pt x="95581" y="178155"/>
                  </a:lnTo>
                  <a:lnTo>
                    <a:pt x="92679" y="190553"/>
                  </a:lnTo>
                  <a:lnTo>
                    <a:pt x="89930" y="196822"/>
                  </a:lnTo>
                  <a:lnTo>
                    <a:pt x="81230" y="205670"/>
                  </a:lnTo>
                  <a:lnTo>
                    <a:pt x="75947" y="209017"/>
                  </a:lnTo>
                  <a:lnTo>
                    <a:pt x="55028" y="213727"/>
                  </a:lnTo>
                  <a:lnTo>
                    <a:pt x="44787" y="212948"/>
                  </a:lnTo>
                  <a:lnTo>
                    <a:pt x="41068" y="211752"/>
                  </a:lnTo>
                  <a:lnTo>
                    <a:pt x="35055" y="204779"/>
                  </a:lnTo>
                  <a:lnTo>
                    <a:pt x="32464" y="199957"/>
                  </a:lnTo>
                  <a:lnTo>
                    <a:pt x="31466" y="190835"/>
                  </a:lnTo>
                  <a:lnTo>
                    <a:pt x="33374" y="182783"/>
                  </a:lnTo>
                  <a:lnTo>
                    <a:pt x="39981" y="171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4022"/>
            <p:cNvSpPr/>
            <p:nvPr>
              <p:custDataLst>
                <p:tags r:id="rId9"/>
              </p:custDataLst>
            </p:nvPr>
          </p:nvSpPr>
          <p:spPr>
            <a:xfrm>
              <a:off x="1149612" y="840227"/>
              <a:ext cx="18498" cy="315474"/>
            </a:xfrm>
            <a:custGeom>
              <a:avLst/>
              <a:gdLst/>
              <a:ahLst/>
              <a:cxnLst/>
              <a:rect l="0" t="0" r="0" b="0"/>
              <a:pathLst>
                <a:path w="18498" h="315474">
                  <a:moveTo>
                    <a:pt x="6088" y="17023"/>
                  </a:moveTo>
                  <a:lnTo>
                    <a:pt x="6088" y="17023"/>
                  </a:lnTo>
                  <a:lnTo>
                    <a:pt x="6088" y="13652"/>
                  </a:lnTo>
                  <a:lnTo>
                    <a:pt x="621" y="0"/>
                  </a:lnTo>
                  <a:lnTo>
                    <a:pt x="326" y="30"/>
                  </a:lnTo>
                  <a:lnTo>
                    <a:pt x="0" y="1944"/>
                  </a:lnTo>
                  <a:lnTo>
                    <a:pt x="6680" y="40429"/>
                  </a:lnTo>
                  <a:lnTo>
                    <a:pt x="10732" y="77345"/>
                  </a:lnTo>
                  <a:lnTo>
                    <a:pt x="15472" y="123953"/>
                  </a:lnTo>
                  <a:lnTo>
                    <a:pt x="17806" y="161673"/>
                  </a:lnTo>
                  <a:lnTo>
                    <a:pt x="18497" y="207500"/>
                  </a:lnTo>
                  <a:lnTo>
                    <a:pt x="18025" y="250322"/>
                  </a:lnTo>
                  <a:lnTo>
                    <a:pt x="13313" y="296258"/>
                  </a:lnTo>
                  <a:lnTo>
                    <a:pt x="12438" y="315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4023"/>
            <p:cNvSpPr/>
            <p:nvPr>
              <p:custDataLst>
                <p:tags r:id="rId10"/>
              </p:custDataLst>
            </p:nvPr>
          </p:nvSpPr>
          <p:spPr>
            <a:xfrm>
              <a:off x="1156422" y="940585"/>
              <a:ext cx="107229" cy="189716"/>
            </a:xfrm>
            <a:custGeom>
              <a:avLst/>
              <a:gdLst/>
              <a:ahLst/>
              <a:cxnLst/>
              <a:rect l="0" t="0" r="0" b="0"/>
              <a:pathLst>
                <a:path w="107229" h="189716">
                  <a:moveTo>
                    <a:pt x="62778" y="18265"/>
                  </a:moveTo>
                  <a:lnTo>
                    <a:pt x="62778" y="18265"/>
                  </a:lnTo>
                  <a:lnTo>
                    <a:pt x="72212" y="5173"/>
                  </a:lnTo>
                  <a:lnTo>
                    <a:pt x="80422" y="0"/>
                  </a:lnTo>
                  <a:lnTo>
                    <a:pt x="55190" y="41379"/>
                  </a:lnTo>
                  <a:lnTo>
                    <a:pt x="33304" y="88798"/>
                  </a:lnTo>
                  <a:lnTo>
                    <a:pt x="11620" y="133182"/>
                  </a:lnTo>
                  <a:lnTo>
                    <a:pt x="2935" y="154385"/>
                  </a:lnTo>
                  <a:lnTo>
                    <a:pt x="0" y="170820"/>
                  </a:lnTo>
                  <a:lnTo>
                    <a:pt x="1876" y="173591"/>
                  </a:lnTo>
                  <a:lnTo>
                    <a:pt x="14629" y="180861"/>
                  </a:lnTo>
                  <a:lnTo>
                    <a:pt x="33930" y="186778"/>
                  </a:lnTo>
                  <a:lnTo>
                    <a:pt x="107228" y="189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4024"/>
            <p:cNvSpPr/>
            <p:nvPr>
              <p:custDataLst>
                <p:tags r:id="rId11"/>
              </p:custDataLst>
            </p:nvPr>
          </p:nvSpPr>
          <p:spPr>
            <a:xfrm>
              <a:off x="1345798" y="973420"/>
              <a:ext cx="108353" cy="143953"/>
            </a:xfrm>
            <a:custGeom>
              <a:avLst/>
              <a:gdLst/>
              <a:ahLst/>
              <a:cxnLst/>
              <a:rect l="0" t="0" r="0" b="0"/>
              <a:pathLst>
                <a:path w="108353" h="143953">
                  <a:moveTo>
                    <a:pt x="13102" y="67980"/>
                  </a:moveTo>
                  <a:lnTo>
                    <a:pt x="13102" y="67980"/>
                  </a:lnTo>
                  <a:lnTo>
                    <a:pt x="16473" y="64609"/>
                  </a:lnTo>
                  <a:lnTo>
                    <a:pt x="18128" y="61072"/>
                  </a:lnTo>
                  <a:lnTo>
                    <a:pt x="19190" y="56424"/>
                  </a:lnTo>
                  <a:lnTo>
                    <a:pt x="22746" y="52248"/>
                  </a:lnTo>
                  <a:lnTo>
                    <a:pt x="28207" y="50405"/>
                  </a:lnTo>
                  <a:lnTo>
                    <a:pt x="31638" y="49913"/>
                  </a:lnTo>
                  <a:lnTo>
                    <a:pt x="39215" y="45604"/>
                  </a:lnTo>
                  <a:lnTo>
                    <a:pt x="46580" y="38985"/>
                  </a:lnTo>
                  <a:lnTo>
                    <a:pt x="54693" y="26620"/>
                  </a:lnTo>
                  <a:lnTo>
                    <a:pt x="59339" y="15731"/>
                  </a:lnTo>
                  <a:lnTo>
                    <a:pt x="59449" y="11275"/>
                  </a:lnTo>
                  <a:lnTo>
                    <a:pt x="58111" y="7599"/>
                  </a:lnTo>
                  <a:lnTo>
                    <a:pt x="55808" y="4443"/>
                  </a:lnTo>
                  <a:lnTo>
                    <a:pt x="52861" y="2338"/>
                  </a:lnTo>
                  <a:lnTo>
                    <a:pt x="45825" y="0"/>
                  </a:lnTo>
                  <a:lnTo>
                    <a:pt x="41267" y="1493"/>
                  </a:lnTo>
                  <a:lnTo>
                    <a:pt x="30559" y="8797"/>
                  </a:lnTo>
                  <a:lnTo>
                    <a:pt x="16001" y="28180"/>
                  </a:lnTo>
                  <a:lnTo>
                    <a:pt x="2751" y="61910"/>
                  </a:lnTo>
                  <a:lnTo>
                    <a:pt x="0" y="96442"/>
                  </a:lnTo>
                  <a:lnTo>
                    <a:pt x="7025" y="122274"/>
                  </a:lnTo>
                  <a:lnTo>
                    <a:pt x="17927" y="134679"/>
                  </a:lnTo>
                  <a:lnTo>
                    <a:pt x="24785" y="139963"/>
                  </a:lnTo>
                  <a:lnTo>
                    <a:pt x="41813" y="143952"/>
                  </a:lnTo>
                  <a:lnTo>
                    <a:pt x="60435" y="142668"/>
                  </a:lnTo>
                  <a:lnTo>
                    <a:pt x="108352" y="125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4025"/>
            <p:cNvSpPr/>
            <p:nvPr>
              <p:custDataLst>
                <p:tags r:id="rId12"/>
              </p:custDataLst>
            </p:nvPr>
          </p:nvSpPr>
          <p:spPr>
            <a:xfrm>
              <a:off x="1506490" y="947294"/>
              <a:ext cx="156046" cy="169525"/>
            </a:xfrm>
            <a:custGeom>
              <a:avLst/>
              <a:gdLst/>
              <a:ahLst/>
              <a:cxnLst/>
              <a:rect l="0" t="0" r="0" b="0"/>
              <a:pathLst>
                <a:path w="156046" h="169525">
                  <a:moveTo>
                    <a:pt x="30210" y="11556"/>
                  </a:moveTo>
                  <a:lnTo>
                    <a:pt x="30210" y="11556"/>
                  </a:lnTo>
                  <a:lnTo>
                    <a:pt x="19379" y="1430"/>
                  </a:lnTo>
                  <a:lnTo>
                    <a:pt x="15283" y="0"/>
                  </a:lnTo>
                  <a:lnTo>
                    <a:pt x="13203" y="324"/>
                  </a:lnTo>
                  <a:lnTo>
                    <a:pt x="9011" y="2566"/>
                  </a:lnTo>
                  <a:lnTo>
                    <a:pt x="2684" y="17908"/>
                  </a:lnTo>
                  <a:lnTo>
                    <a:pt x="0" y="55562"/>
                  </a:lnTo>
                  <a:lnTo>
                    <a:pt x="3071" y="97110"/>
                  </a:lnTo>
                  <a:lnTo>
                    <a:pt x="8230" y="141945"/>
                  </a:lnTo>
                  <a:lnTo>
                    <a:pt x="14796" y="158407"/>
                  </a:lnTo>
                  <a:lnTo>
                    <a:pt x="22419" y="168075"/>
                  </a:lnTo>
                  <a:lnTo>
                    <a:pt x="26427" y="169524"/>
                  </a:lnTo>
                  <a:lnTo>
                    <a:pt x="30510" y="169079"/>
                  </a:lnTo>
                  <a:lnTo>
                    <a:pt x="34643" y="167371"/>
                  </a:lnTo>
                  <a:lnTo>
                    <a:pt x="41117" y="159829"/>
                  </a:lnTo>
                  <a:lnTo>
                    <a:pt x="58597" y="122349"/>
                  </a:lnTo>
                  <a:lnTo>
                    <a:pt x="60964" y="113293"/>
                  </a:lnTo>
                  <a:lnTo>
                    <a:pt x="61296" y="113247"/>
                  </a:lnTo>
                  <a:lnTo>
                    <a:pt x="65134" y="119925"/>
                  </a:lnTo>
                  <a:lnTo>
                    <a:pt x="69094" y="134824"/>
                  </a:lnTo>
                  <a:lnTo>
                    <a:pt x="85904" y="155555"/>
                  </a:lnTo>
                  <a:lnTo>
                    <a:pt x="89917" y="157650"/>
                  </a:lnTo>
                  <a:lnTo>
                    <a:pt x="94003" y="158341"/>
                  </a:lnTo>
                  <a:lnTo>
                    <a:pt x="98139" y="158096"/>
                  </a:lnTo>
                  <a:lnTo>
                    <a:pt x="106497" y="152179"/>
                  </a:lnTo>
                  <a:lnTo>
                    <a:pt x="134962" y="110859"/>
                  </a:lnTo>
                  <a:lnTo>
                    <a:pt x="149366" y="77189"/>
                  </a:lnTo>
                  <a:lnTo>
                    <a:pt x="155660" y="33301"/>
                  </a:lnTo>
                  <a:lnTo>
                    <a:pt x="156045" y="17607"/>
                  </a:lnTo>
                  <a:lnTo>
                    <a:pt x="153635" y="11188"/>
                  </a:lnTo>
                  <a:lnTo>
                    <a:pt x="152004" y="9194"/>
                  </a:lnTo>
                  <a:lnTo>
                    <a:pt x="14451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4026"/>
            <p:cNvSpPr/>
            <p:nvPr>
              <p:custDataLst>
                <p:tags r:id="rId13"/>
              </p:custDataLst>
            </p:nvPr>
          </p:nvSpPr>
          <p:spPr>
            <a:xfrm>
              <a:off x="1238727" y="499709"/>
              <a:ext cx="196374" cy="241453"/>
            </a:xfrm>
            <a:custGeom>
              <a:avLst/>
              <a:gdLst/>
              <a:ahLst/>
              <a:cxnLst/>
              <a:rect l="0" t="0" r="0" b="0"/>
              <a:pathLst>
                <a:path w="196374" h="241453">
                  <a:moveTo>
                    <a:pt x="43973" y="122591"/>
                  </a:moveTo>
                  <a:lnTo>
                    <a:pt x="43973" y="122591"/>
                  </a:lnTo>
                  <a:lnTo>
                    <a:pt x="49440" y="117124"/>
                  </a:lnTo>
                  <a:lnTo>
                    <a:pt x="49029" y="116829"/>
                  </a:lnTo>
                  <a:lnTo>
                    <a:pt x="44778" y="116318"/>
                  </a:lnTo>
                  <a:lnTo>
                    <a:pt x="26367" y="163810"/>
                  </a:lnTo>
                  <a:lnTo>
                    <a:pt x="10679" y="202674"/>
                  </a:lnTo>
                  <a:lnTo>
                    <a:pt x="0" y="241452"/>
                  </a:lnTo>
                  <a:lnTo>
                    <a:pt x="1467" y="202179"/>
                  </a:lnTo>
                  <a:lnTo>
                    <a:pt x="8374" y="160576"/>
                  </a:lnTo>
                  <a:lnTo>
                    <a:pt x="13579" y="121549"/>
                  </a:lnTo>
                  <a:lnTo>
                    <a:pt x="25795" y="82458"/>
                  </a:lnTo>
                  <a:lnTo>
                    <a:pt x="40722" y="44735"/>
                  </a:lnTo>
                  <a:lnTo>
                    <a:pt x="52406" y="25899"/>
                  </a:lnTo>
                  <a:lnTo>
                    <a:pt x="73440" y="5512"/>
                  </a:lnTo>
                  <a:lnTo>
                    <a:pt x="84351" y="0"/>
                  </a:lnTo>
                  <a:lnTo>
                    <a:pt x="90647" y="1353"/>
                  </a:lnTo>
                  <a:lnTo>
                    <a:pt x="105169" y="10381"/>
                  </a:lnTo>
                  <a:lnTo>
                    <a:pt x="125840" y="31331"/>
                  </a:lnTo>
                  <a:lnTo>
                    <a:pt x="133275" y="43461"/>
                  </a:lnTo>
                  <a:lnTo>
                    <a:pt x="152943" y="87450"/>
                  </a:lnTo>
                  <a:lnTo>
                    <a:pt x="170756" y="132113"/>
                  </a:lnTo>
                  <a:lnTo>
                    <a:pt x="196373" y="186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SMARTInkShape-Group825"/>
          <p:cNvGrpSpPr/>
          <p:nvPr/>
        </p:nvGrpSpPr>
        <p:grpSpPr>
          <a:xfrm>
            <a:off x="1990242" y="980321"/>
            <a:ext cx="276709" cy="129263"/>
            <a:chOff x="1990242" y="980321"/>
            <a:chExt cx="276709" cy="129263"/>
          </a:xfrm>
        </p:grpSpPr>
        <p:sp>
          <p:nvSpPr>
            <p:cNvPr id="325" name="SMARTInkShape-4027"/>
            <p:cNvSpPr/>
            <p:nvPr>
              <p:custDataLst>
                <p:tags r:id="rId6"/>
              </p:custDataLst>
            </p:nvPr>
          </p:nvSpPr>
          <p:spPr>
            <a:xfrm>
              <a:off x="1990242" y="980321"/>
              <a:ext cx="251309" cy="15747"/>
            </a:xfrm>
            <a:custGeom>
              <a:avLst/>
              <a:gdLst/>
              <a:ahLst/>
              <a:cxnLst/>
              <a:rect l="0" t="0" r="0" b="0"/>
              <a:pathLst>
                <a:path w="251309" h="15747">
                  <a:moveTo>
                    <a:pt x="3658" y="10279"/>
                  </a:moveTo>
                  <a:lnTo>
                    <a:pt x="3658" y="10279"/>
                  </a:lnTo>
                  <a:lnTo>
                    <a:pt x="0" y="10279"/>
                  </a:lnTo>
                  <a:lnTo>
                    <a:pt x="3037" y="10279"/>
                  </a:lnTo>
                  <a:lnTo>
                    <a:pt x="6845" y="13650"/>
                  </a:lnTo>
                  <a:lnTo>
                    <a:pt x="25926" y="15746"/>
                  </a:lnTo>
                  <a:lnTo>
                    <a:pt x="70459" y="11385"/>
                  </a:lnTo>
                  <a:lnTo>
                    <a:pt x="115957" y="5746"/>
                  </a:lnTo>
                  <a:lnTo>
                    <a:pt x="161658" y="312"/>
                  </a:lnTo>
                  <a:lnTo>
                    <a:pt x="203496" y="0"/>
                  </a:lnTo>
                  <a:lnTo>
                    <a:pt x="251308" y="3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4028"/>
            <p:cNvSpPr/>
            <p:nvPr>
              <p:custDataLst>
                <p:tags r:id="rId7"/>
              </p:custDataLst>
            </p:nvPr>
          </p:nvSpPr>
          <p:spPr>
            <a:xfrm>
              <a:off x="2013645" y="1073150"/>
              <a:ext cx="253306" cy="36434"/>
            </a:xfrm>
            <a:custGeom>
              <a:avLst/>
              <a:gdLst/>
              <a:ahLst/>
              <a:cxnLst/>
              <a:rect l="0" t="0" r="0" b="0"/>
              <a:pathLst>
                <a:path w="253306" h="36434">
                  <a:moveTo>
                    <a:pt x="31055" y="12700"/>
                  </a:moveTo>
                  <a:lnTo>
                    <a:pt x="31055" y="12700"/>
                  </a:lnTo>
                  <a:lnTo>
                    <a:pt x="347" y="32473"/>
                  </a:lnTo>
                  <a:lnTo>
                    <a:pt x="0" y="34349"/>
                  </a:lnTo>
                  <a:lnTo>
                    <a:pt x="1885" y="35599"/>
                  </a:lnTo>
                  <a:lnTo>
                    <a:pt x="5258" y="36433"/>
                  </a:lnTo>
                  <a:lnTo>
                    <a:pt x="47570" y="32701"/>
                  </a:lnTo>
                  <a:lnTo>
                    <a:pt x="94039" y="27171"/>
                  </a:lnTo>
                  <a:lnTo>
                    <a:pt x="131483" y="21064"/>
                  </a:lnTo>
                  <a:lnTo>
                    <a:pt x="166236" y="16888"/>
                  </a:lnTo>
                  <a:lnTo>
                    <a:pt x="205243" y="10570"/>
                  </a:lnTo>
                  <a:lnTo>
                    <a:pt x="2533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806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MARTInkShape-4029"/>
          <p:cNvSpPr/>
          <p:nvPr>
            <p:custDataLst>
              <p:tags r:id="rId1"/>
            </p:custDataLst>
          </p:nvPr>
        </p:nvSpPr>
        <p:spPr>
          <a:xfrm>
            <a:off x="9204627" y="1384300"/>
            <a:ext cx="1667136" cy="126681"/>
          </a:xfrm>
          <a:custGeom>
            <a:avLst/>
            <a:gdLst/>
            <a:ahLst/>
            <a:cxnLst/>
            <a:rect l="0" t="0" r="0" b="0"/>
            <a:pathLst>
              <a:path w="1667136" h="126681">
                <a:moveTo>
                  <a:pt x="326723" y="0"/>
                </a:moveTo>
                <a:lnTo>
                  <a:pt x="326723" y="0"/>
                </a:lnTo>
                <a:lnTo>
                  <a:pt x="371932" y="0"/>
                </a:lnTo>
                <a:lnTo>
                  <a:pt x="402554" y="0"/>
                </a:lnTo>
                <a:lnTo>
                  <a:pt x="437331" y="0"/>
                </a:lnTo>
                <a:lnTo>
                  <a:pt x="477718" y="0"/>
                </a:lnTo>
                <a:lnTo>
                  <a:pt x="523654" y="0"/>
                </a:lnTo>
                <a:lnTo>
                  <a:pt x="549732" y="0"/>
                </a:lnTo>
                <a:lnTo>
                  <a:pt x="576995" y="0"/>
                </a:lnTo>
                <a:lnTo>
                  <a:pt x="606461" y="706"/>
                </a:lnTo>
                <a:lnTo>
                  <a:pt x="637392" y="1881"/>
                </a:lnTo>
                <a:lnTo>
                  <a:pt x="669303" y="3371"/>
                </a:lnTo>
                <a:lnTo>
                  <a:pt x="702572" y="4364"/>
                </a:lnTo>
                <a:lnTo>
                  <a:pt x="736742" y="5026"/>
                </a:lnTo>
                <a:lnTo>
                  <a:pt x="771519" y="5467"/>
                </a:lnTo>
                <a:lnTo>
                  <a:pt x="806699" y="5761"/>
                </a:lnTo>
                <a:lnTo>
                  <a:pt x="842146" y="5958"/>
                </a:lnTo>
                <a:lnTo>
                  <a:pt x="877773" y="6088"/>
                </a:lnTo>
                <a:lnTo>
                  <a:pt x="913517" y="5470"/>
                </a:lnTo>
                <a:lnTo>
                  <a:pt x="949342" y="4352"/>
                </a:lnTo>
                <a:lnTo>
                  <a:pt x="985217" y="2901"/>
                </a:lnTo>
                <a:lnTo>
                  <a:pt x="1020426" y="2640"/>
                </a:lnTo>
                <a:lnTo>
                  <a:pt x="1055186" y="3171"/>
                </a:lnTo>
                <a:lnTo>
                  <a:pt x="1089648" y="4231"/>
                </a:lnTo>
                <a:lnTo>
                  <a:pt x="1123205" y="4937"/>
                </a:lnTo>
                <a:lnTo>
                  <a:pt x="1156163" y="5408"/>
                </a:lnTo>
                <a:lnTo>
                  <a:pt x="1188716" y="5722"/>
                </a:lnTo>
                <a:lnTo>
                  <a:pt x="1220296" y="5931"/>
                </a:lnTo>
                <a:lnTo>
                  <a:pt x="1251228" y="6071"/>
                </a:lnTo>
                <a:lnTo>
                  <a:pt x="1281726" y="6164"/>
                </a:lnTo>
                <a:lnTo>
                  <a:pt x="1309821" y="6226"/>
                </a:lnTo>
                <a:lnTo>
                  <a:pt x="1336309" y="6267"/>
                </a:lnTo>
                <a:lnTo>
                  <a:pt x="1361730" y="6295"/>
                </a:lnTo>
                <a:lnTo>
                  <a:pt x="1386439" y="6313"/>
                </a:lnTo>
                <a:lnTo>
                  <a:pt x="1410672" y="6325"/>
                </a:lnTo>
                <a:lnTo>
                  <a:pt x="1457588" y="6339"/>
                </a:lnTo>
                <a:lnTo>
                  <a:pt x="1501959" y="6345"/>
                </a:lnTo>
                <a:lnTo>
                  <a:pt x="1543316" y="6348"/>
                </a:lnTo>
                <a:lnTo>
                  <a:pt x="1580747" y="6349"/>
                </a:lnTo>
                <a:lnTo>
                  <a:pt x="1622799" y="7055"/>
                </a:lnTo>
                <a:lnTo>
                  <a:pt x="1666357" y="11817"/>
                </a:lnTo>
                <a:lnTo>
                  <a:pt x="1667135" y="12112"/>
                </a:lnTo>
                <a:lnTo>
                  <a:pt x="1629708" y="12584"/>
                </a:lnTo>
                <a:lnTo>
                  <a:pt x="1583213" y="14547"/>
                </a:lnTo>
                <a:lnTo>
                  <a:pt x="1543446" y="17754"/>
                </a:lnTo>
                <a:lnTo>
                  <a:pt x="1497550" y="21531"/>
                </a:lnTo>
                <a:lnTo>
                  <a:pt x="1472046" y="23527"/>
                </a:lnTo>
                <a:lnTo>
                  <a:pt x="1445164" y="25562"/>
                </a:lnTo>
                <a:lnTo>
                  <a:pt x="1417367" y="27625"/>
                </a:lnTo>
                <a:lnTo>
                  <a:pt x="1386842" y="29705"/>
                </a:lnTo>
                <a:lnTo>
                  <a:pt x="1354497" y="31798"/>
                </a:lnTo>
                <a:lnTo>
                  <a:pt x="1320938" y="33899"/>
                </a:lnTo>
                <a:lnTo>
                  <a:pt x="1285868" y="36005"/>
                </a:lnTo>
                <a:lnTo>
                  <a:pt x="1249786" y="38114"/>
                </a:lnTo>
                <a:lnTo>
                  <a:pt x="1213030" y="40226"/>
                </a:lnTo>
                <a:lnTo>
                  <a:pt x="1174417" y="43045"/>
                </a:lnTo>
                <a:lnTo>
                  <a:pt x="1134564" y="46336"/>
                </a:lnTo>
                <a:lnTo>
                  <a:pt x="1093885" y="49940"/>
                </a:lnTo>
                <a:lnTo>
                  <a:pt x="1052653" y="53049"/>
                </a:lnTo>
                <a:lnTo>
                  <a:pt x="1011053" y="55827"/>
                </a:lnTo>
                <a:lnTo>
                  <a:pt x="969210" y="58385"/>
                </a:lnTo>
                <a:lnTo>
                  <a:pt x="925791" y="61501"/>
                </a:lnTo>
                <a:lnTo>
                  <a:pt x="881325" y="64989"/>
                </a:lnTo>
                <a:lnTo>
                  <a:pt x="836158" y="68726"/>
                </a:lnTo>
                <a:lnTo>
                  <a:pt x="791935" y="72629"/>
                </a:lnTo>
                <a:lnTo>
                  <a:pt x="748343" y="76641"/>
                </a:lnTo>
                <a:lnTo>
                  <a:pt x="705170" y="80728"/>
                </a:lnTo>
                <a:lnTo>
                  <a:pt x="662981" y="84863"/>
                </a:lnTo>
                <a:lnTo>
                  <a:pt x="621450" y="89031"/>
                </a:lnTo>
                <a:lnTo>
                  <a:pt x="580358" y="93220"/>
                </a:lnTo>
                <a:lnTo>
                  <a:pt x="540263" y="96719"/>
                </a:lnTo>
                <a:lnTo>
                  <a:pt x="500833" y="99757"/>
                </a:lnTo>
                <a:lnTo>
                  <a:pt x="461845" y="102488"/>
                </a:lnTo>
                <a:lnTo>
                  <a:pt x="423860" y="105720"/>
                </a:lnTo>
                <a:lnTo>
                  <a:pt x="386543" y="109285"/>
                </a:lnTo>
                <a:lnTo>
                  <a:pt x="349670" y="113074"/>
                </a:lnTo>
                <a:lnTo>
                  <a:pt x="315210" y="115599"/>
                </a:lnTo>
                <a:lnTo>
                  <a:pt x="282358" y="117283"/>
                </a:lnTo>
                <a:lnTo>
                  <a:pt x="250581" y="118405"/>
                </a:lnTo>
                <a:lnTo>
                  <a:pt x="221634" y="119859"/>
                </a:lnTo>
                <a:lnTo>
                  <a:pt x="194574" y="121534"/>
                </a:lnTo>
                <a:lnTo>
                  <a:pt x="168774" y="123356"/>
                </a:lnTo>
                <a:lnTo>
                  <a:pt x="123173" y="125380"/>
                </a:lnTo>
                <a:lnTo>
                  <a:pt x="83150" y="126280"/>
                </a:lnTo>
                <a:lnTo>
                  <a:pt x="48900" y="126680"/>
                </a:lnTo>
                <a:lnTo>
                  <a:pt x="11962" y="123534"/>
                </a:lnTo>
                <a:lnTo>
                  <a:pt x="5405" y="120456"/>
                </a:lnTo>
                <a:lnTo>
                  <a:pt x="1739" y="116287"/>
                </a:lnTo>
                <a:lnTo>
                  <a:pt x="0" y="111392"/>
                </a:lnTo>
                <a:lnTo>
                  <a:pt x="24410" y="98426"/>
                </a:lnTo>
                <a:lnTo>
                  <a:pt x="65360" y="84667"/>
                </a:lnTo>
                <a:lnTo>
                  <a:pt x="107081" y="73848"/>
                </a:lnTo>
                <a:lnTo>
                  <a:pt x="152904" y="64336"/>
                </a:lnTo>
                <a:lnTo>
                  <a:pt x="176977" y="59824"/>
                </a:lnTo>
                <a:lnTo>
                  <a:pt x="203609" y="55405"/>
                </a:lnTo>
                <a:lnTo>
                  <a:pt x="231947" y="51048"/>
                </a:lnTo>
                <a:lnTo>
                  <a:pt x="261422" y="46732"/>
                </a:lnTo>
                <a:lnTo>
                  <a:pt x="293773" y="42443"/>
                </a:lnTo>
                <a:lnTo>
                  <a:pt x="328040" y="38173"/>
                </a:lnTo>
                <a:lnTo>
                  <a:pt x="363585" y="33916"/>
                </a:lnTo>
                <a:lnTo>
                  <a:pt x="399980" y="29666"/>
                </a:lnTo>
                <a:lnTo>
                  <a:pt x="436945" y="25422"/>
                </a:lnTo>
                <a:lnTo>
                  <a:pt x="474288" y="21181"/>
                </a:lnTo>
                <a:lnTo>
                  <a:pt x="512588" y="17649"/>
                </a:lnTo>
                <a:lnTo>
                  <a:pt x="551526" y="14588"/>
                </a:lnTo>
                <a:lnTo>
                  <a:pt x="590891" y="11842"/>
                </a:lnTo>
                <a:lnTo>
                  <a:pt x="631247" y="9306"/>
                </a:lnTo>
                <a:lnTo>
                  <a:pt x="672262" y="6909"/>
                </a:lnTo>
                <a:lnTo>
                  <a:pt x="713716" y="4606"/>
                </a:lnTo>
                <a:lnTo>
                  <a:pt x="754756" y="3071"/>
                </a:lnTo>
                <a:lnTo>
                  <a:pt x="795523" y="2047"/>
                </a:lnTo>
                <a:lnTo>
                  <a:pt x="836107" y="1365"/>
                </a:lnTo>
                <a:lnTo>
                  <a:pt x="878684" y="910"/>
                </a:lnTo>
                <a:lnTo>
                  <a:pt x="922591" y="607"/>
                </a:lnTo>
                <a:lnTo>
                  <a:pt x="967385" y="404"/>
                </a:lnTo>
                <a:lnTo>
                  <a:pt x="1010653" y="975"/>
                </a:lnTo>
                <a:lnTo>
                  <a:pt x="1052903" y="2061"/>
                </a:lnTo>
                <a:lnTo>
                  <a:pt x="1094476" y="3491"/>
                </a:lnTo>
                <a:lnTo>
                  <a:pt x="1135598" y="5855"/>
                </a:lnTo>
                <a:lnTo>
                  <a:pt x="1176418" y="8842"/>
                </a:lnTo>
                <a:lnTo>
                  <a:pt x="1217035" y="12245"/>
                </a:lnTo>
                <a:lnTo>
                  <a:pt x="1256109" y="15924"/>
                </a:lnTo>
                <a:lnTo>
                  <a:pt x="1294152" y="19788"/>
                </a:lnTo>
                <a:lnTo>
                  <a:pt x="1331509" y="23776"/>
                </a:lnTo>
                <a:lnTo>
                  <a:pt x="1367703" y="27139"/>
                </a:lnTo>
                <a:lnTo>
                  <a:pt x="1403120" y="30087"/>
                </a:lnTo>
                <a:lnTo>
                  <a:pt x="1438020" y="32758"/>
                </a:lnTo>
                <a:lnTo>
                  <a:pt x="1472578" y="35950"/>
                </a:lnTo>
                <a:lnTo>
                  <a:pt x="1609423" y="508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SMARTInkShape-Group827"/>
          <p:cNvGrpSpPr/>
          <p:nvPr/>
        </p:nvGrpSpPr>
        <p:grpSpPr>
          <a:xfrm>
            <a:off x="9900533" y="495050"/>
            <a:ext cx="954713" cy="654301"/>
            <a:chOff x="9900533" y="495050"/>
            <a:chExt cx="954713" cy="654301"/>
          </a:xfrm>
        </p:grpSpPr>
        <p:sp>
          <p:nvSpPr>
            <p:cNvPr id="116" name="SMARTInkShape-4030"/>
            <p:cNvSpPr/>
            <p:nvPr>
              <p:custDataLst>
                <p:tags r:id="rId89"/>
              </p:custDataLst>
            </p:nvPr>
          </p:nvSpPr>
          <p:spPr>
            <a:xfrm>
              <a:off x="10636250" y="495050"/>
              <a:ext cx="218996" cy="654301"/>
            </a:xfrm>
            <a:custGeom>
              <a:avLst/>
              <a:gdLst/>
              <a:ahLst/>
              <a:cxnLst/>
              <a:rect l="0" t="0" r="0" b="0"/>
              <a:pathLst>
                <a:path w="218996" h="654301">
                  <a:moveTo>
                    <a:pt x="127000" y="38350"/>
                  </a:moveTo>
                  <a:lnTo>
                    <a:pt x="127000" y="38350"/>
                  </a:lnTo>
                  <a:lnTo>
                    <a:pt x="123629" y="13931"/>
                  </a:lnTo>
                  <a:lnTo>
                    <a:pt x="118211" y="4449"/>
                  </a:lnTo>
                  <a:lnTo>
                    <a:pt x="113922" y="0"/>
                  </a:lnTo>
                  <a:lnTo>
                    <a:pt x="149254" y="40278"/>
                  </a:lnTo>
                  <a:lnTo>
                    <a:pt x="183597" y="81103"/>
                  </a:lnTo>
                  <a:lnTo>
                    <a:pt x="205774" y="119971"/>
                  </a:lnTo>
                  <a:lnTo>
                    <a:pt x="217369" y="148612"/>
                  </a:lnTo>
                  <a:lnTo>
                    <a:pt x="218995" y="156308"/>
                  </a:lnTo>
                  <a:lnTo>
                    <a:pt x="214543" y="187365"/>
                  </a:lnTo>
                  <a:lnTo>
                    <a:pt x="195327" y="229305"/>
                  </a:lnTo>
                  <a:lnTo>
                    <a:pt x="161530" y="272916"/>
                  </a:lnTo>
                  <a:lnTo>
                    <a:pt x="134274" y="314276"/>
                  </a:lnTo>
                  <a:lnTo>
                    <a:pt x="122806" y="349647"/>
                  </a:lnTo>
                  <a:lnTo>
                    <a:pt x="118703" y="392112"/>
                  </a:lnTo>
                  <a:lnTo>
                    <a:pt x="123835" y="433387"/>
                  </a:lnTo>
                  <a:lnTo>
                    <a:pt x="134295" y="471252"/>
                  </a:lnTo>
                  <a:lnTo>
                    <a:pt x="147099" y="516072"/>
                  </a:lnTo>
                  <a:lnTo>
                    <a:pt x="150829" y="546394"/>
                  </a:lnTo>
                  <a:lnTo>
                    <a:pt x="146057" y="564479"/>
                  </a:lnTo>
                  <a:lnTo>
                    <a:pt x="132489" y="592343"/>
                  </a:lnTo>
                  <a:lnTo>
                    <a:pt x="108400" y="610307"/>
                  </a:lnTo>
                  <a:lnTo>
                    <a:pt x="71081" y="629035"/>
                  </a:lnTo>
                  <a:lnTo>
                    <a:pt x="0" y="65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031"/>
            <p:cNvSpPr/>
            <p:nvPr>
              <p:custDataLst>
                <p:tags r:id="rId90"/>
              </p:custDataLst>
            </p:nvPr>
          </p:nvSpPr>
          <p:spPr>
            <a:xfrm>
              <a:off x="10459333" y="628359"/>
              <a:ext cx="162053" cy="326251"/>
            </a:xfrm>
            <a:custGeom>
              <a:avLst/>
              <a:gdLst/>
              <a:ahLst/>
              <a:cxnLst/>
              <a:rect l="0" t="0" r="0" b="0"/>
              <a:pathLst>
                <a:path w="162053" h="326251">
                  <a:moveTo>
                    <a:pt x="5467" y="82841"/>
                  </a:moveTo>
                  <a:lnTo>
                    <a:pt x="5467" y="82841"/>
                  </a:lnTo>
                  <a:lnTo>
                    <a:pt x="441" y="62119"/>
                  </a:lnTo>
                  <a:lnTo>
                    <a:pt x="0" y="56326"/>
                  </a:lnTo>
                  <a:lnTo>
                    <a:pt x="5154" y="42364"/>
                  </a:lnTo>
                  <a:lnTo>
                    <a:pt x="15205" y="28162"/>
                  </a:lnTo>
                  <a:lnTo>
                    <a:pt x="29080" y="17147"/>
                  </a:lnTo>
                  <a:lnTo>
                    <a:pt x="66242" y="3012"/>
                  </a:lnTo>
                  <a:lnTo>
                    <a:pt x="99518" y="0"/>
                  </a:lnTo>
                  <a:lnTo>
                    <a:pt x="116412" y="5806"/>
                  </a:lnTo>
                  <a:lnTo>
                    <a:pt x="129565" y="14736"/>
                  </a:lnTo>
                  <a:lnTo>
                    <a:pt x="137761" y="23409"/>
                  </a:lnTo>
                  <a:lnTo>
                    <a:pt x="139525" y="29109"/>
                  </a:lnTo>
                  <a:lnTo>
                    <a:pt x="139601" y="42967"/>
                  </a:lnTo>
                  <a:lnTo>
                    <a:pt x="123763" y="83588"/>
                  </a:lnTo>
                  <a:lnTo>
                    <a:pt x="107076" y="109325"/>
                  </a:lnTo>
                  <a:lnTo>
                    <a:pt x="81148" y="135760"/>
                  </a:lnTo>
                  <a:lnTo>
                    <a:pt x="77908" y="144225"/>
                  </a:lnTo>
                  <a:lnTo>
                    <a:pt x="77749" y="147753"/>
                  </a:lnTo>
                  <a:lnTo>
                    <a:pt x="79456" y="153554"/>
                  </a:lnTo>
                  <a:lnTo>
                    <a:pt x="125202" y="191465"/>
                  </a:lnTo>
                  <a:lnTo>
                    <a:pt x="151335" y="219695"/>
                  </a:lnTo>
                  <a:lnTo>
                    <a:pt x="158491" y="232095"/>
                  </a:lnTo>
                  <a:lnTo>
                    <a:pt x="161672" y="245131"/>
                  </a:lnTo>
                  <a:lnTo>
                    <a:pt x="162052" y="274860"/>
                  </a:lnTo>
                  <a:lnTo>
                    <a:pt x="157139" y="293302"/>
                  </a:lnTo>
                  <a:lnTo>
                    <a:pt x="142727" y="309023"/>
                  </a:lnTo>
                  <a:lnTo>
                    <a:pt x="124328" y="320950"/>
                  </a:lnTo>
                  <a:lnTo>
                    <a:pt x="109094" y="326250"/>
                  </a:lnTo>
                  <a:lnTo>
                    <a:pt x="102069" y="324136"/>
                  </a:lnTo>
                  <a:lnTo>
                    <a:pt x="88616" y="312380"/>
                  </a:lnTo>
                  <a:lnTo>
                    <a:pt x="84889" y="303600"/>
                  </a:lnTo>
                  <a:lnTo>
                    <a:pt x="81667" y="260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032"/>
            <p:cNvSpPr/>
            <p:nvPr>
              <p:custDataLst>
                <p:tags r:id="rId91"/>
              </p:custDataLst>
            </p:nvPr>
          </p:nvSpPr>
          <p:spPr>
            <a:xfrm>
              <a:off x="10194042" y="895350"/>
              <a:ext cx="73909" cy="152401"/>
            </a:xfrm>
            <a:custGeom>
              <a:avLst/>
              <a:gdLst/>
              <a:ahLst/>
              <a:cxnLst/>
              <a:rect l="0" t="0" r="0" b="0"/>
              <a:pathLst>
                <a:path w="73909" h="152401">
                  <a:moveTo>
                    <a:pt x="73908" y="0"/>
                  </a:moveTo>
                  <a:lnTo>
                    <a:pt x="73908" y="0"/>
                  </a:lnTo>
                  <a:lnTo>
                    <a:pt x="67427" y="24642"/>
                  </a:lnTo>
                  <a:lnTo>
                    <a:pt x="43260" y="64769"/>
                  </a:lnTo>
                  <a:lnTo>
                    <a:pt x="17435" y="92046"/>
                  </a:lnTo>
                  <a:lnTo>
                    <a:pt x="1281" y="134261"/>
                  </a:lnTo>
                  <a:lnTo>
                    <a:pt x="0" y="144338"/>
                  </a:lnTo>
                  <a:lnTo>
                    <a:pt x="405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033"/>
            <p:cNvSpPr/>
            <p:nvPr>
              <p:custDataLst>
                <p:tags r:id="rId92"/>
              </p:custDataLst>
            </p:nvPr>
          </p:nvSpPr>
          <p:spPr>
            <a:xfrm>
              <a:off x="9929971" y="844550"/>
              <a:ext cx="236380" cy="44451"/>
            </a:xfrm>
            <a:custGeom>
              <a:avLst/>
              <a:gdLst/>
              <a:ahLst/>
              <a:cxnLst/>
              <a:rect l="0" t="0" r="0" b="0"/>
              <a:pathLst>
                <a:path w="236380" h="44451">
                  <a:moveTo>
                    <a:pt x="14129" y="44450"/>
                  </a:moveTo>
                  <a:lnTo>
                    <a:pt x="14129" y="44450"/>
                  </a:lnTo>
                  <a:lnTo>
                    <a:pt x="10758" y="44450"/>
                  </a:lnTo>
                  <a:lnTo>
                    <a:pt x="1919" y="41079"/>
                  </a:lnTo>
                  <a:lnTo>
                    <a:pt x="346" y="39380"/>
                  </a:lnTo>
                  <a:lnTo>
                    <a:pt x="0" y="37542"/>
                  </a:lnTo>
                  <a:lnTo>
                    <a:pt x="476" y="35612"/>
                  </a:lnTo>
                  <a:lnTo>
                    <a:pt x="4768" y="31585"/>
                  </a:lnTo>
                  <a:lnTo>
                    <a:pt x="7888" y="29523"/>
                  </a:lnTo>
                  <a:lnTo>
                    <a:pt x="51607" y="19035"/>
                  </a:lnTo>
                  <a:lnTo>
                    <a:pt x="88264" y="12696"/>
                  </a:lnTo>
                  <a:lnTo>
                    <a:pt x="128993" y="6349"/>
                  </a:lnTo>
                  <a:lnTo>
                    <a:pt x="163252" y="2822"/>
                  </a:lnTo>
                  <a:lnTo>
                    <a:pt x="199645" y="1254"/>
                  </a:lnTo>
                  <a:lnTo>
                    <a:pt x="2363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034"/>
            <p:cNvSpPr/>
            <p:nvPr>
              <p:custDataLst>
                <p:tags r:id="rId93"/>
              </p:custDataLst>
            </p:nvPr>
          </p:nvSpPr>
          <p:spPr>
            <a:xfrm>
              <a:off x="9900533" y="638920"/>
              <a:ext cx="168734" cy="358031"/>
            </a:xfrm>
            <a:custGeom>
              <a:avLst/>
              <a:gdLst/>
              <a:ahLst/>
              <a:cxnLst/>
              <a:rect l="0" t="0" r="0" b="0"/>
              <a:pathLst>
                <a:path w="168734" h="358031">
                  <a:moveTo>
                    <a:pt x="5467" y="40530"/>
                  </a:moveTo>
                  <a:lnTo>
                    <a:pt x="5467" y="40530"/>
                  </a:lnTo>
                  <a:lnTo>
                    <a:pt x="2096" y="40530"/>
                  </a:lnTo>
                  <a:lnTo>
                    <a:pt x="1104" y="39119"/>
                  </a:lnTo>
                  <a:lnTo>
                    <a:pt x="0" y="33788"/>
                  </a:lnTo>
                  <a:lnTo>
                    <a:pt x="6120" y="19482"/>
                  </a:lnTo>
                  <a:lnTo>
                    <a:pt x="20242" y="5209"/>
                  </a:lnTo>
                  <a:lnTo>
                    <a:pt x="39315" y="137"/>
                  </a:lnTo>
                  <a:lnTo>
                    <a:pt x="62843" y="0"/>
                  </a:lnTo>
                  <a:lnTo>
                    <a:pt x="102931" y="15277"/>
                  </a:lnTo>
                  <a:lnTo>
                    <a:pt x="110660" y="19461"/>
                  </a:lnTo>
                  <a:lnTo>
                    <a:pt x="135020" y="45576"/>
                  </a:lnTo>
                  <a:lnTo>
                    <a:pt x="153372" y="83496"/>
                  </a:lnTo>
                  <a:lnTo>
                    <a:pt x="164374" y="119269"/>
                  </a:lnTo>
                  <a:lnTo>
                    <a:pt x="168733" y="165695"/>
                  </a:lnTo>
                  <a:lnTo>
                    <a:pt x="167869" y="201287"/>
                  </a:lnTo>
                  <a:lnTo>
                    <a:pt x="164429" y="236861"/>
                  </a:lnTo>
                  <a:lnTo>
                    <a:pt x="155265" y="281833"/>
                  </a:lnTo>
                  <a:lnTo>
                    <a:pt x="145488" y="321185"/>
                  </a:lnTo>
                  <a:lnTo>
                    <a:pt x="143266" y="331350"/>
                  </a:lnTo>
                  <a:lnTo>
                    <a:pt x="119767" y="358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828"/>
          <p:cNvGrpSpPr/>
          <p:nvPr/>
        </p:nvGrpSpPr>
        <p:grpSpPr>
          <a:xfrm>
            <a:off x="9006057" y="522575"/>
            <a:ext cx="563394" cy="669105"/>
            <a:chOff x="9006057" y="522575"/>
            <a:chExt cx="563394" cy="669105"/>
          </a:xfrm>
        </p:grpSpPr>
        <p:sp>
          <p:nvSpPr>
            <p:cNvPr id="122" name="SMARTInkShape-4035"/>
            <p:cNvSpPr/>
            <p:nvPr>
              <p:custDataLst>
                <p:tags r:id="rId86"/>
              </p:custDataLst>
            </p:nvPr>
          </p:nvSpPr>
          <p:spPr>
            <a:xfrm>
              <a:off x="9486900" y="996950"/>
              <a:ext cx="82551" cy="114301"/>
            </a:xfrm>
            <a:custGeom>
              <a:avLst/>
              <a:gdLst/>
              <a:ahLst/>
              <a:cxnLst/>
              <a:rect l="0" t="0" r="0" b="0"/>
              <a:pathLst>
                <a:path w="82551" h="114301">
                  <a:moveTo>
                    <a:pt x="82550" y="0"/>
                  </a:moveTo>
                  <a:lnTo>
                    <a:pt x="82550" y="0"/>
                  </a:lnTo>
                  <a:lnTo>
                    <a:pt x="82550" y="21048"/>
                  </a:lnTo>
                  <a:lnTo>
                    <a:pt x="75024" y="34519"/>
                  </a:lnTo>
                  <a:lnTo>
                    <a:pt x="38519" y="78812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036"/>
            <p:cNvSpPr/>
            <p:nvPr>
              <p:custDataLst>
                <p:tags r:id="rId87"/>
              </p:custDataLst>
            </p:nvPr>
          </p:nvSpPr>
          <p:spPr>
            <a:xfrm>
              <a:off x="9372600" y="704323"/>
              <a:ext cx="44451" cy="330728"/>
            </a:xfrm>
            <a:custGeom>
              <a:avLst/>
              <a:gdLst/>
              <a:ahLst/>
              <a:cxnLst/>
              <a:rect l="0" t="0" r="0" b="0"/>
              <a:pathLst>
                <a:path w="44451" h="330728">
                  <a:moveTo>
                    <a:pt x="0" y="32277"/>
                  </a:moveTo>
                  <a:lnTo>
                    <a:pt x="0" y="32277"/>
                  </a:lnTo>
                  <a:lnTo>
                    <a:pt x="705" y="25796"/>
                  </a:lnTo>
                  <a:lnTo>
                    <a:pt x="8837" y="3045"/>
                  </a:lnTo>
                  <a:lnTo>
                    <a:pt x="10831" y="794"/>
                  </a:lnTo>
                  <a:lnTo>
                    <a:pt x="12865" y="0"/>
                  </a:lnTo>
                  <a:lnTo>
                    <a:pt x="14927" y="175"/>
                  </a:lnTo>
                  <a:lnTo>
                    <a:pt x="19098" y="9778"/>
                  </a:lnTo>
                  <a:lnTo>
                    <a:pt x="27526" y="48059"/>
                  </a:lnTo>
                  <a:lnTo>
                    <a:pt x="33868" y="87361"/>
                  </a:lnTo>
                  <a:lnTo>
                    <a:pt x="36219" y="119553"/>
                  </a:lnTo>
                  <a:lnTo>
                    <a:pt x="37543" y="163970"/>
                  </a:lnTo>
                  <a:lnTo>
                    <a:pt x="37935" y="202530"/>
                  </a:lnTo>
                  <a:lnTo>
                    <a:pt x="38052" y="242178"/>
                  </a:lnTo>
                  <a:lnTo>
                    <a:pt x="38090" y="287601"/>
                  </a:lnTo>
                  <a:lnTo>
                    <a:pt x="44450" y="330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037"/>
            <p:cNvSpPr/>
            <p:nvPr>
              <p:custDataLst>
                <p:tags r:id="rId88"/>
              </p:custDataLst>
            </p:nvPr>
          </p:nvSpPr>
          <p:spPr>
            <a:xfrm>
              <a:off x="9006057" y="522575"/>
              <a:ext cx="195094" cy="669105"/>
            </a:xfrm>
            <a:custGeom>
              <a:avLst/>
              <a:gdLst/>
              <a:ahLst/>
              <a:cxnLst/>
              <a:rect l="0" t="0" r="0" b="0"/>
              <a:pathLst>
                <a:path w="195094" h="669105">
                  <a:moveTo>
                    <a:pt x="163343" y="55275"/>
                  </a:moveTo>
                  <a:lnTo>
                    <a:pt x="163343" y="55275"/>
                  </a:lnTo>
                  <a:lnTo>
                    <a:pt x="166713" y="51904"/>
                  </a:lnTo>
                  <a:lnTo>
                    <a:pt x="168369" y="46486"/>
                  </a:lnTo>
                  <a:lnTo>
                    <a:pt x="168810" y="43066"/>
                  </a:lnTo>
                  <a:lnTo>
                    <a:pt x="166061" y="31510"/>
                  </a:lnTo>
                  <a:lnTo>
                    <a:pt x="157406" y="15778"/>
                  </a:lnTo>
                  <a:lnTo>
                    <a:pt x="145905" y="4453"/>
                  </a:lnTo>
                  <a:lnTo>
                    <a:pt x="135838" y="937"/>
                  </a:lnTo>
                  <a:lnTo>
                    <a:pt x="130189" y="0"/>
                  </a:lnTo>
                  <a:lnTo>
                    <a:pt x="116388" y="4603"/>
                  </a:lnTo>
                  <a:lnTo>
                    <a:pt x="84532" y="28176"/>
                  </a:lnTo>
                  <a:lnTo>
                    <a:pt x="54560" y="60138"/>
                  </a:lnTo>
                  <a:lnTo>
                    <a:pt x="29308" y="107421"/>
                  </a:lnTo>
                  <a:lnTo>
                    <a:pt x="23103" y="122901"/>
                  </a:lnTo>
                  <a:lnTo>
                    <a:pt x="22385" y="153629"/>
                  </a:lnTo>
                  <a:lnTo>
                    <a:pt x="26641" y="179432"/>
                  </a:lnTo>
                  <a:lnTo>
                    <a:pt x="45245" y="217253"/>
                  </a:lnTo>
                  <a:lnTo>
                    <a:pt x="73484" y="256813"/>
                  </a:lnTo>
                  <a:lnTo>
                    <a:pt x="105551" y="302840"/>
                  </a:lnTo>
                  <a:lnTo>
                    <a:pt x="112962" y="326171"/>
                  </a:lnTo>
                  <a:lnTo>
                    <a:pt x="116258" y="355355"/>
                  </a:lnTo>
                  <a:lnTo>
                    <a:pt x="108000" y="396776"/>
                  </a:lnTo>
                  <a:lnTo>
                    <a:pt x="92145" y="439232"/>
                  </a:lnTo>
                  <a:lnTo>
                    <a:pt x="71484" y="479663"/>
                  </a:lnTo>
                  <a:lnTo>
                    <a:pt x="43571" y="522456"/>
                  </a:lnTo>
                  <a:lnTo>
                    <a:pt x="17467" y="561876"/>
                  </a:lnTo>
                  <a:lnTo>
                    <a:pt x="1664" y="596492"/>
                  </a:lnTo>
                  <a:lnTo>
                    <a:pt x="0" y="615433"/>
                  </a:lnTo>
                  <a:lnTo>
                    <a:pt x="4669" y="630906"/>
                  </a:lnTo>
                  <a:lnTo>
                    <a:pt x="13799" y="644839"/>
                  </a:lnTo>
                  <a:lnTo>
                    <a:pt x="23030" y="652442"/>
                  </a:lnTo>
                  <a:lnTo>
                    <a:pt x="55573" y="666452"/>
                  </a:lnTo>
                  <a:lnTo>
                    <a:pt x="74288" y="669104"/>
                  </a:lnTo>
                  <a:lnTo>
                    <a:pt x="111400" y="663854"/>
                  </a:lnTo>
                  <a:lnTo>
                    <a:pt x="153675" y="646620"/>
                  </a:lnTo>
                  <a:lnTo>
                    <a:pt x="195093" y="620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829"/>
          <p:cNvGrpSpPr/>
          <p:nvPr/>
        </p:nvGrpSpPr>
        <p:grpSpPr>
          <a:xfrm>
            <a:off x="7289798" y="2641600"/>
            <a:ext cx="468337" cy="431801"/>
            <a:chOff x="7289798" y="2641600"/>
            <a:chExt cx="468337" cy="431801"/>
          </a:xfrm>
        </p:grpSpPr>
        <p:sp>
          <p:nvSpPr>
            <p:cNvPr id="126" name="SMARTInkShape-4038"/>
            <p:cNvSpPr/>
            <p:nvPr>
              <p:custDataLst>
                <p:tags r:id="rId81"/>
              </p:custDataLst>
            </p:nvPr>
          </p:nvSpPr>
          <p:spPr>
            <a:xfrm>
              <a:off x="7600950" y="2641600"/>
              <a:ext cx="157185" cy="431801"/>
            </a:xfrm>
            <a:custGeom>
              <a:avLst/>
              <a:gdLst/>
              <a:ahLst/>
              <a:cxnLst/>
              <a:rect l="0" t="0" r="0" b="0"/>
              <a:pathLst>
                <a:path w="157185" h="431801">
                  <a:moveTo>
                    <a:pt x="101600" y="0"/>
                  </a:moveTo>
                  <a:lnTo>
                    <a:pt x="101600" y="0"/>
                  </a:lnTo>
                  <a:lnTo>
                    <a:pt x="126920" y="31096"/>
                  </a:lnTo>
                  <a:lnTo>
                    <a:pt x="144619" y="70156"/>
                  </a:lnTo>
                  <a:lnTo>
                    <a:pt x="155226" y="110414"/>
                  </a:lnTo>
                  <a:lnTo>
                    <a:pt x="157184" y="146204"/>
                  </a:lnTo>
                  <a:lnTo>
                    <a:pt x="151544" y="193133"/>
                  </a:lnTo>
                  <a:lnTo>
                    <a:pt x="140936" y="230478"/>
                  </a:lnTo>
                  <a:lnTo>
                    <a:pt x="125485" y="277370"/>
                  </a:lnTo>
                  <a:lnTo>
                    <a:pt x="100759" y="324738"/>
                  </a:lnTo>
                  <a:lnTo>
                    <a:pt x="67719" y="366681"/>
                  </a:lnTo>
                  <a:lnTo>
                    <a:pt x="27748" y="405920"/>
                  </a:lnTo>
                  <a:lnTo>
                    <a:pt x="0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039"/>
            <p:cNvSpPr/>
            <p:nvPr>
              <p:custDataLst>
                <p:tags r:id="rId82"/>
              </p:custDataLst>
            </p:nvPr>
          </p:nvSpPr>
          <p:spPr>
            <a:xfrm>
              <a:off x="7581900" y="281940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44450"/>
                  </a:moveTo>
                  <a:lnTo>
                    <a:pt x="0" y="444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040"/>
            <p:cNvSpPr/>
            <p:nvPr>
              <p:custDataLst>
                <p:tags r:id="rId83"/>
              </p:custDataLst>
            </p:nvPr>
          </p:nvSpPr>
          <p:spPr>
            <a:xfrm>
              <a:off x="7289798" y="2652873"/>
              <a:ext cx="203203" cy="271350"/>
            </a:xfrm>
            <a:custGeom>
              <a:avLst/>
              <a:gdLst/>
              <a:ahLst/>
              <a:cxnLst/>
              <a:rect l="0" t="0" r="0" b="0"/>
              <a:pathLst>
                <a:path w="203203" h="271350">
                  <a:moveTo>
                    <a:pt x="2" y="26827"/>
                  </a:moveTo>
                  <a:lnTo>
                    <a:pt x="2" y="26827"/>
                  </a:lnTo>
                  <a:lnTo>
                    <a:pt x="0" y="9150"/>
                  </a:lnTo>
                  <a:lnTo>
                    <a:pt x="1413" y="5870"/>
                  </a:lnTo>
                  <a:lnTo>
                    <a:pt x="6743" y="344"/>
                  </a:lnTo>
                  <a:lnTo>
                    <a:pt x="9436" y="0"/>
                  </a:lnTo>
                  <a:lnTo>
                    <a:pt x="11935" y="1181"/>
                  </a:lnTo>
                  <a:lnTo>
                    <a:pt x="34123" y="26657"/>
                  </a:lnTo>
                  <a:lnTo>
                    <a:pt x="70873" y="71778"/>
                  </a:lnTo>
                  <a:lnTo>
                    <a:pt x="108600" y="115756"/>
                  </a:lnTo>
                  <a:lnTo>
                    <a:pt x="129717" y="141133"/>
                  </a:lnTo>
                  <a:lnTo>
                    <a:pt x="142388" y="160179"/>
                  </a:lnTo>
                  <a:lnTo>
                    <a:pt x="174053" y="199950"/>
                  </a:lnTo>
                  <a:lnTo>
                    <a:pt x="189564" y="240500"/>
                  </a:lnTo>
                  <a:lnTo>
                    <a:pt x="196213" y="270844"/>
                  </a:lnTo>
                  <a:lnTo>
                    <a:pt x="197131" y="271349"/>
                  </a:lnTo>
                  <a:lnTo>
                    <a:pt x="203202" y="268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041"/>
            <p:cNvSpPr/>
            <p:nvPr>
              <p:custDataLst>
                <p:tags r:id="rId84"/>
              </p:custDataLst>
            </p:nvPr>
          </p:nvSpPr>
          <p:spPr>
            <a:xfrm>
              <a:off x="7569200" y="2895600"/>
              <a:ext cx="17907" cy="63501"/>
            </a:xfrm>
            <a:custGeom>
              <a:avLst/>
              <a:gdLst/>
              <a:ahLst/>
              <a:cxnLst/>
              <a:rect l="0" t="0" r="0" b="0"/>
              <a:pathLst>
                <a:path w="17907" h="63501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13257" y="1881"/>
                  </a:lnTo>
                  <a:lnTo>
                    <a:pt x="17906" y="5467"/>
                  </a:lnTo>
                  <a:lnTo>
                    <a:pt x="2063" y="4898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042"/>
            <p:cNvSpPr/>
            <p:nvPr>
              <p:custDataLst>
                <p:tags r:id="rId85"/>
              </p:custDataLst>
            </p:nvPr>
          </p:nvSpPr>
          <p:spPr>
            <a:xfrm>
              <a:off x="7305408" y="2646129"/>
              <a:ext cx="232043" cy="325672"/>
            </a:xfrm>
            <a:custGeom>
              <a:avLst/>
              <a:gdLst/>
              <a:ahLst/>
              <a:cxnLst/>
              <a:rect l="0" t="0" r="0" b="0"/>
              <a:pathLst>
                <a:path w="232043" h="325672">
                  <a:moveTo>
                    <a:pt x="232042" y="8171"/>
                  </a:moveTo>
                  <a:lnTo>
                    <a:pt x="232042" y="8171"/>
                  </a:lnTo>
                  <a:lnTo>
                    <a:pt x="228671" y="1429"/>
                  </a:lnTo>
                  <a:lnTo>
                    <a:pt x="226973" y="148"/>
                  </a:lnTo>
                  <a:lnTo>
                    <a:pt x="225135" y="0"/>
                  </a:lnTo>
                  <a:lnTo>
                    <a:pt x="223203" y="607"/>
                  </a:lnTo>
                  <a:lnTo>
                    <a:pt x="177654" y="34243"/>
                  </a:lnTo>
                  <a:lnTo>
                    <a:pt x="142139" y="75523"/>
                  </a:lnTo>
                  <a:lnTo>
                    <a:pt x="112583" y="114283"/>
                  </a:lnTo>
                  <a:lnTo>
                    <a:pt x="80426" y="159241"/>
                  </a:lnTo>
                  <a:lnTo>
                    <a:pt x="56669" y="200707"/>
                  </a:lnTo>
                  <a:lnTo>
                    <a:pt x="29321" y="245196"/>
                  </a:lnTo>
                  <a:lnTo>
                    <a:pt x="6908" y="287589"/>
                  </a:lnTo>
                  <a:lnTo>
                    <a:pt x="0" y="311095"/>
                  </a:lnTo>
                  <a:lnTo>
                    <a:pt x="441" y="315953"/>
                  </a:lnTo>
                  <a:lnTo>
                    <a:pt x="9792" y="325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" name="SMARTInkShape-4043"/>
          <p:cNvSpPr/>
          <p:nvPr>
            <p:custDataLst>
              <p:tags r:id="rId2"/>
            </p:custDataLst>
          </p:nvPr>
        </p:nvSpPr>
        <p:spPr>
          <a:xfrm>
            <a:off x="5916312" y="3308350"/>
            <a:ext cx="128889" cy="31305"/>
          </a:xfrm>
          <a:custGeom>
            <a:avLst/>
            <a:gdLst/>
            <a:ahLst/>
            <a:cxnLst/>
            <a:rect l="0" t="0" r="0" b="0"/>
            <a:pathLst>
              <a:path w="128889" h="31305">
                <a:moveTo>
                  <a:pt x="27288" y="0"/>
                </a:moveTo>
                <a:lnTo>
                  <a:pt x="27288" y="0"/>
                </a:lnTo>
                <a:lnTo>
                  <a:pt x="23917" y="0"/>
                </a:lnTo>
                <a:lnTo>
                  <a:pt x="2231" y="5958"/>
                </a:lnTo>
                <a:lnTo>
                  <a:pt x="0" y="6088"/>
                </a:lnTo>
                <a:lnTo>
                  <a:pt x="5046" y="8115"/>
                </a:lnTo>
                <a:lnTo>
                  <a:pt x="27912" y="11795"/>
                </a:lnTo>
                <a:lnTo>
                  <a:pt x="72317" y="5673"/>
                </a:lnTo>
                <a:lnTo>
                  <a:pt x="90510" y="1120"/>
                </a:lnTo>
                <a:lnTo>
                  <a:pt x="90604" y="1452"/>
                </a:lnTo>
                <a:lnTo>
                  <a:pt x="46718" y="18327"/>
                </a:lnTo>
                <a:lnTo>
                  <a:pt x="28200" y="28367"/>
                </a:lnTo>
                <a:lnTo>
                  <a:pt x="27190" y="29494"/>
                </a:lnTo>
                <a:lnTo>
                  <a:pt x="27222" y="30246"/>
                </a:lnTo>
                <a:lnTo>
                  <a:pt x="40753" y="31304"/>
                </a:lnTo>
                <a:lnTo>
                  <a:pt x="74973" y="25887"/>
                </a:lnTo>
                <a:lnTo>
                  <a:pt x="128888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SMARTInkShape-4044"/>
          <p:cNvSpPr/>
          <p:nvPr>
            <p:custDataLst>
              <p:tags r:id="rId3"/>
            </p:custDataLst>
          </p:nvPr>
        </p:nvSpPr>
        <p:spPr>
          <a:xfrm>
            <a:off x="4927600" y="3480087"/>
            <a:ext cx="2811968" cy="285464"/>
          </a:xfrm>
          <a:custGeom>
            <a:avLst/>
            <a:gdLst/>
            <a:ahLst/>
            <a:cxnLst/>
            <a:rect l="0" t="0" r="0" b="0"/>
            <a:pathLst>
              <a:path w="2811968" h="285464">
                <a:moveTo>
                  <a:pt x="0" y="285463"/>
                </a:moveTo>
                <a:lnTo>
                  <a:pt x="0" y="285463"/>
                </a:lnTo>
                <a:lnTo>
                  <a:pt x="39967" y="267165"/>
                </a:lnTo>
                <a:lnTo>
                  <a:pt x="73903" y="255691"/>
                </a:lnTo>
                <a:lnTo>
                  <a:pt x="105753" y="248477"/>
                </a:lnTo>
                <a:lnTo>
                  <a:pt x="141546" y="242449"/>
                </a:lnTo>
                <a:lnTo>
                  <a:pt x="177915" y="237417"/>
                </a:lnTo>
                <a:lnTo>
                  <a:pt x="212893" y="232830"/>
                </a:lnTo>
                <a:lnTo>
                  <a:pt x="249136" y="226558"/>
                </a:lnTo>
                <a:lnTo>
                  <a:pt x="287116" y="219772"/>
                </a:lnTo>
                <a:lnTo>
                  <a:pt x="327515" y="214405"/>
                </a:lnTo>
                <a:lnTo>
                  <a:pt x="374633" y="207784"/>
                </a:lnTo>
                <a:lnTo>
                  <a:pt x="400038" y="204044"/>
                </a:lnTo>
                <a:lnTo>
                  <a:pt x="426148" y="200140"/>
                </a:lnTo>
                <a:lnTo>
                  <a:pt x="452726" y="196125"/>
                </a:lnTo>
                <a:lnTo>
                  <a:pt x="479618" y="192037"/>
                </a:lnTo>
                <a:lnTo>
                  <a:pt x="506718" y="188607"/>
                </a:lnTo>
                <a:lnTo>
                  <a:pt x="533956" y="185614"/>
                </a:lnTo>
                <a:lnTo>
                  <a:pt x="561287" y="182913"/>
                </a:lnTo>
                <a:lnTo>
                  <a:pt x="590797" y="179702"/>
                </a:lnTo>
                <a:lnTo>
                  <a:pt x="621759" y="176150"/>
                </a:lnTo>
                <a:lnTo>
                  <a:pt x="653690" y="172371"/>
                </a:lnTo>
                <a:lnTo>
                  <a:pt x="684149" y="168441"/>
                </a:lnTo>
                <a:lnTo>
                  <a:pt x="713627" y="164409"/>
                </a:lnTo>
                <a:lnTo>
                  <a:pt x="742451" y="160311"/>
                </a:lnTo>
                <a:lnTo>
                  <a:pt x="772956" y="156872"/>
                </a:lnTo>
                <a:lnTo>
                  <a:pt x="804582" y="153875"/>
                </a:lnTo>
                <a:lnTo>
                  <a:pt x="836954" y="151171"/>
                </a:lnTo>
                <a:lnTo>
                  <a:pt x="871236" y="147957"/>
                </a:lnTo>
                <a:lnTo>
                  <a:pt x="906790" y="144403"/>
                </a:lnTo>
                <a:lnTo>
                  <a:pt x="943194" y="140623"/>
                </a:lnTo>
                <a:lnTo>
                  <a:pt x="979457" y="137398"/>
                </a:lnTo>
                <a:lnTo>
                  <a:pt x="1015626" y="134542"/>
                </a:lnTo>
                <a:lnTo>
                  <a:pt x="1051734" y="131932"/>
                </a:lnTo>
                <a:lnTo>
                  <a:pt x="1086390" y="128781"/>
                </a:lnTo>
                <a:lnTo>
                  <a:pt x="1120076" y="125270"/>
                </a:lnTo>
                <a:lnTo>
                  <a:pt x="1153118" y="121518"/>
                </a:lnTo>
                <a:lnTo>
                  <a:pt x="1188550" y="118310"/>
                </a:lnTo>
                <a:lnTo>
                  <a:pt x="1225578" y="115467"/>
                </a:lnTo>
                <a:lnTo>
                  <a:pt x="1263669" y="112867"/>
                </a:lnTo>
                <a:lnTo>
                  <a:pt x="1301057" y="111131"/>
                </a:lnTo>
                <a:lnTo>
                  <a:pt x="1337976" y="109975"/>
                </a:lnTo>
                <a:lnTo>
                  <a:pt x="1374585" y="109204"/>
                </a:lnTo>
                <a:lnTo>
                  <a:pt x="1409573" y="107985"/>
                </a:lnTo>
                <a:lnTo>
                  <a:pt x="1443482" y="106466"/>
                </a:lnTo>
                <a:lnTo>
                  <a:pt x="1476671" y="104748"/>
                </a:lnTo>
                <a:lnTo>
                  <a:pt x="1512203" y="102898"/>
                </a:lnTo>
                <a:lnTo>
                  <a:pt x="1549297" y="100958"/>
                </a:lnTo>
                <a:lnTo>
                  <a:pt x="1587430" y="98960"/>
                </a:lnTo>
                <a:lnTo>
                  <a:pt x="1624848" y="97628"/>
                </a:lnTo>
                <a:lnTo>
                  <a:pt x="1661788" y="96739"/>
                </a:lnTo>
                <a:lnTo>
                  <a:pt x="1698409" y="96147"/>
                </a:lnTo>
                <a:lnTo>
                  <a:pt x="1733405" y="95752"/>
                </a:lnTo>
                <a:lnTo>
                  <a:pt x="1767320" y="95489"/>
                </a:lnTo>
                <a:lnTo>
                  <a:pt x="1800513" y="95313"/>
                </a:lnTo>
                <a:lnTo>
                  <a:pt x="1834636" y="95197"/>
                </a:lnTo>
                <a:lnTo>
                  <a:pt x="1869379" y="95119"/>
                </a:lnTo>
                <a:lnTo>
                  <a:pt x="1904536" y="95067"/>
                </a:lnTo>
                <a:lnTo>
                  <a:pt x="1939263" y="95032"/>
                </a:lnTo>
                <a:lnTo>
                  <a:pt x="1973703" y="95009"/>
                </a:lnTo>
                <a:lnTo>
                  <a:pt x="2007950" y="94994"/>
                </a:lnTo>
                <a:lnTo>
                  <a:pt x="2040662" y="94984"/>
                </a:lnTo>
                <a:lnTo>
                  <a:pt x="2072347" y="94977"/>
                </a:lnTo>
                <a:lnTo>
                  <a:pt x="2103348" y="94972"/>
                </a:lnTo>
                <a:lnTo>
                  <a:pt x="2134598" y="94968"/>
                </a:lnTo>
                <a:lnTo>
                  <a:pt x="2166016" y="94967"/>
                </a:lnTo>
                <a:lnTo>
                  <a:pt x="2197543" y="94966"/>
                </a:lnTo>
                <a:lnTo>
                  <a:pt x="2229145" y="94965"/>
                </a:lnTo>
                <a:lnTo>
                  <a:pt x="2260797" y="94964"/>
                </a:lnTo>
                <a:lnTo>
                  <a:pt x="2292481" y="94963"/>
                </a:lnTo>
                <a:lnTo>
                  <a:pt x="2322776" y="94258"/>
                </a:lnTo>
                <a:lnTo>
                  <a:pt x="2352146" y="93082"/>
                </a:lnTo>
                <a:lnTo>
                  <a:pt x="2380897" y="91592"/>
                </a:lnTo>
                <a:lnTo>
                  <a:pt x="2408531" y="90599"/>
                </a:lnTo>
                <a:lnTo>
                  <a:pt x="2435420" y="89937"/>
                </a:lnTo>
                <a:lnTo>
                  <a:pt x="2461814" y="89496"/>
                </a:lnTo>
                <a:lnTo>
                  <a:pt x="2487876" y="89201"/>
                </a:lnTo>
                <a:lnTo>
                  <a:pt x="2513717" y="89005"/>
                </a:lnTo>
                <a:lnTo>
                  <a:pt x="2539412" y="88874"/>
                </a:lnTo>
                <a:lnTo>
                  <a:pt x="2586775" y="88729"/>
                </a:lnTo>
                <a:lnTo>
                  <a:pt x="2629933" y="88665"/>
                </a:lnTo>
                <a:lnTo>
                  <a:pt x="2667929" y="88636"/>
                </a:lnTo>
                <a:lnTo>
                  <a:pt x="2701751" y="86741"/>
                </a:lnTo>
                <a:lnTo>
                  <a:pt x="2744794" y="83590"/>
                </a:lnTo>
                <a:lnTo>
                  <a:pt x="2781773" y="80775"/>
                </a:lnTo>
                <a:lnTo>
                  <a:pt x="2802677" y="76663"/>
                </a:lnTo>
                <a:lnTo>
                  <a:pt x="2808252" y="73590"/>
                </a:lnTo>
                <a:lnTo>
                  <a:pt x="2811967" y="70131"/>
                </a:lnTo>
                <a:lnTo>
                  <a:pt x="2810211" y="66414"/>
                </a:lnTo>
                <a:lnTo>
                  <a:pt x="2796971" y="58521"/>
                </a:lnTo>
                <a:lnTo>
                  <a:pt x="2749745" y="46319"/>
                </a:lnTo>
                <a:lnTo>
                  <a:pt x="2709420" y="39006"/>
                </a:lnTo>
                <a:lnTo>
                  <a:pt x="2668920" y="32934"/>
                </a:lnTo>
                <a:lnTo>
                  <a:pt x="2629047" y="27883"/>
                </a:lnTo>
                <a:lnTo>
                  <a:pt x="2587808" y="23287"/>
                </a:lnTo>
                <a:lnTo>
                  <a:pt x="2545960" y="18892"/>
                </a:lnTo>
                <a:lnTo>
                  <a:pt x="2502433" y="15293"/>
                </a:lnTo>
                <a:lnTo>
                  <a:pt x="2454865" y="13693"/>
                </a:lnTo>
                <a:lnTo>
                  <a:pt x="2428915" y="12560"/>
                </a:lnTo>
                <a:lnTo>
                  <a:pt x="2401737" y="11100"/>
                </a:lnTo>
                <a:lnTo>
                  <a:pt x="2373743" y="9421"/>
                </a:lnTo>
                <a:lnTo>
                  <a:pt x="2344495" y="8302"/>
                </a:lnTo>
                <a:lnTo>
                  <a:pt x="2314412" y="7556"/>
                </a:lnTo>
                <a:lnTo>
                  <a:pt x="2283776" y="7058"/>
                </a:lnTo>
                <a:lnTo>
                  <a:pt x="2252062" y="6021"/>
                </a:lnTo>
                <a:lnTo>
                  <a:pt x="2219630" y="4624"/>
                </a:lnTo>
                <a:lnTo>
                  <a:pt x="2186719" y="2986"/>
                </a:lnTo>
                <a:lnTo>
                  <a:pt x="2152785" y="1895"/>
                </a:lnTo>
                <a:lnTo>
                  <a:pt x="2118168" y="1168"/>
                </a:lnTo>
                <a:lnTo>
                  <a:pt x="2083095" y="683"/>
                </a:lnTo>
                <a:lnTo>
                  <a:pt x="2047014" y="360"/>
                </a:lnTo>
                <a:lnTo>
                  <a:pt x="2010257" y="144"/>
                </a:lnTo>
                <a:lnTo>
                  <a:pt x="1973056" y="0"/>
                </a:lnTo>
                <a:lnTo>
                  <a:pt x="1934849" y="610"/>
                </a:lnTo>
                <a:lnTo>
                  <a:pt x="1895971" y="1722"/>
                </a:lnTo>
                <a:lnTo>
                  <a:pt x="1856647" y="3169"/>
                </a:lnTo>
                <a:lnTo>
                  <a:pt x="1815615" y="4839"/>
                </a:lnTo>
                <a:lnTo>
                  <a:pt x="1773443" y="6658"/>
                </a:lnTo>
                <a:lnTo>
                  <a:pt x="1730513" y="8576"/>
                </a:lnTo>
                <a:lnTo>
                  <a:pt x="1687780" y="10561"/>
                </a:lnTo>
                <a:lnTo>
                  <a:pt x="1645182" y="12589"/>
                </a:lnTo>
                <a:lnTo>
                  <a:pt x="1602670" y="14647"/>
                </a:lnTo>
                <a:lnTo>
                  <a:pt x="1559513" y="16725"/>
                </a:lnTo>
                <a:lnTo>
                  <a:pt x="1515925" y="18815"/>
                </a:lnTo>
                <a:lnTo>
                  <a:pt x="1472051" y="20914"/>
                </a:lnTo>
                <a:lnTo>
                  <a:pt x="1427983" y="23725"/>
                </a:lnTo>
                <a:lnTo>
                  <a:pt x="1383790" y="27010"/>
                </a:lnTo>
                <a:lnTo>
                  <a:pt x="1339510" y="30611"/>
                </a:lnTo>
                <a:lnTo>
                  <a:pt x="1294467" y="34423"/>
                </a:lnTo>
                <a:lnTo>
                  <a:pt x="1248918" y="38375"/>
                </a:lnTo>
                <a:lnTo>
                  <a:pt x="1203029" y="42421"/>
                </a:lnTo>
                <a:lnTo>
                  <a:pt x="1157618" y="46529"/>
                </a:lnTo>
                <a:lnTo>
                  <a:pt x="1112529" y="50680"/>
                </a:lnTo>
                <a:lnTo>
                  <a:pt x="1067653" y="54857"/>
                </a:lnTo>
                <a:lnTo>
                  <a:pt x="1022919" y="59054"/>
                </a:lnTo>
                <a:lnTo>
                  <a:pt x="978279" y="63262"/>
                </a:lnTo>
                <a:lnTo>
                  <a:pt x="933703" y="67479"/>
                </a:lnTo>
                <a:lnTo>
                  <a:pt x="889169" y="71702"/>
                </a:lnTo>
                <a:lnTo>
                  <a:pt x="844663" y="75927"/>
                </a:lnTo>
                <a:lnTo>
                  <a:pt x="800176" y="80156"/>
                </a:lnTo>
                <a:lnTo>
                  <a:pt x="757112" y="84386"/>
                </a:lnTo>
                <a:lnTo>
                  <a:pt x="714996" y="88617"/>
                </a:lnTo>
                <a:lnTo>
                  <a:pt x="673514" y="92849"/>
                </a:lnTo>
                <a:lnTo>
                  <a:pt x="632454" y="97081"/>
                </a:lnTo>
                <a:lnTo>
                  <a:pt x="591675" y="101314"/>
                </a:lnTo>
                <a:lnTo>
                  <a:pt x="551083" y="105547"/>
                </a:lnTo>
                <a:lnTo>
                  <a:pt x="511322" y="110486"/>
                </a:lnTo>
                <a:lnTo>
                  <a:pt x="472115" y="115895"/>
                </a:lnTo>
                <a:lnTo>
                  <a:pt x="433277" y="121618"/>
                </a:lnTo>
                <a:lnTo>
                  <a:pt x="394684" y="126138"/>
                </a:lnTo>
                <a:lnTo>
                  <a:pt x="356257" y="129858"/>
                </a:lnTo>
                <a:lnTo>
                  <a:pt x="317938" y="133043"/>
                </a:lnTo>
                <a:lnTo>
                  <a:pt x="241300" y="13941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SMARTInkShape-4045"/>
          <p:cNvSpPr/>
          <p:nvPr>
            <p:custDataLst>
              <p:tags r:id="rId4"/>
            </p:custDataLst>
          </p:nvPr>
        </p:nvSpPr>
        <p:spPr>
          <a:xfrm>
            <a:off x="2136002" y="455345"/>
            <a:ext cx="5266824" cy="1595681"/>
          </a:xfrm>
          <a:custGeom>
            <a:avLst/>
            <a:gdLst/>
            <a:ahLst/>
            <a:cxnLst/>
            <a:rect l="0" t="0" r="0" b="0"/>
            <a:pathLst>
              <a:path w="5266824" h="1595681">
                <a:moveTo>
                  <a:pt x="4645798" y="211405"/>
                </a:moveTo>
                <a:lnTo>
                  <a:pt x="4645798" y="211405"/>
                </a:lnTo>
                <a:lnTo>
                  <a:pt x="4624815" y="192538"/>
                </a:lnTo>
                <a:lnTo>
                  <a:pt x="4583667" y="171878"/>
                </a:lnTo>
                <a:lnTo>
                  <a:pt x="4540840" y="153832"/>
                </a:lnTo>
                <a:lnTo>
                  <a:pt x="4507428" y="141367"/>
                </a:lnTo>
                <a:lnTo>
                  <a:pt x="4469059" y="128771"/>
                </a:lnTo>
                <a:lnTo>
                  <a:pt x="4424725" y="116118"/>
                </a:lnTo>
                <a:lnTo>
                  <a:pt x="4401049" y="109780"/>
                </a:lnTo>
                <a:lnTo>
                  <a:pt x="4375387" y="102733"/>
                </a:lnTo>
                <a:lnTo>
                  <a:pt x="4348404" y="95212"/>
                </a:lnTo>
                <a:lnTo>
                  <a:pt x="4320534" y="87377"/>
                </a:lnTo>
                <a:lnTo>
                  <a:pt x="4292078" y="81447"/>
                </a:lnTo>
                <a:lnTo>
                  <a:pt x="4263228" y="76789"/>
                </a:lnTo>
                <a:lnTo>
                  <a:pt x="4234119" y="72977"/>
                </a:lnTo>
                <a:lnTo>
                  <a:pt x="4204128" y="69026"/>
                </a:lnTo>
                <a:lnTo>
                  <a:pt x="4173552" y="64980"/>
                </a:lnTo>
                <a:lnTo>
                  <a:pt x="4142584" y="60872"/>
                </a:lnTo>
                <a:lnTo>
                  <a:pt x="4111355" y="56722"/>
                </a:lnTo>
                <a:lnTo>
                  <a:pt x="4079953" y="52544"/>
                </a:lnTo>
                <a:lnTo>
                  <a:pt x="4048435" y="48348"/>
                </a:lnTo>
                <a:lnTo>
                  <a:pt x="4016839" y="44845"/>
                </a:lnTo>
                <a:lnTo>
                  <a:pt x="3985192" y="41804"/>
                </a:lnTo>
                <a:lnTo>
                  <a:pt x="3953510" y="39071"/>
                </a:lnTo>
                <a:lnTo>
                  <a:pt x="3920396" y="35838"/>
                </a:lnTo>
                <a:lnTo>
                  <a:pt x="3886324" y="32271"/>
                </a:lnTo>
                <a:lnTo>
                  <a:pt x="3851615" y="28482"/>
                </a:lnTo>
                <a:lnTo>
                  <a:pt x="3816482" y="25957"/>
                </a:lnTo>
                <a:lnTo>
                  <a:pt x="3781065" y="24273"/>
                </a:lnTo>
                <a:lnTo>
                  <a:pt x="3745460" y="23150"/>
                </a:lnTo>
                <a:lnTo>
                  <a:pt x="3716078" y="21696"/>
                </a:lnTo>
                <a:lnTo>
                  <a:pt x="3690846" y="20021"/>
                </a:lnTo>
                <a:lnTo>
                  <a:pt x="3645641" y="16279"/>
                </a:lnTo>
                <a:lnTo>
                  <a:pt x="3599680" y="12264"/>
                </a:lnTo>
                <a:lnTo>
                  <a:pt x="3570208" y="10911"/>
                </a:lnTo>
                <a:lnTo>
                  <a:pt x="3536449" y="10009"/>
                </a:lnTo>
                <a:lnTo>
                  <a:pt x="3499832" y="9408"/>
                </a:lnTo>
                <a:lnTo>
                  <a:pt x="3467660" y="8301"/>
                </a:lnTo>
                <a:lnTo>
                  <a:pt x="3438451" y="6858"/>
                </a:lnTo>
                <a:lnTo>
                  <a:pt x="3411216" y="5190"/>
                </a:lnTo>
                <a:lnTo>
                  <a:pt x="3383888" y="4079"/>
                </a:lnTo>
                <a:lnTo>
                  <a:pt x="3356497" y="3337"/>
                </a:lnTo>
                <a:lnTo>
                  <a:pt x="3329064" y="2843"/>
                </a:lnTo>
                <a:lnTo>
                  <a:pt x="3293842" y="2514"/>
                </a:lnTo>
                <a:lnTo>
                  <a:pt x="3253427" y="2294"/>
                </a:lnTo>
                <a:lnTo>
                  <a:pt x="3209552" y="2148"/>
                </a:lnTo>
                <a:lnTo>
                  <a:pt x="3162661" y="2756"/>
                </a:lnTo>
                <a:lnTo>
                  <a:pt x="3113762" y="3867"/>
                </a:lnTo>
                <a:lnTo>
                  <a:pt x="3063524" y="5313"/>
                </a:lnTo>
                <a:lnTo>
                  <a:pt x="3013099" y="6277"/>
                </a:lnTo>
                <a:lnTo>
                  <a:pt x="2962548" y="6920"/>
                </a:lnTo>
                <a:lnTo>
                  <a:pt x="2911915" y="7348"/>
                </a:lnTo>
                <a:lnTo>
                  <a:pt x="2860520" y="6928"/>
                </a:lnTo>
                <a:lnTo>
                  <a:pt x="2808618" y="5943"/>
                </a:lnTo>
                <a:lnTo>
                  <a:pt x="2756378" y="4580"/>
                </a:lnTo>
                <a:lnTo>
                  <a:pt x="2703912" y="3672"/>
                </a:lnTo>
                <a:lnTo>
                  <a:pt x="2651296" y="3066"/>
                </a:lnTo>
                <a:lnTo>
                  <a:pt x="2598580" y="2662"/>
                </a:lnTo>
                <a:lnTo>
                  <a:pt x="2547914" y="2393"/>
                </a:lnTo>
                <a:lnTo>
                  <a:pt x="2498614" y="2214"/>
                </a:lnTo>
                <a:lnTo>
                  <a:pt x="2450225" y="2094"/>
                </a:lnTo>
                <a:lnTo>
                  <a:pt x="2403150" y="2014"/>
                </a:lnTo>
                <a:lnTo>
                  <a:pt x="2356949" y="1961"/>
                </a:lnTo>
                <a:lnTo>
                  <a:pt x="2311332" y="1926"/>
                </a:lnTo>
                <a:lnTo>
                  <a:pt x="2267515" y="2608"/>
                </a:lnTo>
                <a:lnTo>
                  <a:pt x="2224898" y="3768"/>
                </a:lnTo>
                <a:lnTo>
                  <a:pt x="2183081" y="5247"/>
                </a:lnTo>
                <a:lnTo>
                  <a:pt x="2143209" y="6233"/>
                </a:lnTo>
                <a:lnTo>
                  <a:pt x="2104633" y="6890"/>
                </a:lnTo>
                <a:lnTo>
                  <a:pt x="2066921" y="7329"/>
                </a:lnTo>
                <a:lnTo>
                  <a:pt x="2029786" y="7621"/>
                </a:lnTo>
                <a:lnTo>
                  <a:pt x="1993034" y="7815"/>
                </a:lnTo>
                <a:lnTo>
                  <a:pt x="1956539" y="7945"/>
                </a:lnTo>
                <a:lnTo>
                  <a:pt x="1920214" y="6621"/>
                </a:lnTo>
                <a:lnTo>
                  <a:pt x="1884003" y="4327"/>
                </a:lnTo>
                <a:lnTo>
                  <a:pt x="1847868" y="1386"/>
                </a:lnTo>
                <a:lnTo>
                  <a:pt x="1812490" y="131"/>
                </a:lnTo>
                <a:lnTo>
                  <a:pt x="1777614" y="0"/>
                </a:lnTo>
                <a:lnTo>
                  <a:pt x="1743075" y="619"/>
                </a:lnTo>
                <a:lnTo>
                  <a:pt x="1709466" y="1736"/>
                </a:lnTo>
                <a:lnTo>
                  <a:pt x="1676477" y="3187"/>
                </a:lnTo>
                <a:lnTo>
                  <a:pt x="1643901" y="4860"/>
                </a:lnTo>
                <a:lnTo>
                  <a:pt x="1610894" y="6680"/>
                </a:lnTo>
                <a:lnTo>
                  <a:pt x="1577600" y="8600"/>
                </a:lnTo>
                <a:lnTo>
                  <a:pt x="1544116" y="10585"/>
                </a:lnTo>
                <a:lnTo>
                  <a:pt x="1510504" y="12614"/>
                </a:lnTo>
                <a:lnTo>
                  <a:pt x="1476808" y="14672"/>
                </a:lnTo>
                <a:lnTo>
                  <a:pt x="1443054" y="16750"/>
                </a:lnTo>
                <a:lnTo>
                  <a:pt x="1409263" y="18135"/>
                </a:lnTo>
                <a:lnTo>
                  <a:pt x="1375447" y="19058"/>
                </a:lnTo>
                <a:lnTo>
                  <a:pt x="1341614" y="19674"/>
                </a:lnTo>
                <a:lnTo>
                  <a:pt x="1308475" y="20084"/>
                </a:lnTo>
                <a:lnTo>
                  <a:pt x="1275799" y="20358"/>
                </a:lnTo>
                <a:lnTo>
                  <a:pt x="1243432" y="20540"/>
                </a:lnTo>
                <a:lnTo>
                  <a:pt x="1211271" y="22073"/>
                </a:lnTo>
                <a:lnTo>
                  <a:pt x="1179247" y="24506"/>
                </a:lnTo>
                <a:lnTo>
                  <a:pt x="1147314" y="27539"/>
                </a:lnTo>
                <a:lnTo>
                  <a:pt x="1115442" y="30972"/>
                </a:lnTo>
                <a:lnTo>
                  <a:pt x="1083610" y="34672"/>
                </a:lnTo>
                <a:lnTo>
                  <a:pt x="1051806" y="38550"/>
                </a:lnTo>
                <a:lnTo>
                  <a:pt x="1020020" y="42546"/>
                </a:lnTo>
                <a:lnTo>
                  <a:pt x="988246" y="46621"/>
                </a:lnTo>
                <a:lnTo>
                  <a:pt x="956480" y="50749"/>
                </a:lnTo>
                <a:lnTo>
                  <a:pt x="924719" y="54912"/>
                </a:lnTo>
                <a:lnTo>
                  <a:pt x="892962" y="59099"/>
                </a:lnTo>
                <a:lnTo>
                  <a:pt x="861208" y="63301"/>
                </a:lnTo>
                <a:lnTo>
                  <a:pt x="830160" y="67513"/>
                </a:lnTo>
                <a:lnTo>
                  <a:pt x="799584" y="71733"/>
                </a:lnTo>
                <a:lnTo>
                  <a:pt x="769322" y="75957"/>
                </a:lnTo>
                <a:lnTo>
                  <a:pt x="739975" y="80184"/>
                </a:lnTo>
                <a:lnTo>
                  <a:pt x="711238" y="84413"/>
                </a:lnTo>
                <a:lnTo>
                  <a:pt x="682908" y="88644"/>
                </a:lnTo>
                <a:lnTo>
                  <a:pt x="654849" y="92875"/>
                </a:lnTo>
                <a:lnTo>
                  <a:pt x="626971" y="97107"/>
                </a:lnTo>
                <a:lnTo>
                  <a:pt x="599213" y="101340"/>
                </a:lnTo>
                <a:lnTo>
                  <a:pt x="572947" y="106278"/>
                </a:lnTo>
                <a:lnTo>
                  <a:pt x="547675" y="111687"/>
                </a:lnTo>
                <a:lnTo>
                  <a:pt x="523066" y="117410"/>
                </a:lnTo>
                <a:lnTo>
                  <a:pt x="498899" y="122636"/>
                </a:lnTo>
                <a:lnTo>
                  <a:pt x="451350" y="132206"/>
                </a:lnTo>
                <a:lnTo>
                  <a:pt x="406228" y="143044"/>
                </a:lnTo>
                <a:lnTo>
                  <a:pt x="364067" y="154211"/>
                </a:lnTo>
                <a:lnTo>
                  <a:pt x="326514" y="163878"/>
                </a:lnTo>
                <a:lnTo>
                  <a:pt x="292890" y="172878"/>
                </a:lnTo>
                <a:lnTo>
                  <a:pt x="260778" y="181582"/>
                </a:lnTo>
                <a:lnTo>
                  <a:pt x="227691" y="190154"/>
                </a:lnTo>
                <a:lnTo>
                  <a:pt x="187443" y="202913"/>
                </a:lnTo>
                <a:lnTo>
                  <a:pt x="142238" y="224936"/>
                </a:lnTo>
                <a:lnTo>
                  <a:pt x="101219" y="249669"/>
                </a:lnTo>
                <a:lnTo>
                  <a:pt x="62200" y="281982"/>
                </a:lnTo>
                <a:lnTo>
                  <a:pt x="28164" y="329482"/>
                </a:lnTo>
                <a:lnTo>
                  <a:pt x="14808" y="354576"/>
                </a:lnTo>
                <a:lnTo>
                  <a:pt x="3324" y="397524"/>
                </a:lnTo>
                <a:lnTo>
                  <a:pt x="0" y="436669"/>
                </a:lnTo>
                <a:lnTo>
                  <a:pt x="1723" y="469567"/>
                </a:lnTo>
                <a:lnTo>
                  <a:pt x="4841" y="507236"/>
                </a:lnTo>
                <a:lnTo>
                  <a:pt x="8578" y="543969"/>
                </a:lnTo>
                <a:lnTo>
                  <a:pt x="14649" y="585187"/>
                </a:lnTo>
                <a:lnTo>
                  <a:pt x="21622" y="627426"/>
                </a:lnTo>
                <a:lnTo>
                  <a:pt x="28501" y="666296"/>
                </a:lnTo>
                <a:lnTo>
                  <a:pt x="36262" y="700034"/>
                </a:lnTo>
                <a:lnTo>
                  <a:pt x="46684" y="742828"/>
                </a:lnTo>
                <a:lnTo>
                  <a:pt x="56122" y="782319"/>
                </a:lnTo>
                <a:lnTo>
                  <a:pt x="67855" y="822713"/>
                </a:lnTo>
                <a:lnTo>
                  <a:pt x="80269" y="864080"/>
                </a:lnTo>
                <a:lnTo>
                  <a:pt x="91002" y="903147"/>
                </a:lnTo>
                <a:lnTo>
                  <a:pt x="102414" y="939653"/>
                </a:lnTo>
                <a:lnTo>
                  <a:pt x="125233" y="986964"/>
                </a:lnTo>
                <a:lnTo>
                  <a:pt x="143836" y="1024460"/>
                </a:lnTo>
                <a:lnTo>
                  <a:pt x="169791" y="1069986"/>
                </a:lnTo>
                <a:lnTo>
                  <a:pt x="201363" y="1112950"/>
                </a:lnTo>
                <a:lnTo>
                  <a:pt x="234776" y="1152037"/>
                </a:lnTo>
                <a:lnTo>
                  <a:pt x="273623" y="1191298"/>
                </a:lnTo>
                <a:lnTo>
                  <a:pt x="315268" y="1226962"/>
                </a:lnTo>
                <a:lnTo>
                  <a:pt x="360836" y="1261184"/>
                </a:lnTo>
                <a:lnTo>
                  <a:pt x="398030" y="1286646"/>
                </a:lnTo>
                <a:lnTo>
                  <a:pt x="435861" y="1315435"/>
                </a:lnTo>
                <a:lnTo>
                  <a:pt x="473881" y="1342937"/>
                </a:lnTo>
                <a:lnTo>
                  <a:pt x="511958" y="1368959"/>
                </a:lnTo>
                <a:lnTo>
                  <a:pt x="556793" y="1391173"/>
                </a:lnTo>
                <a:lnTo>
                  <a:pt x="602454" y="1414531"/>
                </a:lnTo>
                <a:lnTo>
                  <a:pt x="634253" y="1429106"/>
                </a:lnTo>
                <a:lnTo>
                  <a:pt x="667906" y="1443344"/>
                </a:lnTo>
                <a:lnTo>
                  <a:pt x="704029" y="1459080"/>
                </a:lnTo>
                <a:lnTo>
                  <a:pt x="743132" y="1471718"/>
                </a:lnTo>
                <a:lnTo>
                  <a:pt x="784030" y="1482038"/>
                </a:lnTo>
                <a:lnTo>
                  <a:pt x="825725" y="1491329"/>
                </a:lnTo>
                <a:lnTo>
                  <a:pt x="867775" y="1500162"/>
                </a:lnTo>
                <a:lnTo>
                  <a:pt x="911393" y="1508792"/>
                </a:lnTo>
                <a:lnTo>
                  <a:pt x="959002" y="1517331"/>
                </a:lnTo>
                <a:lnTo>
                  <a:pt x="1006502" y="1525829"/>
                </a:lnTo>
                <a:lnTo>
                  <a:pt x="1030034" y="1530071"/>
                </a:lnTo>
                <a:lnTo>
                  <a:pt x="1054189" y="1533605"/>
                </a:lnTo>
                <a:lnTo>
                  <a:pt x="1078759" y="1536666"/>
                </a:lnTo>
                <a:lnTo>
                  <a:pt x="1103605" y="1539412"/>
                </a:lnTo>
                <a:lnTo>
                  <a:pt x="1129341" y="1541949"/>
                </a:lnTo>
                <a:lnTo>
                  <a:pt x="1155671" y="1544345"/>
                </a:lnTo>
                <a:lnTo>
                  <a:pt x="1182397" y="1546648"/>
                </a:lnTo>
                <a:lnTo>
                  <a:pt x="1209386" y="1548890"/>
                </a:lnTo>
                <a:lnTo>
                  <a:pt x="1236551" y="1551089"/>
                </a:lnTo>
                <a:lnTo>
                  <a:pt x="1263833" y="1553261"/>
                </a:lnTo>
                <a:lnTo>
                  <a:pt x="1291193" y="1554709"/>
                </a:lnTo>
                <a:lnTo>
                  <a:pt x="1318606" y="1555674"/>
                </a:lnTo>
                <a:lnTo>
                  <a:pt x="1346053" y="1556318"/>
                </a:lnTo>
                <a:lnTo>
                  <a:pt x="1374229" y="1557452"/>
                </a:lnTo>
                <a:lnTo>
                  <a:pt x="1402891" y="1558914"/>
                </a:lnTo>
                <a:lnTo>
                  <a:pt x="1431877" y="1560595"/>
                </a:lnTo>
                <a:lnTo>
                  <a:pt x="1461078" y="1562420"/>
                </a:lnTo>
                <a:lnTo>
                  <a:pt x="1490424" y="1564343"/>
                </a:lnTo>
                <a:lnTo>
                  <a:pt x="1519865" y="1566330"/>
                </a:lnTo>
                <a:lnTo>
                  <a:pt x="1551487" y="1568361"/>
                </a:lnTo>
                <a:lnTo>
                  <a:pt x="1584563" y="1570420"/>
                </a:lnTo>
                <a:lnTo>
                  <a:pt x="1618608" y="1572498"/>
                </a:lnTo>
                <a:lnTo>
                  <a:pt x="1651888" y="1573884"/>
                </a:lnTo>
                <a:lnTo>
                  <a:pt x="1684658" y="1574807"/>
                </a:lnTo>
                <a:lnTo>
                  <a:pt x="1717088" y="1575423"/>
                </a:lnTo>
                <a:lnTo>
                  <a:pt x="1749291" y="1576539"/>
                </a:lnTo>
                <a:lnTo>
                  <a:pt x="1781343" y="1577989"/>
                </a:lnTo>
                <a:lnTo>
                  <a:pt x="1813295" y="1579661"/>
                </a:lnTo>
                <a:lnTo>
                  <a:pt x="1845885" y="1580776"/>
                </a:lnTo>
                <a:lnTo>
                  <a:pt x="1878900" y="1581519"/>
                </a:lnTo>
                <a:lnTo>
                  <a:pt x="1912199" y="1582014"/>
                </a:lnTo>
                <a:lnTo>
                  <a:pt x="1945688" y="1583050"/>
                </a:lnTo>
                <a:lnTo>
                  <a:pt x="1979302" y="1584446"/>
                </a:lnTo>
                <a:lnTo>
                  <a:pt x="2013001" y="1586083"/>
                </a:lnTo>
                <a:lnTo>
                  <a:pt x="2046755" y="1587173"/>
                </a:lnTo>
                <a:lnTo>
                  <a:pt x="2080547" y="1587901"/>
                </a:lnTo>
                <a:lnTo>
                  <a:pt x="2114364" y="1588385"/>
                </a:lnTo>
                <a:lnTo>
                  <a:pt x="2148197" y="1589414"/>
                </a:lnTo>
                <a:lnTo>
                  <a:pt x="2182042" y="1590805"/>
                </a:lnTo>
                <a:lnTo>
                  <a:pt x="2215894" y="1592439"/>
                </a:lnTo>
                <a:lnTo>
                  <a:pt x="2249751" y="1593527"/>
                </a:lnTo>
                <a:lnTo>
                  <a:pt x="2283612" y="1594253"/>
                </a:lnTo>
                <a:lnTo>
                  <a:pt x="2317473" y="1594737"/>
                </a:lnTo>
                <a:lnTo>
                  <a:pt x="2350631" y="1595060"/>
                </a:lnTo>
                <a:lnTo>
                  <a:pt x="2383320" y="1595275"/>
                </a:lnTo>
                <a:lnTo>
                  <a:pt x="2415697" y="1595418"/>
                </a:lnTo>
                <a:lnTo>
                  <a:pt x="2449274" y="1595514"/>
                </a:lnTo>
                <a:lnTo>
                  <a:pt x="2483654" y="1595577"/>
                </a:lnTo>
                <a:lnTo>
                  <a:pt x="2518569" y="1595620"/>
                </a:lnTo>
                <a:lnTo>
                  <a:pt x="2553840" y="1595648"/>
                </a:lnTo>
                <a:lnTo>
                  <a:pt x="2589348" y="1595667"/>
                </a:lnTo>
                <a:lnTo>
                  <a:pt x="2625014" y="1595680"/>
                </a:lnTo>
                <a:lnTo>
                  <a:pt x="2661492" y="1594983"/>
                </a:lnTo>
                <a:lnTo>
                  <a:pt x="2698511" y="1593812"/>
                </a:lnTo>
                <a:lnTo>
                  <a:pt x="2735890" y="1592327"/>
                </a:lnTo>
                <a:lnTo>
                  <a:pt x="2772803" y="1591336"/>
                </a:lnTo>
                <a:lnTo>
                  <a:pt x="2809407" y="1590676"/>
                </a:lnTo>
                <a:lnTo>
                  <a:pt x="2845804" y="1590235"/>
                </a:lnTo>
                <a:lnTo>
                  <a:pt x="2882063" y="1589942"/>
                </a:lnTo>
                <a:lnTo>
                  <a:pt x="2918231" y="1589746"/>
                </a:lnTo>
                <a:lnTo>
                  <a:pt x="2954337" y="1589616"/>
                </a:lnTo>
                <a:lnTo>
                  <a:pt x="2991106" y="1588823"/>
                </a:lnTo>
                <a:lnTo>
                  <a:pt x="3028320" y="1587589"/>
                </a:lnTo>
                <a:lnTo>
                  <a:pt x="3065830" y="1586061"/>
                </a:lnTo>
                <a:lnTo>
                  <a:pt x="3102830" y="1585043"/>
                </a:lnTo>
                <a:lnTo>
                  <a:pt x="3139492" y="1584363"/>
                </a:lnTo>
                <a:lnTo>
                  <a:pt x="3175927" y="1583911"/>
                </a:lnTo>
                <a:lnTo>
                  <a:pt x="3212917" y="1582903"/>
                </a:lnTo>
                <a:lnTo>
                  <a:pt x="3250277" y="1581526"/>
                </a:lnTo>
                <a:lnTo>
                  <a:pt x="3287884" y="1579902"/>
                </a:lnTo>
                <a:lnTo>
                  <a:pt x="3324950" y="1578820"/>
                </a:lnTo>
                <a:lnTo>
                  <a:pt x="3361655" y="1578098"/>
                </a:lnTo>
                <a:lnTo>
                  <a:pt x="3398120" y="1577617"/>
                </a:lnTo>
                <a:lnTo>
                  <a:pt x="3434423" y="1576591"/>
                </a:lnTo>
                <a:lnTo>
                  <a:pt x="3470621" y="1575201"/>
                </a:lnTo>
                <a:lnTo>
                  <a:pt x="3506747" y="1573569"/>
                </a:lnTo>
                <a:lnTo>
                  <a:pt x="3542825" y="1572481"/>
                </a:lnTo>
                <a:lnTo>
                  <a:pt x="3578871" y="1571756"/>
                </a:lnTo>
                <a:lnTo>
                  <a:pt x="3614897" y="1571272"/>
                </a:lnTo>
                <a:lnTo>
                  <a:pt x="3651614" y="1570950"/>
                </a:lnTo>
                <a:lnTo>
                  <a:pt x="3688792" y="1570735"/>
                </a:lnTo>
                <a:lnTo>
                  <a:pt x="3726277" y="1570592"/>
                </a:lnTo>
                <a:lnTo>
                  <a:pt x="3762557" y="1570496"/>
                </a:lnTo>
                <a:lnTo>
                  <a:pt x="3798031" y="1570432"/>
                </a:lnTo>
                <a:lnTo>
                  <a:pt x="3832970" y="1570390"/>
                </a:lnTo>
                <a:lnTo>
                  <a:pt x="3867552" y="1569656"/>
                </a:lnTo>
                <a:lnTo>
                  <a:pt x="3901895" y="1568461"/>
                </a:lnTo>
                <a:lnTo>
                  <a:pt x="3936079" y="1566959"/>
                </a:lnTo>
                <a:lnTo>
                  <a:pt x="3969452" y="1565958"/>
                </a:lnTo>
                <a:lnTo>
                  <a:pt x="4002285" y="1565290"/>
                </a:lnTo>
                <a:lnTo>
                  <a:pt x="4034755" y="1564845"/>
                </a:lnTo>
                <a:lnTo>
                  <a:pt x="4066986" y="1563843"/>
                </a:lnTo>
                <a:lnTo>
                  <a:pt x="4099057" y="1562469"/>
                </a:lnTo>
                <a:lnTo>
                  <a:pt x="4131021" y="1560848"/>
                </a:lnTo>
                <a:lnTo>
                  <a:pt x="4162914" y="1559767"/>
                </a:lnTo>
                <a:lnTo>
                  <a:pt x="4194758" y="1559046"/>
                </a:lnTo>
                <a:lnTo>
                  <a:pt x="4226571" y="1558566"/>
                </a:lnTo>
                <a:lnTo>
                  <a:pt x="4258363" y="1557540"/>
                </a:lnTo>
                <a:lnTo>
                  <a:pt x="4290141" y="1556150"/>
                </a:lnTo>
                <a:lnTo>
                  <a:pt x="4321912" y="1554519"/>
                </a:lnTo>
                <a:lnTo>
                  <a:pt x="4352261" y="1552725"/>
                </a:lnTo>
                <a:lnTo>
                  <a:pt x="4381668" y="1550824"/>
                </a:lnTo>
                <a:lnTo>
                  <a:pt x="4410445" y="1548851"/>
                </a:lnTo>
                <a:lnTo>
                  <a:pt x="4438096" y="1546830"/>
                </a:lnTo>
                <a:lnTo>
                  <a:pt x="4464997" y="1544777"/>
                </a:lnTo>
                <a:lnTo>
                  <a:pt x="4491397" y="1542703"/>
                </a:lnTo>
                <a:lnTo>
                  <a:pt x="4518169" y="1539909"/>
                </a:lnTo>
                <a:lnTo>
                  <a:pt x="4545190" y="1536636"/>
                </a:lnTo>
                <a:lnTo>
                  <a:pt x="4572376" y="1533042"/>
                </a:lnTo>
                <a:lnTo>
                  <a:pt x="4598261" y="1529235"/>
                </a:lnTo>
                <a:lnTo>
                  <a:pt x="4623278" y="1525286"/>
                </a:lnTo>
                <a:lnTo>
                  <a:pt x="4647719" y="1521242"/>
                </a:lnTo>
                <a:lnTo>
                  <a:pt x="4671773" y="1516430"/>
                </a:lnTo>
                <a:lnTo>
                  <a:pt x="4719197" y="1505438"/>
                </a:lnTo>
                <a:lnTo>
                  <a:pt x="4764262" y="1495379"/>
                </a:lnTo>
                <a:lnTo>
                  <a:pt x="4807808" y="1485499"/>
                </a:lnTo>
                <a:lnTo>
                  <a:pt x="4850682" y="1474052"/>
                </a:lnTo>
                <a:lnTo>
                  <a:pt x="4889492" y="1461909"/>
                </a:lnTo>
                <a:lnTo>
                  <a:pt x="4925556" y="1448751"/>
                </a:lnTo>
                <a:lnTo>
                  <a:pt x="4960400" y="1433496"/>
                </a:lnTo>
                <a:lnTo>
                  <a:pt x="4992819" y="1417309"/>
                </a:lnTo>
                <a:lnTo>
                  <a:pt x="5038837" y="1392328"/>
                </a:lnTo>
                <a:lnTo>
                  <a:pt x="5079989" y="1367052"/>
                </a:lnTo>
                <a:lnTo>
                  <a:pt x="5125499" y="1329857"/>
                </a:lnTo>
                <a:lnTo>
                  <a:pt x="5167755" y="1283469"/>
                </a:lnTo>
                <a:lnTo>
                  <a:pt x="5194544" y="1245428"/>
                </a:lnTo>
                <a:lnTo>
                  <a:pt x="5216200" y="1203896"/>
                </a:lnTo>
                <a:lnTo>
                  <a:pt x="5234610" y="1163054"/>
                </a:lnTo>
                <a:lnTo>
                  <a:pt x="5245162" y="1116537"/>
                </a:lnTo>
                <a:lnTo>
                  <a:pt x="5252758" y="1070456"/>
                </a:lnTo>
                <a:lnTo>
                  <a:pt x="5257282" y="1037941"/>
                </a:lnTo>
                <a:lnTo>
                  <a:pt x="5261644" y="1002793"/>
                </a:lnTo>
                <a:lnTo>
                  <a:pt x="5265230" y="966711"/>
                </a:lnTo>
                <a:lnTo>
                  <a:pt x="5266823" y="931859"/>
                </a:lnTo>
                <a:lnTo>
                  <a:pt x="5265650" y="897555"/>
                </a:lnTo>
                <a:lnTo>
                  <a:pt x="5262776" y="862788"/>
                </a:lnTo>
                <a:lnTo>
                  <a:pt x="5259147" y="826170"/>
                </a:lnTo>
                <a:lnTo>
                  <a:pt x="5255183" y="790610"/>
                </a:lnTo>
                <a:lnTo>
                  <a:pt x="5251068" y="755990"/>
                </a:lnTo>
                <a:lnTo>
                  <a:pt x="5246888" y="721789"/>
                </a:lnTo>
                <a:lnTo>
                  <a:pt x="5240797" y="687774"/>
                </a:lnTo>
                <a:lnTo>
                  <a:pt x="5232681" y="653841"/>
                </a:lnTo>
                <a:lnTo>
                  <a:pt x="5222018" y="619945"/>
                </a:lnTo>
                <a:lnTo>
                  <a:pt x="5210223" y="586065"/>
                </a:lnTo>
                <a:lnTo>
                  <a:pt x="5197220" y="552193"/>
                </a:lnTo>
                <a:lnTo>
                  <a:pt x="5182033" y="518324"/>
                </a:lnTo>
                <a:lnTo>
                  <a:pt x="5157616" y="470893"/>
                </a:lnTo>
                <a:lnTo>
                  <a:pt x="5139033" y="438681"/>
                </a:lnTo>
                <a:lnTo>
                  <a:pt x="5118308" y="406256"/>
                </a:lnTo>
                <a:lnTo>
                  <a:pt x="5082840" y="359528"/>
                </a:lnTo>
                <a:lnTo>
                  <a:pt x="5058056" y="326862"/>
                </a:lnTo>
                <a:lnTo>
                  <a:pt x="5020301" y="283479"/>
                </a:lnTo>
                <a:lnTo>
                  <a:pt x="4975562" y="240443"/>
                </a:lnTo>
                <a:lnTo>
                  <a:pt x="4943113" y="214903"/>
                </a:lnTo>
                <a:lnTo>
                  <a:pt x="4909171" y="191793"/>
                </a:lnTo>
                <a:lnTo>
                  <a:pt x="4872919" y="169763"/>
                </a:lnTo>
                <a:lnTo>
                  <a:pt x="4837522" y="150094"/>
                </a:lnTo>
                <a:lnTo>
                  <a:pt x="4801564" y="132650"/>
                </a:lnTo>
                <a:lnTo>
                  <a:pt x="4762065" y="117842"/>
                </a:lnTo>
                <a:lnTo>
                  <a:pt x="4722872" y="107968"/>
                </a:lnTo>
                <a:lnTo>
                  <a:pt x="4683581" y="101933"/>
                </a:lnTo>
                <a:lnTo>
                  <a:pt x="4642600" y="99251"/>
                </a:lnTo>
                <a:lnTo>
                  <a:pt x="4600867" y="98059"/>
                </a:lnTo>
                <a:lnTo>
                  <a:pt x="4558801" y="98940"/>
                </a:lnTo>
                <a:lnTo>
                  <a:pt x="4516586" y="104035"/>
                </a:lnTo>
                <a:lnTo>
                  <a:pt x="4474305" y="111004"/>
                </a:lnTo>
                <a:lnTo>
                  <a:pt x="4431290" y="119510"/>
                </a:lnTo>
                <a:lnTo>
                  <a:pt x="4386302" y="130346"/>
                </a:lnTo>
                <a:lnTo>
                  <a:pt x="4344200" y="142218"/>
                </a:lnTo>
                <a:lnTo>
                  <a:pt x="4303615" y="153138"/>
                </a:lnTo>
                <a:lnTo>
                  <a:pt x="4220348" y="16695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SMARTInkShape-Group833"/>
          <p:cNvGrpSpPr/>
          <p:nvPr/>
        </p:nvGrpSpPr>
        <p:grpSpPr>
          <a:xfrm>
            <a:off x="8953004" y="4044757"/>
            <a:ext cx="984747" cy="1543244"/>
            <a:chOff x="8953004" y="4044757"/>
            <a:chExt cx="984747" cy="1543244"/>
          </a:xfrm>
        </p:grpSpPr>
        <p:sp>
          <p:nvSpPr>
            <p:cNvPr id="135" name="SMARTInkShape-4046"/>
            <p:cNvSpPr/>
            <p:nvPr>
              <p:custDataLst>
                <p:tags r:id="rId68"/>
              </p:custDataLst>
            </p:nvPr>
          </p:nvSpPr>
          <p:spPr>
            <a:xfrm>
              <a:off x="8978863" y="4284752"/>
              <a:ext cx="352945" cy="357091"/>
            </a:xfrm>
            <a:custGeom>
              <a:avLst/>
              <a:gdLst/>
              <a:ahLst/>
              <a:cxnLst/>
              <a:rect l="0" t="0" r="0" b="0"/>
              <a:pathLst>
                <a:path w="352945" h="357091">
                  <a:moveTo>
                    <a:pt x="349287" y="14198"/>
                  </a:moveTo>
                  <a:lnTo>
                    <a:pt x="349287" y="14198"/>
                  </a:lnTo>
                  <a:lnTo>
                    <a:pt x="349285" y="10827"/>
                  </a:lnTo>
                  <a:lnTo>
                    <a:pt x="349992" y="9834"/>
                  </a:lnTo>
                  <a:lnTo>
                    <a:pt x="351168" y="9172"/>
                  </a:lnTo>
                  <a:lnTo>
                    <a:pt x="352657" y="8731"/>
                  </a:lnTo>
                  <a:lnTo>
                    <a:pt x="352944" y="7025"/>
                  </a:lnTo>
                  <a:lnTo>
                    <a:pt x="351383" y="1369"/>
                  </a:lnTo>
                  <a:lnTo>
                    <a:pt x="348568" y="0"/>
                  </a:lnTo>
                  <a:lnTo>
                    <a:pt x="339795" y="362"/>
                  </a:lnTo>
                  <a:lnTo>
                    <a:pt x="292980" y="12118"/>
                  </a:lnTo>
                  <a:lnTo>
                    <a:pt x="255697" y="26752"/>
                  </a:lnTo>
                  <a:lnTo>
                    <a:pt x="211457" y="42495"/>
                  </a:lnTo>
                  <a:lnTo>
                    <a:pt x="172041" y="59507"/>
                  </a:lnTo>
                  <a:lnTo>
                    <a:pt x="130909" y="80847"/>
                  </a:lnTo>
                  <a:lnTo>
                    <a:pt x="112505" y="97681"/>
                  </a:lnTo>
                  <a:lnTo>
                    <a:pt x="109588" y="104425"/>
                  </a:lnTo>
                  <a:lnTo>
                    <a:pt x="108228" y="119445"/>
                  </a:lnTo>
                  <a:lnTo>
                    <a:pt x="111674" y="125991"/>
                  </a:lnTo>
                  <a:lnTo>
                    <a:pt x="145458" y="151173"/>
                  </a:lnTo>
                  <a:lnTo>
                    <a:pt x="158507" y="156214"/>
                  </a:lnTo>
                  <a:lnTo>
                    <a:pt x="202886" y="169856"/>
                  </a:lnTo>
                  <a:lnTo>
                    <a:pt x="216251" y="177688"/>
                  </a:lnTo>
                  <a:lnTo>
                    <a:pt x="225013" y="189637"/>
                  </a:lnTo>
                  <a:lnTo>
                    <a:pt x="228337" y="196773"/>
                  </a:lnTo>
                  <a:lnTo>
                    <a:pt x="227732" y="203648"/>
                  </a:lnTo>
                  <a:lnTo>
                    <a:pt x="219532" y="216931"/>
                  </a:lnTo>
                  <a:lnTo>
                    <a:pt x="173215" y="252231"/>
                  </a:lnTo>
                  <a:lnTo>
                    <a:pt x="134590" y="271787"/>
                  </a:lnTo>
                  <a:lnTo>
                    <a:pt x="95942" y="289942"/>
                  </a:lnTo>
                  <a:lnTo>
                    <a:pt x="48588" y="309417"/>
                  </a:lnTo>
                  <a:lnTo>
                    <a:pt x="30082" y="316857"/>
                  </a:lnTo>
                  <a:lnTo>
                    <a:pt x="1039" y="338210"/>
                  </a:lnTo>
                  <a:lnTo>
                    <a:pt x="0" y="341684"/>
                  </a:lnTo>
                  <a:lnTo>
                    <a:pt x="718" y="345411"/>
                  </a:lnTo>
                  <a:lnTo>
                    <a:pt x="2607" y="349307"/>
                  </a:lnTo>
                  <a:lnTo>
                    <a:pt x="8101" y="351903"/>
                  </a:lnTo>
                  <a:lnTo>
                    <a:pt x="52343" y="356414"/>
                  </a:lnTo>
                  <a:lnTo>
                    <a:pt x="96133" y="356963"/>
                  </a:lnTo>
                  <a:lnTo>
                    <a:pt x="143248" y="357071"/>
                  </a:lnTo>
                  <a:lnTo>
                    <a:pt x="185226" y="357090"/>
                  </a:lnTo>
                  <a:lnTo>
                    <a:pt x="227063" y="355214"/>
                  </a:lnTo>
                  <a:lnTo>
                    <a:pt x="266270" y="352071"/>
                  </a:lnTo>
                  <a:lnTo>
                    <a:pt x="330237" y="344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047"/>
            <p:cNvSpPr/>
            <p:nvPr>
              <p:custDataLst>
                <p:tags r:id="rId69"/>
              </p:custDataLst>
            </p:nvPr>
          </p:nvSpPr>
          <p:spPr>
            <a:xfrm>
              <a:off x="9521341" y="4343400"/>
              <a:ext cx="175110" cy="234951"/>
            </a:xfrm>
            <a:custGeom>
              <a:avLst/>
              <a:gdLst/>
              <a:ahLst/>
              <a:cxnLst/>
              <a:rect l="0" t="0" r="0" b="0"/>
              <a:pathLst>
                <a:path w="175110" h="2349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1563" y="3371"/>
                  </a:lnTo>
                  <a:lnTo>
                    <a:pt x="44051" y="47397"/>
                  </a:lnTo>
                  <a:lnTo>
                    <a:pt x="79447" y="88602"/>
                  </a:lnTo>
                  <a:lnTo>
                    <a:pt x="118368" y="133333"/>
                  </a:lnTo>
                  <a:lnTo>
                    <a:pt x="137130" y="158039"/>
                  </a:lnTo>
                  <a:lnTo>
                    <a:pt x="150450" y="184645"/>
                  </a:lnTo>
                  <a:lnTo>
                    <a:pt x="164753" y="218918"/>
                  </a:lnTo>
                  <a:lnTo>
                    <a:pt x="175109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048"/>
            <p:cNvSpPr/>
            <p:nvPr>
              <p:custDataLst>
                <p:tags r:id="rId70"/>
              </p:custDataLst>
            </p:nvPr>
          </p:nvSpPr>
          <p:spPr>
            <a:xfrm>
              <a:off x="9512300" y="4325756"/>
              <a:ext cx="234951" cy="309745"/>
            </a:xfrm>
            <a:custGeom>
              <a:avLst/>
              <a:gdLst/>
              <a:ahLst/>
              <a:cxnLst/>
              <a:rect l="0" t="0" r="0" b="0"/>
              <a:pathLst>
                <a:path w="234951" h="309745">
                  <a:moveTo>
                    <a:pt x="234950" y="17644"/>
                  </a:moveTo>
                  <a:lnTo>
                    <a:pt x="234950" y="17644"/>
                  </a:lnTo>
                  <a:lnTo>
                    <a:pt x="234948" y="3338"/>
                  </a:lnTo>
                  <a:lnTo>
                    <a:pt x="233538" y="1757"/>
                  </a:lnTo>
                  <a:lnTo>
                    <a:pt x="228207" y="0"/>
                  </a:lnTo>
                  <a:lnTo>
                    <a:pt x="219253" y="4863"/>
                  </a:lnTo>
                  <a:lnTo>
                    <a:pt x="193764" y="28922"/>
                  </a:lnTo>
                  <a:lnTo>
                    <a:pt x="159318" y="72516"/>
                  </a:lnTo>
                  <a:lnTo>
                    <a:pt x="127073" y="113151"/>
                  </a:lnTo>
                  <a:lnTo>
                    <a:pt x="95259" y="155262"/>
                  </a:lnTo>
                  <a:lnTo>
                    <a:pt x="66089" y="196627"/>
                  </a:lnTo>
                  <a:lnTo>
                    <a:pt x="36887" y="241460"/>
                  </a:lnTo>
                  <a:lnTo>
                    <a:pt x="0" y="309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049"/>
            <p:cNvSpPr/>
            <p:nvPr>
              <p:custDataLst>
                <p:tags r:id="rId71"/>
              </p:custDataLst>
            </p:nvPr>
          </p:nvSpPr>
          <p:spPr>
            <a:xfrm>
              <a:off x="9791700" y="4578350"/>
              <a:ext cx="9721" cy="69851"/>
            </a:xfrm>
            <a:custGeom>
              <a:avLst/>
              <a:gdLst/>
              <a:ahLst/>
              <a:cxnLst/>
              <a:rect l="0" t="0" r="0" b="0"/>
              <a:pathLst>
                <a:path w="9721" h="69851">
                  <a:moveTo>
                    <a:pt x="6350" y="0"/>
                  </a:moveTo>
                  <a:lnTo>
                    <a:pt x="6350" y="0"/>
                  </a:lnTo>
                  <a:lnTo>
                    <a:pt x="9720" y="3371"/>
                  </a:lnTo>
                  <a:lnTo>
                    <a:pt x="9493" y="10670"/>
                  </a:lnTo>
                  <a:lnTo>
                    <a:pt x="7041" y="19559"/>
                  </a:lnTo>
                  <a:lnTo>
                    <a:pt x="2400" y="3064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050"/>
            <p:cNvSpPr/>
            <p:nvPr>
              <p:custDataLst>
                <p:tags r:id="rId72"/>
              </p:custDataLst>
            </p:nvPr>
          </p:nvSpPr>
          <p:spPr>
            <a:xfrm>
              <a:off x="8953004" y="5057542"/>
              <a:ext cx="984747" cy="66909"/>
            </a:xfrm>
            <a:custGeom>
              <a:avLst/>
              <a:gdLst/>
              <a:ahLst/>
              <a:cxnLst/>
              <a:rect l="0" t="0" r="0" b="0"/>
              <a:pathLst>
                <a:path w="984747" h="66909">
                  <a:moveTo>
                    <a:pt x="13196" y="66908"/>
                  </a:moveTo>
                  <a:lnTo>
                    <a:pt x="13196" y="66908"/>
                  </a:lnTo>
                  <a:lnTo>
                    <a:pt x="3083" y="63537"/>
                  </a:lnTo>
                  <a:lnTo>
                    <a:pt x="810" y="60427"/>
                  </a:lnTo>
                  <a:lnTo>
                    <a:pt x="0" y="56238"/>
                  </a:lnTo>
                  <a:lnTo>
                    <a:pt x="165" y="51328"/>
                  </a:lnTo>
                  <a:lnTo>
                    <a:pt x="4509" y="46643"/>
                  </a:lnTo>
                  <a:lnTo>
                    <a:pt x="30141" y="34014"/>
                  </a:lnTo>
                  <a:lnTo>
                    <a:pt x="76409" y="23068"/>
                  </a:lnTo>
                  <a:lnTo>
                    <a:pt x="107613" y="18496"/>
                  </a:lnTo>
                  <a:lnTo>
                    <a:pt x="142648" y="14112"/>
                  </a:lnTo>
                  <a:lnTo>
                    <a:pt x="181267" y="9811"/>
                  </a:lnTo>
                  <a:lnTo>
                    <a:pt x="224067" y="6254"/>
                  </a:lnTo>
                  <a:lnTo>
                    <a:pt x="248320" y="5305"/>
                  </a:lnTo>
                  <a:lnTo>
                    <a:pt x="273661" y="4673"/>
                  </a:lnTo>
                  <a:lnTo>
                    <a:pt x="299730" y="3546"/>
                  </a:lnTo>
                  <a:lnTo>
                    <a:pt x="326278" y="2089"/>
                  </a:lnTo>
                  <a:lnTo>
                    <a:pt x="353151" y="412"/>
                  </a:lnTo>
                  <a:lnTo>
                    <a:pt x="380238" y="0"/>
                  </a:lnTo>
                  <a:lnTo>
                    <a:pt x="407469" y="431"/>
                  </a:lnTo>
                  <a:lnTo>
                    <a:pt x="434794" y="1422"/>
                  </a:lnTo>
                  <a:lnTo>
                    <a:pt x="462889" y="2084"/>
                  </a:lnTo>
                  <a:lnTo>
                    <a:pt x="491496" y="2526"/>
                  </a:lnTo>
                  <a:lnTo>
                    <a:pt x="520446" y="2820"/>
                  </a:lnTo>
                  <a:lnTo>
                    <a:pt x="549624" y="3721"/>
                  </a:lnTo>
                  <a:lnTo>
                    <a:pt x="578954" y="5028"/>
                  </a:lnTo>
                  <a:lnTo>
                    <a:pt x="608383" y="6605"/>
                  </a:lnTo>
                  <a:lnTo>
                    <a:pt x="637177" y="8362"/>
                  </a:lnTo>
                  <a:lnTo>
                    <a:pt x="665545" y="10237"/>
                  </a:lnTo>
                  <a:lnTo>
                    <a:pt x="693628" y="12194"/>
                  </a:lnTo>
                  <a:lnTo>
                    <a:pt x="720112" y="14203"/>
                  </a:lnTo>
                  <a:lnTo>
                    <a:pt x="745527" y="16249"/>
                  </a:lnTo>
                  <a:lnTo>
                    <a:pt x="793055" y="20404"/>
                  </a:lnTo>
                  <a:lnTo>
                    <a:pt x="835345" y="24602"/>
                  </a:lnTo>
                  <a:lnTo>
                    <a:pt x="873425" y="26940"/>
                  </a:lnTo>
                  <a:lnTo>
                    <a:pt x="909164" y="29389"/>
                  </a:lnTo>
                  <a:lnTo>
                    <a:pt x="956080" y="37995"/>
                  </a:lnTo>
                  <a:lnTo>
                    <a:pt x="984746" y="47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051"/>
            <p:cNvSpPr/>
            <p:nvPr>
              <p:custDataLst>
                <p:tags r:id="rId73"/>
              </p:custDataLst>
            </p:nvPr>
          </p:nvSpPr>
          <p:spPr>
            <a:xfrm>
              <a:off x="9087733" y="4044757"/>
              <a:ext cx="126118" cy="158944"/>
            </a:xfrm>
            <a:custGeom>
              <a:avLst/>
              <a:gdLst/>
              <a:ahLst/>
              <a:cxnLst/>
              <a:rect l="0" t="0" r="0" b="0"/>
              <a:pathLst>
                <a:path w="126118" h="158944">
                  <a:moveTo>
                    <a:pt x="5467" y="63693"/>
                  </a:moveTo>
                  <a:lnTo>
                    <a:pt x="5467" y="63693"/>
                  </a:lnTo>
                  <a:lnTo>
                    <a:pt x="4762" y="104587"/>
                  </a:lnTo>
                  <a:lnTo>
                    <a:pt x="0" y="129172"/>
                  </a:lnTo>
                  <a:lnTo>
                    <a:pt x="410" y="129218"/>
                  </a:lnTo>
                  <a:lnTo>
                    <a:pt x="22903" y="87995"/>
                  </a:lnTo>
                  <a:lnTo>
                    <a:pt x="38608" y="47922"/>
                  </a:lnTo>
                  <a:lnTo>
                    <a:pt x="54202" y="12880"/>
                  </a:lnTo>
                  <a:lnTo>
                    <a:pt x="61465" y="3245"/>
                  </a:lnTo>
                  <a:lnTo>
                    <a:pt x="66081" y="816"/>
                  </a:lnTo>
                  <a:lnTo>
                    <a:pt x="76856" y="0"/>
                  </a:lnTo>
                  <a:lnTo>
                    <a:pt x="88702" y="5752"/>
                  </a:lnTo>
                  <a:lnTo>
                    <a:pt x="103509" y="19008"/>
                  </a:lnTo>
                  <a:lnTo>
                    <a:pt x="114244" y="37518"/>
                  </a:lnTo>
                  <a:lnTo>
                    <a:pt x="120840" y="57704"/>
                  </a:lnTo>
                  <a:lnTo>
                    <a:pt x="125258" y="98685"/>
                  </a:lnTo>
                  <a:lnTo>
                    <a:pt x="126117" y="158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052"/>
            <p:cNvSpPr/>
            <p:nvPr>
              <p:custDataLst>
                <p:tags r:id="rId74"/>
              </p:custDataLst>
            </p:nvPr>
          </p:nvSpPr>
          <p:spPr>
            <a:xfrm>
              <a:off x="9137685" y="5351687"/>
              <a:ext cx="176739" cy="236314"/>
            </a:xfrm>
            <a:custGeom>
              <a:avLst/>
              <a:gdLst/>
              <a:ahLst/>
              <a:cxnLst/>
              <a:rect l="0" t="0" r="0" b="0"/>
              <a:pathLst>
                <a:path w="176739" h="236314">
                  <a:moveTo>
                    <a:pt x="6315" y="58513"/>
                  </a:moveTo>
                  <a:lnTo>
                    <a:pt x="6315" y="58513"/>
                  </a:lnTo>
                  <a:lnTo>
                    <a:pt x="9685" y="55142"/>
                  </a:lnTo>
                  <a:lnTo>
                    <a:pt x="11340" y="49724"/>
                  </a:lnTo>
                  <a:lnTo>
                    <a:pt x="11371" y="41905"/>
                  </a:lnTo>
                  <a:lnTo>
                    <a:pt x="7120" y="20290"/>
                  </a:lnTo>
                  <a:lnTo>
                    <a:pt x="6145" y="18214"/>
                  </a:lnTo>
                  <a:lnTo>
                    <a:pt x="4792" y="16831"/>
                  </a:lnTo>
                  <a:lnTo>
                    <a:pt x="3183" y="15908"/>
                  </a:lnTo>
                  <a:lnTo>
                    <a:pt x="1395" y="24290"/>
                  </a:lnTo>
                  <a:lnTo>
                    <a:pt x="153" y="64668"/>
                  </a:lnTo>
                  <a:lnTo>
                    <a:pt x="0" y="110529"/>
                  </a:lnTo>
                  <a:lnTo>
                    <a:pt x="4334" y="153400"/>
                  </a:lnTo>
                  <a:lnTo>
                    <a:pt x="6053" y="175352"/>
                  </a:lnTo>
                  <a:lnTo>
                    <a:pt x="18501" y="127895"/>
                  </a:lnTo>
                  <a:lnTo>
                    <a:pt x="33444" y="86753"/>
                  </a:lnTo>
                  <a:lnTo>
                    <a:pt x="53798" y="46765"/>
                  </a:lnTo>
                  <a:lnTo>
                    <a:pt x="76280" y="15286"/>
                  </a:lnTo>
                  <a:lnTo>
                    <a:pt x="95031" y="1436"/>
                  </a:lnTo>
                  <a:lnTo>
                    <a:pt x="104969" y="0"/>
                  </a:lnTo>
                  <a:lnTo>
                    <a:pt x="125421" y="5931"/>
                  </a:lnTo>
                  <a:lnTo>
                    <a:pt x="138744" y="14211"/>
                  </a:lnTo>
                  <a:lnTo>
                    <a:pt x="143284" y="18396"/>
                  </a:lnTo>
                  <a:lnTo>
                    <a:pt x="163102" y="61460"/>
                  </a:lnTo>
                  <a:lnTo>
                    <a:pt x="167721" y="78168"/>
                  </a:lnTo>
                  <a:lnTo>
                    <a:pt x="172566" y="119624"/>
                  </a:lnTo>
                  <a:lnTo>
                    <a:pt x="176738" y="158779"/>
                  </a:lnTo>
                  <a:lnTo>
                    <a:pt x="174090" y="200091"/>
                  </a:lnTo>
                  <a:lnTo>
                    <a:pt x="171415" y="236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053"/>
            <p:cNvSpPr/>
            <p:nvPr>
              <p:custDataLst>
                <p:tags r:id="rId75"/>
              </p:custDataLst>
            </p:nvPr>
          </p:nvSpPr>
          <p:spPr>
            <a:xfrm>
              <a:off x="9251950" y="4806950"/>
              <a:ext cx="25401" cy="139701"/>
            </a:xfrm>
            <a:custGeom>
              <a:avLst/>
              <a:gdLst/>
              <a:ahLst/>
              <a:cxnLst/>
              <a:rect l="0" t="0" r="0" b="0"/>
              <a:pathLst>
                <a:path w="25401" h="139701">
                  <a:moveTo>
                    <a:pt x="25400" y="0"/>
                  </a:moveTo>
                  <a:lnTo>
                    <a:pt x="25400" y="0"/>
                  </a:lnTo>
                  <a:lnTo>
                    <a:pt x="22029" y="46087"/>
                  </a:lnTo>
                  <a:lnTo>
                    <a:pt x="10205" y="91210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054"/>
            <p:cNvSpPr/>
            <p:nvPr>
              <p:custDataLst>
                <p:tags r:id="rId76"/>
              </p:custDataLst>
            </p:nvPr>
          </p:nvSpPr>
          <p:spPr>
            <a:xfrm>
              <a:off x="9101315" y="4902200"/>
              <a:ext cx="42686" cy="15549"/>
            </a:xfrm>
            <a:custGeom>
              <a:avLst/>
              <a:gdLst/>
              <a:ahLst/>
              <a:cxnLst/>
              <a:rect l="0" t="0" r="0" b="0"/>
              <a:pathLst>
                <a:path w="42686" h="15549">
                  <a:moveTo>
                    <a:pt x="10935" y="0"/>
                  </a:moveTo>
                  <a:lnTo>
                    <a:pt x="10935" y="0"/>
                  </a:lnTo>
                  <a:lnTo>
                    <a:pt x="0" y="10935"/>
                  </a:lnTo>
                  <a:lnTo>
                    <a:pt x="822" y="12228"/>
                  </a:lnTo>
                  <a:lnTo>
                    <a:pt x="5500" y="15548"/>
                  </a:lnTo>
                  <a:lnTo>
                    <a:pt x="4268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055"/>
            <p:cNvSpPr/>
            <p:nvPr>
              <p:custDataLst>
                <p:tags r:id="rId77"/>
              </p:custDataLst>
            </p:nvPr>
          </p:nvSpPr>
          <p:spPr>
            <a:xfrm>
              <a:off x="9120365" y="4819650"/>
              <a:ext cx="55386" cy="6089"/>
            </a:xfrm>
            <a:custGeom>
              <a:avLst/>
              <a:gdLst/>
              <a:ahLst/>
              <a:cxnLst/>
              <a:rect l="0" t="0" r="0" b="0"/>
              <a:pathLst>
                <a:path w="55386" h="6089">
                  <a:moveTo>
                    <a:pt x="10935" y="0"/>
                  </a:moveTo>
                  <a:lnTo>
                    <a:pt x="10935" y="0"/>
                  </a:lnTo>
                  <a:lnTo>
                    <a:pt x="0" y="5467"/>
                  </a:lnTo>
                  <a:lnTo>
                    <a:pt x="117" y="5761"/>
                  </a:lnTo>
                  <a:lnTo>
                    <a:pt x="2129" y="6088"/>
                  </a:lnTo>
                  <a:lnTo>
                    <a:pt x="55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056"/>
            <p:cNvSpPr/>
            <p:nvPr>
              <p:custDataLst>
                <p:tags r:id="rId78"/>
              </p:custDataLst>
            </p:nvPr>
          </p:nvSpPr>
          <p:spPr>
            <a:xfrm>
              <a:off x="9017000" y="4695930"/>
              <a:ext cx="6351" cy="15771"/>
            </a:xfrm>
            <a:custGeom>
              <a:avLst/>
              <a:gdLst/>
              <a:ahLst/>
              <a:cxnLst/>
              <a:rect l="0" t="0" r="0" b="0"/>
              <a:pathLst>
                <a:path w="6351" h="15771">
                  <a:moveTo>
                    <a:pt x="0" y="9420"/>
                  </a:moveTo>
                  <a:lnTo>
                    <a:pt x="0" y="9420"/>
                  </a:lnTo>
                  <a:lnTo>
                    <a:pt x="0" y="0"/>
                  </a:lnTo>
                  <a:lnTo>
                    <a:pt x="0" y="1235"/>
                  </a:lnTo>
                  <a:lnTo>
                    <a:pt x="6350" y="15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057"/>
            <p:cNvSpPr/>
            <p:nvPr>
              <p:custDataLst>
                <p:tags r:id="rId79"/>
              </p:custDataLst>
            </p:nvPr>
          </p:nvSpPr>
          <p:spPr>
            <a:xfrm>
              <a:off x="9003262" y="4794250"/>
              <a:ext cx="20089" cy="95251"/>
            </a:xfrm>
            <a:custGeom>
              <a:avLst/>
              <a:gdLst/>
              <a:ahLst/>
              <a:cxnLst/>
              <a:rect l="0" t="0" r="0" b="0"/>
              <a:pathLst>
                <a:path w="20089" h="95251">
                  <a:moveTo>
                    <a:pt x="20088" y="0"/>
                  </a:moveTo>
                  <a:lnTo>
                    <a:pt x="20088" y="0"/>
                  </a:lnTo>
                  <a:lnTo>
                    <a:pt x="20086" y="12209"/>
                  </a:lnTo>
                  <a:lnTo>
                    <a:pt x="16325" y="19773"/>
                  </a:lnTo>
                  <a:lnTo>
                    <a:pt x="2411" y="46239"/>
                  </a:lnTo>
                  <a:lnTo>
                    <a:pt x="0" y="59591"/>
                  </a:lnTo>
                  <a:lnTo>
                    <a:pt x="103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058"/>
            <p:cNvSpPr/>
            <p:nvPr>
              <p:custDataLst>
                <p:tags r:id="rId80"/>
              </p:custDataLst>
            </p:nvPr>
          </p:nvSpPr>
          <p:spPr>
            <a:xfrm>
              <a:off x="9823450" y="4427356"/>
              <a:ext cx="6351" cy="17645"/>
            </a:xfrm>
            <a:custGeom>
              <a:avLst/>
              <a:gdLst/>
              <a:ahLst/>
              <a:cxnLst/>
              <a:rect l="0" t="0" r="0" b="0"/>
              <a:pathLst>
                <a:path w="6351" h="17645">
                  <a:moveTo>
                    <a:pt x="6350" y="17644"/>
                  </a:moveTo>
                  <a:lnTo>
                    <a:pt x="6350" y="17644"/>
                  </a:lnTo>
                  <a:lnTo>
                    <a:pt x="6350" y="10902"/>
                  </a:lnTo>
                  <a:lnTo>
                    <a:pt x="4469" y="5710"/>
                  </a:lnTo>
                  <a:lnTo>
                    <a:pt x="883" y="0"/>
                  </a:lnTo>
                  <a:lnTo>
                    <a:pt x="0" y="11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834"/>
          <p:cNvGrpSpPr/>
          <p:nvPr/>
        </p:nvGrpSpPr>
        <p:grpSpPr>
          <a:xfrm>
            <a:off x="7865503" y="4610100"/>
            <a:ext cx="287898" cy="207383"/>
            <a:chOff x="7865503" y="4610100"/>
            <a:chExt cx="287898" cy="207383"/>
          </a:xfrm>
        </p:grpSpPr>
        <p:sp>
          <p:nvSpPr>
            <p:cNvPr id="149" name="SMARTInkShape-4059"/>
            <p:cNvSpPr/>
            <p:nvPr>
              <p:custDataLst>
                <p:tags r:id="rId66"/>
              </p:custDataLst>
            </p:nvPr>
          </p:nvSpPr>
          <p:spPr>
            <a:xfrm>
              <a:off x="7874882" y="4610100"/>
              <a:ext cx="227719" cy="19051"/>
            </a:xfrm>
            <a:custGeom>
              <a:avLst/>
              <a:gdLst/>
              <a:ahLst/>
              <a:cxnLst/>
              <a:rect l="0" t="0" r="0" b="0"/>
              <a:pathLst>
                <a:path w="227719" h="19051">
                  <a:moveTo>
                    <a:pt x="5468" y="0"/>
                  </a:moveTo>
                  <a:lnTo>
                    <a:pt x="5468" y="0"/>
                  </a:lnTo>
                  <a:lnTo>
                    <a:pt x="0" y="5467"/>
                  </a:lnTo>
                  <a:lnTo>
                    <a:pt x="9492" y="9460"/>
                  </a:lnTo>
                  <a:lnTo>
                    <a:pt x="52826" y="7247"/>
                  </a:lnTo>
                  <a:lnTo>
                    <a:pt x="97843" y="6527"/>
                  </a:lnTo>
                  <a:lnTo>
                    <a:pt x="130484" y="8310"/>
                  </a:lnTo>
                  <a:lnTo>
                    <a:pt x="175155" y="13281"/>
                  </a:lnTo>
                  <a:lnTo>
                    <a:pt x="22771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060"/>
            <p:cNvSpPr/>
            <p:nvPr>
              <p:custDataLst>
                <p:tags r:id="rId67"/>
              </p:custDataLst>
            </p:nvPr>
          </p:nvSpPr>
          <p:spPr>
            <a:xfrm>
              <a:off x="7865503" y="4768850"/>
              <a:ext cx="287898" cy="48633"/>
            </a:xfrm>
            <a:custGeom>
              <a:avLst/>
              <a:gdLst/>
              <a:ahLst/>
              <a:cxnLst/>
              <a:rect l="0" t="0" r="0" b="0"/>
              <a:pathLst>
                <a:path w="287898" h="48633">
                  <a:moveTo>
                    <a:pt x="71997" y="0"/>
                  </a:moveTo>
                  <a:lnTo>
                    <a:pt x="71997" y="0"/>
                  </a:lnTo>
                  <a:lnTo>
                    <a:pt x="29902" y="26515"/>
                  </a:lnTo>
                  <a:lnTo>
                    <a:pt x="1045" y="40881"/>
                  </a:lnTo>
                  <a:lnTo>
                    <a:pt x="0" y="43481"/>
                  </a:lnTo>
                  <a:lnTo>
                    <a:pt x="717" y="45921"/>
                  </a:lnTo>
                  <a:lnTo>
                    <a:pt x="12799" y="48632"/>
                  </a:lnTo>
                  <a:lnTo>
                    <a:pt x="51680" y="47001"/>
                  </a:lnTo>
                  <a:lnTo>
                    <a:pt x="81781" y="43702"/>
                  </a:lnTo>
                  <a:lnTo>
                    <a:pt x="116562" y="40589"/>
                  </a:lnTo>
                  <a:lnTo>
                    <a:pt x="163205" y="38132"/>
                  </a:lnTo>
                  <a:lnTo>
                    <a:pt x="204149" y="33955"/>
                  </a:lnTo>
                  <a:lnTo>
                    <a:pt x="242387" y="30992"/>
                  </a:lnTo>
                  <a:lnTo>
                    <a:pt x="28789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835"/>
          <p:cNvGrpSpPr/>
          <p:nvPr/>
        </p:nvGrpSpPr>
        <p:grpSpPr>
          <a:xfrm>
            <a:off x="6584950" y="4286250"/>
            <a:ext cx="609601" cy="735744"/>
            <a:chOff x="6584950" y="4286250"/>
            <a:chExt cx="609601" cy="735744"/>
          </a:xfrm>
        </p:grpSpPr>
        <p:sp>
          <p:nvSpPr>
            <p:cNvPr id="152" name="SMARTInkShape-4061"/>
            <p:cNvSpPr/>
            <p:nvPr>
              <p:custDataLst>
                <p:tags r:id="rId62"/>
              </p:custDataLst>
            </p:nvPr>
          </p:nvSpPr>
          <p:spPr>
            <a:xfrm>
              <a:off x="7016750" y="4286250"/>
              <a:ext cx="25401" cy="330201"/>
            </a:xfrm>
            <a:custGeom>
              <a:avLst/>
              <a:gdLst/>
              <a:ahLst/>
              <a:cxnLst/>
              <a:rect l="0" t="0" r="0" b="0"/>
              <a:pathLst>
                <a:path w="25401" h="33020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18493" y="1881"/>
                  </a:lnTo>
                  <a:lnTo>
                    <a:pt x="16561" y="3371"/>
                  </a:lnTo>
                  <a:lnTo>
                    <a:pt x="14416" y="8789"/>
                  </a:lnTo>
                  <a:lnTo>
                    <a:pt x="12926" y="53186"/>
                  </a:lnTo>
                  <a:lnTo>
                    <a:pt x="12061" y="95173"/>
                  </a:lnTo>
                  <a:lnTo>
                    <a:pt x="8356" y="140226"/>
                  </a:lnTo>
                  <a:lnTo>
                    <a:pt x="6238" y="176231"/>
                  </a:lnTo>
                  <a:lnTo>
                    <a:pt x="3242" y="208147"/>
                  </a:lnTo>
                  <a:lnTo>
                    <a:pt x="961" y="255074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062"/>
            <p:cNvSpPr/>
            <p:nvPr>
              <p:custDataLst>
                <p:tags r:id="rId63"/>
              </p:custDataLst>
            </p:nvPr>
          </p:nvSpPr>
          <p:spPr>
            <a:xfrm>
              <a:off x="6892729" y="4689225"/>
              <a:ext cx="301822" cy="18486"/>
            </a:xfrm>
            <a:custGeom>
              <a:avLst/>
              <a:gdLst/>
              <a:ahLst/>
              <a:cxnLst/>
              <a:rect l="0" t="0" r="0" b="0"/>
              <a:pathLst>
                <a:path w="301822" h="18486">
                  <a:moveTo>
                    <a:pt x="3371" y="3425"/>
                  </a:moveTo>
                  <a:lnTo>
                    <a:pt x="3371" y="3425"/>
                  </a:lnTo>
                  <a:lnTo>
                    <a:pt x="0" y="10167"/>
                  </a:lnTo>
                  <a:lnTo>
                    <a:pt x="418" y="12859"/>
                  </a:lnTo>
                  <a:lnTo>
                    <a:pt x="2108" y="15359"/>
                  </a:lnTo>
                  <a:lnTo>
                    <a:pt x="4645" y="17731"/>
                  </a:lnTo>
                  <a:lnTo>
                    <a:pt x="16873" y="18485"/>
                  </a:lnTo>
                  <a:lnTo>
                    <a:pt x="60209" y="13221"/>
                  </a:lnTo>
                  <a:lnTo>
                    <a:pt x="93308" y="9423"/>
                  </a:lnTo>
                  <a:lnTo>
                    <a:pt x="140321" y="5202"/>
                  </a:lnTo>
                  <a:lnTo>
                    <a:pt x="183413" y="2070"/>
                  </a:lnTo>
                  <a:lnTo>
                    <a:pt x="218856" y="0"/>
                  </a:lnTo>
                  <a:lnTo>
                    <a:pt x="263049" y="2096"/>
                  </a:lnTo>
                  <a:lnTo>
                    <a:pt x="285943" y="3737"/>
                  </a:lnTo>
                  <a:lnTo>
                    <a:pt x="301821" y="9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063"/>
            <p:cNvSpPr/>
            <p:nvPr>
              <p:custDataLst>
                <p:tags r:id="rId64"/>
              </p:custDataLst>
            </p:nvPr>
          </p:nvSpPr>
          <p:spPr>
            <a:xfrm>
              <a:off x="6929158" y="4857750"/>
              <a:ext cx="190626" cy="164244"/>
            </a:xfrm>
            <a:custGeom>
              <a:avLst/>
              <a:gdLst/>
              <a:ahLst/>
              <a:cxnLst/>
              <a:rect l="0" t="0" r="0" b="0"/>
              <a:pathLst>
                <a:path w="190626" h="164244">
                  <a:moveTo>
                    <a:pt x="43142" y="0"/>
                  </a:moveTo>
                  <a:lnTo>
                    <a:pt x="43142" y="0"/>
                  </a:lnTo>
                  <a:lnTo>
                    <a:pt x="31896" y="46683"/>
                  </a:lnTo>
                  <a:lnTo>
                    <a:pt x="25843" y="91719"/>
                  </a:lnTo>
                  <a:lnTo>
                    <a:pt x="17695" y="135162"/>
                  </a:lnTo>
                  <a:lnTo>
                    <a:pt x="9888" y="158502"/>
                  </a:lnTo>
                  <a:lnTo>
                    <a:pt x="7567" y="162113"/>
                  </a:lnTo>
                  <a:lnTo>
                    <a:pt x="5313" y="163814"/>
                  </a:lnTo>
                  <a:lnTo>
                    <a:pt x="3107" y="164243"/>
                  </a:lnTo>
                  <a:lnTo>
                    <a:pt x="1635" y="163117"/>
                  </a:lnTo>
                  <a:lnTo>
                    <a:pt x="0" y="158104"/>
                  </a:lnTo>
                  <a:lnTo>
                    <a:pt x="10797" y="117350"/>
                  </a:lnTo>
                  <a:lnTo>
                    <a:pt x="23210" y="90510"/>
                  </a:lnTo>
                  <a:lnTo>
                    <a:pt x="52689" y="46885"/>
                  </a:lnTo>
                  <a:lnTo>
                    <a:pt x="70587" y="25024"/>
                  </a:lnTo>
                  <a:lnTo>
                    <a:pt x="94939" y="9609"/>
                  </a:lnTo>
                  <a:lnTo>
                    <a:pt x="124498" y="2848"/>
                  </a:lnTo>
                  <a:lnTo>
                    <a:pt x="145486" y="4214"/>
                  </a:lnTo>
                  <a:lnTo>
                    <a:pt x="167383" y="19201"/>
                  </a:lnTo>
                  <a:lnTo>
                    <a:pt x="177852" y="35580"/>
                  </a:lnTo>
                  <a:lnTo>
                    <a:pt x="190323" y="81581"/>
                  </a:lnTo>
                  <a:lnTo>
                    <a:pt x="190625" y="120363"/>
                  </a:lnTo>
                  <a:lnTo>
                    <a:pt x="189192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064"/>
            <p:cNvSpPr/>
            <p:nvPr>
              <p:custDataLst>
                <p:tags r:id="rId65"/>
              </p:custDataLst>
            </p:nvPr>
          </p:nvSpPr>
          <p:spPr>
            <a:xfrm>
              <a:off x="6584950" y="47307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836"/>
          <p:cNvGrpSpPr/>
          <p:nvPr/>
        </p:nvGrpSpPr>
        <p:grpSpPr>
          <a:xfrm>
            <a:off x="5703183" y="4446765"/>
            <a:ext cx="386468" cy="360186"/>
            <a:chOff x="5703183" y="4446765"/>
            <a:chExt cx="386468" cy="360186"/>
          </a:xfrm>
        </p:grpSpPr>
        <p:sp>
          <p:nvSpPr>
            <p:cNvPr id="157" name="SMARTInkShape-4065"/>
            <p:cNvSpPr/>
            <p:nvPr>
              <p:custDataLst>
                <p:tags r:id="rId58"/>
              </p:custDataLst>
            </p:nvPr>
          </p:nvSpPr>
          <p:spPr>
            <a:xfrm>
              <a:off x="5703183" y="4446765"/>
              <a:ext cx="221368" cy="309386"/>
            </a:xfrm>
            <a:custGeom>
              <a:avLst/>
              <a:gdLst/>
              <a:ahLst/>
              <a:cxnLst/>
              <a:rect l="0" t="0" r="0" b="0"/>
              <a:pathLst>
                <a:path w="221368" h="30938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1116" y="117"/>
                  </a:lnTo>
                  <a:lnTo>
                    <a:pt x="6120" y="2129"/>
                  </a:lnTo>
                  <a:lnTo>
                    <a:pt x="44574" y="43094"/>
                  </a:lnTo>
                  <a:lnTo>
                    <a:pt x="82844" y="86910"/>
                  </a:lnTo>
                  <a:lnTo>
                    <a:pt x="119086" y="129439"/>
                  </a:lnTo>
                  <a:lnTo>
                    <a:pt x="151427" y="171798"/>
                  </a:lnTo>
                  <a:lnTo>
                    <a:pt x="176899" y="212148"/>
                  </a:lnTo>
                  <a:lnTo>
                    <a:pt x="195256" y="250627"/>
                  </a:lnTo>
                  <a:lnTo>
                    <a:pt x="221367" y="30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066"/>
            <p:cNvSpPr/>
            <p:nvPr>
              <p:custDataLst>
                <p:tags r:id="rId59"/>
              </p:custDataLst>
            </p:nvPr>
          </p:nvSpPr>
          <p:spPr>
            <a:xfrm>
              <a:off x="5740400" y="4465815"/>
              <a:ext cx="257372" cy="303036"/>
            </a:xfrm>
            <a:custGeom>
              <a:avLst/>
              <a:gdLst/>
              <a:ahLst/>
              <a:cxnLst/>
              <a:rect l="0" t="0" r="0" b="0"/>
              <a:pathLst>
                <a:path w="257372" h="303036">
                  <a:moveTo>
                    <a:pt x="254000" y="10935"/>
                  </a:moveTo>
                  <a:lnTo>
                    <a:pt x="254000" y="10935"/>
                  </a:lnTo>
                  <a:lnTo>
                    <a:pt x="257371" y="4193"/>
                  </a:lnTo>
                  <a:lnTo>
                    <a:pt x="256247" y="2207"/>
                  </a:lnTo>
                  <a:lnTo>
                    <a:pt x="249355" y="0"/>
                  </a:lnTo>
                  <a:lnTo>
                    <a:pt x="237354" y="4664"/>
                  </a:lnTo>
                  <a:lnTo>
                    <a:pt x="194788" y="39560"/>
                  </a:lnTo>
                  <a:lnTo>
                    <a:pt x="158421" y="73112"/>
                  </a:lnTo>
                  <a:lnTo>
                    <a:pt x="114627" y="109765"/>
                  </a:lnTo>
                  <a:lnTo>
                    <a:pt x="70436" y="153763"/>
                  </a:lnTo>
                  <a:lnTo>
                    <a:pt x="31801" y="200270"/>
                  </a:lnTo>
                  <a:lnTo>
                    <a:pt x="19457" y="220139"/>
                  </a:lnTo>
                  <a:lnTo>
                    <a:pt x="5307" y="260319"/>
                  </a:lnTo>
                  <a:lnTo>
                    <a:pt x="0" y="303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067"/>
            <p:cNvSpPr/>
            <p:nvPr>
              <p:custDataLst>
                <p:tags r:id="rId60"/>
              </p:custDataLst>
            </p:nvPr>
          </p:nvSpPr>
          <p:spPr>
            <a:xfrm>
              <a:off x="6045200" y="4705350"/>
              <a:ext cx="11818" cy="101601"/>
            </a:xfrm>
            <a:custGeom>
              <a:avLst/>
              <a:gdLst/>
              <a:ahLst/>
              <a:cxnLst/>
              <a:rect l="0" t="0" r="0" b="0"/>
              <a:pathLst>
                <a:path w="11818" h="10160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0714" y="1411"/>
                  </a:lnTo>
                  <a:lnTo>
                    <a:pt x="11817" y="6742"/>
                  </a:lnTo>
                  <a:lnTo>
                    <a:pt x="1682" y="51063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068"/>
            <p:cNvSpPr/>
            <p:nvPr>
              <p:custDataLst>
                <p:tags r:id="rId61"/>
              </p:custDataLst>
            </p:nvPr>
          </p:nvSpPr>
          <p:spPr>
            <a:xfrm>
              <a:off x="6083300" y="45847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6348" y="3371"/>
                  </a:lnTo>
                  <a:lnTo>
                    <a:pt x="5645" y="4364"/>
                  </a:lnTo>
                  <a:lnTo>
                    <a:pt x="4468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837"/>
          <p:cNvGrpSpPr/>
          <p:nvPr/>
        </p:nvGrpSpPr>
        <p:grpSpPr>
          <a:xfrm>
            <a:off x="4959944" y="4140455"/>
            <a:ext cx="450257" cy="1098296"/>
            <a:chOff x="4959944" y="4140455"/>
            <a:chExt cx="450257" cy="1098296"/>
          </a:xfrm>
        </p:grpSpPr>
        <p:sp>
          <p:nvSpPr>
            <p:cNvPr id="162" name="SMARTInkShape-4069"/>
            <p:cNvSpPr/>
            <p:nvPr>
              <p:custDataLst>
                <p:tags r:id="rId51"/>
              </p:custDataLst>
            </p:nvPr>
          </p:nvSpPr>
          <p:spPr>
            <a:xfrm>
              <a:off x="5397500" y="5073650"/>
              <a:ext cx="12468" cy="146051"/>
            </a:xfrm>
            <a:custGeom>
              <a:avLst/>
              <a:gdLst/>
              <a:ahLst/>
              <a:cxnLst/>
              <a:rect l="0" t="0" r="0" b="0"/>
              <a:pathLst>
                <a:path w="12468" h="146051">
                  <a:moveTo>
                    <a:pt x="0" y="0"/>
                  </a:moveTo>
                  <a:lnTo>
                    <a:pt x="0" y="0"/>
                  </a:lnTo>
                  <a:lnTo>
                    <a:pt x="8728" y="20278"/>
                  </a:lnTo>
                  <a:lnTo>
                    <a:pt x="11916" y="58987"/>
                  </a:lnTo>
                  <a:lnTo>
                    <a:pt x="12467" y="100262"/>
                  </a:lnTo>
                  <a:lnTo>
                    <a:pt x="63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070"/>
            <p:cNvSpPr/>
            <p:nvPr>
              <p:custDataLst>
                <p:tags r:id="rId52"/>
              </p:custDataLst>
            </p:nvPr>
          </p:nvSpPr>
          <p:spPr>
            <a:xfrm>
              <a:off x="5092700" y="4140455"/>
              <a:ext cx="158751" cy="168431"/>
            </a:xfrm>
            <a:custGeom>
              <a:avLst/>
              <a:gdLst/>
              <a:ahLst/>
              <a:cxnLst/>
              <a:rect l="0" t="0" r="0" b="0"/>
              <a:pathLst>
                <a:path w="158751" h="168431">
                  <a:moveTo>
                    <a:pt x="0" y="69595"/>
                  </a:moveTo>
                  <a:lnTo>
                    <a:pt x="0" y="69595"/>
                  </a:lnTo>
                  <a:lnTo>
                    <a:pt x="0" y="64128"/>
                  </a:lnTo>
                  <a:lnTo>
                    <a:pt x="1881" y="89109"/>
                  </a:lnTo>
                  <a:lnTo>
                    <a:pt x="10126" y="133548"/>
                  </a:lnTo>
                  <a:lnTo>
                    <a:pt x="12361" y="167047"/>
                  </a:lnTo>
                  <a:lnTo>
                    <a:pt x="11769" y="168430"/>
                  </a:lnTo>
                  <a:lnTo>
                    <a:pt x="10668" y="167234"/>
                  </a:lnTo>
                  <a:lnTo>
                    <a:pt x="9229" y="164321"/>
                  </a:lnTo>
                  <a:lnTo>
                    <a:pt x="7624" y="133592"/>
                  </a:lnTo>
                  <a:lnTo>
                    <a:pt x="13371" y="87489"/>
                  </a:lnTo>
                  <a:lnTo>
                    <a:pt x="21299" y="47730"/>
                  </a:lnTo>
                  <a:lnTo>
                    <a:pt x="30927" y="22821"/>
                  </a:lnTo>
                  <a:lnTo>
                    <a:pt x="46201" y="9766"/>
                  </a:lnTo>
                  <a:lnTo>
                    <a:pt x="66395" y="1376"/>
                  </a:lnTo>
                  <a:lnTo>
                    <a:pt x="87129" y="0"/>
                  </a:lnTo>
                  <a:lnTo>
                    <a:pt x="106222" y="5502"/>
                  </a:lnTo>
                  <a:lnTo>
                    <a:pt x="134733" y="22911"/>
                  </a:lnTo>
                  <a:lnTo>
                    <a:pt x="149439" y="45807"/>
                  </a:lnTo>
                  <a:lnTo>
                    <a:pt x="158750" y="114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071"/>
            <p:cNvSpPr/>
            <p:nvPr>
              <p:custDataLst>
                <p:tags r:id="rId53"/>
              </p:custDataLst>
            </p:nvPr>
          </p:nvSpPr>
          <p:spPr>
            <a:xfrm>
              <a:off x="4959944" y="4394200"/>
              <a:ext cx="450257" cy="457079"/>
            </a:xfrm>
            <a:custGeom>
              <a:avLst/>
              <a:gdLst/>
              <a:ahLst/>
              <a:cxnLst/>
              <a:rect l="0" t="0" r="0" b="0"/>
              <a:pathLst>
                <a:path w="450257" h="457079">
                  <a:moveTo>
                    <a:pt x="355006" y="0"/>
                  </a:moveTo>
                  <a:lnTo>
                    <a:pt x="355006" y="0"/>
                  </a:lnTo>
                  <a:lnTo>
                    <a:pt x="358664" y="0"/>
                  </a:lnTo>
                  <a:lnTo>
                    <a:pt x="348411" y="1882"/>
                  </a:lnTo>
                  <a:lnTo>
                    <a:pt x="329534" y="8788"/>
                  </a:lnTo>
                  <a:lnTo>
                    <a:pt x="286296" y="28544"/>
                  </a:lnTo>
                  <a:lnTo>
                    <a:pt x="240434" y="49539"/>
                  </a:lnTo>
                  <a:lnTo>
                    <a:pt x="193302" y="74226"/>
                  </a:lnTo>
                  <a:lnTo>
                    <a:pt x="156183" y="91294"/>
                  </a:lnTo>
                  <a:lnTo>
                    <a:pt x="110092" y="119084"/>
                  </a:lnTo>
                  <a:lnTo>
                    <a:pt x="65641" y="144016"/>
                  </a:lnTo>
                  <a:lnTo>
                    <a:pt x="32924" y="166684"/>
                  </a:lnTo>
                  <a:lnTo>
                    <a:pt x="22300" y="178504"/>
                  </a:lnTo>
                  <a:lnTo>
                    <a:pt x="21724" y="185325"/>
                  </a:lnTo>
                  <a:lnTo>
                    <a:pt x="28610" y="200430"/>
                  </a:lnTo>
                  <a:lnTo>
                    <a:pt x="46722" y="210906"/>
                  </a:lnTo>
                  <a:lnTo>
                    <a:pt x="86569" y="222652"/>
                  </a:lnTo>
                  <a:lnTo>
                    <a:pt x="126597" y="233187"/>
                  </a:lnTo>
                  <a:lnTo>
                    <a:pt x="161975" y="242659"/>
                  </a:lnTo>
                  <a:lnTo>
                    <a:pt x="198093" y="256284"/>
                  </a:lnTo>
                  <a:lnTo>
                    <a:pt x="208064" y="261874"/>
                  </a:lnTo>
                  <a:lnTo>
                    <a:pt x="213301" y="268420"/>
                  </a:lnTo>
                  <a:lnTo>
                    <a:pt x="215380" y="275608"/>
                  </a:lnTo>
                  <a:lnTo>
                    <a:pt x="215354" y="283222"/>
                  </a:lnTo>
                  <a:lnTo>
                    <a:pt x="205920" y="299208"/>
                  </a:lnTo>
                  <a:lnTo>
                    <a:pt x="182656" y="320311"/>
                  </a:lnTo>
                  <a:lnTo>
                    <a:pt x="148482" y="339265"/>
                  </a:lnTo>
                  <a:lnTo>
                    <a:pt x="116462" y="354689"/>
                  </a:lnTo>
                  <a:lnTo>
                    <a:pt x="70228" y="377830"/>
                  </a:lnTo>
                  <a:lnTo>
                    <a:pt x="28212" y="400887"/>
                  </a:lnTo>
                  <a:lnTo>
                    <a:pt x="16493" y="406958"/>
                  </a:lnTo>
                  <a:lnTo>
                    <a:pt x="8681" y="413827"/>
                  </a:lnTo>
                  <a:lnTo>
                    <a:pt x="0" y="428986"/>
                  </a:lnTo>
                  <a:lnTo>
                    <a:pt x="508" y="435568"/>
                  </a:lnTo>
                  <a:lnTo>
                    <a:pt x="3668" y="441368"/>
                  </a:lnTo>
                  <a:lnTo>
                    <a:pt x="8597" y="446644"/>
                  </a:lnTo>
                  <a:lnTo>
                    <a:pt x="31008" y="452509"/>
                  </a:lnTo>
                  <a:lnTo>
                    <a:pt x="75561" y="455810"/>
                  </a:lnTo>
                  <a:lnTo>
                    <a:pt x="120042" y="456789"/>
                  </a:lnTo>
                  <a:lnTo>
                    <a:pt x="166384" y="457078"/>
                  </a:lnTo>
                  <a:lnTo>
                    <a:pt x="213980" y="455282"/>
                  </a:lnTo>
                  <a:lnTo>
                    <a:pt x="261245" y="452163"/>
                  </a:lnTo>
                  <a:lnTo>
                    <a:pt x="293578" y="450728"/>
                  </a:lnTo>
                  <a:lnTo>
                    <a:pt x="338843" y="446659"/>
                  </a:lnTo>
                  <a:lnTo>
                    <a:pt x="378674" y="445139"/>
                  </a:lnTo>
                  <a:lnTo>
                    <a:pt x="450256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072"/>
            <p:cNvSpPr/>
            <p:nvPr>
              <p:custDataLst>
                <p:tags r:id="rId54"/>
              </p:custDataLst>
            </p:nvPr>
          </p:nvSpPr>
          <p:spPr>
            <a:xfrm>
              <a:off x="5003800" y="5149850"/>
              <a:ext cx="15453" cy="88901"/>
            </a:xfrm>
            <a:custGeom>
              <a:avLst/>
              <a:gdLst/>
              <a:ahLst/>
              <a:cxnLst/>
              <a:rect l="0" t="0" r="0" b="0"/>
              <a:pathLst>
                <a:path w="15453" h="8890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3258" y="3763"/>
                  </a:lnTo>
                  <a:lnTo>
                    <a:pt x="15188" y="6742"/>
                  </a:lnTo>
                  <a:lnTo>
                    <a:pt x="15452" y="15696"/>
                  </a:lnTo>
                  <a:lnTo>
                    <a:pt x="6035" y="6111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073"/>
            <p:cNvSpPr/>
            <p:nvPr>
              <p:custDataLst>
                <p:tags r:id="rId55"/>
              </p:custDataLst>
            </p:nvPr>
          </p:nvSpPr>
          <p:spPr>
            <a:xfrm>
              <a:off x="5005565" y="5003800"/>
              <a:ext cx="10936" cy="12701"/>
            </a:xfrm>
            <a:custGeom>
              <a:avLst/>
              <a:gdLst/>
              <a:ahLst/>
              <a:cxnLst/>
              <a:rect l="0" t="0" r="0" b="0"/>
              <a:pathLst>
                <a:path w="1093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765"/>
                  </a:lnTo>
                  <a:lnTo>
                    <a:pt x="117" y="1177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074"/>
            <p:cNvSpPr/>
            <p:nvPr>
              <p:custDataLst>
                <p:tags r:id="rId56"/>
              </p:custDataLst>
            </p:nvPr>
          </p:nvSpPr>
          <p:spPr>
            <a:xfrm>
              <a:off x="5143500" y="508635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0" y="6350"/>
                  </a:lnTo>
                  <a:lnTo>
                    <a:pt x="18510" y="4468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075"/>
            <p:cNvSpPr/>
            <p:nvPr>
              <p:custDataLst>
                <p:tags r:id="rId57"/>
              </p:custDataLst>
            </p:nvPr>
          </p:nvSpPr>
          <p:spPr>
            <a:xfrm>
              <a:off x="5139360" y="5175250"/>
              <a:ext cx="99391" cy="35812"/>
            </a:xfrm>
            <a:custGeom>
              <a:avLst/>
              <a:gdLst/>
              <a:ahLst/>
              <a:cxnLst/>
              <a:rect l="0" t="0" r="0" b="0"/>
              <a:pathLst>
                <a:path w="99391" h="35812">
                  <a:moveTo>
                    <a:pt x="23190" y="0"/>
                  </a:moveTo>
                  <a:lnTo>
                    <a:pt x="23190" y="0"/>
                  </a:lnTo>
                  <a:lnTo>
                    <a:pt x="46" y="26515"/>
                  </a:lnTo>
                  <a:lnTo>
                    <a:pt x="0" y="30376"/>
                  </a:lnTo>
                  <a:lnTo>
                    <a:pt x="2790" y="32951"/>
                  </a:lnTo>
                  <a:lnTo>
                    <a:pt x="13418" y="35811"/>
                  </a:lnTo>
                  <a:lnTo>
                    <a:pt x="48881" y="35766"/>
                  </a:lnTo>
                  <a:lnTo>
                    <a:pt x="9939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838"/>
          <p:cNvGrpSpPr/>
          <p:nvPr/>
        </p:nvGrpSpPr>
        <p:grpSpPr>
          <a:xfrm>
            <a:off x="4180065" y="4603750"/>
            <a:ext cx="271286" cy="143685"/>
            <a:chOff x="4180065" y="4603750"/>
            <a:chExt cx="271286" cy="143685"/>
          </a:xfrm>
        </p:grpSpPr>
        <p:sp>
          <p:nvSpPr>
            <p:cNvPr id="170" name="SMARTInkShape-4076"/>
            <p:cNvSpPr/>
            <p:nvPr>
              <p:custDataLst>
                <p:tags r:id="rId49"/>
              </p:custDataLst>
            </p:nvPr>
          </p:nvSpPr>
          <p:spPr>
            <a:xfrm>
              <a:off x="4257671" y="4718050"/>
              <a:ext cx="193680" cy="29385"/>
            </a:xfrm>
            <a:custGeom>
              <a:avLst/>
              <a:gdLst/>
              <a:ahLst/>
              <a:cxnLst/>
              <a:rect l="0" t="0" r="0" b="0"/>
              <a:pathLst>
                <a:path w="193680" h="29385">
                  <a:moveTo>
                    <a:pt x="28579" y="0"/>
                  </a:moveTo>
                  <a:lnTo>
                    <a:pt x="28579" y="0"/>
                  </a:lnTo>
                  <a:lnTo>
                    <a:pt x="7531" y="12209"/>
                  </a:lnTo>
                  <a:lnTo>
                    <a:pt x="1585" y="19773"/>
                  </a:lnTo>
                  <a:lnTo>
                    <a:pt x="0" y="23765"/>
                  </a:lnTo>
                  <a:lnTo>
                    <a:pt x="1059" y="26427"/>
                  </a:lnTo>
                  <a:lnTo>
                    <a:pt x="3883" y="28201"/>
                  </a:lnTo>
                  <a:lnTo>
                    <a:pt x="7881" y="29384"/>
                  </a:lnTo>
                  <a:lnTo>
                    <a:pt x="51244" y="24531"/>
                  </a:lnTo>
                  <a:lnTo>
                    <a:pt x="89030" y="20133"/>
                  </a:lnTo>
                  <a:lnTo>
                    <a:pt x="127080" y="12629"/>
                  </a:lnTo>
                  <a:lnTo>
                    <a:pt x="167360" y="4839"/>
                  </a:lnTo>
                  <a:lnTo>
                    <a:pt x="1936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077"/>
            <p:cNvSpPr/>
            <p:nvPr>
              <p:custDataLst>
                <p:tags r:id="rId50"/>
              </p:custDataLst>
            </p:nvPr>
          </p:nvSpPr>
          <p:spPr>
            <a:xfrm>
              <a:off x="4180065" y="4603750"/>
              <a:ext cx="201436" cy="9460"/>
            </a:xfrm>
            <a:custGeom>
              <a:avLst/>
              <a:gdLst/>
              <a:ahLst/>
              <a:cxnLst/>
              <a:rect l="0" t="0" r="0" b="0"/>
              <a:pathLst>
                <a:path w="201436" h="9460">
                  <a:moveTo>
                    <a:pt x="10935" y="0"/>
                  </a:moveTo>
                  <a:lnTo>
                    <a:pt x="10935" y="0"/>
                  </a:lnTo>
                  <a:lnTo>
                    <a:pt x="0" y="5467"/>
                  </a:lnTo>
                  <a:lnTo>
                    <a:pt x="823" y="6467"/>
                  </a:lnTo>
                  <a:lnTo>
                    <a:pt x="5500" y="9459"/>
                  </a:lnTo>
                  <a:lnTo>
                    <a:pt x="45348" y="7696"/>
                  </a:lnTo>
                  <a:lnTo>
                    <a:pt x="87140" y="6043"/>
                  </a:lnTo>
                  <a:lnTo>
                    <a:pt x="133546" y="2104"/>
                  </a:lnTo>
                  <a:lnTo>
                    <a:pt x="20143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839"/>
          <p:cNvGrpSpPr/>
          <p:nvPr/>
        </p:nvGrpSpPr>
        <p:grpSpPr>
          <a:xfrm>
            <a:off x="6610350" y="2399865"/>
            <a:ext cx="596901" cy="829987"/>
            <a:chOff x="6610350" y="2399865"/>
            <a:chExt cx="596901" cy="829987"/>
          </a:xfrm>
        </p:grpSpPr>
        <p:sp>
          <p:nvSpPr>
            <p:cNvPr id="173" name="SMARTInkShape-4078"/>
            <p:cNvSpPr/>
            <p:nvPr>
              <p:custDataLst>
                <p:tags r:id="rId44"/>
              </p:custDataLst>
            </p:nvPr>
          </p:nvSpPr>
          <p:spPr>
            <a:xfrm>
              <a:off x="6877050" y="2864733"/>
              <a:ext cx="82551" cy="138818"/>
            </a:xfrm>
            <a:custGeom>
              <a:avLst/>
              <a:gdLst/>
              <a:ahLst/>
              <a:cxnLst/>
              <a:rect l="0" t="0" r="0" b="0"/>
              <a:pathLst>
                <a:path w="82551" h="1388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0" y="2750"/>
                  </a:lnTo>
                  <a:lnTo>
                    <a:pt x="30507" y="43953"/>
                  </a:lnTo>
                  <a:lnTo>
                    <a:pt x="58310" y="89671"/>
                  </a:lnTo>
                  <a:lnTo>
                    <a:pt x="70899" y="116494"/>
                  </a:lnTo>
                  <a:lnTo>
                    <a:pt x="74549" y="128896"/>
                  </a:lnTo>
                  <a:lnTo>
                    <a:pt x="8255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079"/>
            <p:cNvSpPr/>
            <p:nvPr>
              <p:custDataLst>
                <p:tags r:id="rId45"/>
              </p:custDataLst>
            </p:nvPr>
          </p:nvSpPr>
          <p:spPr>
            <a:xfrm>
              <a:off x="6639471" y="2399865"/>
              <a:ext cx="199480" cy="198512"/>
            </a:xfrm>
            <a:custGeom>
              <a:avLst/>
              <a:gdLst/>
              <a:ahLst/>
              <a:cxnLst/>
              <a:rect l="0" t="0" r="0" b="0"/>
              <a:pathLst>
                <a:path w="199480" h="198512">
                  <a:moveTo>
                    <a:pt x="72479" y="63935"/>
                  </a:moveTo>
                  <a:lnTo>
                    <a:pt x="72479" y="63935"/>
                  </a:lnTo>
                  <a:lnTo>
                    <a:pt x="69108" y="60564"/>
                  </a:lnTo>
                  <a:lnTo>
                    <a:pt x="68115" y="60276"/>
                  </a:lnTo>
                  <a:lnTo>
                    <a:pt x="67452" y="60791"/>
                  </a:lnTo>
                  <a:lnTo>
                    <a:pt x="48530" y="100379"/>
                  </a:lnTo>
                  <a:lnTo>
                    <a:pt x="32131" y="141637"/>
                  </a:lnTo>
                  <a:lnTo>
                    <a:pt x="11078" y="186342"/>
                  </a:lnTo>
                  <a:lnTo>
                    <a:pt x="5133" y="198511"/>
                  </a:lnTo>
                  <a:lnTo>
                    <a:pt x="3593" y="198102"/>
                  </a:lnTo>
                  <a:lnTo>
                    <a:pt x="0" y="192004"/>
                  </a:lnTo>
                  <a:lnTo>
                    <a:pt x="752" y="169928"/>
                  </a:lnTo>
                  <a:lnTo>
                    <a:pt x="11691" y="123547"/>
                  </a:lnTo>
                  <a:lnTo>
                    <a:pt x="23260" y="83550"/>
                  </a:lnTo>
                  <a:lnTo>
                    <a:pt x="39396" y="37721"/>
                  </a:lnTo>
                  <a:lnTo>
                    <a:pt x="54210" y="12345"/>
                  </a:lnTo>
                  <a:lnTo>
                    <a:pt x="63418" y="2671"/>
                  </a:lnTo>
                  <a:lnTo>
                    <a:pt x="67850" y="514"/>
                  </a:lnTo>
                  <a:lnTo>
                    <a:pt x="76536" y="0"/>
                  </a:lnTo>
                  <a:lnTo>
                    <a:pt x="85100" y="4005"/>
                  </a:lnTo>
                  <a:lnTo>
                    <a:pt x="111405" y="27847"/>
                  </a:lnTo>
                  <a:lnTo>
                    <a:pt x="135695" y="59853"/>
                  </a:lnTo>
                  <a:lnTo>
                    <a:pt x="156051" y="103448"/>
                  </a:lnTo>
                  <a:lnTo>
                    <a:pt x="199479" y="171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080"/>
            <p:cNvSpPr/>
            <p:nvPr>
              <p:custDataLst>
                <p:tags r:id="rId46"/>
              </p:custDataLst>
            </p:nvPr>
          </p:nvSpPr>
          <p:spPr>
            <a:xfrm>
              <a:off x="6610350" y="2739609"/>
              <a:ext cx="166763" cy="490243"/>
            </a:xfrm>
            <a:custGeom>
              <a:avLst/>
              <a:gdLst/>
              <a:ahLst/>
              <a:cxnLst/>
              <a:rect l="0" t="0" r="0" b="0"/>
              <a:pathLst>
                <a:path w="166763" h="490243">
                  <a:moveTo>
                    <a:pt x="0" y="124241"/>
                  </a:moveTo>
                  <a:lnTo>
                    <a:pt x="0" y="124241"/>
                  </a:lnTo>
                  <a:lnTo>
                    <a:pt x="0" y="114821"/>
                  </a:lnTo>
                  <a:lnTo>
                    <a:pt x="0" y="159825"/>
                  </a:lnTo>
                  <a:lnTo>
                    <a:pt x="0" y="198598"/>
                  </a:lnTo>
                  <a:lnTo>
                    <a:pt x="705" y="244971"/>
                  </a:lnTo>
                  <a:lnTo>
                    <a:pt x="3370" y="279028"/>
                  </a:lnTo>
                  <a:lnTo>
                    <a:pt x="5025" y="315802"/>
                  </a:lnTo>
                  <a:lnTo>
                    <a:pt x="5958" y="362798"/>
                  </a:lnTo>
                  <a:lnTo>
                    <a:pt x="8115" y="400241"/>
                  </a:lnTo>
                  <a:lnTo>
                    <a:pt x="11795" y="443656"/>
                  </a:lnTo>
                  <a:lnTo>
                    <a:pt x="18408" y="490151"/>
                  </a:lnTo>
                  <a:lnTo>
                    <a:pt x="18622" y="490242"/>
                  </a:lnTo>
                  <a:lnTo>
                    <a:pt x="19013" y="448865"/>
                  </a:lnTo>
                  <a:lnTo>
                    <a:pt x="17157" y="413513"/>
                  </a:lnTo>
                  <a:lnTo>
                    <a:pt x="14020" y="368466"/>
                  </a:lnTo>
                  <a:lnTo>
                    <a:pt x="11209" y="328307"/>
                  </a:lnTo>
                  <a:lnTo>
                    <a:pt x="7789" y="289598"/>
                  </a:lnTo>
                  <a:lnTo>
                    <a:pt x="6776" y="251317"/>
                  </a:lnTo>
                  <a:lnTo>
                    <a:pt x="8358" y="213164"/>
                  </a:lnTo>
                  <a:lnTo>
                    <a:pt x="11413" y="175048"/>
                  </a:lnTo>
                  <a:lnTo>
                    <a:pt x="16082" y="129417"/>
                  </a:lnTo>
                  <a:lnTo>
                    <a:pt x="23375" y="93380"/>
                  </a:lnTo>
                  <a:lnTo>
                    <a:pt x="39381" y="47442"/>
                  </a:lnTo>
                  <a:lnTo>
                    <a:pt x="56824" y="17133"/>
                  </a:lnTo>
                  <a:lnTo>
                    <a:pt x="66647" y="6552"/>
                  </a:lnTo>
                  <a:lnTo>
                    <a:pt x="79480" y="1380"/>
                  </a:lnTo>
                  <a:lnTo>
                    <a:pt x="86852" y="0"/>
                  </a:lnTo>
                  <a:lnTo>
                    <a:pt x="104454" y="4112"/>
                  </a:lnTo>
                  <a:lnTo>
                    <a:pt x="134383" y="20627"/>
                  </a:lnTo>
                  <a:lnTo>
                    <a:pt x="149335" y="43368"/>
                  </a:lnTo>
                  <a:lnTo>
                    <a:pt x="164418" y="84820"/>
                  </a:lnTo>
                  <a:lnTo>
                    <a:pt x="166762" y="95844"/>
                  </a:lnTo>
                  <a:lnTo>
                    <a:pt x="163722" y="119381"/>
                  </a:lnTo>
                  <a:lnTo>
                    <a:pt x="147893" y="158872"/>
                  </a:lnTo>
                  <a:lnTo>
                    <a:pt x="128643" y="183734"/>
                  </a:lnTo>
                  <a:lnTo>
                    <a:pt x="111268" y="194898"/>
                  </a:lnTo>
                  <a:lnTo>
                    <a:pt x="91080" y="200799"/>
                  </a:lnTo>
                  <a:lnTo>
                    <a:pt x="67996" y="201071"/>
                  </a:lnTo>
                  <a:lnTo>
                    <a:pt x="25400" y="181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081"/>
            <p:cNvSpPr/>
            <p:nvPr>
              <p:custDataLst>
                <p:tags r:id="rId47"/>
              </p:custDataLst>
            </p:nvPr>
          </p:nvSpPr>
          <p:spPr>
            <a:xfrm>
              <a:off x="7089550" y="2642131"/>
              <a:ext cx="117701" cy="320419"/>
            </a:xfrm>
            <a:custGeom>
              <a:avLst/>
              <a:gdLst/>
              <a:ahLst/>
              <a:cxnLst/>
              <a:rect l="0" t="0" r="0" b="0"/>
              <a:pathLst>
                <a:path w="117701" h="320419">
                  <a:moveTo>
                    <a:pt x="117700" y="37569"/>
                  </a:moveTo>
                  <a:lnTo>
                    <a:pt x="117700" y="37569"/>
                  </a:lnTo>
                  <a:lnTo>
                    <a:pt x="116995" y="31088"/>
                  </a:lnTo>
                  <a:lnTo>
                    <a:pt x="108911" y="10889"/>
                  </a:lnTo>
                  <a:lnTo>
                    <a:pt x="105490" y="4966"/>
                  </a:lnTo>
                  <a:lnTo>
                    <a:pt x="101799" y="1722"/>
                  </a:lnTo>
                  <a:lnTo>
                    <a:pt x="97927" y="266"/>
                  </a:lnTo>
                  <a:lnTo>
                    <a:pt x="93934" y="0"/>
                  </a:lnTo>
                  <a:lnTo>
                    <a:pt x="83854" y="5349"/>
                  </a:lnTo>
                  <a:lnTo>
                    <a:pt x="78202" y="9739"/>
                  </a:lnTo>
                  <a:lnTo>
                    <a:pt x="54574" y="53163"/>
                  </a:lnTo>
                  <a:lnTo>
                    <a:pt x="39729" y="85934"/>
                  </a:lnTo>
                  <a:lnTo>
                    <a:pt x="28013" y="118331"/>
                  </a:lnTo>
                  <a:lnTo>
                    <a:pt x="15750" y="153897"/>
                  </a:lnTo>
                  <a:lnTo>
                    <a:pt x="7008" y="188989"/>
                  </a:lnTo>
                  <a:lnTo>
                    <a:pt x="0" y="231072"/>
                  </a:lnTo>
                  <a:lnTo>
                    <a:pt x="1003" y="274366"/>
                  </a:lnTo>
                  <a:lnTo>
                    <a:pt x="6061" y="297682"/>
                  </a:lnTo>
                  <a:lnTo>
                    <a:pt x="15636" y="308632"/>
                  </a:lnTo>
                  <a:lnTo>
                    <a:pt x="22141" y="313528"/>
                  </a:lnTo>
                  <a:lnTo>
                    <a:pt x="54892" y="320418"/>
                  </a:lnTo>
                  <a:lnTo>
                    <a:pt x="98650" y="316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082"/>
            <p:cNvSpPr/>
            <p:nvPr>
              <p:custDataLst>
                <p:tags r:id="rId48"/>
              </p:custDataLst>
            </p:nvPr>
          </p:nvSpPr>
          <p:spPr>
            <a:xfrm>
              <a:off x="6870700" y="2860479"/>
              <a:ext cx="127001" cy="155772"/>
            </a:xfrm>
            <a:custGeom>
              <a:avLst/>
              <a:gdLst/>
              <a:ahLst/>
              <a:cxnLst/>
              <a:rect l="0" t="0" r="0" b="0"/>
              <a:pathLst>
                <a:path w="127001" h="155772">
                  <a:moveTo>
                    <a:pt x="127000" y="3371"/>
                  </a:moveTo>
                  <a:lnTo>
                    <a:pt x="127000" y="3371"/>
                  </a:lnTo>
                  <a:lnTo>
                    <a:pt x="123629" y="0"/>
                  </a:lnTo>
                  <a:lnTo>
                    <a:pt x="121224" y="418"/>
                  </a:lnTo>
                  <a:lnTo>
                    <a:pt x="109688" y="9160"/>
                  </a:lnTo>
                  <a:lnTo>
                    <a:pt x="70800" y="51337"/>
                  </a:lnTo>
                  <a:lnTo>
                    <a:pt x="33169" y="97167"/>
                  </a:lnTo>
                  <a:lnTo>
                    <a:pt x="0" y="15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9" name="SMARTInkShape-4083"/>
          <p:cNvSpPr/>
          <p:nvPr>
            <p:custDataLst>
              <p:tags r:id="rId5"/>
            </p:custDataLst>
          </p:nvPr>
        </p:nvSpPr>
        <p:spPr>
          <a:xfrm>
            <a:off x="6254750" y="3009900"/>
            <a:ext cx="25401" cy="9835"/>
          </a:xfrm>
          <a:custGeom>
            <a:avLst/>
            <a:gdLst/>
            <a:ahLst/>
            <a:cxnLst/>
            <a:rect l="0" t="0" r="0" b="0"/>
            <a:pathLst>
              <a:path w="25401" h="9835">
                <a:moveTo>
                  <a:pt x="0" y="0"/>
                </a:moveTo>
                <a:lnTo>
                  <a:pt x="0" y="0"/>
                </a:lnTo>
                <a:lnTo>
                  <a:pt x="3371" y="3371"/>
                </a:lnTo>
                <a:lnTo>
                  <a:pt x="3657" y="4364"/>
                </a:lnTo>
                <a:lnTo>
                  <a:pt x="3145" y="5026"/>
                </a:lnTo>
                <a:lnTo>
                  <a:pt x="2096" y="5467"/>
                </a:lnTo>
                <a:lnTo>
                  <a:pt x="2808" y="6467"/>
                </a:lnTo>
                <a:lnTo>
                  <a:pt x="7363" y="9460"/>
                </a:lnTo>
                <a:lnTo>
                  <a:pt x="10553" y="9834"/>
                </a:lnTo>
                <a:lnTo>
                  <a:pt x="2540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" name="SMARTInkShape-Group841"/>
          <p:cNvGrpSpPr/>
          <p:nvPr/>
        </p:nvGrpSpPr>
        <p:grpSpPr>
          <a:xfrm>
            <a:off x="5594611" y="2712594"/>
            <a:ext cx="406140" cy="449707"/>
            <a:chOff x="5594611" y="2712594"/>
            <a:chExt cx="406140" cy="449707"/>
          </a:xfrm>
        </p:grpSpPr>
        <p:sp>
          <p:nvSpPr>
            <p:cNvPr id="180" name="SMARTInkShape-4084"/>
            <p:cNvSpPr/>
            <p:nvPr>
              <p:custDataLst>
                <p:tags r:id="rId40"/>
              </p:custDataLst>
            </p:nvPr>
          </p:nvSpPr>
          <p:spPr>
            <a:xfrm>
              <a:off x="5984940" y="2876550"/>
              <a:ext cx="15811" cy="12701"/>
            </a:xfrm>
            <a:custGeom>
              <a:avLst/>
              <a:gdLst/>
              <a:ahLst/>
              <a:cxnLst/>
              <a:rect l="0" t="0" r="0" b="0"/>
              <a:pathLst>
                <a:path w="15811" h="12701">
                  <a:moveTo>
                    <a:pt x="9460" y="12700"/>
                  </a:moveTo>
                  <a:lnTo>
                    <a:pt x="9460" y="12700"/>
                  </a:lnTo>
                  <a:lnTo>
                    <a:pt x="3993" y="7233"/>
                  </a:lnTo>
                  <a:lnTo>
                    <a:pt x="0" y="6611"/>
                  </a:lnTo>
                  <a:lnTo>
                    <a:pt x="1037" y="5819"/>
                  </a:lnTo>
                  <a:lnTo>
                    <a:pt x="158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085"/>
            <p:cNvSpPr/>
            <p:nvPr>
              <p:custDataLst>
                <p:tags r:id="rId41"/>
              </p:custDataLst>
            </p:nvPr>
          </p:nvSpPr>
          <p:spPr>
            <a:xfrm>
              <a:off x="5607050" y="2712594"/>
              <a:ext cx="298451" cy="398907"/>
            </a:xfrm>
            <a:custGeom>
              <a:avLst/>
              <a:gdLst/>
              <a:ahLst/>
              <a:cxnLst/>
              <a:rect l="0" t="0" r="0" b="0"/>
              <a:pathLst>
                <a:path w="298451" h="398907">
                  <a:moveTo>
                    <a:pt x="298450" y="11556"/>
                  </a:moveTo>
                  <a:lnTo>
                    <a:pt x="298450" y="11556"/>
                  </a:lnTo>
                  <a:lnTo>
                    <a:pt x="298450" y="2718"/>
                  </a:lnTo>
                  <a:lnTo>
                    <a:pt x="297039" y="1431"/>
                  </a:lnTo>
                  <a:lnTo>
                    <a:pt x="291709" y="0"/>
                  </a:lnTo>
                  <a:lnTo>
                    <a:pt x="282753" y="5009"/>
                  </a:lnTo>
                  <a:lnTo>
                    <a:pt x="254293" y="32470"/>
                  </a:lnTo>
                  <a:lnTo>
                    <a:pt x="223641" y="69858"/>
                  </a:lnTo>
                  <a:lnTo>
                    <a:pt x="195688" y="110300"/>
                  </a:lnTo>
                  <a:lnTo>
                    <a:pt x="166334" y="151528"/>
                  </a:lnTo>
                  <a:lnTo>
                    <a:pt x="139944" y="190272"/>
                  </a:lnTo>
                  <a:lnTo>
                    <a:pt x="109984" y="229466"/>
                  </a:lnTo>
                  <a:lnTo>
                    <a:pt x="82952" y="266998"/>
                  </a:lnTo>
                  <a:lnTo>
                    <a:pt x="50853" y="309229"/>
                  </a:lnTo>
                  <a:lnTo>
                    <a:pt x="19057" y="353770"/>
                  </a:lnTo>
                  <a:lnTo>
                    <a:pt x="0" y="398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086"/>
            <p:cNvSpPr/>
            <p:nvPr>
              <p:custDataLst>
                <p:tags r:id="rId42"/>
              </p:custDataLst>
            </p:nvPr>
          </p:nvSpPr>
          <p:spPr>
            <a:xfrm>
              <a:off x="5975350" y="3028950"/>
              <a:ext cx="10008" cy="133351"/>
            </a:xfrm>
            <a:custGeom>
              <a:avLst/>
              <a:gdLst/>
              <a:ahLst/>
              <a:cxnLst/>
              <a:rect l="0" t="0" r="0" b="0"/>
              <a:pathLst>
                <a:path w="10008" h="13335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10007" y="5069"/>
                  </a:lnTo>
                  <a:lnTo>
                    <a:pt x="9495" y="6907"/>
                  </a:lnTo>
                  <a:lnTo>
                    <a:pt x="8444" y="8838"/>
                  </a:lnTo>
                  <a:lnTo>
                    <a:pt x="6764" y="24193"/>
                  </a:lnTo>
                  <a:lnTo>
                    <a:pt x="6405" y="65597"/>
                  </a:lnTo>
                  <a:lnTo>
                    <a:pt x="1998" y="106796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087"/>
            <p:cNvSpPr/>
            <p:nvPr>
              <p:custDataLst>
                <p:tags r:id="rId43"/>
              </p:custDataLst>
            </p:nvPr>
          </p:nvSpPr>
          <p:spPr>
            <a:xfrm>
              <a:off x="5594611" y="2738256"/>
              <a:ext cx="260090" cy="322445"/>
            </a:xfrm>
            <a:custGeom>
              <a:avLst/>
              <a:gdLst/>
              <a:ahLst/>
              <a:cxnLst/>
              <a:rect l="0" t="0" r="0" b="0"/>
              <a:pathLst>
                <a:path w="260090" h="322445">
                  <a:moveTo>
                    <a:pt x="6089" y="17644"/>
                  </a:moveTo>
                  <a:lnTo>
                    <a:pt x="6089" y="17644"/>
                  </a:lnTo>
                  <a:lnTo>
                    <a:pt x="1063" y="5710"/>
                  </a:lnTo>
                  <a:lnTo>
                    <a:pt x="0" y="0"/>
                  </a:lnTo>
                  <a:lnTo>
                    <a:pt x="31096" y="41216"/>
                  </a:lnTo>
                  <a:lnTo>
                    <a:pt x="68422" y="88534"/>
                  </a:lnTo>
                  <a:lnTo>
                    <a:pt x="107587" y="134849"/>
                  </a:lnTo>
                  <a:lnTo>
                    <a:pt x="141307" y="176498"/>
                  </a:lnTo>
                  <a:lnTo>
                    <a:pt x="183496" y="222177"/>
                  </a:lnTo>
                  <a:lnTo>
                    <a:pt x="218810" y="268616"/>
                  </a:lnTo>
                  <a:lnTo>
                    <a:pt x="254661" y="316186"/>
                  </a:lnTo>
                  <a:lnTo>
                    <a:pt x="260089" y="322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5" name="SMARTInkShape-4088"/>
          <p:cNvSpPr/>
          <p:nvPr>
            <p:custDataLst>
              <p:tags r:id="rId6"/>
            </p:custDataLst>
          </p:nvPr>
        </p:nvSpPr>
        <p:spPr>
          <a:xfrm>
            <a:off x="5042783" y="2457729"/>
            <a:ext cx="151518" cy="145772"/>
          </a:xfrm>
          <a:custGeom>
            <a:avLst/>
            <a:gdLst/>
            <a:ahLst/>
            <a:cxnLst/>
            <a:rect l="0" t="0" r="0" b="0"/>
            <a:pathLst>
              <a:path w="151518" h="145772">
                <a:moveTo>
                  <a:pt x="5467" y="82271"/>
                </a:moveTo>
                <a:lnTo>
                  <a:pt x="5467" y="82271"/>
                </a:lnTo>
                <a:lnTo>
                  <a:pt x="5467" y="76804"/>
                </a:lnTo>
                <a:lnTo>
                  <a:pt x="0" y="70531"/>
                </a:lnTo>
                <a:lnTo>
                  <a:pt x="3655" y="81311"/>
                </a:lnTo>
                <a:lnTo>
                  <a:pt x="5361" y="126603"/>
                </a:lnTo>
                <a:lnTo>
                  <a:pt x="5446" y="145356"/>
                </a:lnTo>
                <a:lnTo>
                  <a:pt x="6159" y="145494"/>
                </a:lnTo>
                <a:lnTo>
                  <a:pt x="25239" y="99446"/>
                </a:lnTo>
                <a:lnTo>
                  <a:pt x="41593" y="55246"/>
                </a:lnTo>
                <a:lnTo>
                  <a:pt x="61395" y="12511"/>
                </a:lnTo>
                <a:lnTo>
                  <a:pt x="71247" y="3524"/>
                </a:lnTo>
                <a:lnTo>
                  <a:pt x="76836" y="140"/>
                </a:lnTo>
                <a:lnTo>
                  <a:pt x="82680" y="0"/>
                </a:lnTo>
                <a:lnTo>
                  <a:pt x="94817" y="5489"/>
                </a:lnTo>
                <a:lnTo>
                  <a:pt x="113550" y="30593"/>
                </a:lnTo>
                <a:lnTo>
                  <a:pt x="133069" y="72638"/>
                </a:lnTo>
                <a:lnTo>
                  <a:pt x="143434" y="119991"/>
                </a:lnTo>
                <a:lnTo>
                  <a:pt x="151517" y="14577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SMARTInkShape-Group843"/>
          <p:cNvGrpSpPr/>
          <p:nvPr/>
        </p:nvGrpSpPr>
        <p:grpSpPr>
          <a:xfrm>
            <a:off x="4941599" y="3226100"/>
            <a:ext cx="328902" cy="234651"/>
            <a:chOff x="4941599" y="3226100"/>
            <a:chExt cx="328902" cy="234651"/>
          </a:xfrm>
        </p:grpSpPr>
        <p:sp>
          <p:nvSpPr>
            <p:cNvPr id="186" name="SMARTInkShape-4089"/>
            <p:cNvSpPr/>
            <p:nvPr>
              <p:custDataLst>
                <p:tags r:id="rId35"/>
              </p:custDataLst>
            </p:nvPr>
          </p:nvSpPr>
          <p:spPr>
            <a:xfrm>
              <a:off x="4941599" y="3226100"/>
              <a:ext cx="47399" cy="54604"/>
            </a:xfrm>
            <a:custGeom>
              <a:avLst/>
              <a:gdLst/>
              <a:ahLst/>
              <a:cxnLst/>
              <a:rect l="0" t="0" r="0" b="0"/>
              <a:pathLst>
                <a:path w="47399" h="54604">
                  <a:moveTo>
                    <a:pt x="24101" y="25100"/>
                  </a:moveTo>
                  <a:lnTo>
                    <a:pt x="24101" y="25100"/>
                  </a:lnTo>
                  <a:lnTo>
                    <a:pt x="12167" y="30126"/>
                  </a:lnTo>
                  <a:lnTo>
                    <a:pt x="9795" y="30567"/>
                  </a:lnTo>
                  <a:lnTo>
                    <a:pt x="5279" y="34821"/>
                  </a:lnTo>
                  <a:lnTo>
                    <a:pt x="1624" y="41415"/>
                  </a:lnTo>
                  <a:lnTo>
                    <a:pt x="0" y="49049"/>
                  </a:lnTo>
                  <a:lnTo>
                    <a:pt x="273" y="51649"/>
                  </a:lnTo>
                  <a:lnTo>
                    <a:pt x="1160" y="53382"/>
                  </a:lnTo>
                  <a:lnTo>
                    <a:pt x="2457" y="54538"/>
                  </a:lnTo>
                  <a:lnTo>
                    <a:pt x="4733" y="54603"/>
                  </a:lnTo>
                  <a:lnTo>
                    <a:pt x="11024" y="52794"/>
                  </a:lnTo>
                  <a:lnTo>
                    <a:pt x="34584" y="36450"/>
                  </a:lnTo>
                  <a:lnTo>
                    <a:pt x="42401" y="27557"/>
                  </a:lnTo>
                  <a:lnTo>
                    <a:pt x="46345" y="17019"/>
                  </a:lnTo>
                  <a:lnTo>
                    <a:pt x="47398" y="11247"/>
                  </a:lnTo>
                  <a:lnTo>
                    <a:pt x="46687" y="7398"/>
                  </a:lnTo>
                  <a:lnTo>
                    <a:pt x="44802" y="4832"/>
                  </a:lnTo>
                  <a:lnTo>
                    <a:pt x="42136" y="3121"/>
                  </a:lnTo>
                  <a:lnTo>
                    <a:pt x="20543" y="150"/>
                  </a:lnTo>
                  <a:lnTo>
                    <a:pt x="17496" y="0"/>
                  </a:lnTo>
                  <a:lnTo>
                    <a:pt x="14759" y="1311"/>
                  </a:lnTo>
                  <a:lnTo>
                    <a:pt x="9836" y="6531"/>
                  </a:lnTo>
                  <a:lnTo>
                    <a:pt x="8946" y="9193"/>
                  </a:lnTo>
                  <a:lnTo>
                    <a:pt x="11401" y="1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090"/>
            <p:cNvSpPr/>
            <p:nvPr>
              <p:custDataLst>
                <p:tags r:id="rId36"/>
              </p:custDataLst>
            </p:nvPr>
          </p:nvSpPr>
          <p:spPr>
            <a:xfrm>
              <a:off x="5264150" y="3314700"/>
              <a:ext cx="6351" cy="120651"/>
            </a:xfrm>
            <a:custGeom>
              <a:avLst/>
              <a:gdLst/>
              <a:ahLst/>
              <a:cxnLst/>
              <a:rect l="0" t="0" r="0" b="0"/>
              <a:pathLst>
                <a:path w="6351" h="1206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5761" y="10845"/>
                  </a:lnTo>
                  <a:lnTo>
                    <a:pt x="6298" y="47667"/>
                  </a:lnTo>
                  <a:lnTo>
                    <a:pt x="63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091"/>
            <p:cNvSpPr/>
            <p:nvPr>
              <p:custDataLst>
                <p:tags r:id="rId37"/>
              </p:custDataLst>
            </p:nvPr>
          </p:nvSpPr>
          <p:spPr>
            <a:xfrm>
              <a:off x="5070279" y="3416300"/>
              <a:ext cx="73222" cy="27882"/>
            </a:xfrm>
            <a:custGeom>
              <a:avLst/>
              <a:gdLst/>
              <a:ahLst/>
              <a:cxnLst/>
              <a:rect l="0" t="0" r="0" b="0"/>
              <a:pathLst>
                <a:path w="73222" h="27882">
                  <a:moveTo>
                    <a:pt x="3371" y="12700"/>
                  </a:moveTo>
                  <a:lnTo>
                    <a:pt x="3371" y="12700"/>
                  </a:lnTo>
                  <a:lnTo>
                    <a:pt x="0" y="19442"/>
                  </a:lnTo>
                  <a:lnTo>
                    <a:pt x="418" y="22134"/>
                  </a:lnTo>
                  <a:lnTo>
                    <a:pt x="2108" y="24633"/>
                  </a:lnTo>
                  <a:lnTo>
                    <a:pt x="4645" y="27005"/>
                  </a:lnTo>
                  <a:lnTo>
                    <a:pt x="7749" y="27881"/>
                  </a:lnTo>
                  <a:lnTo>
                    <a:pt x="14959" y="26973"/>
                  </a:lnTo>
                  <a:lnTo>
                    <a:pt x="73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092"/>
            <p:cNvSpPr/>
            <p:nvPr>
              <p:custDataLst>
                <p:tags r:id="rId38"/>
              </p:custDataLst>
            </p:nvPr>
          </p:nvSpPr>
          <p:spPr>
            <a:xfrm>
              <a:off x="5054600" y="335915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0"/>
                  </a:moveTo>
                  <a:lnTo>
                    <a:pt x="0" y="0"/>
                  </a:lnTo>
                  <a:lnTo>
                    <a:pt x="0" y="6088"/>
                  </a:lnTo>
                  <a:lnTo>
                    <a:pt x="43434" y="7052"/>
                  </a:lnTo>
                  <a:lnTo>
                    <a:pt x="571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093"/>
            <p:cNvSpPr/>
            <p:nvPr>
              <p:custDataLst>
                <p:tags r:id="rId39"/>
              </p:custDataLst>
            </p:nvPr>
          </p:nvSpPr>
          <p:spPr>
            <a:xfrm>
              <a:off x="4946650" y="3340100"/>
              <a:ext cx="19051" cy="120651"/>
            </a:xfrm>
            <a:custGeom>
              <a:avLst/>
              <a:gdLst/>
              <a:ahLst/>
              <a:cxnLst/>
              <a:rect l="0" t="0" r="0" b="0"/>
              <a:pathLst>
                <a:path w="19051" h="1206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467" y="27136"/>
                  </a:lnTo>
                  <a:lnTo>
                    <a:pt x="9643" y="74587"/>
                  </a:lnTo>
                  <a:lnTo>
                    <a:pt x="190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2" name="SMARTInkShape-4094"/>
          <p:cNvSpPr/>
          <p:nvPr>
            <p:custDataLst>
              <p:tags r:id="rId7"/>
            </p:custDataLst>
          </p:nvPr>
        </p:nvSpPr>
        <p:spPr>
          <a:xfrm>
            <a:off x="4909688" y="2663568"/>
            <a:ext cx="481463" cy="466983"/>
          </a:xfrm>
          <a:custGeom>
            <a:avLst/>
            <a:gdLst/>
            <a:ahLst/>
            <a:cxnLst/>
            <a:rect l="0" t="0" r="0" b="0"/>
            <a:pathLst>
              <a:path w="481463" h="466983">
                <a:moveTo>
                  <a:pt x="354462" y="16132"/>
                </a:moveTo>
                <a:lnTo>
                  <a:pt x="354462" y="16132"/>
                </a:lnTo>
                <a:lnTo>
                  <a:pt x="357833" y="16132"/>
                </a:lnTo>
                <a:lnTo>
                  <a:pt x="361369" y="14251"/>
                </a:lnTo>
                <a:lnTo>
                  <a:pt x="376929" y="0"/>
                </a:lnTo>
                <a:lnTo>
                  <a:pt x="344263" y="23891"/>
                </a:lnTo>
                <a:lnTo>
                  <a:pt x="297641" y="46395"/>
                </a:lnTo>
                <a:lnTo>
                  <a:pt x="258212" y="66883"/>
                </a:lnTo>
                <a:lnTo>
                  <a:pt x="213917" y="88711"/>
                </a:lnTo>
                <a:lnTo>
                  <a:pt x="172236" y="107243"/>
                </a:lnTo>
                <a:lnTo>
                  <a:pt x="131890" y="128345"/>
                </a:lnTo>
                <a:lnTo>
                  <a:pt x="105462" y="144395"/>
                </a:lnTo>
                <a:lnTo>
                  <a:pt x="93042" y="156393"/>
                </a:lnTo>
                <a:lnTo>
                  <a:pt x="90577" y="161851"/>
                </a:lnTo>
                <a:lnTo>
                  <a:pt x="90344" y="166900"/>
                </a:lnTo>
                <a:lnTo>
                  <a:pt x="91600" y="171677"/>
                </a:lnTo>
                <a:lnTo>
                  <a:pt x="108048" y="180749"/>
                </a:lnTo>
                <a:lnTo>
                  <a:pt x="147160" y="191907"/>
                </a:lnTo>
                <a:lnTo>
                  <a:pt x="194510" y="201999"/>
                </a:lnTo>
                <a:lnTo>
                  <a:pt x="240473" y="216561"/>
                </a:lnTo>
                <a:lnTo>
                  <a:pt x="262643" y="227273"/>
                </a:lnTo>
                <a:lnTo>
                  <a:pt x="269260" y="233093"/>
                </a:lnTo>
                <a:lnTo>
                  <a:pt x="272967" y="239089"/>
                </a:lnTo>
                <a:lnTo>
                  <a:pt x="274732" y="245203"/>
                </a:lnTo>
                <a:lnTo>
                  <a:pt x="273086" y="252102"/>
                </a:lnTo>
                <a:lnTo>
                  <a:pt x="263731" y="267293"/>
                </a:lnTo>
                <a:lnTo>
                  <a:pt x="245971" y="284970"/>
                </a:lnTo>
                <a:lnTo>
                  <a:pt x="198479" y="313018"/>
                </a:lnTo>
                <a:lnTo>
                  <a:pt x="157113" y="337792"/>
                </a:lnTo>
                <a:lnTo>
                  <a:pt x="115180" y="359853"/>
                </a:lnTo>
                <a:lnTo>
                  <a:pt x="73387" y="385067"/>
                </a:lnTo>
                <a:lnTo>
                  <a:pt x="31997" y="411510"/>
                </a:lnTo>
                <a:lnTo>
                  <a:pt x="6407" y="430476"/>
                </a:lnTo>
                <a:lnTo>
                  <a:pt x="2482" y="435589"/>
                </a:lnTo>
                <a:lnTo>
                  <a:pt x="568" y="440409"/>
                </a:lnTo>
                <a:lnTo>
                  <a:pt x="0" y="445033"/>
                </a:lnTo>
                <a:lnTo>
                  <a:pt x="3854" y="448821"/>
                </a:lnTo>
                <a:lnTo>
                  <a:pt x="45249" y="462308"/>
                </a:lnTo>
                <a:lnTo>
                  <a:pt x="89399" y="466059"/>
                </a:lnTo>
                <a:lnTo>
                  <a:pt x="127053" y="466708"/>
                </a:lnTo>
                <a:lnTo>
                  <a:pt x="169881" y="466901"/>
                </a:lnTo>
                <a:lnTo>
                  <a:pt x="217299" y="466958"/>
                </a:lnTo>
                <a:lnTo>
                  <a:pt x="263649" y="466975"/>
                </a:lnTo>
                <a:lnTo>
                  <a:pt x="296226" y="466978"/>
                </a:lnTo>
                <a:lnTo>
                  <a:pt x="342930" y="466981"/>
                </a:lnTo>
                <a:lnTo>
                  <a:pt x="384676" y="466982"/>
                </a:lnTo>
                <a:lnTo>
                  <a:pt x="423857" y="463611"/>
                </a:lnTo>
                <a:lnTo>
                  <a:pt x="481462" y="46063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5" name="SMARTInkShape-Group845"/>
          <p:cNvGrpSpPr/>
          <p:nvPr/>
        </p:nvGrpSpPr>
        <p:grpSpPr>
          <a:xfrm>
            <a:off x="2489200" y="2470345"/>
            <a:ext cx="400051" cy="799906"/>
            <a:chOff x="2489200" y="2470345"/>
            <a:chExt cx="400051" cy="799906"/>
          </a:xfrm>
        </p:grpSpPr>
        <p:sp>
          <p:nvSpPr>
            <p:cNvPr id="193" name="SMARTInkShape-4095"/>
            <p:cNvSpPr/>
            <p:nvPr>
              <p:custDataLst>
                <p:tags r:id="rId33"/>
              </p:custDataLst>
            </p:nvPr>
          </p:nvSpPr>
          <p:spPr>
            <a:xfrm>
              <a:off x="2630183" y="2470345"/>
              <a:ext cx="189218" cy="214655"/>
            </a:xfrm>
            <a:custGeom>
              <a:avLst/>
              <a:gdLst/>
              <a:ahLst/>
              <a:cxnLst/>
              <a:rect l="0" t="0" r="0" b="0"/>
              <a:pathLst>
                <a:path w="189218" h="214655">
                  <a:moveTo>
                    <a:pt x="43167" y="56955"/>
                  </a:moveTo>
                  <a:lnTo>
                    <a:pt x="43167" y="56955"/>
                  </a:lnTo>
                  <a:lnTo>
                    <a:pt x="48634" y="56955"/>
                  </a:lnTo>
                  <a:lnTo>
                    <a:pt x="49255" y="63697"/>
                  </a:lnTo>
                  <a:lnTo>
                    <a:pt x="37285" y="107856"/>
                  </a:lnTo>
                  <a:lnTo>
                    <a:pt x="22380" y="150657"/>
                  </a:lnTo>
                  <a:lnTo>
                    <a:pt x="7403" y="194626"/>
                  </a:lnTo>
                  <a:lnTo>
                    <a:pt x="641" y="214128"/>
                  </a:lnTo>
                  <a:lnTo>
                    <a:pt x="0" y="214654"/>
                  </a:lnTo>
                  <a:lnTo>
                    <a:pt x="13987" y="174422"/>
                  </a:lnTo>
                  <a:lnTo>
                    <a:pt x="25670" y="138955"/>
                  </a:lnTo>
                  <a:lnTo>
                    <a:pt x="34615" y="98709"/>
                  </a:lnTo>
                  <a:lnTo>
                    <a:pt x="52296" y="55874"/>
                  </a:lnTo>
                  <a:lnTo>
                    <a:pt x="80265" y="12171"/>
                  </a:lnTo>
                  <a:lnTo>
                    <a:pt x="92181" y="98"/>
                  </a:lnTo>
                  <a:lnTo>
                    <a:pt x="97009" y="0"/>
                  </a:lnTo>
                  <a:lnTo>
                    <a:pt x="108019" y="5536"/>
                  </a:lnTo>
                  <a:lnTo>
                    <a:pt x="122747" y="23924"/>
                  </a:lnTo>
                  <a:lnTo>
                    <a:pt x="144655" y="70601"/>
                  </a:lnTo>
                  <a:lnTo>
                    <a:pt x="165131" y="118160"/>
                  </a:lnTo>
                  <a:lnTo>
                    <a:pt x="189217" y="183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096"/>
            <p:cNvSpPr/>
            <p:nvPr>
              <p:custDataLst>
                <p:tags r:id="rId34"/>
              </p:custDataLst>
            </p:nvPr>
          </p:nvSpPr>
          <p:spPr>
            <a:xfrm>
              <a:off x="2489200" y="2834971"/>
              <a:ext cx="400051" cy="435280"/>
            </a:xfrm>
            <a:custGeom>
              <a:avLst/>
              <a:gdLst/>
              <a:ahLst/>
              <a:cxnLst/>
              <a:rect l="0" t="0" r="0" b="0"/>
              <a:pathLst>
                <a:path w="400051" h="435280">
                  <a:moveTo>
                    <a:pt x="0" y="435279"/>
                  </a:moveTo>
                  <a:lnTo>
                    <a:pt x="0" y="435279"/>
                  </a:lnTo>
                  <a:lnTo>
                    <a:pt x="3371" y="435279"/>
                  </a:lnTo>
                  <a:lnTo>
                    <a:pt x="4364" y="434573"/>
                  </a:lnTo>
                  <a:lnTo>
                    <a:pt x="5026" y="433397"/>
                  </a:lnTo>
                  <a:lnTo>
                    <a:pt x="7173" y="428798"/>
                  </a:lnTo>
                  <a:lnTo>
                    <a:pt x="27020" y="386687"/>
                  </a:lnTo>
                  <a:lnTo>
                    <a:pt x="42416" y="344683"/>
                  </a:lnTo>
                  <a:lnTo>
                    <a:pt x="55703" y="299216"/>
                  </a:lnTo>
                  <a:lnTo>
                    <a:pt x="66834" y="259968"/>
                  </a:lnTo>
                  <a:lnTo>
                    <a:pt x="76976" y="224013"/>
                  </a:lnTo>
                  <a:lnTo>
                    <a:pt x="86188" y="186866"/>
                  </a:lnTo>
                  <a:lnTo>
                    <a:pt x="94985" y="149190"/>
                  </a:lnTo>
                  <a:lnTo>
                    <a:pt x="104109" y="101686"/>
                  </a:lnTo>
                  <a:lnTo>
                    <a:pt x="110562" y="56980"/>
                  </a:lnTo>
                  <a:lnTo>
                    <a:pt x="112856" y="16294"/>
                  </a:lnTo>
                  <a:lnTo>
                    <a:pt x="110601" y="3060"/>
                  </a:lnTo>
                  <a:lnTo>
                    <a:pt x="109011" y="377"/>
                  </a:lnTo>
                  <a:lnTo>
                    <a:pt x="107247" y="0"/>
                  </a:lnTo>
                  <a:lnTo>
                    <a:pt x="105364" y="1160"/>
                  </a:lnTo>
                  <a:lnTo>
                    <a:pt x="99345" y="23018"/>
                  </a:lnTo>
                  <a:lnTo>
                    <a:pt x="96059" y="69035"/>
                  </a:lnTo>
                  <a:lnTo>
                    <a:pt x="95490" y="108432"/>
                  </a:lnTo>
                  <a:lnTo>
                    <a:pt x="97179" y="155627"/>
                  </a:lnTo>
                  <a:lnTo>
                    <a:pt x="104053" y="200254"/>
                  </a:lnTo>
                  <a:lnTo>
                    <a:pt x="115027" y="242876"/>
                  </a:lnTo>
                  <a:lnTo>
                    <a:pt x="128006" y="285090"/>
                  </a:lnTo>
                  <a:lnTo>
                    <a:pt x="138501" y="300090"/>
                  </a:lnTo>
                  <a:lnTo>
                    <a:pt x="153278" y="313106"/>
                  </a:lnTo>
                  <a:lnTo>
                    <a:pt x="171605" y="323595"/>
                  </a:lnTo>
                  <a:lnTo>
                    <a:pt x="182137" y="324839"/>
                  </a:lnTo>
                  <a:lnTo>
                    <a:pt x="205127" y="320578"/>
                  </a:lnTo>
                  <a:lnTo>
                    <a:pt x="225694" y="307866"/>
                  </a:lnTo>
                  <a:lnTo>
                    <a:pt x="242831" y="289751"/>
                  </a:lnTo>
                  <a:lnTo>
                    <a:pt x="265330" y="247390"/>
                  </a:lnTo>
                  <a:lnTo>
                    <a:pt x="286733" y="201315"/>
                  </a:lnTo>
                  <a:lnTo>
                    <a:pt x="301721" y="159151"/>
                  </a:lnTo>
                  <a:lnTo>
                    <a:pt x="311727" y="118749"/>
                  </a:lnTo>
                  <a:lnTo>
                    <a:pt x="318621" y="78273"/>
                  </a:lnTo>
                  <a:lnTo>
                    <a:pt x="322817" y="48905"/>
                  </a:lnTo>
                  <a:lnTo>
                    <a:pt x="322456" y="45758"/>
                  </a:lnTo>
                  <a:lnTo>
                    <a:pt x="321509" y="45071"/>
                  </a:lnTo>
                  <a:lnTo>
                    <a:pt x="320173" y="46023"/>
                  </a:lnTo>
                  <a:lnTo>
                    <a:pt x="317852" y="89741"/>
                  </a:lnTo>
                  <a:lnTo>
                    <a:pt x="319486" y="136047"/>
                  </a:lnTo>
                  <a:lnTo>
                    <a:pt x="326320" y="179166"/>
                  </a:lnTo>
                  <a:lnTo>
                    <a:pt x="337282" y="211227"/>
                  </a:lnTo>
                  <a:lnTo>
                    <a:pt x="359930" y="252564"/>
                  </a:lnTo>
                  <a:lnTo>
                    <a:pt x="400050" y="276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846"/>
          <p:cNvGrpSpPr/>
          <p:nvPr/>
        </p:nvGrpSpPr>
        <p:grpSpPr>
          <a:xfrm>
            <a:off x="4191000" y="2889273"/>
            <a:ext cx="298451" cy="163735"/>
            <a:chOff x="4191000" y="2889273"/>
            <a:chExt cx="298451" cy="163735"/>
          </a:xfrm>
        </p:grpSpPr>
        <p:sp>
          <p:nvSpPr>
            <p:cNvPr id="196" name="SMARTInkShape-4097"/>
            <p:cNvSpPr/>
            <p:nvPr>
              <p:custDataLst>
                <p:tags r:id="rId31"/>
              </p:custDataLst>
            </p:nvPr>
          </p:nvSpPr>
          <p:spPr>
            <a:xfrm>
              <a:off x="4206839" y="3009900"/>
              <a:ext cx="282612" cy="43108"/>
            </a:xfrm>
            <a:custGeom>
              <a:avLst/>
              <a:gdLst/>
              <a:ahLst/>
              <a:cxnLst/>
              <a:rect l="0" t="0" r="0" b="0"/>
              <a:pathLst>
                <a:path w="282612" h="43108">
                  <a:moveTo>
                    <a:pt x="28611" y="0"/>
                  </a:moveTo>
                  <a:lnTo>
                    <a:pt x="28611" y="0"/>
                  </a:lnTo>
                  <a:lnTo>
                    <a:pt x="0" y="28611"/>
                  </a:lnTo>
                  <a:lnTo>
                    <a:pt x="3187" y="31774"/>
                  </a:lnTo>
                  <a:lnTo>
                    <a:pt x="46402" y="36850"/>
                  </a:lnTo>
                  <a:lnTo>
                    <a:pt x="93116" y="41224"/>
                  </a:lnTo>
                  <a:lnTo>
                    <a:pt x="135087" y="43107"/>
                  </a:lnTo>
                  <a:lnTo>
                    <a:pt x="173205" y="39897"/>
                  </a:lnTo>
                  <a:lnTo>
                    <a:pt x="208880" y="38633"/>
                  </a:lnTo>
                  <a:lnTo>
                    <a:pt x="282611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098"/>
            <p:cNvSpPr/>
            <p:nvPr>
              <p:custDataLst>
                <p:tags r:id="rId32"/>
              </p:custDataLst>
            </p:nvPr>
          </p:nvSpPr>
          <p:spPr>
            <a:xfrm>
              <a:off x="4191000" y="2889273"/>
              <a:ext cx="234951" cy="12678"/>
            </a:xfrm>
            <a:custGeom>
              <a:avLst/>
              <a:gdLst/>
              <a:ahLst/>
              <a:cxnLst/>
              <a:rect l="0" t="0" r="0" b="0"/>
              <a:pathLst>
                <a:path w="234951" h="12678">
                  <a:moveTo>
                    <a:pt x="0" y="6327"/>
                  </a:moveTo>
                  <a:lnTo>
                    <a:pt x="0" y="6327"/>
                  </a:lnTo>
                  <a:lnTo>
                    <a:pt x="16606" y="5621"/>
                  </a:lnTo>
                  <a:lnTo>
                    <a:pt x="55077" y="860"/>
                  </a:lnTo>
                  <a:lnTo>
                    <a:pt x="101667" y="93"/>
                  </a:lnTo>
                  <a:lnTo>
                    <a:pt x="142300" y="0"/>
                  </a:lnTo>
                  <a:lnTo>
                    <a:pt x="185918" y="5051"/>
                  </a:lnTo>
                  <a:lnTo>
                    <a:pt x="234950" y="12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847"/>
          <p:cNvGrpSpPr/>
          <p:nvPr/>
        </p:nvGrpSpPr>
        <p:grpSpPr>
          <a:xfrm>
            <a:off x="6546850" y="1074472"/>
            <a:ext cx="819447" cy="581616"/>
            <a:chOff x="6546850" y="1074472"/>
            <a:chExt cx="819447" cy="581616"/>
          </a:xfrm>
        </p:grpSpPr>
        <p:sp>
          <p:nvSpPr>
            <p:cNvPr id="199" name="SMARTInkShape-4099"/>
            <p:cNvSpPr/>
            <p:nvPr>
              <p:custDataLst>
                <p:tags r:id="rId24"/>
              </p:custDataLst>
            </p:nvPr>
          </p:nvSpPr>
          <p:spPr>
            <a:xfrm>
              <a:off x="6721580" y="1358900"/>
              <a:ext cx="111021" cy="95251"/>
            </a:xfrm>
            <a:custGeom>
              <a:avLst/>
              <a:gdLst/>
              <a:ahLst/>
              <a:cxnLst/>
              <a:rect l="0" t="0" r="0" b="0"/>
              <a:pathLst>
                <a:path w="111021" h="95251">
                  <a:moveTo>
                    <a:pt x="9420" y="0"/>
                  </a:moveTo>
                  <a:lnTo>
                    <a:pt x="9420" y="0"/>
                  </a:lnTo>
                  <a:lnTo>
                    <a:pt x="6049" y="0"/>
                  </a:lnTo>
                  <a:lnTo>
                    <a:pt x="2512" y="1881"/>
                  </a:lnTo>
                  <a:lnTo>
                    <a:pt x="581" y="3371"/>
                  </a:lnTo>
                  <a:lnTo>
                    <a:pt x="0" y="4364"/>
                  </a:lnTo>
                  <a:lnTo>
                    <a:pt x="317" y="5026"/>
                  </a:lnTo>
                  <a:lnTo>
                    <a:pt x="1236" y="5467"/>
                  </a:lnTo>
                  <a:lnTo>
                    <a:pt x="48501" y="48055"/>
                  </a:lnTo>
                  <a:lnTo>
                    <a:pt x="71329" y="66450"/>
                  </a:lnTo>
                  <a:lnTo>
                    <a:pt x="94635" y="87836"/>
                  </a:lnTo>
                  <a:lnTo>
                    <a:pt x="11102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100"/>
            <p:cNvSpPr/>
            <p:nvPr>
              <p:custDataLst>
                <p:tags r:id="rId25"/>
              </p:custDataLst>
            </p:nvPr>
          </p:nvSpPr>
          <p:spPr>
            <a:xfrm>
              <a:off x="6546850" y="1104983"/>
              <a:ext cx="166042" cy="551105"/>
            </a:xfrm>
            <a:custGeom>
              <a:avLst/>
              <a:gdLst/>
              <a:ahLst/>
              <a:cxnLst/>
              <a:rect l="0" t="0" r="0" b="0"/>
              <a:pathLst>
                <a:path w="166042" h="551105">
                  <a:moveTo>
                    <a:pt x="19050" y="133267"/>
                  </a:moveTo>
                  <a:lnTo>
                    <a:pt x="19050" y="133267"/>
                  </a:lnTo>
                  <a:lnTo>
                    <a:pt x="23414" y="123128"/>
                  </a:lnTo>
                  <a:lnTo>
                    <a:pt x="25138" y="110155"/>
                  </a:lnTo>
                  <a:lnTo>
                    <a:pt x="25377" y="150163"/>
                  </a:lnTo>
                  <a:lnTo>
                    <a:pt x="28764" y="192052"/>
                  </a:lnTo>
                  <a:lnTo>
                    <a:pt x="30423" y="227598"/>
                  </a:lnTo>
                  <a:lnTo>
                    <a:pt x="30455" y="264092"/>
                  </a:lnTo>
                  <a:lnTo>
                    <a:pt x="27211" y="311259"/>
                  </a:lnTo>
                  <a:lnTo>
                    <a:pt x="26205" y="348782"/>
                  </a:lnTo>
                  <a:lnTo>
                    <a:pt x="25638" y="392719"/>
                  </a:lnTo>
                  <a:lnTo>
                    <a:pt x="25505" y="424263"/>
                  </a:lnTo>
                  <a:lnTo>
                    <a:pt x="26152" y="458037"/>
                  </a:lnTo>
                  <a:lnTo>
                    <a:pt x="29776" y="501997"/>
                  </a:lnTo>
                  <a:lnTo>
                    <a:pt x="32282" y="548468"/>
                  </a:lnTo>
                  <a:lnTo>
                    <a:pt x="33516" y="550473"/>
                  </a:lnTo>
                  <a:lnTo>
                    <a:pt x="35044" y="551104"/>
                  </a:lnTo>
                  <a:lnTo>
                    <a:pt x="36741" y="542398"/>
                  </a:lnTo>
                  <a:lnTo>
                    <a:pt x="34460" y="497952"/>
                  </a:lnTo>
                  <a:lnTo>
                    <a:pt x="29181" y="461298"/>
                  </a:lnTo>
                  <a:lnTo>
                    <a:pt x="27081" y="425814"/>
                  </a:lnTo>
                  <a:lnTo>
                    <a:pt x="26146" y="386054"/>
                  </a:lnTo>
                  <a:lnTo>
                    <a:pt x="25621" y="339165"/>
                  </a:lnTo>
                  <a:lnTo>
                    <a:pt x="25465" y="295011"/>
                  </a:lnTo>
                  <a:lnTo>
                    <a:pt x="25419" y="254804"/>
                  </a:lnTo>
                  <a:lnTo>
                    <a:pt x="25405" y="216080"/>
                  </a:lnTo>
                  <a:lnTo>
                    <a:pt x="26107" y="174973"/>
                  </a:lnTo>
                  <a:lnTo>
                    <a:pt x="28772" y="138868"/>
                  </a:lnTo>
                  <a:lnTo>
                    <a:pt x="30868" y="99100"/>
                  </a:lnTo>
                  <a:lnTo>
                    <a:pt x="42420" y="51651"/>
                  </a:lnTo>
                  <a:lnTo>
                    <a:pt x="67049" y="11573"/>
                  </a:lnTo>
                  <a:lnTo>
                    <a:pt x="79659" y="3216"/>
                  </a:lnTo>
                  <a:lnTo>
                    <a:pt x="86972" y="0"/>
                  </a:lnTo>
                  <a:lnTo>
                    <a:pt x="104506" y="189"/>
                  </a:lnTo>
                  <a:lnTo>
                    <a:pt x="123352" y="6388"/>
                  </a:lnTo>
                  <a:lnTo>
                    <a:pt x="147713" y="24334"/>
                  </a:lnTo>
                  <a:lnTo>
                    <a:pt x="156901" y="34522"/>
                  </a:lnTo>
                  <a:lnTo>
                    <a:pt x="166041" y="61676"/>
                  </a:lnTo>
                  <a:lnTo>
                    <a:pt x="165312" y="105955"/>
                  </a:lnTo>
                  <a:lnTo>
                    <a:pt x="162137" y="120188"/>
                  </a:lnTo>
                  <a:lnTo>
                    <a:pt x="146269" y="142876"/>
                  </a:lnTo>
                  <a:lnTo>
                    <a:pt x="110553" y="174415"/>
                  </a:lnTo>
                  <a:lnTo>
                    <a:pt x="65793" y="196916"/>
                  </a:lnTo>
                  <a:lnTo>
                    <a:pt x="32778" y="206256"/>
                  </a:lnTo>
                  <a:lnTo>
                    <a:pt x="0" y="20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101"/>
            <p:cNvSpPr/>
            <p:nvPr>
              <p:custDataLst>
                <p:tags r:id="rId26"/>
              </p:custDataLst>
            </p:nvPr>
          </p:nvSpPr>
          <p:spPr>
            <a:xfrm>
              <a:off x="7226822" y="1143000"/>
              <a:ext cx="12179" cy="31751"/>
            </a:xfrm>
            <a:custGeom>
              <a:avLst/>
              <a:gdLst/>
              <a:ahLst/>
              <a:cxnLst/>
              <a:rect l="0" t="0" r="0" b="0"/>
              <a:pathLst>
                <a:path w="12179" h="31751">
                  <a:moveTo>
                    <a:pt x="12178" y="31750"/>
                  </a:moveTo>
                  <a:lnTo>
                    <a:pt x="12178" y="31750"/>
                  </a:lnTo>
                  <a:lnTo>
                    <a:pt x="3450" y="22316"/>
                  </a:lnTo>
                  <a:lnTo>
                    <a:pt x="0" y="14106"/>
                  </a:lnTo>
                  <a:lnTo>
                    <a:pt x="1592" y="11443"/>
                  </a:lnTo>
                  <a:lnTo>
                    <a:pt x="121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102"/>
            <p:cNvSpPr/>
            <p:nvPr>
              <p:custDataLst>
                <p:tags r:id="rId27"/>
              </p:custDataLst>
            </p:nvPr>
          </p:nvSpPr>
          <p:spPr>
            <a:xfrm>
              <a:off x="7258050" y="1085850"/>
              <a:ext cx="108247" cy="342901"/>
            </a:xfrm>
            <a:custGeom>
              <a:avLst/>
              <a:gdLst/>
              <a:ahLst/>
              <a:cxnLst/>
              <a:rect l="0" t="0" r="0" b="0"/>
              <a:pathLst>
                <a:path w="108247" h="342901">
                  <a:moveTo>
                    <a:pt x="38100" y="0"/>
                  </a:moveTo>
                  <a:lnTo>
                    <a:pt x="38100" y="0"/>
                  </a:lnTo>
                  <a:lnTo>
                    <a:pt x="64615" y="29886"/>
                  </a:lnTo>
                  <a:lnTo>
                    <a:pt x="84051" y="69874"/>
                  </a:lnTo>
                  <a:lnTo>
                    <a:pt x="101478" y="107876"/>
                  </a:lnTo>
                  <a:lnTo>
                    <a:pt x="107896" y="134728"/>
                  </a:lnTo>
                  <a:lnTo>
                    <a:pt x="108246" y="178757"/>
                  </a:lnTo>
                  <a:lnTo>
                    <a:pt x="105921" y="213048"/>
                  </a:lnTo>
                  <a:lnTo>
                    <a:pt x="92061" y="252841"/>
                  </a:lnTo>
                  <a:lnTo>
                    <a:pt x="64333" y="298927"/>
                  </a:lnTo>
                  <a:lnTo>
                    <a:pt x="49760" y="314184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103"/>
            <p:cNvSpPr/>
            <p:nvPr>
              <p:custDataLst>
                <p:tags r:id="rId28"/>
              </p:custDataLst>
            </p:nvPr>
          </p:nvSpPr>
          <p:spPr>
            <a:xfrm>
              <a:off x="7198031" y="1221892"/>
              <a:ext cx="6240" cy="117959"/>
            </a:xfrm>
            <a:custGeom>
              <a:avLst/>
              <a:gdLst/>
              <a:ahLst/>
              <a:cxnLst/>
              <a:rect l="0" t="0" r="0" b="0"/>
              <a:pathLst>
                <a:path w="6240" h="117959">
                  <a:moveTo>
                    <a:pt x="2869" y="3658"/>
                  </a:moveTo>
                  <a:lnTo>
                    <a:pt x="2869" y="3658"/>
                  </a:lnTo>
                  <a:lnTo>
                    <a:pt x="2869" y="287"/>
                  </a:lnTo>
                  <a:lnTo>
                    <a:pt x="3574" y="0"/>
                  </a:lnTo>
                  <a:lnTo>
                    <a:pt x="6239" y="1562"/>
                  </a:lnTo>
                  <a:lnTo>
                    <a:pt x="4963" y="19892"/>
                  </a:lnTo>
                  <a:lnTo>
                    <a:pt x="0" y="64758"/>
                  </a:lnTo>
                  <a:lnTo>
                    <a:pt x="2869" y="117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104"/>
            <p:cNvSpPr/>
            <p:nvPr>
              <p:custDataLst>
                <p:tags r:id="rId29"/>
              </p:custDataLst>
            </p:nvPr>
          </p:nvSpPr>
          <p:spPr>
            <a:xfrm>
              <a:off x="6982604" y="1074472"/>
              <a:ext cx="84685" cy="295470"/>
            </a:xfrm>
            <a:custGeom>
              <a:avLst/>
              <a:gdLst/>
              <a:ahLst/>
              <a:cxnLst/>
              <a:rect l="0" t="0" r="0" b="0"/>
              <a:pathLst>
                <a:path w="84685" h="295470">
                  <a:moveTo>
                    <a:pt x="78596" y="30428"/>
                  </a:moveTo>
                  <a:lnTo>
                    <a:pt x="78596" y="30428"/>
                  </a:lnTo>
                  <a:lnTo>
                    <a:pt x="81966" y="27057"/>
                  </a:lnTo>
                  <a:lnTo>
                    <a:pt x="83622" y="21639"/>
                  </a:lnTo>
                  <a:lnTo>
                    <a:pt x="84684" y="10034"/>
                  </a:lnTo>
                  <a:lnTo>
                    <a:pt x="82948" y="5371"/>
                  </a:lnTo>
                  <a:lnTo>
                    <a:pt x="81497" y="3140"/>
                  </a:lnTo>
                  <a:lnTo>
                    <a:pt x="79825" y="1653"/>
                  </a:lnTo>
                  <a:lnTo>
                    <a:pt x="76085" y="0"/>
                  </a:lnTo>
                  <a:lnTo>
                    <a:pt x="74100" y="1676"/>
                  </a:lnTo>
                  <a:lnTo>
                    <a:pt x="49478" y="49259"/>
                  </a:lnTo>
                  <a:lnTo>
                    <a:pt x="32157" y="96785"/>
                  </a:lnTo>
                  <a:lnTo>
                    <a:pt x="22444" y="129770"/>
                  </a:lnTo>
                  <a:lnTo>
                    <a:pt x="10923" y="174633"/>
                  </a:lnTo>
                  <a:lnTo>
                    <a:pt x="3041" y="211444"/>
                  </a:lnTo>
                  <a:lnTo>
                    <a:pt x="0" y="246105"/>
                  </a:lnTo>
                  <a:lnTo>
                    <a:pt x="5449" y="271662"/>
                  </a:lnTo>
                  <a:lnTo>
                    <a:pt x="8665" y="280151"/>
                  </a:lnTo>
                  <a:lnTo>
                    <a:pt x="13630" y="286515"/>
                  </a:lnTo>
                  <a:lnTo>
                    <a:pt x="26674" y="295469"/>
                  </a:lnTo>
                  <a:lnTo>
                    <a:pt x="72246" y="290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105"/>
            <p:cNvSpPr/>
            <p:nvPr>
              <p:custDataLst>
                <p:tags r:id="rId30"/>
              </p:custDataLst>
            </p:nvPr>
          </p:nvSpPr>
          <p:spPr>
            <a:xfrm>
              <a:off x="6686550" y="1347083"/>
              <a:ext cx="184151" cy="126118"/>
            </a:xfrm>
            <a:custGeom>
              <a:avLst/>
              <a:gdLst/>
              <a:ahLst/>
              <a:cxnLst/>
              <a:rect l="0" t="0" r="0" b="0"/>
              <a:pathLst>
                <a:path w="184151" h="126118">
                  <a:moveTo>
                    <a:pt x="184150" y="5467"/>
                  </a:moveTo>
                  <a:lnTo>
                    <a:pt x="184150" y="5467"/>
                  </a:lnTo>
                  <a:lnTo>
                    <a:pt x="184148" y="2096"/>
                  </a:lnTo>
                  <a:lnTo>
                    <a:pt x="182738" y="1103"/>
                  </a:lnTo>
                  <a:lnTo>
                    <a:pt x="177408" y="0"/>
                  </a:lnTo>
                  <a:lnTo>
                    <a:pt x="137894" y="13500"/>
                  </a:lnTo>
                  <a:lnTo>
                    <a:pt x="94699" y="47643"/>
                  </a:lnTo>
                  <a:lnTo>
                    <a:pt x="50034" y="85721"/>
                  </a:lnTo>
                  <a:lnTo>
                    <a:pt x="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848"/>
          <p:cNvGrpSpPr/>
          <p:nvPr/>
        </p:nvGrpSpPr>
        <p:grpSpPr>
          <a:xfrm>
            <a:off x="6035667" y="1038885"/>
            <a:ext cx="200034" cy="320016"/>
            <a:chOff x="6035667" y="1038885"/>
            <a:chExt cx="200034" cy="320016"/>
          </a:xfrm>
        </p:grpSpPr>
        <p:sp>
          <p:nvSpPr>
            <p:cNvPr id="207" name="SMARTInkShape-4106"/>
            <p:cNvSpPr/>
            <p:nvPr>
              <p:custDataLst>
                <p:tags r:id="rId21"/>
              </p:custDataLst>
            </p:nvPr>
          </p:nvSpPr>
          <p:spPr>
            <a:xfrm>
              <a:off x="6235700" y="1333500"/>
              <a:ext cx="1" cy="13668"/>
            </a:xfrm>
            <a:custGeom>
              <a:avLst/>
              <a:gdLst/>
              <a:ahLst/>
              <a:cxnLst/>
              <a:rect l="0" t="0" r="0" b="0"/>
              <a:pathLst>
                <a:path w="1" h="13668">
                  <a:moveTo>
                    <a:pt x="0" y="6350"/>
                  </a:moveTo>
                  <a:lnTo>
                    <a:pt x="0" y="6350"/>
                  </a:lnTo>
                  <a:lnTo>
                    <a:pt x="0" y="136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107"/>
            <p:cNvSpPr/>
            <p:nvPr>
              <p:custDataLst>
                <p:tags r:id="rId22"/>
              </p:custDataLst>
            </p:nvPr>
          </p:nvSpPr>
          <p:spPr>
            <a:xfrm>
              <a:off x="6035667" y="1038885"/>
              <a:ext cx="73034" cy="51459"/>
            </a:xfrm>
            <a:custGeom>
              <a:avLst/>
              <a:gdLst/>
              <a:ahLst/>
              <a:cxnLst/>
              <a:rect l="0" t="0" r="0" b="0"/>
              <a:pathLst>
                <a:path w="73034" h="51459">
                  <a:moveTo>
                    <a:pt x="73033" y="2515"/>
                  </a:moveTo>
                  <a:lnTo>
                    <a:pt x="73033" y="2515"/>
                  </a:lnTo>
                  <a:lnTo>
                    <a:pt x="33487" y="1252"/>
                  </a:lnTo>
                  <a:lnTo>
                    <a:pt x="7522" y="10732"/>
                  </a:lnTo>
                  <a:lnTo>
                    <a:pt x="3959" y="13638"/>
                  </a:lnTo>
                  <a:lnTo>
                    <a:pt x="0" y="20629"/>
                  </a:lnTo>
                  <a:lnTo>
                    <a:pt x="122" y="30321"/>
                  </a:lnTo>
                  <a:lnTo>
                    <a:pt x="1141" y="35869"/>
                  </a:lnTo>
                  <a:lnTo>
                    <a:pt x="6039" y="43915"/>
                  </a:lnTo>
                  <a:lnTo>
                    <a:pt x="9321" y="47048"/>
                  </a:lnTo>
                  <a:lnTo>
                    <a:pt x="20492" y="50530"/>
                  </a:lnTo>
                  <a:lnTo>
                    <a:pt x="27423" y="51458"/>
                  </a:lnTo>
                  <a:lnTo>
                    <a:pt x="40768" y="48727"/>
                  </a:lnTo>
                  <a:lnTo>
                    <a:pt x="47288" y="46023"/>
                  </a:lnTo>
                  <a:lnTo>
                    <a:pt x="51637" y="41398"/>
                  </a:lnTo>
                  <a:lnTo>
                    <a:pt x="56468" y="28733"/>
                  </a:lnTo>
                  <a:lnTo>
                    <a:pt x="54853" y="15579"/>
                  </a:lnTo>
                  <a:lnTo>
                    <a:pt x="52447" y="9107"/>
                  </a:lnTo>
                  <a:lnTo>
                    <a:pt x="48726" y="4793"/>
                  </a:lnTo>
                  <a:lnTo>
                    <a:pt x="38946" y="0"/>
                  </a:lnTo>
                  <a:lnTo>
                    <a:pt x="33375" y="133"/>
                  </a:lnTo>
                  <a:lnTo>
                    <a:pt x="21540" y="4043"/>
                  </a:lnTo>
                  <a:lnTo>
                    <a:pt x="3183" y="21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108"/>
            <p:cNvSpPr/>
            <p:nvPr>
              <p:custDataLst>
                <p:tags r:id="rId23"/>
              </p:custDataLst>
            </p:nvPr>
          </p:nvSpPr>
          <p:spPr>
            <a:xfrm>
              <a:off x="6057900" y="1193800"/>
              <a:ext cx="31751" cy="165101"/>
            </a:xfrm>
            <a:custGeom>
              <a:avLst/>
              <a:gdLst/>
              <a:ahLst/>
              <a:cxnLst/>
              <a:rect l="0" t="0" r="0" b="0"/>
              <a:pathLst>
                <a:path w="31751" h="165101">
                  <a:moveTo>
                    <a:pt x="0" y="0"/>
                  </a:moveTo>
                  <a:lnTo>
                    <a:pt x="0" y="0"/>
                  </a:lnTo>
                  <a:lnTo>
                    <a:pt x="1881" y="42376"/>
                  </a:lnTo>
                  <a:lnTo>
                    <a:pt x="8839" y="83003"/>
                  </a:lnTo>
                  <a:lnTo>
                    <a:pt x="12643" y="126227"/>
                  </a:lnTo>
                  <a:lnTo>
                    <a:pt x="21438" y="160791"/>
                  </a:lnTo>
                  <a:lnTo>
                    <a:pt x="23464" y="163638"/>
                  </a:lnTo>
                  <a:lnTo>
                    <a:pt x="317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849"/>
          <p:cNvGrpSpPr/>
          <p:nvPr/>
        </p:nvGrpSpPr>
        <p:grpSpPr>
          <a:xfrm>
            <a:off x="5082979" y="965277"/>
            <a:ext cx="657422" cy="863459"/>
            <a:chOff x="5082979" y="965277"/>
            <a:chExt cx="657422" cy="863459"/>
          </a:xfrm>
        </p:grpSpPr>
        <p:sp>
          <p:nvSpPr>
            <p:cNvPr id="211" name="SMARTInkShape-4109"/>
            <p:cNvSpPr/>
            <p:nvPr>
              <p:custDataLst>
                <p:tags r:id="rId19"/>
              </p:custDataLst>
            </p:nvPr>
          </p:nvSpPr>
          <p:spPr>
            <a:xfrm>
              <a:off x="5211696" y="965277"/>
              <a:ext cx="503305" cy="469824"/>
            </a:xfrm>
            <a:custGeom>
              <a:avLst/>
              <a:gdLst/>
              <a:ahLst/>
              <a:cxnLst/>
              <a:rect l="0" t="0" r="0" b="0"/>
              <a:pathLst>
                <a:path w="503305" h="469824">
                  <a:moveTo>
                    <a:pt x="446154" y="6273"/>
                  </a:moveTo>
                  <a:lnTo>
                    <a:pt x="446154" y="6273"/>
                  </a:lnTo>
                  <a:lnTo>
                    <a:pt x="446154" y="184"/>
                  </a:lnTo>
                  <a:lnTo>
                    <a:pt x="442783" y="0"/>
                  </a:lnTo>
                  <a:lnTo>
                    <a:pt x="439246" y="1839"/>
                  </a:lnTo>
                  <a:lnTo>
                    <a:pt x="391697" y="32528"/>
                  </a:lnTo>
                  <a:lnTo>
                    <a:pt x="345243" y="60900"/>
                  </a:lnTo>
                  <a:lnTo>
                    <a:pt x="299901" y="83438"/>
                  </a:lnTo>
                  <a:lnTo>
                    <a:pt x="259357" y="99927"/>
                  </a:lnTo>
                  <a:lnTo>
                    <a:pt x="219357" y="117513"/>
                  </a:lnTo>
                  <a:lnTo>
                    <a:pt x="175519" y="138716"/>
                  </a:lnTo>
                  <a:lnTo>
                    <a:pt x="136265" y="161473"/>
                  </a:lnTo>
                  <a:lnTo>
                    <a:pt x="119698" y="178553"/>
                  </a:lnTo>
                  <a:lnTo>
                    <a:pt x="117744" y="183920"/>
                  </a:lnTo>
                  <a:lnTo>
                    <a:pt x="117853" y="188910"/>
                  </a:lnTo>
                  <a:lnTo>
                    <a:pt x="119337" y="193648"/>
                  </a:lnTo>
                  <a:lnTo>
                    <a:pt x="123149" y="197512"/>
                  </a:lnTo>
                  <a:lnTo>
                    <a:pt x="144112" y="207026"/>
                  </a:lnTo>
                  <a:lnTo>
                    <a:pt x="190608" y="224407"/>
                  </a:lnTo>
                  <a:lnTo>
                    <a:pt x="217802" y="241885"/>
                  </a:lnTo>
                  <a:lnTo>
                    <a:pt x="224069" y="248014"/>
                  </a:lnTo>
                  <a:lnTo>
                    <a:pt x="227542" y="254217"/>
                  </a:lnTo>
                  <a:lnTo>
                    <a:pt x="229519" y="266754"/>
                  </a:lnTo>
                  <a:lnTo>
                    <a:pt x="219924" y="292454"/>
                  </a:lnTo>
                  <a:lnTo>
                    <a:pt x="203675" y="312298"/>
                  </a:lnTo>
                  <a:lnTo>
                    <a:pt x="158237" y="346149"/>
                  </a:lnTo>
                  <a:lnTo>
                    <a:pt x="114763" y="370776"/>
                  </a:lnTo>
                  <a:lnTo>
                    <a:pt x="67714" y="396218"/>
                  </a:lnTo>
                  <a:lnTo>
                    <a:pt x="27812" y="417910"/>
                  </a:lnTo>
                  <a:lnTo>
                    <a:pt x="6930" y="431228"/>
                  </a:lnTo>
                  <a:lnTo>
                    <a:pt x="2349" y="437743"/>
                  </a:lnTo>
                  <a:lnTo>
                    <a:pt x="0" y="444203"/>
                  </a:lnTo>
                  <a:lnTo>
                    <a:pt x="1963" y="449215"/>
                  </a:lnTo>
                  <a:lnTo>
                    <a:pt x="6799" y="453262"/>
                  </a:lnTo>
                  <a:lnTo>
                    <a:pt x="13551" y="456666"/>
                  </a:lnTo>
                  <a:lnTo>
                    <a:pt x="58462" y="462128"/>
                  </a:lnTo>
                  <a:lnTo>
                    <a:pt x="104650" y="463207"/>
                  </a:lnTo>
                  <a:lnTo>
                    <a:pt x="143649" y="463394"/>
                  </a:lnTo>
                  <a:lnTo>
                    <a:pt x="186484" y="463450"/>
                  </a:lnTo>
                  <a:lnTo>
                    <a:pt x="232336" y="465348"/>
                  </a:lnTo>
                  <a:lnTo>
                    <a:pt x="279790" y="466616"/>
                  </a:lnTo>
                  <a:lnTo>
                    <a:pt x="325129" y="466286"/>
                  </a:lnTo>
                  <a:lnTo>
                    <a:pt x="369844" y="468775"/>
                  </a:lnTo>
                  <a:lnTo>
                    <a:pt x="412489" y="469512"/>
                  </a:lnTo>
                  <a:lnTo>
                    <a:pt x="503304" y="469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110"/>
            <p:cNvSpPr/>
            <p:nvPr>
              <p:custDataLst>
                <p:tags r:id="rId20"/>
              </p:custDataLst>
            </p:nvPr>
          </p:nvSpPr>
          <p:spPr>
            <a:xfrm>
              <a:off x="5082979" y="1581479"/>
              <a:ext cx="657422" cy="247257"/>
            </a:xfrm>
            <a:custGeom>
              <a:avLst/>
              <a:gdLst/>
              <a:ahLst/>
              <a:cxnLst/>
              <a:rect l="0" t="0" r="0" b="0"/>
              <a:pathLst>
                <a:path w="657422" h="247257">
                  <a:moveTo>
                    <a:pt x="3371" y="240971"/>
                  </a:moveTo>
                  <a:lnTo>
                    <a:pt x="3371" y="240971"/>
                  </a:lnTo>
                  <a:lnTo>
                    <a:pt x="0" y="244342"/>
                  </a:lnTo>
                  <a:lnTo>
                    <a:pt x="418" y="245335"/>
                  </a:lnTo>
                  <a:lnTo>
                    <a:pt x="4647" y="246438"/>
                  </a:lnTo>
                  <a:lnTo>
                    <a:pt x="43807" y="247243"/>
                  </a:lnTo>
                  <a:lnTo>
                    <a:pt x="80263" y="243927"/>
                  </a:lnTo>
                  <a:lnTo>
                    <a:pt x="124618" y="238476"/>
                  </a:lnTo>
                  <a:lnTo>
                    <a:pt x="160024" y="229021"/>
                  </a:lnTo>
                  <a:lnTo>
                    <a:pt x="201872" y="217283"/>
                  </a:lnTo>
                  <a:lnTo>
                    <a:pt x="241939" y="205038"/>
                  </a:lnTo>
                  <a:lnTo>
                    <a:pt x="259215" y="197719"/>
                  </a:lnTo>
                  <a:lnTo>
                    <a:pt x="272537" y="186000"/>
                  </a:lnTo>
                  <a:lnTo>
                    <a:pt x="278065" y="178923"/>
                  </a:lnTo>
                  <a:lnTo>
                    <a:pt x="282325" y="165417"/>
                  </a:lnTo>
                  <a:lnTo>
                    <a:pt x="282475" y="158851"/>
                  </a:lnTo>
                  <a:lnTo>
                    <a:pt x="276993" y="144031"/>
                  </a:lnTo>
                  <a:lnTo>
                    <a:pt x="250966" y="105282"/>
                  </a:lnTo>
                  <a:lnTo>
                    <a:pt x="206280" y="62749"/>
                  </a:lnTo>
                  <a:lnTo>
                    <a:pt x="202850" y="56540"/>
                  </a:lnTo>
                  <a:lnTo>
                    <a:pt x="200919" y="43996"/>
                  </a:lnTo>
                  <a:lnTo>
                    <a:pt x="204294" y="33247"/>
                  </a:lnTo>
                  <a:lnTo>
                    <a:pt x="207169" y="28405"/>
                  </a:lnTo>
                  <a:lnTo>
                    <a:pt x="228071" y="14848"/>
                  </a:lnTo>
                  <a:lnTo>
                    <a:pt x="270734" y="5302"/>
                  </a:lnTo>
                  <a:lnTo>
                    <a:pt x="308367" y="1339"/>
                  </a:lnTo>
                  <a:lnTo>
                    <a:pt x="348897" y="0"/>
                  </a:lnTo>
                  <a:lnTo>
                    <a:pt x="384602" y="9169"/>
                  </a:lnTo>
                  <a:lnTo>
                    <a:pt x="407546" y="20695"/>
                  </a:lnTo>
                  <a:lnTo>
                    <a:pt x="414190" y="32533"/>
                  </a:lnTo>
                  <a:lnTo>
                    <a:pt x="416951" y="40629"/>
                  </a:lnTo>
                  <a:lnTo>
                    <a:pt x="414092" y="75620"/>
                  </a:lnTo>
                  <a:lnTo>
                    <a:pt x="400486" y="121552"/>
                  </a:lnTo>
                  <a:lnTo>
                    <a:pt x="383401" y="165125"/>
                  </a:lnTo>
                  <a:lnTo>
                    <a:pt x="376244" y="187297"/>
                  </a:lnTo>
                  <a:lnTo>
                    <a:pt x="376396" y="215111"/>
                  </a:lnTo>
                  <a:lnTo>
                    <a:pt x="381877" y="222320"/>
                  </a:lnTo>
                  <a:lnTo>
                    <a:pt x="401137" y="232211"/>
                  </a:lnTo>
                  <a:lnTo>
                    <a:pt x="443117" y="241746"/>
                  </a:lnTo>
                  <a:lnTo>
                    <a:pt x="476803" y="244843"/>
                  </a:lnTo>
                  <a:lnTo>
                    <a:pt x="522059" y="246587"/>
                  </a:lnTo>
                  <a:lnTo>
                    <a:pt x="562751" y="247104"/>
                  </a:lnTo>
                  <a:lnTo>
                    <a:pt x="607498" y="247256"/>
                  </a:lnTo>
                  <a:lnTo>
                    <a:pt x="657421" y="240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850"/>
          <p:cNvGrpSpPr/>
          <p:nvPr/>
        </p:nvGrpSpPr>
        <p:grpSpPr>
          <a:xfrm>
            <a:off x="4241800" y="1231900"/>
            <a:ext cx="361951" cy="162764"/>
            <a:chOff x="4241800" y="1231900"/>
            <a:chExt cx="361951" cy="162764"/>
          </a:xfrm>
        </p:grpSpPr>
        <p:sp>
          <p:nvSpPr>
            <p:cNvPr id="214" name="SMARTInkShape-4111"/>
            <p:cNvSpPr/>
            <p:nvPr>
              <p:custDataLst>
                <p:tags r:id="rId17"/>
              </p:custDataLst>
            </p:nvPr>
          </p:nvSpPr>
          <p:spPr>
            <a:xfrm>
              <a:off x="4241800" y="1231900"/>
              <a:ext cx="234951" cy="12701"/>
            </a:xfrm>
            <a:custGeom>
              <a:avLst/>
              <a:gdLst/>
              <a:ahLst/>
              <a:cxnLst/>
              <a:rect l="0" t="0" r="0" b="0"/>
              <a:pathLst>
                <a:path w="234951" h="12701">
                  <a:moveTo>
                    <a:pt x="0" y="12700"/>
                  </a:moveTo>
                  <a:lnTo>
                    <a:pt x="0" y="12700"/>
                  </a:lnTo>
                  <a:lnTo>
                    <a:pt x="37037" y="8937"/>
                  </a:lnTo>
                  <a:lnTo>
                    <a:pt x="68673" y="3972"/>
                  </a:lnTo>
                  <a:lnTo>
                    <a:pt x="103899" y="1765"/>
                  </a:lnTo>
                  <a:lnTo>
                    <a:pt x="145947" y="523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112"/>
            <p:cNvSpPr/>
            <p:nvPr>
              <p:custDataLst>
                <p:tags r:id="rId18"/>
              </p:custDataLst>
            </p:nvPr>
          </p:nvSpPr>
          <p:spPr>
            <a:xfrm>
              <a:off x="4289061" y="1352550"/>
              <a:ext cx="314690" cy="42114"/>
            </a:xfrm>
            <a:custGeom>
              <a:avLst/>
              <a:gdLst/>
              <a:ahLst/>
              <a:cxnLst/>
              <a:rect l="0" t="0" r="0" b="0"/>
              <a:pathLst>
                <a:path w="314690" h="42114">
                  <a:moveTo>
                    <a:pt x="35289" y="0"/>
                  </a:moveTo>
                  <a:lnTo>
                    <a:pt x="35289" y="0"/>
                  </a:lnTo>
                  <a:lnTo>
                    <a:pt x="3515" y="28821"/>
                  </a:lnTo>
                  <a:lnTo>
                    <a:pt x="0" y="36563"/>
                  </a:lnTo>
                  <a:lnTo>
                    <a:pt x="2591" y="39192"/>
                  </a:lnTo>
                  <a:lnTo>
                    <a:pt x="14877" y="42113"/>
                  </a:lnTo>
                  <a:lnTo>
                    <a:pt x="51740" y="40387"/>
                  </a:lnTo>
                  <a:lnTo>
                    <a:pt x="89873" y="37235"/>
                  </a:lnTo>
                  <a:lnTo>
                    <a:pt x="130810" y="33482"/>
                  </a:lnTo>
                  <a:lnTo>
                    <a:pt x="177656" y="27403"/>
                  </a:lnTo>
                  <a:lnTo>
                    <a:pt x="219053" y="21133"/>
                  </a:lnTo>
                  <a:lnTo>
                    <a:pt x="261579" y="14807"/>
                  </a:lnTo>
                  <a:lnTo>
                    <a:pt x="31468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851"/>
          <p:cNvGrpSpPr/>
          <p:nvPr/>
        </p:nvGrpSpPr>
        <p:grpSpPr>
          <a:xfrm>
            <a:off x="2508631" y="929023"/>
            <a:ext cx="1388924" cy="612252"/>
            <a:chOff x="2508631" y="929023"/>
            <a:chExt cx="1388924" cy="612252"/>
          </a:xfrm>
        </p:grpSpPr>
        <p:sp>
          <p:nvSpPr>
            <p:cNvPr id="217" name="SMARTInkShape-4113"/>
            <p:cNvSpPr/>
            <p:nvPr>
              <p:custDataLst>
                <p:tags r:id="rId11"/>
              </p:custDataLst>
            </p:nvPr>
          </p:nvSpPr>
          <p:spPr>
            <a:xfrm>
              <a:off x="2508631" y="991922"/>
              <a:ext cx="247270" cy="431261"/>
            </a:xfrm>
            <a:custGeom>
              <a:avLst/>
              <a:gdLst/>
              <a:ahLst/>
              <a:cxnLst/>
              <a:rect l="0" t="0" r="0" b="0"/>
              <a:pathLst>
                <a:path w="247270" h="431261">
                  <a:moveTo>
                    <a:pt x="247269" y="30428"/>
                  </a:moveTo>
                  <a:lnTo>
                    <a:pt x="247269" y="30428"/>
                  </a:lnTo>
                  <a:lnTo>
                    <a:pt x="247269" y="27057"/>
                  </a:lnTo>
                  <a:lnTo>
                    <a:pt x="243898" y="18219"/>
                  </a:lnTo>
                  <a:lnTo>
                    <a:pt x="238431" y="10034"/>
                  </a:lnTo>
                  <a:lnTo>
                    <a:pt x="222229" y="3140"/>
                  </a:lnTo>
                  <a:lnTo>
                    <a:pt x="202926" y="0"/>
                  </a:lnTo>
                  <a:lnTo>
                    <a:pt x="173687" y="5812"/>
                  </a:lnTo>
                  <a:lnTo>
                    <a:pt x="141584" y="23213"/>
                  </a:lnTo>
                  <a:lnTo>
                    <a:pt x="116472" y="49614"/>
                  </a:lnTo>
                  <a:lnTo>
                    <a:pt x="92254" y="86521"/>
                  </a:lnTo>
                  <a:lnTo>
                    <a:pt x="73290" y="126488"/>
                  </a:lnTo>
                  <a:lnTo>
                    <a:pt x="60880" y="166448"/>
                  </a:lnTo>
                  <a:lnTo>
                    <a:pt x="48266" y="200239"/>
                  </a:lnTo>
                  <a:lnTo>
                    <a:pt x="35592" y="244039"/>
                  </a:lnTo>
                  <a:lnTo>
                    <a:pt x="23605" y="285788"/>
                  </a:lnTo>
                  <a:lnTo>
                    <a:pt x="12876" y="325933"/>
                  </a:lnTo>
                  <a:lnTo>
                    <a:pt x="6134" y="361637"/>
                  </a:lnTo>
                  <a:lnTo>
                    <a:pt x="191" y="408024"/>
                  </a:lnTo>
                  <a:lnTo>
                    <a:pt x="0" y="415508"/>
                  </a:lnTo>
                  <a:lnTo>
                    <a:pt x="2695" y="421204"/>
                  </a:lnTo>
                  <a:lnTo>
                    <a:pt x="13216" y="429413"/>
                  </a:lnTo>
                  <a:lnTo>
                    <a:pt x="48490" y="431260"/>
                  </a:lnTo>
                  <a:lnTo>
                    <a:pt x="94689" y="423968"/>
                  </a:lnTo>
                  <a:lnTo>
                    <a:pt x="140755" y="412870"/>
                  </a:lnTo>
                  <a:lnTo>
                    <a:pt x="185359" y="395772"/>
                  </a:lnTo>
                  <a:lnTo>
                    <a:pt x="228219" y="366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114"/>
            <p:cNvSpPr/>
            <p:nvPr>
              <p:custDataLst>
                <p:tags r:id="rId12"/>
              </p:custDataLst>
            </p:nvPr>
          </p:nvSpPr>
          <p:spPr>
            <a:xfrm>
              <a:off x="3677533" y="959557"/>
              <a:ext cx="220022" cy="581718"/>
            </a:xfrm>
            <a:custGeom>
              <a:avLst/>
              <a:gdLst/>
              <a:ahLst/>
              <a:cxnLst/>
              <a:rect l="0" t="0" r="0" b="0"/>
              <a:pathLst>
                <a:path w="220022" h="581718">
                  <a:moveTo>
                    <a:pt x="5467" y="43743"/>
                  </a:moveTo>
                  <a:lnTo>
                    <a:pt x="5467" y="43743"/>
                  </a:lnTo>
                  <a:lnTo>
                    <a:pt x="2096" y="40372"/>
                  </a:lnTo>
                  <a:lnTo>
                    <a:pt x="441" y="36835"/>
                  </a:lnTo>
                  <a:lnTo>
                    <a:pt x="0" y="34905"/>
                  </a:lnTo>
                  <a:lnTo>
                    <a:pt x="8916" y="28996"/>
                  </a:lnTo>
                  <a:lnTo>
                    <a:pt x="46757" y="13705"/>
                  </a:lnTo>
                  <a:lnTo>
                    <a:pt x="90633" y="2871"/>
                  </a:lnTo>
                  <a:lnTo>
                    <a:pt x="135571" y="0"/>
                  </a:lnTo>
                  <a:lnTo>
                    <a:pt x="152896" y="1018"/>
                  </a:lnTo>
                  <a:lnTo>
                    <a:pt x="165300" y="6175"/>
                  </a:lnTo>
                  <a:lnTo>
                    <a:pt x="183588" y="27124"/>
                  </a:lnTo>
                  <a:lnTo>
                    <a:pt x="199041" y="62416"/>
                  </a:lnTo>
                  <a:lnTo>
                    <a:pt x="205815" y="104152"/>
                  </a:lnTo>
                  <a:lnTo>
                    <a:pt x="208104" y="150116"/>
                  </a:lnTo>
                  <a:lnTo>
                    <a:pt x="208500" y="192461"/>
                  </a:lnTo>
                  <a:lnTo>
                    <a:pt x="208617" y="230408"/>
                  </a:lnTo>
                  <a:lnTo>
                    <a:pt x="208652" y="277165"/>
                  </a:lnTo>
                  <a:lnTo>
                    <a:pt x="208660" y="312586"/>
                  </a:lnTo>
                  <a:lnTo>
                    <a:pt x="212036" y="351373"/>
                  </a:lnTo>
                  <a:lnTo>
                    <a:pt x="214134" y="394223"/>
                  </a:lnTo>
                  <a:lnTo>
                    <a:pt x="218126" y="439297"/>
                  </a:lnTo>
                  <a:lnTo>
                    <a:pt x="220021" y="479907"/>
                  </a:lnTo>
                  <a:lnTo>
                    <a:pt x="212452" y="518555"/>
                  </a:lnTo>
                  <a:lnTo>
                    <a:pt x="204704" y="535582"/>
                  </a:lnTo>
                  <a:lnTo>
                    <a:pt x="179766" y="566966"/>
                  </a:lnTo>
                  <a:lnTo>
                    <a:pt x="163366" y="574501"/>
                  </a:lnTo>
                  <a:lnTo>
                    <a:pt x="128458" y="581717"/>
                  </a:lnTo>
                  <a:lnTo>
                    <a:pt x="101019" y="579596"/>
                  </a:lnTo>
                  <a:lnTo>
                    <a:pt x="56267" y="558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115"/>
            <p:cNvSpPr/>
            <p:nvPr>
              <p:custDataLst>
                <p:tags r:id="rId13"/>
              </p:custDataLst>
            </p:nvPr>
          </p:nvSpPr>
          <p:spPr>
            <a:xfrm>
              <a:off x="2553615" y="1200150"/>
              <a:ext cx="246736" cy="82551"/>
            </a:xfrm>
            <a:custGeom>
              <a:avLst/>
              <a:gdLst/>
              <a:ahLst/>
              <a:cxnLst/>
              <a:rect l="0" t="0" r="0" b="0"/>
              <a:pathLst>
                <a:path w="246736" h="82551">
                  <a:moveTo>
                    <a:pt x="18135" y="82550"/>
                  </a:moveTo>
                  <a:lnTo>
                    <a:pt x="18135" y="82550"/>
                  </a:lnTo>
                  <a:lnTo>
                    <a:pt x="7996" y="78186"/>
                  </a:lnTo>
                  <a:lnTo>
                    <a:pt x="458" y="77083"/>
                  </a:lnTo>
                  <a:lnTo>
                    <a:pt x="0" y="75377"/>
                  </a:lnTo>
                  <a:lnTo>
                    <a:pt x="5136" y="69720"/>
                  </a:lnTo>
                  <a:lnTo>
                    <a:pt x="42362" y="48466"/>
                  </a:lnTo>
                  <a:lnTo>
                    <a:pt x="83102" y="38736"/>
                  </a:lnTo>
                  <a:lnTo>
                    <a:pt x="116389" y="32268"/>
                  </a:lnTo>
                  <a:lnTo>
                    <a:pt x="154702" y="24690"/>
                  </a:lnTo>
                  <a:lnTo>
                    <a:pt x="191720" y="16617"/>
                  </a:lnTo>
                  <a:lnTo>
                    <a:pt x="246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116"/>
            <p:cNvSpPr/>
            <p:nvPr>
              <p:custDataLst>
                <p:tags r:id="rId14"/>
              </p:custDataLst>
            </p:nvPr>
          </p:nvSpPr>
          <p:spPr>
            <a:xfrm>
              <a:off x="2940711" y="929023"/>
              <a:ext cx="351961" cy="540559"/>
            </a:xfrm>
            <a:custGeom>
              <a:avLst/>
              <a:gdLst/>
              <a:ahLst/>
              <a:cxnLst/>
              <a:rect l="0" t="0" r="0" b="0"/>
              <a:pathLst>
                <a:path w="351961" h="540559">
                  <a:moveTo>
                    <a:pt x="348589" y="48877"/>
                  </a:moveTo>
                  <a:lnTo>
                    <a:pt x="348589" y="48877"/>
                  </a:lnTo>
                  <a:lnTo>
                    <a:pt x="351960" y="45506"/>
                  </a:lnTo>
                  <a:lnTo>
                    <a:pt x="351733" y="38207"/>
                  </a:lnTo>
                  <a:lnTo>
                    <a:pt x="350685" y="33297"/>
                  </a:lnTo>
                  <a:lnTo>
                    <a:pt x="339097" y="16274"/>
                  </a:lnTo>
                  <a:lnTo>
                    <a:pt x="322258" y="4566"/>
                  </a:lnTo>
                  <a:lnTo>
                    <a:pt x="297121" y="0"/>
                  </a:lnTo>
                  <a:lnTo>
                    <a:pt x="267331" y="2018"/>
                  </a:lnTo>
                  <a:lnTo>
                    <a:pt x="229419" y="17197"/>
                  </a:lnTo>
                  <a:lnTo>
                    <a:pt x="183206" y="42541"/>
                  </a:lnTo>
                  <a:lnTo>
                    <a:pt x="146169" y="71693"/>
                  </a:lnTo>
                  <a:lnTo>
                    <a:pt x="112592" y="114023"/>
                  </a:lnTo>
                  <a:lnTo>
                    <a:pt x="89914" y="159530"/>
                  </a:lnTo>
                  <a:lnTo>
                    <a:pt x="74153" y="196904"/>
                  </a:lnTo>
                  <a:lnTo>
                    <a:pt x="62223" y="230378"/>
                  </a:lnTo>
                  <a:lnTo>
                    <a:pt x="49865" y="266422"/>
                  </a:lnTo>
                  <a:lnTo>
                    <a:pt x="37750" y="308930"/>
                  </a:lnTo>
                  <a:lnTo>
                    <a:pt x="22971" y="354193"/>
                  </a:lnTo>
                  <a:lnTo>
                    <a:pt x="10645" y="398569"/>
                  </a:lnTo>
                  <a:lnTo>
                    <a:pt x="2689" y="437063"/>
                  </a:lnTo>
                  <a:lnTo>
                    <a:pt x="0" y="478726"/>
                  </a:lnTo>
                  <a:lnTo>
                    <a:pt x="6277" y="510359"/>
                  </a:lnTo>
                  <a:lnTo>
                    <a:pt x="13136" y="518810"/>
                  </a:lnTo>
                  <a:lnTo>
                    <a:pt x="33928" y="531962"/>
                  </a:lnTo>
                  <a:lnTo>
                    <a:pt x="70030" y="540558"/>
                  </a:lnTo>
                  <a:lnTo>
                    <a:pt x="110909" y="536362"/>
                  </a:lnTo>
                  <a:lnTo>
                    <a:pt x="143470" y="531767"/>
                  </a:lnTo>
                  <a:lnTo>
                    <a:pt x="186213" y="525213"/>
                  </a:lnTo>
                  <a:lnTo>
                    <a:pt x="272389" y="493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4117"/>
            <p:cNvSpPr/>
            <p:nvPr>
              <p:custDataLst>
                <p:tags r:id="rId15"/>
              </p:custDataLst>
            </p:nvPr>
          </p:nvSpPr>
          <p:spPr>
            <a:xfrm>
              <a:off x="3453212" y="1136650"/>
              <a:ext cx="191689" cy="279401"/>
            </a:xfrm>
            <a:custGeom>
              <a:avLst/>
              <a:gdLst/>
              <a:ahLst/>
              <a:cxnLst/>
              <a:rect l="0" t="0" r="0" b="0"/>
              <a:pathLst>
                <a:path w="191689" h="279401">
                  <a:moveTo>
                    <a:pt x="191688" y="0"/>
                  </a:moveTo>
                  <a:lnTo>
                    <a:pt x="191688" y="0"/>
                  </a:lnTo>
                  <a:lnTo>
                    <a:pt x="151159" y="23087"/>
                  </a:lnTo>
                  <a:lnTo>
                    <a:pt x="110630" y="67455"/>
                  </a:lnTo>
                  <a:lnTo>
                    <a:pt x="73894" y="115055"/>
                  </a:lnTo>
                  <a:lnTo>
                    <a:pt x="45229" y="155368"/>
                  </a:lnTo>
                  <a:lnTo>
                    <a:pt x="19948" y="200990"/>
                  </a:lnTo>
                  <a:lnTo>
                    <a:pt x="4865" y="238764"/>
                  </a:lnTo>
                  <a:lnTo>
                    <a:pt x="0" y="258517"/>
                  </a:lnTo>
                  <a:lnTo>
                    <a:pt x="1188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118"/>
            <p:cNvSpPr/>
            <p:nvPr>
              <p:custDataLst>
                <p:tags r:id="rId16"/>
              </p:custDataLst>
            </p:nvPr>
          </p:nvSpPr>
          <p:spPr>
            <a:xfrm>
              <a:off x="3430144" y="1104900"/>
              <a:ext cx="183007" cy="273051"/>
            </a:xfrm>
            <a:custGeom>
              <a:avLst/>
              <a:gdLst/>
              <a:ahLst/>
              <a:cxnLst/>
              <a:rect l="0" t="0" r="0" b="0"/>
              <a:pathLst>
                <a:path w="183007" h="273051">
                  <a:moveTo>
                    <a:pt x="11556" y="0"/>
                  </a:moveTo>
                  <a:lnTo>
                    <a:pt x="11556" y="0"/>
                  </a:lnTo>
                  <a:lnTo>
                    <a:pt x="2718" y="0"/>
                  </a:lnTo>
                  <a:lnTo>
                    <a:pt x="1430" y="1411"/>
                  </a:lnTo>
                  <a:lnTo>
                    <a:pt x="0" y="6742"/>
                  </a:lnTo>
                  <a:lnTo>
                    <a:pt x="5937" y="24419"/>
                  </a:lnTo>
                  <a:lnTo>
                    <a:pt x="33677" y="63698"/>
                  </a:lnTo>
                  <a:lnTo>
                    <a:pt x="69068" y="108115"/>
                  </a:lnTo>
                  <a:lnTo>
                    <a:pt x="106132" y="152470"/>
                  </a:lnTo>
                  <a:lnTo>
                    <a:pt x="139835" y="199647"/>
                  </a:lnTo>
                  <a:lnTo>
                    <a:pt x="168255" y="244684"/>
                  </a:lnTo>
                  <a:lnTo>
                    <a:pt x="183006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852"/>
          <p:cNvGrpSpPr/>
          <p:nvPr/>
        </p:nvGrpSpPr>
        <p:grpSpPr>
          <a:xfrm>
            <a:off x="1939729" y="1225893"/>
            <a:ext cx="308172" cy="149508"/>
            <a:chOff x="1939729" y="1225893"/>
            <a:chExt cx="308172" cy="149508"/>
          </a:xfrm>
        </p:grpSpPr>
        <p:sp>
          <p:nvSpPr>
            <p:cNvPr id="224" name="SMARTInkShape-4119"/>
            <p:cNvSpPr/>
            <p:nvPr>
              <p:custDataLst>
                <p:tags r:id="rId9"/>
              </p:custDataLst>
            </p:nvPr>
          </p:nvSpPr>
          <p:spPr>
            <a:xfrm>
              <a:off x="1967058" y="1327150"/>
              <a:ext cx="280843" cy="48251"/>
            </a:xfrm>
            <a:custGeom>
              <a:avLst/>
              <a:gdLst/>
              <a:ahLst/>
              <a:cxnLst/>
              <a:rect l="0" t="0" r="0" b="0"/>
              <a:pathLst>
                <a:path w="280843" h="48251">
                  <a:moveTo>
                    <a:pt x="33192" y="19050"/>
                  </a:moveTo>
                  <a:lnTo>
                    <a:pt x="33192" y="19050"/>
                  </a:lnTo>
                  <a:lnTo>
                    <a:pt x="11207" y="37891"/>
                  </a:lnTo>
                  <a:lnTo>
                    <a:pt x="5076" y="45063"/>
                  </a:lnTo>
                  <a:lnTo>
                    <a:pt x="0" y="48250"/>
                  </a:lnTo>
                  <a:lnTo>
                    <a:pt x="39065" y="43557"/>
                  </a:lnTo>
                  <a:lnTo>
                    <a:pt x="83506" y="35807"/>
                  </a:lnTo>
                  <a:lnTo>
                    <a:pt x="130963" y="29581"/>
                  </a:lnTo>
                  <a:lnTo>
                    <a:pt x="169544" y="25377"/>
                  </a:lnTo>
                  <a:lnTo>
                    <a:pt x="205976" y="21156"/>
                  </a:lnTo>
                  <a:lnTo>
                    <a:pt x="2808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120"/>
            <p:cNvSpPr/>
            <p:nvPr>
              <p:custDataLst>
                <p:tags r:id="rId10"/>
              </p:custDataLst>
            </p:nvPr>
          </p:nvSpPr>
          <p:spPr>
            <a:xfrm>
              <a:off x="1939729" y="1225893"/>
              <a:ext cx="187522" cy="15428"/>
            </a:xfrm>
            <a:custGeom>
              <a:avLst/>
              <a:gdLst/>
              <a:ahLst/>
              <a:cxnLst/>
              <a:rect l="0" t="0" r="0" b="0"/>
              <a:pathLst>
                <a:path w="187522" h="15428">
                  <a:moveTo>
                    <a:pt x="3371" y="6007"/>
                  </a:moveTo>
                  <a:lnTo>
                    <a:pt x="3371" y="6007"/>
                  </a:lnTo>
                  <a:lnTo>
                    <a:pt x="3371" y="14845"/>
                  </a:lnTo>
                  <a:lnTo>
                    <a:pt x="2665" y="15427"/>
                  </a:lnTo>
                  <a:lnTo>
                    <a:pt x="1489" y="15109"/>
                  </a:lnTo>
                  <a:lnTo>
                    <a:pt x="0" y="14192"/>
                  </a:lnTo>
                  <a:lnTo>
                    <a:pt x="5871" y="13172"/>
                  </a:lnTo>
                  <a:lnTo>
                    <a:pt x="50659" y="7395"/>
                  </a:lnTo>
                  <a:lnTo>
                    <a:pt x="95418" y="1394"/>
                  </a:lnTo>
                  <a:lnTo>
                    <a:pt x="138597" y="0"/>
                  </a:lnTo>
                  <a:lnTo>
                    <a:pt x="187521" y="6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7" name="SMARTInkShape-4121"/>
          <p:cNvSpPr/>
          <p:nvPr>
            <p:custDataLst>
              <p:tags r:id="rId8"/>
            </p:custDataLst>
          </p:nvPr>
        </p:nvSpPr>
        <p:spPr>
          <a:xfrm>
            <a:off x="1143000" y="1170375"/>
            <a:ext cx="419101" cy="448876"/>
          </a:xfrm>
          <a:custGeom>
            <a:avLst/>
            <a:gdLst/>
            <a:ahLst/>
            <a:cxnLst/>
            <a:rect l="0" t="0" r="0" b="0"/>
            <a:pathLst>
              <a:path w="419101" h="448876">
                <a:moveTo>
                  <a:pt x="0" y="448875"/>
                </a:moveTo>
                <a:lnTo>
                  <a:pt x="0" y="448875"/>
                </a:lnTo>
                <a:lnTo>
                  <a:pt x="0" y="401345"/>
                </a:lnTo>
                <a:lnTo>
                  <a:pt x="705" y="359523"/>
                </a:lnTo>
                <a:lnTo>
                  <a:pt x="6907" y="313215"/>
                </a:lnTo>
                <a:lnTo>
                  <a:pt x="11537" y="279220"/>
                </a:lnTo>
                <a:lnTo>
                  <a:pt x="18298" y="240593"/>
                </a:lnTo>
                <a:lnTo>
                  <a:pt x="24125" y="207433"/>
                </a:lnTo>
                <a:lnTo>
                  <a:pt x="29067" y="176468"/>
                </a:lnTo>
                <a:lnTo>
                  <a:pt x="33615" y="141538"/>
                </a:lnTo>
                <a:lnTo>
                  <a:pt x="37988" y="108611"/>
                </a:lnTo>
                <a:lnTo>
                  <a:pt x="44417" y="62306"/>
                </a:lnTo>
                <a:lnTo>
                  <a:pt x="49539" y="19268"/>
                </a:lnTo>
                <a:lnTo>
                  <a:pt x="50551" y="0"/>
                </a:lnTo>
                <a:lnTo>
                  <a:pt x="50634" y="47"/>
                </a:lnTo>
                <a:lnTo>
                  <a:pt x="50021" y="5274"/>
                </a:lnTo>
                <a:lnTo>
                  <a:pt x="43878" y="39151"/>
                </a:lnTo>
                <a:lnTo>
                  <a:pt x="39812" y="81472"/>
                </a:lnTo>
                <a:lnTo>
                  <a:pt x="40489" y="119646"/>
                </a:lnTo>
                <a:lnTo>
                  <a:pt x="43667" y="157829"/>
                </a:lnTo>
                <a:lnTo>
                  <a:pt x="50960" y="197461"/>
                </a:lnTo>
                <a:lnTo>
                  <a:pt x="62408" y="242554"/>
                </a:lnTo>
                <a:lnTo>
                  <a:pt x="79826" y="285118"/>
                </a:lnTo>
                <a:lnTo>
                  <a:pt x="97221" y="321278"/>
                </a:lnTo>
                <a:lnTo>
                  <a:pt x="112589" y="335956"/>
                </a:lnTo>
                <a:lnTo>
                  <a:pt x="130473" y="345772"/>
                </a:lnTo>
                <a:lnTo>
                  <a:pt x="147829" y="350135"/>
                </a:lnTo>
                <a:lnTo>
                  <a:pt x="166831" y="344548"/>
                </a:lnTo>
                <a:lnTo>
                  <a:pt x="204404" y="317965"/>
                </a:lnTo>
                <a:lnTo>
                  <a:pt x="230275" y="287785"/>
                </a:lnTo>
                <a:lnTo>
                  <a:pt x="252301" y="250940"/>
                </a:lnTo>
                <a:lnTo>
                  <a:pt x="271136" y="210860"/>
                </a:lnTo>
                <a:lnTo>
                  <a:pt x="286417" y="163434"/>
                </a:lnTo>
                <a:lnTo>
                  <a:pt x="296766" y="120648"/>
                </a:lnTo>
                <a:lnTo>
                  <a:pt x="304301" y="79278"/>
                </a:lnTo>
                <a:lnTo>
                  <a:pt x="307239" y="45148"/>
                </a:lnTo>
                <a:lnTo>
                  <a:pt x="305282" y="27716"/>
                </a:lnTo>
                <a:lnTo>
                  <a:pt x="304416" y="29108"/>
                </a:lnTo>
                <a:lnTo>
                  <a:pt x="296004" y="59155"/>
                </a:lnTo>
                <a:lnTo>
                  <a:pt x="297235" y="100254"/>
                </a:lnTo>
                <a:lnTo>
                  <a:pt x="301973" y="140776"/>
                </a:lnTo>
                <a:lnTo>
                  <a:pt x="312194" y="176729"/>
                </a:lnTo>
                <a:lnTo>
                  <a:pt x="324919" y="213320"/>
                </a:lnTo>
                <a:lnTo>
                  <a:pt x="338748" y="232796"/>
                </a:lnTo>
                <a:lnTo>
                  <a:pt x="359622" y="248601"/>
                </a:lnTo>
                <a:lnTo>
                  <a:pt x="419100" y="2647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695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181">
            <p14:nvContentPartPr>
              <p14:cNvPr id="2" name="Ink 1"/>
              <p14:cNvContentPartPr/>
              <p14:nvPr/>
            </p14:nvContentPartPr>
            <p14:xfrm>
              <a:off x="7130880" y="2997360"/>
              <a:ext cx="36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82" cstate="print"/>
              <a:stretch>
                <a:fillRect/>
              </a:stretch>
            </p:blipFill>
            <p:spPr>
              <a:xfrm>
                <a:off x="7121520" y="2988000"/>
                <a:ext cx="1908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SMARTInkShape-Group854"/>
          <p:cNvGrpSpPr/>
          <p:nvPr/>
        </p:nvGrpSpPr>
        <p:grpSpPr>
          <a:xfrm>
            <a:off x="877888" y="489552"/>
            <a:ext cx="1655213" cy="475317"/>
            <a:chOff x="877888" y="489552"/>
            <a:chExt cx="1655213" cy="475317"/>
          </a:xfrm>
        </p:grpSpPr>
        <p:sp>
          <p:nvSpPr>
            <p:cNvPr id="3" name="SMARTInkShape-4122"/>
            <p:cNvSpPr/>
            <p:nvPr>
              <p:custDataLst>
                <p:tags r:id="rId167"/>
              </p:custDataLst>
            </p:nvPr>
          </p:nvSpPr>
          <p:spPr>
            <a:xfrm>
              <a:off x="877888" y="534262"/>
              <a:ext cx="145691" cy="430607"/>
            </a:xfrm>
            <a:custGeom>
              <a:avLst/>
              <a:gdLst/>
              <a:ahLst/>
              <a:cxnLst/>
              <a:rect l="0" t="0" r="0" b="0"/>
              <a:pathLst>
                <a:path w="145691" h="430607">
                  <a:moveTo>
                    <a:pt x="125412" y="24538"/>
                  </a:moveTo>
                  <a:lnTo>
                    <a:pt x="125412" y="24538"/>
                  </a:lnTo>
                  <a:lnTo>
                    <a:pt x="124706" y="18057"/>
                  </a:lnTo>
                  <a:lnTo>
                    <a:pt x="120342" y="5684"/>
                  </a:lnTo>
                  <a:lnTo>
                    <a:pt x="118504" y="3502"/>
                  </a:lnTo>
                  <a:lnTo>
                    <a:pt x="116574" y="2048"/>
                  </a:lnTo>
                  <a:lnTo>
                    <a:pt x="100372" y="0"/>
                  </a:lnTo>
                  <a:lnTo>
                    <a:pt x="81069" y="2764"/>
                  </a:lnTo>
                  <a:lnTo>
                    <a:pt x="58573" y="14794"/>
                  </a:lnTo>
                  <a:lnTo>
                    <a:pt x="24468" y="48923"/>
                  </a:lnTo>
                  <a:lnTo>
                    <a:pt x="3771" y="89720"/>
                  </a:lnTo>
                  <a:lnTo>
                    <a:pt x="0" y="114328"/>
                  </a:lnTo>
                  <a:lnTo>
                    <a:pt x="12366" y="150704"/>
                  </a:lnTo>
                  <a:lnTo>
                    <a:pt x="38171" y="196398"/>
                  </a:lnTo>
                  <a:lnTo>
                    <a:pt x="75858" y="238680"/>
                  </a:lnTo>
                  <a:lnTo>
                    <a:pt x="116578" y="282627"/>
                  </a:lnTo>
                  <a:lnTo>
                    <a:pt x="137229" y="316662"/>
                  </a:lnTo>
                  <a:lnTo>
                    <a:pt x="145690" y="349179"/>
                  </a:lnTo>
                  <a:lnTo>
                    <a:pt x="144773" y="370377"/>
                  </a:lnTo>
                  <a:lnTo>
                    <a:pt x="138956" y="389205"/>
                  </a:lnTo>
                  <a:lnTo>
                    <a:pt x="129315" y="406981"/>
                  </a:lnTo>
                  <a:lnTo>
                    <a:pt x="114211" y="420525"/>
                  </a:lnTo>
                  <a:lnTo>
                    <a:pt x="97151" y="429132"/>
                  </a:lnTo>
                  <a:lnTo>
                    <a:pt x="82512" y="430606"/>
                  </a:lnTo>
                  <a:lnTo>
                    <a:pt x="42862" y="399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123"/>
            <p:cNvSpPr/>
            <p:nvPr>
              <p:custDataLst>
                <p:tags r:id="rId168"/>
              </p:custDataLst>
            </p:nvPr>
          </p:nvSpPr>
          <p:spPr>
            <a:xfrm>
              <a:off x="1182485" y="549079"/>
              <a:ext cx="62116" cy="367685"/>
            </a:xfrm>
            <a:custGeom>
              <a:avLst/>
              <a:gdLst/>
              <a:ahLst/>
              <a:cxnLst/>
              <a:rect l="0" t="0" r="0" b="0"/>
              <a:pathLst>
                <a:path w="62116" h="367685">
                  <a:moveTo>
                    <a:pt x="55765" y="3371"/>
                  </a:moveTo>
                  <a:lnTo>
                    <a:pt x="55765" y="3371"/>
                  </a:lnTo>
                  <a:lnTo>
                    <a:pt x="52394" y="0"/>
                  </a:lnTo>
                  <a:lnTo>
                    <a:pt x="49284" y="418"/>
                  </a:lnTo>
                  <a:lnTo>
                    <a:pt x="40185" y="4646"/>
                  </a:lnTo>
                  <a:lnTo>
                    <a:pt x="32848" y="14991"/>
                  </a:lnTo>
                  <a:lnTo>
                    <a:pt x="19018" y="54742"/>
                  </a:lnTo>
                  <a:lnTo>
                    <a:pt x="8473" y="98472"/>
                  </a:lnTo>
                  <a:lnTo>
                    <a:pt x="6524" y="129599"/>
                  </a:lnTo>
                  <a:lnTo>
                    <a:pt x="3776" y="164600"/>
                  </a:lnTo>
                  <a:lnTo>
                    <a:pt x="909" y="198501"/>
                  </a:lnTo>
                  <a:lnTo>
                    <a:pt x="0" y="238830"/>
                  </a:lnTo>
                  <a:lnTo>
                    <a:pt x="3180" y="280727"/>
                  </a:lnTo>
                  <a:lnTo>
                    <a:pt x="6494" y="325641"/>
                  </a:lnTo>
                  <a:lnTo>
                    <a:pt x="13734" y="355680"/>
                  </a:lnTo>
                  <a:lnTo>
                    <a:pt x="17866" y="361010"/>
                  </a:lnTo>
                  <a:lnTo>
                    <a:pt x="29984" y="366933"/>
                  </a:lnTo>
                  <a:lnTo>
                    <a:pt x="41014" y="367684"/>
                  </a:lnTo>
                  <a:lnTo>
                    <a:pt x="45931" y="366896"/>
                  </a:lnTo>
                  <a:lnTo>
                    <a:pt x="49915" y="364254"/>
                  </a:lnTo>
                  <a:lnTo>
                    <a:pt x="62115" y="346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124"/>
            <p:cNvSpPr/>
            <p:nvPr>
              <p:custDataLst>
                <p:tags r:id="rId169"/>
              </p:custDataLst>
            </p:nvPr>
          </p:nvSpPr>
          <p:spPr>
            <a:xfrm>
              <a:off x="1129577" y="730250"/>
              <a:ext cx="134074" cy="44451"/>
            </a:xfrm>
            <a:custGeom>
              <a:avLst/>
              <a:gdLst/>
              <a:ahLst/>
              <a:cxnLst/>
              <a:rect l="0" t="0" r="0" b="0"/>
              <a:pathLst>
                <a:path w="134074" h="44451">
                  <a:moveTo>
                    <a:pt x="19773" y="44450"/>
                  </a:moveTo>
                  <a:lnTo>
                    <a:pt x="19773" y="44450"/>
                  </a:lnTo>
                  <a:lnTo>
                    <a:pt x="2813" y="37542"/>
                  </a:lnTo>
                  <a:lnTo>
                    <a:pt x="0" y="35612"/>
                  </a:lnTo>
                  <a:lnTo>
                    <a:pt x="241" y="33619"/>
                  </a:lnTo>
                  <a:lnTo>
                    <a:pt x="6153" y="29523"/>
                  </a:lnTo>
                  <a:lnTo>
                    <a:pt x="32971" y="17486"/>
                  </a:lnTo>
                  <a:lnTo>
                    <a:pt x="75270" y="11764"/>
                  </a:lnTo>
                  <a:lnTo>
                    <a:pt x="1340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125"/>
            <p:cNvSpPr/>
            <p:nvPr>
              <p:custDataLst>
                <p:tags r:id="rId170"/>
              </p:custDataLst>
            </p:nvPr>
          </p:nvSpPr>
          <p:spPr>
            <a:xfrm>
              <a:off x="1322582" y="546995"/>
              <a:ext cx="264919" cy="324331"/>
            </a:xfrm>
            <a:custGeom>
              <a:avLst/>
              <a:gdLst/>
              <a:ahLst/>
              <a:cxnLst/>
              <a:rect l="0" t="0" r="0" b="0"/>
              <a:pathLst>
                <a:path w="264919" h="324331">
                  <a:moveTo>
                    <a:pt x="118868" y="227705"/>
                  </a:moveTo>
                  <a:lnTo>
                    <a:pt x="118868" y="227705"/>
                  </a:lnTo>
                  <a:lnTo>
                    <a:pt x="115497" y="220963"/>
                  </a:lnTo>
                  <a:lnTo>
                    <a:pt x="113798" y="218977"/>
                  </a:lnTo>
                  <a:lnTo>
                    <a:pt x="110030" y="216770"/>
                  </a:lnTo>
                  <a:lnTo>
                    <a:pt x="97887" y="198278"/>
                  </a:lnTo>
                  <a:lnTo>
                    <a:pt x="94298" y="195387"/>
                  </a:lnTo>
                  <a:lnTo>
                    <a:pt x="84664" y="192175"/>
                  </a:lnTo>
                  <a:lnTo>
                    <a:pt x="79132" y="191318"/>
                  </a:lnTo>
                  <a:lnTo>
                    <a:pt x="54491" y="196855"/>
                  </a:lnTo>
                  <a:lnTo>
                    <a:pt x="28219" y="214174"/>
                  </a:lnTo>
                  <a:lnTo>
                    <a:pt x="5931" y="247293"/>
                  </a:lnTo>
                  <a:lnTo>
                    <a:pt x="0" y="272394"/>
                  </a:lnTo>
                  <a:lnTo>
                    <a:pt x="627" y="302800"/>
                  </a:lnTo>
                  <a:lnTo>
                    <a:pt x="1941" y="309518"/>
                  </a:lnTo>
                  <a:lnTo>
                    <a:pt x="5639" y="314703"/>
                  </a:lnTo>
                  <a:lnTo>
                    <a:pt x="17274" y="322345"/>
                  </a:lnTo>
                  <a:lnTo>
                    <a:pt x="31852" y="324330"/>
                  </a:lnTo>
                  <a:lnTo>
                    <a:pt x="46328" y="322155"/>
                  </a:lnTo>
                  <a:lnTo>
                    <a:pt x="57465" y="316485"/>
                  </a:lnTo>
                  <a:lnTo>
                    <a:pt x="90507" y="286854"/>
                  </a:lnTo>
                  <a:lnTo>
                    <a:pt x="107198" y="265624"/>
                  </a:lnTo>
                  <a:lnTo>
                    <a:pt x="108971" y="264273"/>
                  </a:lnTo>
                  <a:lnTo>
                    <a:pt x="110154" y="264078"/>
                  </a:lnTo>
                  <a:lnTo>
                    <a:pt x="110942" y="264654"/>
                  </a:lnTo>
                  <a:lnTo>
                    <a:pt x="112051" y="272206"/>
                  </a:lnTo>
                  <a:lnTo>
                    <a:pt x="112380" y="286751"/>
                  </a:lnTo>
                  <a:lnTo>
                    <a:pt x="113837" y="291058"/>
                  </a:lnTo>
                  <a:lnTo>
                    <a:pt x="119219" y="297725"/>
                  </a:lnTo>
                  <a:lnTo>
                    <a:pt x="128196" y="301158"/>
                  </a:lnTo>
                  <a:lnTo>
                    <a:pt x="133553" y="302074"/>
                  </a:lnTo>
                  <a:lnTo>
                    <a:pt x="145150" y="299328"/>
                  </a:lnTo>
                  <a:lnTo>
                    <a:pt x="158066" y="291993"/>
                  </a:lnTo>
                  <a:lnTo>
                    <a:pt x="173213" y="279326"/>
                  </a:lnTo>
                  <a:lnTo>
                    <a:pt x="200158" y="235106"/>
                  </a:lnTo>
                  <a:lnTo>
                    <a:pt x="221682" y="189473"/>
                  </a:lnTo>
                  <a:lnTo>
                    <a:pt x="236115" y="148879"/>
                  </a:lnTo>
                  <a:lnTo>
                    <a:pt x="242978" y="108864"/>
                  </a:lnTo>
                  <a:lnTo>
                    <a:pt x="246893" y="65022"/>
                  </a:lnTo>
                  <a:lnTo>
                    <a:pt x="255881" y="18996"/>
                  </a:lnTo>
                  <a:lnTo>
                    <a:pt x="258037" y="447"/>
                  </a:lnTo>
                  <a:lnTo>
                    <a:pt x="258214" y="0"/>
                  </a:lnTo>
                  <a:lnTo>
                    <a:pt x="247716" y="44743"/>
                  </a:lnTo>
                  <a:lnTo>
                    <a:pt x="241346" y="83693"/>
                  </a:lnTo>
                  <a:lnTo>
                    <a:pt x="239879" y="127840"/>
                  </a:lnTo>
                  <a:lnTo>
                    <a:pt x="236254" y="166993"/>
                  </a:lnTo>
                  <a:lnTo>
                    <a:pt x="237453" y="210970"/>
                  </a:lnTo>
                  <a:lnTo>
                    <a:pt x="242277" y="251910"/>
                  </a:lnTo>
                  <a:lnTo>
                    <a:pt x="244804" y="277367"/>
                  </a:lnTo>
                  <a:lnTo>
                    <a:pt x="246570" y="281274"/>
                  </a:lnTo>
                  <a:lnTo>
                    <a:pt x="249158" y="283173"/>
                  </a:lnTo>
                  <a:lnTo>
                    <a:pt x="252295" y="283734"/>
                  </a:lnTo>
                  <a:lnTo>
                    <a:pt x="255092" y="282696"/>
                  </a:lnTo>
                  <a:lnTo>
                    <a:pt x="264918" y="259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126"/>
            <p:cNvSpPr/>
            <p:nvPr>
              <p:custDataLst>
                <p:tags r:id="rId171"/>
              </p:custDataLst>
            </p:nvPr>
          </p:nvSpPr>
          <p:spPr>
            <a:xfrm>
              <a:off x="1489856" y="692150"/>
              <a:ext cx="123045" cy="44451"/>
            </a:xfrm>
            <a:custGeom>
              <a:avLst/>
              <a:gdLst/>
              <a:ahLst/>
              <a:cxnLst/>
              <a:rect l="0" t="0" r="0" b="0"/>
              <a:pathLst>
                <a:path w="123045" h="44451">
                  <a:moveTo>
                    <a:pt x="46844" y="44450"/>
                  </a:moveTo>
                  <a:lnTo>
                    <a:pt x="46844" y="44450"/>
                  </a:lnTo>
                  <a:lnTo>
                    <a:pt x="4944" y="33619"/>
                  </a:lnTo>
                  <a:lnTo>
                    <a:pt x="0" y="29523"/>
                  </a:lnTo>
                  <a:lnTo>
                    <a:pt x="92" y="27443"/>
                  </a:lnTo>
                  <a:lnTo>
                    <a:pt x="1565" y="25351"/>
                  </a:lnTo>
                  <a:lnTo>
                    <a:pt x="7670" y="21145"/>
                  </a:lnTo>
                  <a:lnTo>
                    <a:pt x="34481" y="12696"/>
                  </a:lnTo>
                  <a:lnTo>
                    <a:pt x="75424" y="2822"/>
                  </a:lnTo>
                  <a:lnTo>
                    <a:pt x="1230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127"/>
            <p:cNvSpPr/>
            <p:nvPr>
              <p:custDataLst>
                <p:tags r:id="rId172"/>
              </p:custDataLst>
            </p:nvPr>
          </p:nvSpPr>
          <p:spPr>
            <a:xfrm>
              <a:off x="1936750" y="501912"/>
              <a:ext cx="57151" cy="331275"/>
            </a:xfrm>
            <a:custGeom>
              <a:avLst/>
              <a:gdLst/>
              <a:ahLst/>
              <a:cxnLst/>
              <a:rect l="0" t="0" r="0" b="0"/>
              <a:pathLst>
                <a:path w="57151" h="331275">
                  <a:moveTo>
                    <a:pt x="0" y="6088"/>
                  </a:moveTo>
                  <a:lnTo>
                    <a:pt x="0" y="6088"/>
                  </a:lnTo>
                  <a:lnTo>
                    <a:pt x="0" y="621"/>
                  </a:lnTo>
                  <a:lnTo>
                    <a:pt x="706" y="326"/>
                  </a:lnTo>
                  <a:lnTo>
                    <a:pt x="3371" y="0"/>
                  </a:lnTo>
                  <a:lnTo>
                    <a:pt x="5069" y="1323"/>
                  </a:lnTo>
                  <a:lnTo>
                    <a:pt x="8838" y="6557"/>
                  </a:lnTo>
                  <a:lnTo>
                    <a:pt x="11937" y="32966"/>
                  </a:lnTo>
                  <a:lnTo>
                    <a:pt x="12549" y="73721"/>
                  </a:lnTo>
                  <a:lnTo>
                    <a:pt x="9299" y="119480"/>
                  </a:lnTo>
                  <a:lnTo>
                    <a:pt x="7661" y="151029"/>
                  </a:lnTo>
                  <a:lnTo>
                    <a:pt x="4857" y="193202"/>
                  </a:lnTo>
                  <a:lnTo>
                    <a:pt x="959" y="239899"/>
                  </a:lnTo>
                  <a:lnTo>
                    <a:pt x="126" y="285547"/>
                  </a:lnTo>
                  <a:lnTo>
                    <a:pt x="1467" y="302448"/>
                  </a:lnTo>
                  <a:lnTo>
                    <a:pt x="6767" y="319366"/>
                  </a:lnTo>
                  <a:lnTo>
                    <a:pt x="10156" y="325007"/>
                  </a:lnTo>
                  <a:lnTo>
                    <a:pt x="17684" y="331274"/>
                  </a:lnTo>
                  <a:lnTo>
                    <a:pt x="23078" y="330829"/>
                  </a:lnTo>
                  <a:lnTo>
                    <a:pt x="57150" y="310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128"/>
            <p:cNvSpPr/>
            <p:nvPr>
              <p:custDataLst>
                <p:tags r:id="rId173"/>
              </p:custDataLst>
            </p:nvPr>
          </p:nvSpPr>
          <p:spPr>
            <a:xfrm>
              <a:off x="1758950" y="667550"/>
              <a:ext cx="88901" cy="156372"/>
            </a:xfrm>
            <a:custGeom>
              <a:avLst/>
              <a:gdLst/>
              <a:ahLst/>
              <a:cxnLst/>
              <a:rect l="0" t="0" r="0" b="0"/>
              <a:pathLst>
                <a:path w="88901" h="156372">
                  <a:moveTo>
                    <a:pt x="88900" y="50000"/>
                  </a:moveTo>
                  <a:lnTo>
                    <a:pt x="88900" y="50000"/>
                  </a:lnTo>
                  <a:lnTo>
                    <a:pt x="88900" y="46629"/>
                  </a:lnTo>
                  <a:lnTo>
                    <a:pt x="87018" y="43092"/>
                  </a:lnTo>
                  <a:lnTo>
                    <a:pt x="58241" y="1458"/>
                  </a:lnTo>
                  <a:lnTo>
                    <a:pt x="54350" y="0"/>
                  </a:lnTo>
                  <a:lnTo>
                    <a:pt x="50344" y="439"/>
                  </a:lnTo>
                  <a:lnTo>
                    <a:pt x="46263" y="2143"/>
                  </a:lnTo>
                  <a:lnTo>
                    <a:pt x="43542" y="4690"/>
                  </a:lnTo>
                  <a:lnTo>
                    <a:pt x="40519" y="11282"/>
                  </a:lnTo>
                  <a:lnTo>
                    <a:pt x="41056" y="20798"/>
                  </a:lnTo>
                  <a:lnTo>
                    <a:pt x="49778" y="63427"/>
                  </a:lnTo>
                  <a:lnTo>
                    <a:pt x="64785" y="106801"/>
                  </a:lnTo>
                  <a:lnTo>
                    <a:pt x="65718" y="121341"/>
                  </a:lnTo>
                  <a:lnTo>
                    <a:pt x="64978" y="127194"/>
                  </a:lnTo>
                  <a:lnTo>
                    <a:pt x="53825" y="148916"/>
                  </a:lnTo>
                  <a:lnTo>
                    <a:pt x="47172" y="153338"/>
                  </a:lnTo>
                  <a:lnTo>
                    <a:pt x="30373" y="156371"/>
                  </a:lnTo>
                  <a:lnTo>
                    <a:pt x="0" y="15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129"/>
            <p:cNvSpPr/>
            <p:nvPr>
              <p:custDataLst>
                <p:tags r:id="rId174"/>
              </p:custDataLst>
            </p:nvPr>
          </p:nvSpPr>
          <p:spPr>
            <a:xfrm>
              <a:off x="2200021" y="489552"/>
              <a:ext cx="333080" cy="316853"/>
            </a:xfrm>
            <a:custGeom>
              <a:avLst/>
              <a:gdLst/>
              <a:ahLst/>
              <a:cxnLst/>
              <a:rect l="0" t="0" r="0" b="0"/>
              <a:pathLst>
                <a:path w="333080" h="316853">
                  <a:moveTo>
                    <a:pt x="105029" y="208948"/>
                  </a:moveTo>
                  <a:lnTo>
                    <a:pt x="105029" y="208948"/>
                  </a:lnTo>
                  <a:lnTo>
                    <a:pt x="100665" y="198809"/>
                  </a:lnTo>
                  <a:lnTo>
                    <a:pt x="99562" y="191271"/>
                  </a:lnTo>
                  <a:lnTo>
                    <a:pt x="91545" y="181336"/>
                  </a:lnTo>
                  <a:lnTo>
                    <a:pt x="76810" y="169487"/>
                  </a:lnTo>
                  <a:lnTo>
                    <a:pt x="62139" y="162112"/>
                  </a:lnTo>
                  <a:lnTo>
                    <a:pt x="50219" y="161792"/>
                  </a:lnTo>
                  <a:lnTo>
                    <a:pt x="43089" y="162694"/>
                  </a:lnTo>
                  <a:lnTo>
                    <a:pt x="29522" y="169341"/>
                  </a:lnTo>
                  <a:lnTo>
                    <a:pt x="17143" y="180056"/>
                  </a:lnTo>
                  <a:lnTo>
                    <a:pt x="6937" y="194225"/>
                  </a:lnTo>
                  <a:lnTo>
                    <a:pt x="0" y="228183"/>
                  </a:lnTo>
                  <a:lnTo>
                    <a:pt x="8057" y="269524"/>
                  </a:lnTo>
                  <a:lnTo>
                    <a:pt x="20479" y="296198"/>
                  </a:lnTo>
                  <a:lnTo>
                    <a:pt x="36407" y="307933"/>
                  </a:lnTo>
                  <a:lnTo>
                    <a:pt x="56186" y="315736"/>
                  </a:lnTo>
                  <a:lnTo>
                    <a:pt x="74384" y="316852"/>
                  </a:lnTo>
                  <a:lnTo>
                    <a:pt x="107238" y="303400"/>
                  </a:lnTo>
                  <a:lnTo>
                    <a:pt x="151537" y="263932"/>
                  </a:lnTo>
                  <a:lnTo>
                    <a:pt x="162397" y="246406"/>
                  </a:lnTo>
                  <a:lnTo>
                    <a:pt x="166712" y="227808"/>
                  </a:lnTo>
                  <a:lnTo>
                    <a:pt x="166612" y="223638"/>
                  </a:lnTo>
                  <a:lnTo>
                    <a:pt x="165840" y="220858"/>
                  </a:lnTo>
                  <a:lnTo>
                    <a:pt x="164620" y="219005"/>
                  </a:lnTo>
                  <a:lnTo>
                    <a:pt x="161689" y="218475"/>
                  </a:lnTo>
                  <a:lnTo>
                    <a:pt x="152789" y="219767"/>
                  </a:lnTo>
                  <a:lnTo>
                    <a:pt x="143659" y="226457"/>
                  </a:lnTo>
                  <a:lnTo>
                    <a:pt x="135603" y="236485"/>
                  </a:lnTo>
                  <a:lnTo>
                    <a:pt x="129671" y="247998"/>
                  </a:lnTo>
                  <a:lnTo>
                    <a:pt x="128446" y="258289"/>
                  </a:lnTo>
                  <a:lnTo>
                    <a:pt x="129107" y="263008"/>
                  </a:lnTo>
                  <a:lnTo>
                    <a:pt x="131664" y="266861"/>
                  </a:lnTo>
                  <a:lnTo>
                    <a:pt x="140150" y="273022"/>
                  </a:lnTo>
                  <a:lnTo>
                    <a:pt x="153457" y="277087"/>
                  </a:lnTo>
                  <a:lnTo>
                    <a:pt x="162065" y="276156"/>
                  </a:lnTo>
                  <a:lnTo>
                    <a:pt x="172348" y="273180"/>
                  </a:lnTo>
                  <a:lnTo>
                    <a:pt x="173897" y="274347"/>
                  </a:lnTo>
                  <a:lnTo>
                    <a:pt x="184272" y="288015"/>
                  </a:lnTo>
                  <a:lnTo>
                    <a:pt x="191754" y="289950"/>
                  </a:lnTo>
                  <a:lnTo>
                    <a:pt x="196712" y="290466"/>
                  </a:lnTo>
                  <a:lnTo>
                    <a:pt x="217174" y="284450"/>
                  </a:lnTo>
                  <a:lnTo>
                    <a:pt x="241112" y="270360"/>
                  </a:lnTo>
                  <a:lnTo>
                    <a:pt x="262707" y="249408"/>
                  </a:lnTo>
                  <a:lnTo>
                    <a:pt x="285336" y="208083"/>
                  </a:lnTo>
                  <a:lnTo>
                    <a:pt x="302622" y="168710"/>
                  </a:lnTo>
                  <a:lnTo>
                    <a:pt x="315505" y="131409"/>
                  </a:lnTo>
                  <a:lnTo>
                    <a:pt x="321203" y="96838"/>
                  </a:lnTo>
                  <a:lnTo>
                    <a:pt x="327360" y="57197"/>
                  </a:lnTo>
                  <a:lnTo>
                    <a:pt x="333079" y="11179"/>
                  </a:lnTo>
                  <a:lnTo>
                    <a:pt x="332679" y="1812"/>
                  </a:lnTo>
                  <a:lnTo>
                    <a:pt x="331584" y="302"/>
                  </a:lnTo>
                  <a:lnTo>
                    <a:pt x="330149" y="0"/>
                  </a:lnTo>
                  <a:lnTo>
                    <a:pt x="326673" y="7192"/>
                  </a:lnTo>
                  <a:lnTo>
                    <a:pt x="312958" y="50780"/>
                  </a:lnTo>
                  <a:lnTo>
                    <a:pt x="307281" y="90216"/>
                  </a:lnTo>
                  <a:lnTo>
                    <a:pt x="303480" y="137079"/>
                  </a:lnTo>
                  <a:lnTo>
                    <a:pt x="302353" y="179892"/>
                  </a:lnTo>
                  <a:lnTo>
                    <a:pt x="305344" y="226805"/>
                  </a:lnTo>
                  <a:lnTo>
                    <a:pt x="310745" y="265745"/>
                  </a:lnTo>
                  <a:lnTo>
                    <a:pt x="327279" y="310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130"/>
            <p:cNvSpPr/>
            <p:nvPr>
              <p:custDataLst>
                <p:tags r:id="rId175"/>
              </p:custDataLst>
            </p:nvPr>
          </p:nvSpPr>
          <p:spPr>
            <a:xfrm>
              <a:off x="2089150" y="67310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4861" y="42635"/>
                  </a:lnTo>
                  <a:lnTo>
                    <a:pt x="640" y="86544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131"/>
            <p:cNvSpPr/>
            <p:nvPr>
              <p:custDataLst>
                <p:tags r:id="rId176"/>
              </p:custDataLst>
            </p:nvPr>
          </p:nvSpPr>
          <p:spPr>
            <a:xfrm>
              <a:off x="1885950" y="68580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45434" y="13452"/>
                  </a:lnTo>
                  <a:lnTo>
                    <a:pt x="88232" y="338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132"/>
            <p:cNvSpPr/>
            <p:nvPr>
              <p:custDataLst>
                <p:tags r:id="rId177"/>
              </p:custDataLst>
            </p:nvPr>
          </p:nvSpPr>
          <p:spPr>
            <a:xfrm>
              <a:off x="1676400" y="711200"/>
              <a:ext cx="31751" cy="120651"/>
            </a:xfrm>
            <a:custGeom>
              <a:avLst/>
              <a:gdLst/>
              <a:ahLst/>
              <a:cxnLst/>
              <a:rect l="0" t="0" r="0" b="0"/>
              <a:pathLst>
                <a:path w="31751" h="120651">
                  <a:moveTo>
                    <a:pt x="31750" y="0"/>
                  </a:moveTo>
                  <a:lnTo>
                    <a:pt x="31750" y="0"/>
                  </a:lnTo>
                  <a:lnTo>
                    <a:pt x="28379" y="13484"/>
                  </a:lnTo>
                  <a:lnTo>
                    <a:pt x="5688" y="54605"/>
                  </a:lnTo>
                  <a:lnTo>
                    <a:pt x="749" y="96587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133"/>
            <p:cNvSpPr/>
            <p:nvPr>
              <p:custDataLst>
                <p:tags r:id="rId178"/>
              </p:custDataLst>
            </p:nvPr>
          </p:nvSpPr>
          <p:spPr>
            <a:xfrm>
              <a:off x="2086662" y="586750"/>
              <a:ext cx="8839" cy="29201"/>
            </a:xfrm>
            <a:custGeom>
              <a:avLst/>
              <a:gdLst/>
              <a:ahLst/>
              <a:cxnLst/>
              <a:rect l="0" t="0" r="0" b="0"/>
              <a:pathLst>
                <a:path w="8839" h="29201">
                  <a:moveTo>
                    <a:pt x="8838" y="29200"/>
                  </a:moveTo>
                  <a:lnTo>
                    <a:pt x="8838" y="29200"/>
                  </a:lnTo>
                  <a:lnTo>
                    <a:pt x="8132" y="14697"/>
                  </a:lnTo>
                  <a:lnTo>
                    <a:pt x="5467" y="6056"/>
                  </a:lnTo>
                  <a:lnTo>
                    <a:pt x="3768" y="3187"/>
                  </a:lnTo>
                  <a:lnTo>
                    <a:pt x="0" y="0"/>
                  </a:lnTo>
                  <a:lnTo>
                    <a:pt x="123" y="561"/>
                  </a:lnTo>
                  <a:lnTo>
                    <a:pt x="8838" y="10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134"/>
            <p:cNvSpPr/>
            <p:nvPr>
              <p:custDataLst>
                <p:tags r:id="rId179"/>
              </p:custDataLst>
            </p:nvPr>
          </p:nvSpPr>
          <p:spPr>
            <a:xfrm>
              <a:off x="1698690" y="612118"/>
              <a:ext cx="28511" cy="41933"/>
            </a:xfrm>
            <a:custGeom>
              <a:avLst/>
              <a:gdLst/>
              <a:ahLst/>
              <a:cxnLst/>
              <a:rect l="0" t="0" r="0" b="0"/>
              <a:pathLst>
                <a:path w="28511" h="41933">
                  <a:moveTo>
                    <a:pt x="9460" y="41932"/>
                  </a:moveTo>
                  <a:lnTo>
                    <a:pt x="9460" y="41932"/>
                  </a:lnTo>
                  <a:lnTo>
                    <a:pt x="0" y="2619"/>
                  </a:lnTo>
                  <a:lnTo>
                    <a:pt x="331" y="201"/>
                  </a:lnTo>
                  <a:lnTo>
                    <a:pt x="1963" y="0"/>
                  </a:lnTo>
                  <a:lnTo>
                    <a:pt x="28510" y="16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855"/>
          <p:cNvGrpSpPr/>
          <p:nvPr/>
        </p:nvGrpSpPr>
        <p:grpSpPr>
          <a:xfrm>
            <a:off x="3018942" y="444500"/>
            <a:ext cx="1322826" cy="381001"/>
            <a:chOff x="3018942" y="444500"/>
            <a:chExt cx="1322826" cy="381001"/>
          </a:xfrm>
        </p:grpSpPr>
        <p:sp>
          <p:nvSpPr>
            <p:cNvPr id="17" name="SMARTInkShape-4135"/>
            <p:cNvSpPr/>
            <p:nvPr>
              <p:custDataLst>
                <p:tags r:id="rId154"/>
              </p:custDataLst>
            </p:nvPr>
          </p:nvSpPr>
          <p:spPr>
            <a:xfrm>
              <a:off x="3028950" y="536379"/>
              <a:ext cx="18979" cy="289122"/>
            </a:xfrm>
            <a:custGeom>
              <a:avLst/>
              <a:gdLst/>
              <a:ahLst/>
              <a:cxnLst/>
              <a:rect l="0" t="0" r="0" b="0"/>
              <a:pathLst>
                <a:path w="18979" h="2891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6" y="418"/>
                  </a:lnTo>
                  <a:lnTo>
                    <a:pt x="3371" y="4646"/>
                  </a:lnTo>
                  <a:lnTo>
                    <a:pt x="14927" y="51371"/>
                  </a:lnTo>
                  <a:lnTo>
                    <a:pt x="18236" y="92005"/>
                  </a:lnTo>
                  <a:lnTo>
                    <a:pt x="18809" y="132723"/>
                  </a:lnTo>
                  <a:lnTo>
                    <a:pt x="18978" y="166737"/>
                  </a:lnTo>
                  <a:lnTo>
                    <a:pt x="18323" y="209193"/>
                  </a:lnTo>
                  <a:lnTo>
                    <a:pt x="6350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136"/>
            <p:cNvSpPr/>
            <p:nvPr>
              <p:custDataLst>
                <p:tags r:id="rId155"/>
              </p:custDataLst>
            </p:nvPr>
          </p:nvSpPr>
          <p:spPr>
            <a:xfrm>
              <a:off x="3200400" y="655194"/>
              <a:ext cx="234951" cy="145333"/>
            </a:xfrm>
            <a:custGeom>
              <a:avLst/>
              <a:gdLst/>
              <a:ahLst/>
              <a:cxnLst/>
              <a:rect l="0" t="0" r="0" b="0"/>
              <a:pathLst>
                <a:path w="234951" h="145333">
                  <a:moveTo>
                    <a:pt x="0" y="11556"/>
                  </a:moveTo>
                  <a:lnTo>
                    <a:pt x="0" y="11556"/>
                  </a:lnTo>
                  <a:lnTo>
                    <a:pt x="6742" y="8185"/>
                  </a:lnTo>
                  <a:lnTo>
                    <a:pt x="8728" y="6486"/>
                  </a:lnTo>
                  <a:lnTo>
                    <a:pt x="12177" y="0"/>
                  </a:lnTo>
                  <a:lnTo>
                    <a:pt x="12545" y="5937"/>
                  </a:lnTo>
                  <a:lnTo>
                    <a:pt x="5772" y="50380"/>
                  </a:lnTo>
                  <a:lnTo>
                    <a:pt x="1140" y="95503"/>
                  </a:lnTo>
                  <a:lnTo>
                    <a:pt x="5295" y="132926"/>
                  </a:lnTo>
                  <a:lnTo>
                    <a:pt x="8939" y="142639"/>
                  </a:lnTo>
                  <a:lnTo>
                    <a:pt x="12309" y="144806"/>
                  </a:lnTo>
                  <a:lnTo>
                    <a:pt x="21699" y="145332"/>
                  </a:lnTo>
                  <a:lnTo>
                    <a:pt x="26460" y="143073"/>
                  </a:lnTo>
                  <a:lnTo>
                    <a:pt x="35514" y="134919"/>
                  </a:lnTo>
                  <a:lnTo>
                    <a:pt x="57088" y="97538"/>
                  </a:lnTo>
                  <a:lnTo>
                    <a:pt x="72533" y="64480"/>
                  </a:lnTo>
                  <a:lnTo>
                    <a:pt x="73756" y="63067"/>
                  </a:lnTo>
                  <a:lnTo>
                    <a:pt x="74570" y="62830"/>
                  </a:lnTo>
                  <a:lnTo>
                    <a:pt x="78017" y="108809"/>
                  </a:lnTo>
                  <a:lnTo>
                    <a:pt x="81947" y="123219"/>
                  </a:lnTo>
                  <a:lnTo>
                    <a:pt x="88397" y="134326"/>
                  </a:lnTo>
                  <a:lnTo>
                    <a:pt x="93504" y="137147"/>
                  </a:lnTo>
                  <a:lnTo>
                    <a:pt x="106704" y="138400"/>
                  </a:lnTo>
                  <a:lnTo>
                    <a:pt x="120096" y="132842"/>
                  </a:lnTo>
                  <a:lnTo>
                    <a:pt x="126631" y="128397"/>
                  </a:lnTo>
                  <a:lnTo>
                    <a:pt x="142570" y="105285"/>
                  </a:lnTo>
                  <a:lnTo>
                    <a:pt x="154822" y="75304"/>
                  </a:lnTo>
                  <a:lnTo>
                    <a:pt x="158232" y="48077"/>
                  </a:lnTo>
                  <a:lnTo>
                    <a:pt x="157699" y="47898"/>
                  </a:lnTo>
                  <a:lnTo>
                    <a:pt x="155225" y="51462"/>
                  </a:lnTo>
                  <a:lnTo>
                    <a:pt x="143810" y="88864"/>
                  </a:lnTo>
                  <a:lnTo>
                    <a:pt x="140061" y="127100"/>
                  </a:lnTo>
                  <a:lnTo>
                    <a:pt x="140646" y="128097"/>
                  </a:lnTo>
                  <a:lnTo>
                    <a:pt x="141742" y="128055"/>
                  </a:lnTo>
                  <a:lnTo>
                    <a:pt x="143178" y="127322"/>
                  </a:lnTo>
                  <a:lnTo>
                    <a:pt x="158007" y="92728"/>
                  </a:lnTo>
                  <a:lnTo>
                    <a:pt x="173132" y="45882"/>
                  </a:lnTo>
                  <a:lnTo>
                    <a:pt x="185527" y="15201"/>
                  </a:lnTo>
                  <a:lnTo>
                    <a:pt x="189302" y="9752"/>
                  </a:lnTo>
                  <a:lnTo>
                    <a:pt x="193229" y="7531"/>
                  </a:lnTo>
                  <a:lnTo>
                    <a:pt x="197258" y="7462"/>
                  </a:lnTo>
                  <a:lnTo>
                    <a:pt x="201355" y="8827"/>
                  </a:lnTo>
                  <a:lnTo>
                    <a:pt x="207789" y="15987"/>
                  </a:lnTo>
                  <a:lnTo>
                    <a:pt x="221040" y="44573"/>
                  </a:lnTo>
                  <a:lnTo>
                    <a:pt x="234950" y="125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137"/>
            <p:cNvSpPr/>
            <p:nvPr>
              <p:custDataLst>
                <p:tags r:id="rId156"/>
              </p:custDataLst>
            </p:nvPr>
          </p:nvSpPr>
          <p:spPr>
            <a:xfrm>
              <a:off x="3035300" y="622300"/>
              <a:ext cx="158751" cy="17208"/>
            </a:xfrm>
            <a:custGeom>
              <a:avLst/>
              <a:gdLst/>
              <a:ahLst/>
              <a:cxnLst/>
              <a:rect l="0" t="0" r="0" b="0"/>
              <a:pathLst>
                <a:path w="158751" h="17208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13484" y="12830"/>
                  </a:lnTo>
                  <a:lnTo>
                    <a:pt x="35354" y="17207"/>
                  </a:lnTo>
                  <a:lnTo>
                    <a:pt x="79708" y="1432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138"/>
            <p:cNvSpPr/>
            <p:nvPr>
              <p:custDataLst>
                <p:tags r:id="rId157"/>
              </p:custDataLst>
            </p:nvPr>
          </p:nvSpPr>
          <p:spPr>
            <a:xfrm>
              <a:off x="3837567" y="654050"/>
              <a:ext cx="67684" cy="129304"/>
            </a:xfrm>
            <a:custGeom>
              <a:avLst/>
              <a:gdLst/>
              <a:ahLst/>
              <a:cxnLst/>
              <a:rect l="0" t="0" r="0" b="0"/>
              <a:pathLst>
                <a:path w="67684" h="129304">
                  <a:moveTo>
                    <a:pt x="67683" y="6350"/>
                  </a:moveTo>
                  <a:lnTo>
                    <a:pt x="67683" y="6350"/>
                  </a:lnTo>
                  <a:lnTo>
                    <a:pt x="47418" y="7056"/>
                  </a:lnTo>
                  <a:lnTo>
                    <a:pt x="38451" y="9721"/>
                  </a:lnTo>
                  <a:lnTo>
                    <a:pt x="22097" y="21930"/>
                  </a:lnTo>
                  <a:lnTo>
                    <a:pt x="10588" y="38953"/>
                  </a:lnTo>
                  <a:lnTo>
                    <a:pt x="0" y="85040"/>
                  </a:lnTo>
                  <a:lnTo>
                    <a:pt x="356" y="108688"/>
                  </a:lnTo>
                  <a:lnTo>
                    <a:pt x="1632" y="116909"/>
                  </a:lnTo>
                  <a:lnTo>
                    <a:pt x="4599" y="122389"/>
                  </a:lnTo>
                  <a:lnTo>
                    <a:pt x="8694" y="126043"/>
                  </a:lnTo>
                  <a:lnTo>
                    <a:pt x="13540" y="128478"/>
                  </a:lnTo>
                  <a:lnTo>
                    <a:pt x="22688" y="129303"/>
                  </a:lnTo>
                  <a:lnTo>
                    <a:pt x="27103" y="128536"/>
                  </a:lnTo>
                  <a:lnTo>
                    <a:pt x="35771" y="123920"/>
                  </a:lnTo>
                  <a:lnTo>
                    <a:pt x="40058" y="120713"/>
                  </a:lnTo>
                  <a:lnTo>
                    <a:pt x="52835" y="92603"/>
                  </a:lnTo>
                  <a:lnTo>
                    <a:pt x="58815" y="63108"/>
                  </a:lnTo>
                  <a:lnTo>
                    <a:pt x="53845" y="33123"/>
                  </a:lnTo>
                  <a:lnTo>
                    <a:pt x="44593" y="8006"/>
                  </a:lnTo>
                  <a:lnTo>
                    <a:pt x="359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139"/>
            <p:cNvSpPr/>
            <p:nvPr>
              <p:custDataLst>
                <p:tags r:id="rId158"/>
              </p:custDataLst>
            </p:nvPr>
          </p:nvSpPr>
          <p:spPr>
            <a:xfrm>
              <a:off x="3790950" y="565150"/>
              <a:ext cx="3659" cy="57151"/>
            </a:xfrm>
            <a:custGeom>
              <a:avLst/>
              <a:gdLst/>
              <a:ahLst/>
              <a:cxnLst/>
              <a:rect l="0" t="0" r="0" b="0"/>
              <a:pathLst>
                <a:path w="3659" h="57151">
                  <a:moveTo>
                    <a:pt x="0" y="57150"/>
                  </a:moveTo>
                  <a:lnTo>
                    <a:pt x="0" y="57150"/>
                  </a:lnTo>
                  <a:lnTo>
                    <a:pt x="3658" y="2955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140"/>
            <p:cNvSpPr/>
            <p:nvPr>
              <p:custDataLst>
                <p:tags r:id="rId159"/>
              </p:custDataLst>
            </p:nvPr>
          </p:nvSpPr>
          <p:spPr>
            <a:xfrm>
              <a:off x="3752850" y="67310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12142" y="42377"/>
                  </a:lnTo>
                  <a:lnTo>
                    <a:pt x="2749" y="8695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141"/>
            <p:cNvSpPr/>
            <p:nvPr>
              <p:custDataLst>
                <p:tags r:id="rId160"/>
              </p:custDataLst>
            </p:nvPr>
          </p:nvSpPr>
          <p:spPr>
            <a:xfrm>
              <a:off x="3609243" y="647700"/>
              <a:ext cx="111858" cy="19051"/>
            </a:xfrm>
            <a:custGeom>
              <a:avLst/>
              <a:gdLst/>
              <a:ahLst/>
              <a:cxnLst/>
              <a:rect l="0" t="0" r="0" b="0"/>
              <a:pathLst>
                <a:path w="111858" h="19051">
                  <a:moveTo>
                    <a:pt x="35657" y="19050"/>
                  </a:moveTo>
                  <a:lnTo>
                    <a:pt x="35657" y="19050"/>
                  </a:lnTo>
                  <a:lnTo>
                    <a:pt x="0" y="19050"/>
                  </a:lnTo>
                  <a:lnTo>
                    <a:pt x="44696" y="13980"/>
                  </a:lnTo>
                  <a:lnTo>
                    <a:pt x="1118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142"/>
            <p:cNvSpPr/>
            <p:nvPr>
              <p:custDataLst>
                <p:tags r:id="rId161"/>
              </p:custDataLst>
            </p:nvPr>
          </p:nvSpPr>
          <p:spPr>
            <a:xfrm>
              <a:off x="3645265" y="469975"/>
              <a:ext cx="44086" cy="325400"/>
            </a:xfrm>
            <a:custGeom>
              <a:avLst/>
              <a:gdLst/>
              <a:ahLst/>
              <a:cxnLst/>
              <a:rect l="0" t="0" r="0" b="0"/>
              <a:pathLst>
                <a:path w="44086" h="325400">
                  <a:moveTo>
                    <a:pt x="12335" y="152325"/>
                  </a:moveTo>
                  <a:lnTo>
                    <a:pt x="12335" y="152325"/>
                  </a:lnTo>
                  <a:lnTo>
                    <a:pt x="22448" y="118615"/>
                  </a:lnTo>
                  <a:lnTo>
                    <a:pt x="28737" y="77426"/>
                  </a:lnTo>
                  <a:lnTo>
                    <a:pt x="37944" y="33519"/>
                  </a:lnTo>
                  <a:lnTo>
                    <a:pt x="42872" y="3268"/>
                  </a:lnTo>
                  <a:lnTo>
                    <a:pt x="41865" y="37"/>
                  </a:lnTo>
                  <a:lnTo>
                    <a:pt x="39783" y="0"/>
                  </a:lnTo>
                  <a:lnTo>
                    <a:pt x="36984" y="2092"/>
                  </a:lnTo>
                  <a:lnTo>
                    <a:pt x="27421" y="42347"/>
                  </a:lnTo>
                  <a:lnTo>
                    <a:pt x="21587" y="89165"/>
                  </a:lnTo>
                  <a:lnTo>
                    <a:pt x="18839" y="129456"/>
                  </a:lnTo>
                  <a:lnTo>
                    <a:pt x="15696" y="162622"/>
                  </a:lnTo>
                  <a:lnTo>
                    <a:pt x="11947" y="196648"/>
                  </a:lnTo>
                  <a:lnTo>
                    <a:pt x="5870" y="238130"/>
                  </a:lnTo>
                  <a:lnTo>
                    <a:pt x="866" y="284593"/>
                  </a:lnTo>
                  <a:lnTo>
                    <a:pt x="0" y="313341"/>
                  </a:lnTo>
                  <a:lnTo>
                    <a:pt x="1995" y="318936"/>
                  </a:lnTo>
                  <a:lnTo>
                    <a:pt x="5441" y="322666"/>
                  </a:lnTo>
                  <a:lnTo>
                    <a:pt x="9856" y="325152"/>
                  </a:lnTo>
                  <a:lnTo>
                    <a:pt x="14210" y="325399"/>
                  </a:lnTo>
                  <a:lnTo>
                    <a:pt x="22811" y="321910"/>
                  </a:lnTo>
                  <a:lnTo>
                    <a:pt x="44085" y="298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143"/>
            <p:cNvSpPr/>
            <p:nvPr>
              <p:custDataLst>
                <p:tags r:id="rId162"/>
              </p:custDataLst>
            </p:nvPr>
          </p:nvSpPr>
          <p:spPr>
            <a:xfrm>
              <a:off x="3018942" y="444500"/>
              <a:ext cx="162409" cy="158751"/>
            </a:xfrm>
            <a:custGeom>
              <a:avLst/>
              <a:gdLst/>
              <a:ahLst/>
              <a:cxnLst/>
              <a:rect l="0" t="0" r="0" b="0"/>
              <a:pathLst>
                <a:path w="162409" h="158751">
                  <a:moveTo>
                    <a:pt x="3658" y="158750"/>
                  </a:moveTo>
                  <a:lnTo>
                    <a:pt x="3658" y="158750"/>
                  </a:lnTo>
                  <a:lnTo>
                    <a:pt x="0" y="137061"/>
                  </a:lnTo>
                  <a:lnTo>
                    <a:pt x="4377" y="106698"/>
                  </a:lnTo>
                  <a:lnTo>
                    <a:pt x="13150" y="88108"/>
                  </a:lnTo>
                  <a:lnTo>
                    <a:pt x="55368" y="48387"/>
                  </a:lnTo>
                  <a:lnTo>
                    <a:pt x="69679" y="37733"/>
                  </a:lnTo>
                  <a:lnTo>
                    <a:pt x="1624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144"/>
            <p:cNvSpPr/>
            <p:nvPr>
              <p:custDataLst>
                <p:tags r:id="rId163"/>
              </p:custDataLst>
            </p:nvPr>
          </p:nvSpPr>
          <p:spPr>
            <a:xfrm>
              <a:off x="3519165" y="655815"/>
              <a:ext cx="62236" cy="149425"/>
            </a:xfrm>
            <a:custGeom>
              <a:avLst/>
              <a:gdLst/>
              <a:ahLst/>
              <a:cxnLst/>
              <a:rect l="0" t="0" r="0" b="0"/>
              <a:pathLst>
                <a:path w="62236" h="149425">
                  <a:moveTo>
                    <a:pt x="62235" y="10935"/>
                  </a:moveTo>
                  <a:lnTo>
                    <a:pt x="62235" y="10935"/>
                  </a:lnTo>
                  <a:lnTo>
                    <a:pt x="62235" y="4193"/>
                  </a:lnTo>
                  <a:lnTo>
                    <a:pt x="61529" y="2207"/>
                  </a:lnTo>
                  <a:lnTo>
                    <a:pt x="60353" y="883"/>
                  </a:lnTo>
                  <a:lnTo>
                    <a:pt x="58864" y="0"/>
                  </a:lnTo>
                  <a:lnTo>
                    <a:pt x="46655" y="2129"/>
                  </a:lnTo>
                  <a:lnTo>
                    <a:pt x="37437" y="9138"/>
                  </a:lnTo>
                  <a:lnTo>
                    <a:pt x="16649" y="37626"/>
                  </a:lnTo>
                  <a:lnTo>
                    <a:pt x="5140" y="66978"/>
                  </a:lnTo>
                  <a:lnTo>
                    <a:pt x="0" y="108501"/>
                  </a:lnTo>
                  <a:lnTo>
                    <a:pt x="521" y="137289"/>
                  </a:lnTo>
                  <a:lnTo>
                    <a:pt x="5643" y="147761"/>
                  </a:lnTo>
                  <a:lnTo>
                    <a:pt x="10396" y="149424"/>
                  </a:lnTo>
                  <a:lnTo>
                    <a:pt x="49535" y="131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145"/>
            <p:cNvSpPr/>
            <p:nvPr>
              <p:custDataLst>
                <p:tags r:id="rId164"/>
              </p:custDataLst>
            </p:nvPr>
          </p:nvSpPr>
          <p:spPr>
            <a:xfrm>
              <a:off x="3949779" y="646510"/>
              <a:ext cx="107872" cy="128191"/>
            </a:xfrm>
            <a:custGeom>
              <a:avLst/>
              <a:gdLst/>
              <a:ahLst/>
              <a:cxnLst/>
              <a:rect l="0" t="0" r="0" b="0"/>
              <a:pathLst>
                <a:path w="107872" h="128191">
                  <a:moveTo>
                    <a:pt x="12621" y="64690"/>
                  </a:moveTo>
                  <a:lnTo>
                    <a:pt x="12621" y="64690"/>
                  </a:lnTo>
                  <a:lnTo>
                    <a:pt x="12621" y="31935"/>
                  </a:lnTo>
                  <a:lnTo>
                    <a:pt x="11915" y="30859"/>
                  </a:lnTo>
                  <a:lnTo>
                    <a:pt x="10739" y="30847"/>
                  </a:lnTo>
                  <a:lnTo>
                    <a:pt x="9250" y="31545"/>
                  </a:lnTo>
                  <a:lnTo>
                    <a:pt x="8257" y="33421"/>
                  </a:lnTo>
                  <a:lnTo>
                    <a:pt x="6663" y="54097"/>
                  </a:lnTo>
                  <a:lnTo>
                    <a:pt x="1958" y="95751"/>
                  </a:lnTo>
                  <a:lnTo>
                    <a:pt x="100" y="127923"/>
                  </a:lnTo>
                  <a:lnTo>
                    <a:pt x="0" y="125484"/>
                  </a:lnTo>
                  <a:lnTo>
                    <a:pt x="17604" y="83436"/>
                  </a:lnTo>
                  <a:lnTo>
                    <a:pt x="36238" y="38266"/>
                  </a:lnTo>
                  <a:lnTo>
                    <a:pt x="42873" y="26135"/>
                  </a:lnTo>
                  <a:lnTo>
                    <a:pt x="62498" y="4863"/>
                  </a:lnTo>
                  <a:lnTo>
                    <a:pt x="67039" y="1522"/>
                  </a:lnTo>
                  <a:lnTo>
                    <a:pt x="71477" y="0"/>
                  </a:lnTo>
                  <a:lnTo>
                    <a:pt x="80172" y="191"/>
                  </a:lnTo>
                  <a:lnTo>
                    <a:pt x="83761" y="1935"/>
                  </a:lnTo>
                  <a:lnTo>
                    <a:pt x="89629" y="7636"/>
                  </a:lnTo>
                  <a:lnTo>
                    <a:pt x="99146" y="43777"/>
                  </a:lnTo>
                  <a:lnTo>
                    <a:pt x="104972" y="81463"/>
                  </a:lnTo>
                  <a:lnTo>
                    <a:pt x="107871" y="128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146"/>
            <p:cNvSpPr/>
            <p:nvPr>
              <p:custDataLst>
                <p:tags r:id="rId165"/>
              </p:custDataLst>
            </p:nvPr>
          </p:nvSpPr>
          <p:spPr>
            <a:xfrm>
              <a:off x="4125756" y="665737"/>
              <a:ext cx="116045" cy="87558"/>
            </a:xfrm>
            <a:custGeom>
              <a:avLst/>
              <a:gdLst/>
              <a:ahLst/>
              <a:cxnLst/>
              <a:rect l="0" t="0" r="0" b="0"/>
              <a:pathLst>
                <a:path w="116045" h="87558">
                  <a:moveTo>
                    <a:pt x="77944" y="26413"/>
                  </a:moveTo>
                  <a:lnTo>
                    <a:pt x="77944" y="26413"/>
                  </a:lnTo>
                  <a:lnTo>
                    <a:pt x="77238" y="19932"/>
                  </a:lnTo>
                  <a:lnTo>
                    <a:pt x="72875" y="6854"/>
                  </a:lnTo>
                  <a:lnTo>
                    <a:pt x="69106" y="552"/>
                  </a:lnTo>
                  <a:lnTo>
                    <a:pt x="64996" y="0"/>
                  </a:lnTo>
                  <a:lnTo>
                    <a:pt x="52904" y="3150"/>
                  </a:lnTo>
                  <a:lnTo>
                    <a:pt x="30230" y="19599"/>
                  </a:lnTo>
                  <a:lnTo>
                    <a:pt x="12379" y="38975"/>
                  </a:lnTo>
                  <a:lnTo>
                    <a:pt x="1524" y="61493"/>
                  </a:lnTo>
                  <a:lnTo>
                    <a:pt x="0" y="73989"/>
                  </a:lnTo>
                  <a:lnTo>
                    <a:pt x="581" y="79297"/>
                  </a:lnTo>
                  <a:lnTo>
                    <a:pt x="3085" y="82130"/>
                  </a:lnTo>
                  <a:lnTo>
                    <a:pt x="6872" y="83313"/>
                  </a:lnTo>
                  <a:lnTo>
                    <a:pt x="16017" y="82747"/>
                  </a:lnTo>
                  <a:lnTo>
                    <a:pt x="24786" y="80143"/>
                  </a:lnTo>
                  <a:lnTo>
                    <a:pt x="31505" y="74752"/>
                  </a:lnTo>
                  <a:lnTo>
                    <a:pt x="47474" y="52064"/>
                  </a:lnTo>
                  <a:lnTo>
                    <a:pt x="50290" y="45339"/>
                  </a:lnTo>
                  <a:lnTo>
                    <a:pt x="51042" y="44675"/>
                  </a:lnTo>
                  <a:lnTo>
                    <a:pt x="51543" y="45643"/>
                  </a:lnTo>
                  <a:lnTo>
                    <a:pt x="52804" y="50482"/>
                  </a:lnTo>
                  <a:lnTo>
                    <a:pt x="64041" y="73234"/>
                  </a:lnTo>
                  <a:lnTo>
                    <a:pt x="70824" y="81560"/>
                  </a:lnTo>
                  <a:lnTo>
                    <a:pt x="80424" y="86200"/>
                  </a:lnTo>
                  <a:lnTo>
                    <a:pt x="91746" y="87557"/>
                  </a:lnTo>
                  <a:lnTo>
                    <a:pt x="116044" y="83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147"/>
            <p:cNvSpPr/>
            <p:nvPr>
              <p:custDataLst>
                <p:tags r:id="rId166"/>
              </p:custDataLst>
            </p:nvPr>
          </p:nvSpPr>
          <p:spPr>
            <a:xfrm>
              <a:off x="4270545" y="460267"/>
              <a:ext cx="71223" cy="295384"/>
            </a:xfrm>
            <a:custGeom>
              <a:avLst/>
              <a:gdLst/>
              <a:ahLst/>
              <a:cxnLst/>
              <a:rect l="0" t="0" r="0" b="0"/>
              <a:pathLst>
                <a:path w="71223" h="295384">
                  <a:moveTo>
                    <a:pt x="22055" y="225533"/>
                  </a:moveTo>
                  <a:lnTo>
                    <a:pt x="22055" y="225533"/>
                  </a:lnTo>
                  <a:lnTo>
                    <a:pt x="40922" y="184271"/>
                  </a:lnTo>
                  <a:lnTo>
                    <a:pt x="50666" y="151455"/>
                  </a:lnTo>
                  <a:lnTo>
                    <a:pt x="57819" y="117586"/>
                  </a:lnTo>
                  <a:lnTo>
                    <a:pt x="68160" y="70076"/>
                  </a:lnTo>
                  <a:lnTo>
                    <a:pt x="71222" y="36964"/>
                  </a:lnTo>
                  <a:lnTo>
                    <a:pt x="69072" y="20134"/>
                  </a:lnTo>
                  <a:lnTo>
                    <a:pt x="62001" y="7009"/>
                  </a:lnTo>
                  <a:lnTo>
                    <a:pt x="57153" y="1534"/>
                  </a:lnTo>
                  <a:lnTo>
                    <a:pt x="51098" y="0"/>
                  </a:lnTo>
                  <a:lnTo>
                    <a:pt x="36844" y="3941"/>
                  </a:lnTo>
                  <a:lnTo>
                    <a:pt x="26746" y="10866"/>
                  </a:lnTo>
                  <a:lnTo>
                    <a:pt x="23066" y="14688"/>
                  </a:lnTo>
                  <a:lnTo>
                    <a:pt x="7773" y="47036"/>
                  </a:lnTo>
                  <a:lnTo>
                    <a:pt x="1596" y="78468"/>
                  </a:lnTo>
                  <a:lnTo>
                    <a:pt x="0" y="124338"/>
                  </a:lnTo>
                  <a:lnTo>
                    <a:pt x="5878" y="165916"/>
                  </a:lnTo>
                  <a:lnTo>
                    <a:pt x="16556" y="212102"/>
                  </a:lnTo>
                  <a:lnTo>
                    <a:pt x="26776" y="255185"/>
                  </a:lnTo>
                  <a:lnTo>
                    <a:pt x="34755" y="295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856"/>
          <p:cNvGrpSpPr/>
          <p:nvPr/>
        </p:nvGrpSpPr>
        <p:grpSpPr>
          <a:xfrm>
            <a:off x="5000730" y="539499"/>
            <a:ext cx="130687" cy="241552"/>
            <a:chOff x="5000730" y="539499"/>
            <a:chExt cx="130687" cy="241552"/>
          </a:xfrm>
        </p:grpSpPr>
        <p:sp>
          <p:nvSpPr>
            <p:cNvPr id="31" name="SMARTInkShape-4148"/>
            <p:cNvSpPr/>
            <p:nvPr>
              <p:custDataLst>
                <p:tags r:id="rId151"/>
              </p:custDataLst>
            </p:nvPr>
          </p:nvSpPr>
          <p:spPr>
            <a:xfrm>
              <a:off x="5016500" y="660400"/>
              <a:ext cx="18928" cy="82551"/>
            </a:xfrm>
            <a:custGeom>
              <a:avLst/>
              <a:gdLst/>
              <a:ahLst/>
              <a:cxnLst/>
              <a:rect l="0" t="0" r="0" b="0"/>
              <a:pathLst>
                <a:path w="18928" h="82551">
                  <a:moveTo>
                    <a:pt x="0" y="0"/>
                  </a:moveTo>
                  <a:lnTo>
                    <a:pt x="0" y="0"/>
                  </a:lnTo>
                  <a:lnTo>
                    <a:pt x="11934" y="13815"/>
                  </a:lnTo>
                  <a:lnTo>
                    <a:pt x="14306" y="17677"/>
                  </a:lnTo>
                  <a:lnTo>
                    <a:pt x="17644" y="33225"/>
                  </a:lnTo>
                  <a:lnTo>
                    <a:pt x="18927" y="69979"/>
                  </a:lnTo>
                  <a:lnTo>
                    <a:pt x="18262" y="74170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149"/>
            <p:cNvSpPr/>
            <p:nvPr>
              <p:custDataLst>
                <p:tags r:id="rId152"/>
              </p:custDataLst>
            </p:nvPr>
          </p:nvSpPr>
          <p:spPr>
            <a:xfrm>
              <a:off x="5000730" y="539499"/>
              <a:ext cx="9421" cy="32002"/>
            </a:xfrm>
            <a:custGeom>
              <a:avLst/>
              <a:gdLst/>
              <a:ahLst/>
              <a:cxnLst/>
              <a:rect l="0" t="0" r="0" b="0"/>
              <a:pathLst>
                <a:path w="9421" h="32002">
                  <a:moveTo>
                    <a:pt x="9420" y="32001"/>
                  </a:moveTo>
                  <a:lnTo>
                    <a:pt x="9420" y="32001"/>
                  </a:lnTo>
                  <a:lnTo>
                    <a:pt x="0" y="932"/>
                  </a:lnTo>
                  <a:lnTo>
                    <a:pt x="317" y="0"/>
                  </a:lnTo>
                  <a:lnTo>
                    <a:pt x="1235" y="83"/>
                  </a:lnTo>
                  <a:lnTo>
                    <a:pt x="9420" y="6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150"/>
            <p:cNvSpPr/>
            <p:nvPr>
              <p:custDataLst>
                <p:tags r:id="rId153"/>
              </p:custDataLst>
            </p:nvPr>
          </p:nvSpPr>
          <p:spPr>
            <a:xfrm>
              <a:off x="5054347" y="625166"/>
              <a:ext cx="77070" cy="155885"/>
            </a:xfrm>
            <a:custGeom>
              <a:avLst/>
              <a:gdLst/>
              <a:ahLst/>
              <a:cxnLst/>
              <a:rect l="0" t="0" r="0" b="0"/>
              <a:pathLst>
                <a:path w="77070" h="155885">
                  <a:moveTo>
                    <a:pt x="76453" y="9834"/>
                  </a:moveTo>
                  <a:lnTo>
                    <a:pt x="76453" y="9834"/>
                  </a:lnTo>
                  <a:lnTo>
                    <a:pt x="69711" y="6463"/>
                  </a:lnTo>
                  <a:lnTo>
                    <a:pt x="30210" y="0"/>
                  </a:lnTo>
                  <a:lnTo>
                    <a:pt x="13127" y="2844"/>
                  </a:lnTo>
                  <a:lnTo>
                    <a:pt x="3388" y="6257"/>
                  </a:lnTo>
                  <a:lnTo>
                    <a:pt x="932" y="9566"/>
                  </a:lnTo>
                  <a:lnTo>
                    <a:pt x="0" y="13889"/>
                  </a:lnTo>
                  <a:lnTo>
                    <a:pt x="84" y="18887"/>
                  </a:lnTo>
                  <a:lnTo>
                    <a:pt x="6945" y="36035"/>
                  </a:lnTo>
                  <a:lnTo>
                    <a:pt x="41262" y="81039"/>
                  </a:lnTo>
                  <a:lnTo>
                    <a:pt x="74135" y="113279"/>
                  </a:lnTo>
                  <a:lnTo>
                    <a:pt x="77069" y="126835"/>
                  </a:lnTo>
                  <a:lnTo>
                    <a:pt x="76863" y="134402"/>
                  </a:lnTo>
                  <a:lnTo>
                    <a:pt x="75315" y="140151"/>
                  </a:lnTo>
                  <a:lnTo>
                    <a:pt x="69832" y="148421"/>
                  </a:lnTo>
                  <a:lnTo>
                    <a:pt x="38353" y="155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857"/>
          <p:cNvGrpSpPr/>
          <p:nvPr/>
        </p:nvGrpSpPr>
        <p:grpSpPr>
          <a:xfrm>
            <a:off x="5643463" y="626063"/>
            <a:ext cx="305160" cy="294941"/>
            <a:chOff x="5643463" y="626063"/>
            <a:chExt cx="305160" cy="294941"/>
          </a:xfrm>
        </p:grpSpPr>
        <p:sp>
          <p:nvSpPr>
            <p:cNvPr id="35" name="SMARTInkShape-4151"/>
            <p:cNvSpPr/>
            <p:nvPr>
              <p:custDataLst>
                <p:tags r:id="rId149"/>
              </p:custDataLst>
            </p:nvPr>
          </p:nvSpPr>
          <p:spPr>
            <a:xfrm>
              <a:off x="5643463" y="626866"/>
              <a:ext cx="103288" cy="122435"/>
            </a:xfrm>
            <a:custGeom>
              <a:avLst/>
              <a:gdLst/>
              <a:ahLst/>
              <a:cxnLst/>
              <a:rect l="0" t="0" r="0" b="0"/>
              <a:pathLst>
                <a:path w="103288" h="122435">
                  <a:moveTo>
                    <a:pt x="71537" y="39884"/>
                  </a:moveTo>
                  <a:lnTo>
                    <a:pt x="71537" y="39884"/>
                  </a:lnTo>
                  <a:lnTo>
                    <a:pt x="63698" y="4120"/>
                  </a:lnTo>
                  <a:lnTo>
                    <a:pt x="62077" y="1224"/>
                  </a:lnTo>
                  <a:lnTo>
                    <a:pt x="58881" y="0"/>
                  </a:lnTo>
                  <a:lnTo>
                    <a:pt x="49684" y="521"/>
                  </a:lnTo>
                  <a:lnTo>
                    <a:pt x="40423" y="6867"/>
                  </a:lnTo>
                  <a:lnTo>
                    <a:pt x="25394" y="27984"/>
                  </a:lnTo>
                  <a:lnTo>
                    <a:pt x="8094" y="66304"/>
                  </a:lnTo>
                  <a:lnTo>
                    <a:pt x="215" y="95847"/>
                  </a:lnTo>
                  <a:lnTo>
                    <a:pt x="0" y="103298"/>
                  </a:lnTo>
                  <a:lnTo>
                    <a:pt x="1268" y="108971"/>
                  </a:lnTo>
                  <a:lnTo>
                    <a:pt x="3524" y="113459"/>
                  </a:lnTo>
                  <a:lnTo>
                    <a:pt x="6439" y="115745"/>
                  </a:lnTo>
                  <a:lnTo>
                    <a:pt x="9794" y="116564"/>
                  </a:lnTo>
                  <a:lnTo>
                    <a:pt x="13442" y="116404"/>
                  </a:lnTo>
                  <a:lnTo>
                    <a:pt x="23139" y="110582"/>
                  </a:lnTo>
                  <a:lnTo>
                    <a:pt x="39869" y="96339"/>
                  </a:lnTo>
                  <a:lnTo>
                    <a:pt x="57530" y="61631"/>
                  </a:lnTo>
                  <a:lnTo>
                    <a:pt x="57965" y="61438"/>
                  </a:lnTo>
                  <a:lnTo>
                    <a:pt x="58256" y="62014"/>
                  </a:lnTo>
                  <a:lnTo>
                    <a:pt x="67575" y="92627"/>
                  </a:lnTo>
                  <a:lnTo>
                    <a:pt x="79221" y="114822"/>
                  </a:lnTo>
                  <a:lnTo>
                    <a:pt x="83010" y="117359"/>
                  </a:lnTo>
                  <a:lnTo>
                    <a:pt x="103287" y="122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152"/>
            <p:cNvSpPr/>
            <p:nvPr>
              <p:custDataLst>
                <p:tags r:id="rId150"/>
              </p:custDataLst>
            </p:nvPr>
          </p:nvSpPr>
          <p:spPr>
            <a:xfrm>
              <a:off x="5791215" y="626063"/>
              <a:ext cx="157408" cy="294941"/>
            </a:xfrm>
            <a:custGeom>
              <a:avLst/>
              <a:gdLst/>
              <a:ahLst/>
              <a:cxnLst/>
              <a:rect l="0" t="0" r="0" b="0"/>
              <a:pathLst>
                <a:path w="157408" h="294941">
                  <a:moveTo>
                    <a:pt x="6335" y="34337"/>
                  </a:moveTo>
                  <a:lnTo>
                    <a:pt x="6335" y="34337"/>
                  </a:lnTo>
                  <a:lnTo>
                    <a:pt x="2964" y="37708"/>
                  </a:lnTo>
                  <a:lnTo>
                    <a:pt x="377" y="66043"/>
                  </a:lnTo>
                  <a:lnTo>
                    <a:pt x="0" y="106733"/>
                  </a:lnTo>
                  <a:lnTo>
                    <a:pt x="1869" y="95492"/>
                  </a:lnTo>
                  <a:lnTo>
                    <a:pt x="7158" y="53784"/>
                  </a:lnTo>
                  <a:lnTo>
                    <a:pt x="20563" y="8937"/>
                  </a:lnTo>
                  <a:lnTo>
                    <a:pt x="23582" y="4704"/>
                  </a:lnTo>
                  <a:lnTo>
                    <a:pt x="30699" y="0"/>
                  </a:lnTo>
                  <a:lnTo>
                    <a:pt x="34572" y="1568"/>
                  </a:lnTo>
                  <a:lnTo>
                    <a:pt x="42638" y="10836"/>
                  </a:lnTo>
                  <a:lnTo>
                    <a:pt x="56619" y="52871"/>
                  </a:lnTo>
                  <a:lnTo>
                    <a:pt x="62882" y="98497"/>
                  </a:lnTo>
                  <a:lnTo>
                    <a:pt x="63083" y="102510"/>
                  </a:lnTo>
                  <a:lnTo>
                    <a:pt x="63923" y="104480"/>
                  </a:lnTo>
                  <a:lnTo>
                    <a:pt x="65188" y="105088"/>
                  </a:lnTo>
                  <a:lnTo>
                    <a:pt x="66737" y="104788"/>
                  </a:lnTo>
                  <a:lnTo>
                    <a:pt x="82579" y="61539"/>
                  </a:lnTo>
                  <a:lnTo>
                    <a:pt x="87639" y="46531"/>
                  </a:lnTo>
                  <a:lnTo>
                    <a:pt x="88055" y="45994"/>
                  </a:lnTo>
                  <a:lnTo>
                    <a:pt x="88516" y="49160"/>
                  </a:lnTo>
                  <a:lnTo>
                    <a:pt x="98245" y="61986"/>
                  </a:lnTo>
                  <a:lnTo>
                    <a:pt x="103159" y="67322"/>
                  </a:lnTo>
                  <a:lnTo>
                    <a:pt x="109575" y="70163"/>
                  </a:lnTo>
                  <a:lnTo>
                    <a:pt x="113262" y="70921"/>
                  </a:lnTo>
                  <a:lnTo>
                    <a:pt x="117131" y="70015"/>
                  </a:lnTo>
                  <a:lnTo>
                    <a:pt x="131598" y="60304"/>
                  </a:lnTo>
                  <a:lnTo>
                    <a:pt x="144679" y="48324"/>
                  </a:lnTo>
                  <a:lnTo>
                    <a:pt x="145837" y="49306"/>
                  </a:lnTo>
                  <a:lnTo>
                    <a:pt x="149004" y="54160"/>
                  </a:lnTo>
                  <a:lnTo>
                    <a:pt x="151717" y="74550"/>
                  </a:lnTo>
                  <a:lnTo>
                    <a:pt x="152253" y="110667"/>
                  </a:lnTo>
                  <a:lnTo>
                    <a:pt x="152346" y="152438"/>
                  </a:lnTo>
                  <a:lnTo>
                    <a:pt x="154255" y="194919"/>
                  </a:lnTo>
                  <a:lnTo>
                    <a:pt x="157407" y="233611"/>
                  </a:lnTo>
                  <a:lnTo>
                    <a:pt x="155102" y="277449"/>
                  </a:lnTo>
                  <a:lnTo>
                    <a:pt x="152080" y="283900"/>
                  </a:lnTo>
                  <a:lnTo>
                    <a:pt x="143078" y="292950"/>
                  </a:lnTo>
                  <a:lnTo>
                    <a:pt x="137713" y="294940"/>
                  </a:lnTo>
                  <a:lnTo>
                    <a:pt x="114285" y="294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858"/>
          <p:cNvGrpSpPr/>
          <p:nvPr/>
        </p:nvGrpSpPr>
        <p:grpSpPr>
          <a:xfrm>
            <a:off x="6569528" y="417494"/>
            <a:ext cx="1045123" cy="350857"/>
            <a:chOff x="6569528" y="417494"/>
            <a:chExt cx="1045123" cy="350857"/>
          </a:xfrm>
        </p:grpSpPr>
        <p:sp>
          <p:nvSpPr>
            <p:cNvPr id="38" name="SMARTInkShape-4153"/>
            <p:cNvSpPr/>
            <p:nvPr>
              <p:custDataLst>
                <p:tags r:id="rId138"/>
              </p:custDataLst>
            </p:nvPr>
          </p:nvSpPr>
          <p:spPr>
            <a:xfrm>
              <a:off x="6640621" y="417494"/>
              <a:ext cx="71330" cy="350857"/>
            </a:xfrm>
            <a:custGeom>
              <a:avLst/>
              <a:gdLst/>
              <a:ahLst/>
              <a:cxnLst/>
              <a:rect l="0" t="0" r="0" b="0"/>
              <a:pathLst>
                <a:path w="71330" h="350857">
                  <a:moveTo>
                    <a:pt x="71329" y="14306"/>
                  </a:moveTo>
                  <a:lnTo>
                    <a:pt x="71329" y="14306"/>
                  </a:lnTo>
                  <a:lnTo>
                    <a:pt x="62490" y="0"/>
                  </a:lnTo>
                  <a:lnTo>
                    <a:pt x="57675" y="536"/>
                  </a:lnTo>
                  <a:lnTo>
                    <a:pt x="42918" y="6775"/>
                  </a:lnTo>
                  <a:lnTo>
                    <a:pt x="21518" y="25558"/>
                  </a:lnTo>
                  <a:lnTo>
                    <a:pt x="12031" y="46589"/>
                  </a:lnTo>
                  <a:lnTo>
                    <a:pt x="191" y="90219"/>
                  </a:lnTo>
                  <a:lnTo>
                    <a:pt x="0" y="134165"/>
                  </a:lnTo>
                  <a:lnTo>
                    <a:pt x="822" y="167295"/>
                  </a:lnTo>
                  <a:lnTo>
                    <a:pt x="3166" y="210155"/>
                  </a:lnTo>
                  <a:lnTo>
                    <a:pt x="6447" y="246372"/>
                  </a:lnTo>
                  <a:lnTo>
                    <a:pt x="7556" y="289373"/>
                  </a:lnTo>
                  <a:lnTo>
                    <a:pt x="1479" y="350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154"/>
            <p:cNvSpPr/>
            <p:nvPr>
              <p:custDataLst>
                <p:tags r:id="rId139"/>
              </p:custDataLst>
            </p:nvPr>
          </p:nvSpPr>
          <p:spPr>
            <a:xfrm>
              <a:off x="7473950" y="629583"/>
              <a:ext cx="140701" cy="113368"/>
            </a:xfrm>
            <a:custGeom>
              <a:avLst/>
              <a:gdLst/>
              <a:ahLst/>
              <a:cxnLst/>
              <a:rect l="0" t="0" r="0" b="0"/>
              <a:pathLst>
                <a:path w="140701" h="113368">
                  <a:moveTo>
                    <a:pt x="0" y="87967"/>
                  </a:moveTo>
                  <a:lnTo>
                    <a:pt x="0" y="87967"/>
                  </a:lnTo>
                  <a:lnTo>
                    <a:pt x="26732" y="40984"/>
                  </a:lnTo>
                  <a:lnTo>
                    <a:pt x="46256" y="19248"/>
                  </a:lnTo>
                  <a:lnTo>
                    <a:pt x="64067" y="5920"/>
                  </a:lnTo>
                  <a:lnTo>
                    <a:pt x="79980" y="466"/>
                  </a:lnTo>
                  <a:lnTo>
                    <a:pt x="87187" y="0"/>
                  </a:lnTo>
                  <a:lnTo>
                    <a:pt x="100839" y="5126"/>
                  </a:lnTo>
                  <a:lnTo>
                    <a:pt x="120107" y="18922"/>
                  </a:lnTo>
                  <a:lnTo>
                    <a:pt x="131699" y="36308"/>
                  </a:lnTo>
                  <a:lnTo>
                    <a:pt x="140700" y="66075"/>
                  </a:lnTo>
                  <a:lnTo>
                    <a:pt x="139700" y="113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155"/>
            <p:cNvSpPr/>
            <p:nvPr>
              <p:custDataLst>
                <p:tags r:id="rId140"/>
              </p:custDataLst>
            </p:nvPr>
          </p:nvSpPr>
          <p:spPr>
            <a:xfrm>
              <a:off x="7448550" y="603250"/>
              <a:ext cx="25182" cy="133351"/>
            </a:xfrm>
            <a:custGeom>
              <a:avLst/>
              <a:gdLst/>
              <a:ahLst/>
              <a:cxnLst/>
              <a:rect l="0" t="0" r="0" b="0"/>
              <a:pathLst>
                <a:path w="25182" h="133351">
                  <a:moveTo>
                    <a:pt x="0" y="0"/>
                  </a:moveTo>
                  <a:lnTo>
                    <a:pt x="0" y="0"/>
                  </a:lnTo>
                  <a:lnTo>
                    <a:pt x="19773" y="0"/>
                  </a:lnTo>
                  <a:lnTo>
                    <a:pt x="21649" y="1411"/>
                  </a:lnTo>
                  <a:lnTo>
                    <a:pt x="23733" y="6742"/>
                  </a:lnTo>
                  <a:lnTo>
                    <a:pt x="25181" y="48334"/>
                  </a:lnTo>
                  <a:lnTo>
                    <a:pt x="23892" y="69460"/>
                  </a:lnTo>
                  <a:lnTo>
                    <a:pt x="17348" y="94664"/>
                  </a:lnTo>
                  <a:lnTo>
                    <a:pt x="190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156"/>
            <p:cNvSpPr/>
            <p:nvPr>
              <p:custDataLst>
                <p:tags r:id="rId141"/>
              </p:custDataLst>
            </p:nvPr>
          </p:nvSpPr>
          <p:spPr>
            <a:xfrm>
              <a:off x="7330036" y="622300"/>
              <a:ext cx="67715" cy="114645"/>
            </a:xfrm>
            <a:custGeom>
              <a:avLst/>
              <a:gdLst/>
              <a:ahLst/>
              <a:cxnLst/>
              <a:rect l="0" t="0" r="0" b="0"/>
              <a:pathLst>
                <a:path w="67715" h="114645">
                  <a:moveTo>
                    <a:pt x="61364" y="6350"/>
                  </a:moveTo>
                  <a:lnTo>
                    <a:pt x="61364" y="6350"/>
                  </a:lnTo>
                  <a:lnTo>
                    <a:pt x="45463" y="5644"/>
                  </a:lnTo>
                  <a:lnTo>
                    <a:pt x="37598" y="2979"/>
                  </a:lnTo>
                  <a:lnTo>
                    <a:pt x="32115" y="4808"/>
                  </a:lnTo>
                  <a:lnTo>
                    <a:pt x="18496" y="14367"/>
                  </a:lnTo>
                  <a:lnTo>
                    <a:pt x="5074" y="32244"/>
                  </a:lnTo>
                  <a:lnTo>
                    <a:pt x="0" y="61059"/>
                  </a:lnTo>
                  <a:lnTo>
                    <a:pt x="1868" y="93037"/>
                  </a:lnTo>
                  <a:lnTo>
                    <a:pt x="6935" y="106731"/>
                  </a:lnTo>
                  <a:lnTo>
                    <a:pt x="10260" y="111371"/>
                  </a:lnTo>
                  <a:lnTo>
                    <a:pt x="13889" y="113758"/>
                  </a:lnTo>
                  <a:lnTo>
                    <a:pt x="17720" y="114644"/>
                  </a:lnTo>
                  <a:lnTo>
                    <a:pt x="21685" y="114530"/>
                  </a:lnTo>
                  <a:lnTo>
                    <a:pt x="31734" y="108758"/>
                  </a:lnTo>
                  <a:lnTo>
                    <a:pt x="52062" y="91176"/>
                  </a:lnTo>
                  <a:lnTo>
                    <a:pt x="61978" y="64880"/>
                  </a:lnTo>
                  <a:lnTo>
                    <a:pt x="66015" y="40390"/>
                  </a:lnTo>
                  <a:lnTo>
                    <a:pt x="677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157"/>
            <p:cNvSpPr/>
            <p:nvPr>
              <p:custDataLst>
                <p:tags r:id="rId142"/>
              </p:custDataLst>
            </p:nvPr>
          </p:nvSpPr>
          <p:spPr>
            <a:xfrm>
              <a:off x="7308850" y="520949"/>
              <a:ext cx="19051" cy="50552"/>
            </a:xfrm>
            <a:custGeom>
              <a:avLst/>
              <a:gdLst/>
              <a:ahLst/>
              <a:cxnLst/>
              <a:rect l="0" t="0" r="0" b="0"/>
              <a:pathLst>
                <a:path w="19051" h="50552">
                  <a:moveTo>
                    <a:pt x="0" y="50551"/>
                  </a:moveTo>
                  <a:lnTo>
                    <a:pt x="0" y="50551"/>
                  </a:lnTo>
                  <a:lnTo>
                    <a:pt x="3370" y="43809"/>
                  </a:lnTo>
                  <a:lnTo>
                    <a:pt x="6880" y="1370"/>
                  </a:lnTo>
                  <a:lnTo>
                    <a:pt x="8115" y="124"/>
                  </a:lnTo>
                  <a:lnTo>
                    <a:pt x="9643" y="0"/>
                  </a:lnTo>
                  <a:lnTo>
                    <a:pt x="19050" y="6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158"/>
            <p:cNvSpPr/>
            <p:nvPr>
              <p:custDataLst>
                <p:tags r:id="rId143"/>
              </p:custDataLst>
            </p:nvPr>
          </p:nvSpPr>
          <p:spPr>
            <a:xfrm>
              <a:off x="7264400" y="64770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25400" y="0"/>
                  </a:moveTo>
                  <a:lnTo>
                    <a:pt x="25400" y="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159"/>
            <p:cNvSpPr/>
            <p:nvPr>
              <p:custDataLst>
                <p:tags r:id="rId144"/>
              </p:custDataLst>
            </p:nvPr>
          </p:nvSpPr>
          <p:spPr>
            <a:xfrm>
              <a:off x="7127249" y="596469"/>
              <a:ext cx="111752" cy="19482"/>
            </a:xfrm>
            <a:custGeom>
              <a:avLst/>
              <a:gdLst/>
              <a:ahLst/>
              <a:cxnLst/>
              <a:rect l="0" t="0" r="0" b="0"/>
              <a:pathLst>
                <a:path w="111752" h="19482">
                  <a:moveTo>
                    <a:pt x="29201" y="19481"/>
                  </a:moveTo>
                  <a:lnTo>
                    <a:pt x="29201" y="19481"/>
                  </a:lnTo>
                  <a:lnTo>
                    <a:pt x="3188" y="13014"/>
                  </a:lnTo>
                  <a:lnTo>
                    <a:pt x="1276" y="11642"/>
                  </a:lnTo>
                  <a:lnTo>
                    <a:pt x="0" y="10022"/>
                  </a:lnTo>
                  <a:lnTo>
                    <a:pt x="562" y="8941"/>
                  </a:lnTo>
                  <a:lnTo>
                    <a:pt x="42740" y="0"/>
                  </a:lnTo>
                  <a:lnTo>
                    <a:pt x="111751" y="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160"/>
            <p:cNvSpPr/>
            <p:nvPr>
              <p:custDataLst>
                <p:tags r:id="rId145"/>
              </p:custDataLst>
            </p:nvPr>
          </p:nvSpPr>
          <p:spPr>
            <a:xfrm>
              <a:off x="7164060" y="437022"/>
              <a:ext cx="41164" cy="301241"/>
            </a:xfrm>
            <a:custGeom>
              <a:avLst/>
              <a:gdLst/>
              <a:ahLst/>
              <a:cxnLst/>
              <a:rect l="0" t="0" r="0" b="0"/>
              <a:pathLst>
                <a:path w="41164" h="301241">
                  <a:moveTo>
                    <a:pt x="24140" y="70978"/>
                  </a:moveTo>
                  <a:lnTo>
                    <a:pt x="24140" y="70978"/>
                  </a:lnTo>
                  <a:lnTo>
                    <a:pt x="27510" y="46559"/>
                  </a:lnTo>
                  <a:lnTo>
                    <a:pt x="41163" y="0"/>
                  </a:lnTo>
                  <a:lnTo>
                    <a:pt x="34134" y="40186"/>
                  </a:lnTo>
                  <a:lnTo>
                    <a:pt x="25220" y="85843"/>
                  </a:lnTo>
                  <a:lnTo>
                    <a:pt x="18109" y="127594"/>
                  </a:lnTo>
                  <a:lnTo>
                    <a:pt x="11535" y="165364"/>
                  </a:lnTo>
                  <a:lnTo>
                    <a:pt x="5119" y="210422"/>
                  </a:lnTo>
                  <a:lnTo>
                    <a:pt x="0" y="256410"/>
                  </a:lnTo>
                  <a:lnTo>
                    <a:pt x="4058" y="292488"/>
                  </a:lnTo>
                  <a:lnTo>
                    <a:pt x="7688" y="299955"/>
                  </a:lnTo>
                  <a:lnTo>
                    <a:pt x="10350" y="301240"/>
                  </a:lnTo>
                  <a:lnTo>
                    <a:pt x="30490" y="293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161"/>
            <p:cNvSpPr/>
            <p:nvPr>
              <p:custDataLst>
                <p:tags r:id="rId146"/>
              </p:custDataLst>
            </p:nvPr>
          </p:nvSpPr>
          <p:spPr>
            <a:xfrm>
              <a:off x="7045037" y="576770"/>
              <a:ext cx="66964" cy="164538"/>
            </a:xfrm>
            <a:custGeom>
              <a:avLst/>
              <a:gdLst/>
              <a:ahLst/>
              <a:cxnLst/>
              <a:rect l="0" t="0" r="0" b="0"/>
              <a:pathLst>
                <a:path w="66964" h="164538">
                  <a:moveTo>
                    <a:pt x="66963" y="32830"/>
                  </a:moveTo>
                  <a:lnTo>
                    <a:pt x="66963" y="32830"/>
                  </a:lnTo>
                  <a:lnTo>
                    <a:pt x="66963" y="13057"/>
                  </a:lnTo>
                  <a:lnTo>
                    <a:pt x="63200" y="6168"/>
                  </a:lnTo>
                  <a:lnTo>
                    <a:pt x="60221" y="2355"/>
                  </a:lnTo>
                  <a:lnTo>
                    <a:pt x="57529" y="519"/>
                  </a:lnTo>
                  <a:lnTo>
                    <a:pt x="55030" y="0"/>
                  </a:lnTo>
                  <a:lnTo>
                    <a:pt x="52658" y="360"/>
                  </a:lnTo>
                  <a:lnTo>
                    <a:pt x="39205" y="10980"/>
                  </a:lnTo>
                  <a:lnTo>
                    <a:pt x="15465" y="53405"/>
                  </a:lnTo>
                  <a:lnTo>
                    <a:pt x="2201" y="89132"/>
                  </a:lnTo>
                  <a:lnTo>
                    <a:pt x="0" y="136640"/>
                  </a:lnTo>
                  <a:lnTo>
                    <a:pt x="4318" y="159309"/>
                  </a:lnTo>
                  <a:lnTo>
                    <a:pt x="6150" y="163716"/>
                  </a:lnTo>
                  <a:lnTo>
                    <a:pt x="10899" y="164537"/>
                  </a:lnTo>
                  <a:lnTo>
                    <a:pt x="25583" y="159806"/>
                  </a:lnTo>
                  <a:lnTo>
                    <a:pt x="47913" y="140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162"/>
            <p:cNvSpPr/>
            <p:nvPr>
              <p:custDataLst>
                <p:tags r:id="rId147"/>
              </p:custDataLst>
            </p:nvPr>
          </p:nvSpPr>
          <p:spPr>
            <a:xfrm>
              <a:off x="6712228" y="588042"/>
              <a:ext cx="237953" cy="144898"/>
            </a:xfrm>
            <a:custGeom>
              <a:avLst/>
              <a:gdLst/>
              <a:ahLst/>
              <a:cxnLst/>
              <a:rect l="0" t="0" r="0" b="0"/>
              <a:pathLst>
                <a:path w="237953" h="144898">
                  <a:moveTo>
                    <a:pt x="18772" y="34258"/>
                  </a:moveTo>
                  <a:lnTo>
                    <a:pt x="18772" y="34258"/>
                  </a:lnTo>
                  <a:lnTo>
                    <a:pt x="12030" y="34258"/>
                  </a:lnTo>
                  <a:lnTo>
                    <a:pt x="9338" y="35669"/>
                  </a:lnTo>
                  <a:lnTo>
                    <a:pt x="4467" y="41000"/>
                  </a:lnTo>
                  <a:lnTo>
                    <a:pt x="1127" y="58677"/>
                  </a:lnTo>
                  <a:lnTo>
                    <a:pt x="0" y="97956"/>
                  </a:lnTo>
                  <a:lnTo>
                    <a:pt x="1215" y="121335"/>
                  </a:lnTo>
                  <a:lnTo>
                    <a:pt x="6501" y="135048"/>
                  </a:lnTo>
                  <a:lnTo>
                    <a:pt x="10591" y="139551"/>
                  </a:lnTo>
                  <a:lnTo>
                    <a:pt x="20780" y="144555"/>
                  </a:lnTo>
                  <a:lnTo>
                    <a:pt x="30484" y="144897"/>
                  </a:lnTo>
                  <a:lnTo>
                    <a:pt x="35046" y="144001"/>
                  </a:lnTo>
                  <a:lnTo>
                    <a:pt x="43878" y="135479"/>
                  </a:lnTo>
                  <a:lnTo>
                    <a:pt x="70416" y="91386"/>
                  </a:lnTo>
                  <a:lnTo>
                    <a:pt x="74834" y="78259"/>
                  </a:lnTo>
                  <a:lnTo>
                    <a:pt x="75197" y="79114"/>
                  </a:lnTo>
                  <a:lnTo>
                    <a:pt x="76305" y="83828"/>
                  </a:lnTo>
                  <a:lnTo>
                    <a:pt x="80190" y="95120"/>
                  </a:lnTo>
                  <a:lnTo>
                    <a:pt x="82360" y="110147"/>
                  </a:lnTo>
                  <a:lnTo>
                    <a:pt x="85369" y="116905"/>
                  </a:lnTo>
                  <a:lnTo>
                    <a:pt x="87159" y="118989"/>
                  </a:lnTo>
                  <a:lnTo>
                    <a:pt x="91029" y="121305"/>
                  </a:lnTo>
                  <a:lnTo>
                    <a:pt x="98864" y="116690"/>
                  </a:lnTo>
                  <a:lnTo>
                    <a:pt x="136279" y="83797"/>
                  </a:lnTo>
                  <a:lnTo>
                    <a:pt x="144938" y="67895"/>
                  </a:lnTo>
                  <a:lnTo>
                    <a:pt x="145216" y="68677"/>
                  </a:lnTo>
                  <a:lnTo>
                    <a:pt x="145750" y="101378"/>
                  </a:lnTo>
                  <a:lnTo>
                    <a:pt x="140303" y="129434"/>
                  </a:lnTo>
                  <a:lnTo>
                    <a:pt x="140714" y="130870"/>
                  </a:lnTo>
                  <a:lnTo>
                    <a:pt x="141695" y="131121"/>
                  </a:lnTo>
                  <a:lnTo>
                    <a:pt x="143054" y="130584"/>
                  </a:lnTo>
                  <a:lnTo>
                    <a:pt x="161514" y="85541"/>
                  </a:lnTo>
                  <a:lnTo>
                    <a:pt x="179586" y="44336"/>
                  </a:lnTo>
                  <a:lnTo>
                    <a:pt x="199959" y="9124"/>
                  </a:lnTo>
                  <a:lnTo>
                    <a:pt x="210777" y="1921"/>
                  </a:lnTo>
                  <a:lnTo>
                    <a:pt x="216625" y="0"/>
                  </a:lnTo>
                  <a:lnTo>
                    <a:pt x="221229" y="836"/>
                  </a:lnTo>
                  <a:lnTo>
                    <a:pt x="225004" y="3510"/>
                  </a:lnTo>
                  <a:lnTo>
                    <a:pt x="228227" y="7409"/>
                  </a:lnTo>
                  <a:lnTo>
                    <a:pt x="231807" y="19268"/>
                  </a:lnTo>
                  <a:lnTo>
                    <a:pt x="237952" y="62440"/>
                  </a:lnTo>
                  <a:lnTo>
                    <a:pt x="234672" y="123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163"/>
            <p:cNvSpPr/>
            <p:nvPr>
              <p:custDataLst>
                <p:tags r:id="rId148"/>
              </p:custDataLst>
            </p:nvPr>
          </p:nvSpPr>
          <p:spPr>
            <a:xfrm>
              <a:off x="6569528" y="635000"/>
              <a:ext cx="129723" cy="76201"/>
            </a:xfrm>
            <a:custGeom>
              <a:avLst/>
              <a:gdLst/>
              <a:ahLst/>
              <a:cxnLst/>
              <a:rect l="0" t="0" r="0" b="0"/>
              <a:pathLst>
                <a:path w="129723" h="76201">
                  <a:moveTo>
                    <a:pt x="21772" y="76200"/>
                  </a:moveTo>
                  <a:lnTo>
                    <a:pt x="21772" y="76200"/>
                  </a:lnTo>
                  <a:lnTo>
                    <a:pt x="757" y="38162"/>
                  </a:lnTo>
                  <a:lnTo>
                    <a:pt x="0" y="35319"/>
                  </a:lnTo>
                  <a:lnTo>
                    <a:pt x="202" y="32718"/>
                  </a:lnTo>
                  <a:lnTo>
                    <a:pt x="1042" y="30279"/>
                  </a:lnTo>
                  <a:lnTo>
                    <a:pt x="15708" y="20104"/>
                  </a:lnTo>
                  <a:lnTo>
                    <a:pt x="56617" y="9912"/>
                  </a:lnTo>
                  <a:lnTo>
                    <a:pt x="1297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859"/>
          <p:cNvGrpSpPr/>
          <p:nvPr/>
        </p:nvGrpSpPr>
        <p:grpSpPr>
          <a:xfrm>
            <a:off x="8113792" y="425987"/>
            <a:ext cx="268209" cy="513814"/>
            <a:chOff x="8113792" y="425987"/>
            <a:chExt cx="268209" cy="513814"/>
          </a:xfrm>
        </p:grpSpPr>
        <p:sp>
          <p:nvSpPr>
            <p:cNvPr id="50" name="SMARTInkShape-4164"/>
            <p:cNvSpPr/>
            <p:nvPr>
              <p:custDataLst>
                <p:tags r:id="rId136"/>
              </p:custDataLst>
            </p:nvPr>
          </p:nvSpPr>
          <p:spPr>
            <a:xfrm>
              <a:off x="8255000" y="749300"/>
              <a:ext cx="127001" cy="190501"/>
            </a:xfrm>
            <a:custGeom>
              <a:avLst/>
              <a:gdLst/>
              <a:ahLst/>
              <a:cxnLst/>
              <a:rect l="0" t="0" r="0" b="0"/>
              <a:pathLst>
                <a:path w="127001" h="190501">
                  <a:moveTo>
                    <a:pt x="0" y="190500"/>
                  </a:moveTo>
                  <a:lnTo>
                    <a:pt x="0" y="190500"/>
                  </a:lnTo>
                  <a:lnTo>
                    <a:pt x="17676" y="148405"/>
                  </a:lnTo>
                  <a:lnTo>
                    <a:pt x="30190" y="105735"/>
                  </a:lnTo>
                  <a:lnTo>
                    <a:pt x="38126" y="61986"/>
                  </a:lnTo>
                  <a:lnTo>
                    <a:pt x="41168" y="56242"/>
                  </a:lnTo>
                  <a:lnTo>
                    <a:pt x="70676" y="3360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165"/>
            <p:cNvSpPr/>
            <p:nvPr>
              <p:custDataLst>
                <p:tags r:id="rId137"/>
              </p:custDataLst>
            </p:nvPr>
          </p:nvSpPr>
          <p:spPr>
            <a:xfrm>
              <a:off x="8113792" y="425987"/>
              <a:ext cx="237229" cy="469364"/>
            </a:xfrm>
            <a:custGeom>
              <a:avLst/>
              <a:gdLst/>
              <a:ahLst/>
              <a:cxnLst/>
              <a:rect l="0" t="0" r="0" b="0"/>
              <a:pathLst>
                <a:path w="237229" h="469364">
                  <a:moveTo>
                    <a:pt x="77708" y="234413"/>
                  </a:moveTo>
                  <a:lnTo>
                    <a:pt x="77708" y="234413"/>
                  </a:lnTo>
                  <a:lnTo>
                    <a:pt x="95384" y="213365"/>
                  </a:lnTo>
                  <a:lnTo>
                    <a:pt x="97253" y="209092"/>
                  </a:lnTo>
                  <a:lnTo>
                    <a:pt x="97793" y="205538"/>
                  </a:lnTo>
                  <a:lnTo>
                    <a:pt x="97449" y="202463"/>
                  </a:lnTo>
                  <a:lnTo>
                    <a:pt x="91420" y="195283"/>
                  </a:lnTo>
                  <a:lnTo>
                    <a:pt x="86849" y="191393"/>
                  </a:lnTo>
                  <a:lnTo>
                    <a:pt x="81685" y="189505"/>
                  </a:lnTo>
                  <a:lnTo>
                    <a:pt x="70304" y="189289"/>
                  </a:lnTo>
                  <a:lnTo>
                    <a:pt x="48624" y="199876"/>
                  </a:lnTo>
                  <a:lnTo>
                    <a:pt x="38206" y="210597"/>
                  </a:lnTo>
                  <a:lnTo>
                    <a:pt x="10940" y="252278"/>
                  </a:lnTo>
                  <a:lnTo>
                    <a:pt x="0" y="282000"/>
                  </a:lnTo>
                  <a:lnTo>
                    <a:pt x="1073" y="298366"/>
                  </a:lnTo>
                  <a:lnTo>
                    <a:pt x="3335" y="306682"/>
                  </a:lnTo>
                  <a:lnTo>
                    <a:pt x="6959" y="312226"/>
                  </a:lnTo>
                  <a:lnTo>
                    <a:pt x="11492" y="315921"/>
                  </a:lnTo>
                  <a:lnTo>
                    <a:pt x="16630" y="318385"/>
                  </a:lnTo>
                  <a:lnTo>
                    <a:pt x="33629" y="313597"/>
                  </a:lnTo>
                  <a:lnTo>
                    <a:pt x="53178" y="301356"/>
                  </a:lnTo>
                  <a:lnTo>
                    <a:pt x="74673" y="276042"/>
                  </a:lnTo>
                  <a:lnTo>
                    <a:pt x="82944" y="261381"/>
                  </a:lnTo>
                  <a:lnTo>
                    <a:pt x="89639" y="218809"/>
                  </a:lnTo>
                  <a:lnTo>
                    <a:pt x="94335" y="178597"/>
                  </a:lnTo>
                  <a:lnTo>
                    <a:pt x="96279" y="132371"/>
                  </a:lnTo>
                  <a:lnTo>
                    <a:pt x="100035" y="95488"/>
                  </a:lnTo>
                  <a:lnTo>
                    <a:pt x="112311" y="61311"/>
                  </a:lnTo>
                  <a:lnTo>
                    <a:pt x="132723" y="34486"/>
                  </a:lnTo>
                  <a:lnTo>
                    <a:pt x="160018" y="13133"/>
                  </a:lnTo>
                  <a:lnTo>
                    <a:pt x="190448" y="142"/>
                  </a:lnTo>
                  <a:lnTo>
                    <a:pt x="209423" y="0"/>
                  </a:lnTo>
                  <a:lnTo>
                    <a:pt x="218435" y="1938"/>
                  </a:lnTo>
                  <a:lnTo>
                    <a:pt x="225149" y="6052"/>
                  </a:lnTo>
                  <a:lnTo>
                    <a:pt x="234488" y="18149"/>
                  </a:lnTo>
                  <a:lnTo>
                    <a:pt x="237228" y="34814"/>
                  </a:lnTo>
                  <a:lnTo>
                    <a:pt x="234684" y="55391"/>
                  </a:lnTo>
                  <a:lnTo>
                    <a:pt x="222762" y="92626"/>
                  </a:lnTo>
                  <a:lnTo>
                    <a:pt x="206053" y="139091"/>
                  </a:lnTo>
                  <a:lnTo>
                    <a:pt x="187938" y="179828"/>
                  </a:lnTo>
                  <a:lnTo>
                    <a:pt x="169175" y="221828"/>
                  </a:lnTo>
                  <a:lnTo>
                    <a:pt x="151175" y="265898"/>
                  </a:lnTo>
                  <a:lnTo>
                    <a:pt x="139993" y="300147"/>
                  </a:lnTo>
                  <a:lnTo>
                    <a:pt x="129849" y="337006"/>
                  </a:lnTo>
                  <a:lnTo>
                    <a:pt x="120637" y="374554"/>
                  </a:lnTo>
                  <a:lnTo>
                    <a:pt x="111838" y="412409"/>
                  </a:lnTo>
                  <a:lnTo>
                    <a:pt x="103108" y="469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860"/>
          <p:cNvGrpSpPr/>
          <p:nvPr/>
        </p:nvGrpSpPr>
        <p:grpSpPr>
          <a:xfrm>
            <a:off x="8877300" y="444500"/>
            <a:ext cx="564196" cy="436451"/>
            <a:chOff x="8877300" y="444500"/>
            <a:chExt cx="564196" cy="436451"/>
          </a:xfrm>
        </p:grpSpPr>
        <p:sp>
          <p:nvSpPr>
            <p:cNvPr id="53" name="SMARTInkShape-4166"/>
            <p:cNvSpPr/>
            <p:nvPr>
              <p:custDataLst>
                <p:tags r:id="rId129"/>
              </p:custDataLst>
            </p:nvPr>
          </p:nvSpPr>
          <p:spPr>
            <a:xfrm>
              <a:off x="8985250" y="692150"/>
              <a:ext cx="127001" cy="114301"/>
            </a:xfrm>
            <a:custGeom>
              <a:avLst/>
              <a:gdLst/>
              <a:ahLst/>
              <a:cxnLst/>
              <a:rect l="0" t="0" r="0" b="0"/>
              <a:pathLst>
                <a:path w="127001" h="114301">
                  <a:moveTo>
                    <a:pt x="127000" y="0"/>
                  </a:moveTo>
                  <a:lnTo>
                    <a:pt x="127000" y="0"/>
                  </a:lnTo>
                  <a:lnTo>
                    <a:pt x="123629" y="0"/>
                  </a:lnTo>
                  <a:lnTo>
                    <a:pt x="91025" y="21048"/>
                  </a:lnTo>
                  <a:lnTo>
                    <a:pt x="44575" y="59253"/>
                  </a:lnTo>
                  <a:lnTo>
                    <a:pt x="8478" y="9838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167"/>
            <p:cNvSpPr/>
            <p:nvPr>
              <p:custDataLst>
                <p:tags r:id="rId130"/>
              </p:custDataLst>
            </p:nvPr>
          </p:nvSpPr>
          <p:spPr>
            <a:xfrm>
              <a:off x="9160194" y="467412"/>
              <a:ext cx="79057" cy="262839"/>
            </a:xfrm>
            <a:custGeom>
              <a:avLst/>
              <a:gdLst/>
              <a:ahLst/>
              <a:cxnLst/>
              <a:rect l="0" t="0" r="0" b="0"/>
              <a:pathLst>
                <a:path w="79057" h="262839">
                  <a:moveTo>
                    <a:pt x="79056" y="8838"/>
                  </a:moveTo>
                  <a:lnTo>
                    <a:pt x="79056" y="8838"/>
                  </a:lnTo>
                  <a:lnTo>
                    <a:pt x="79056" y="5467"/>
                  </a:lnTo>
                  <a:lnTo>
                    <a:pt x="75293" y="1930"/>
                  </a:lnTo>
                  <a:lnTo>
                    <a:pt x="72314" y="0"/>
                  </a:lnTo>
                  <a:lnTo>
                    <a:pt x="68212" y="124"/>
                  </a:lnTo>
                  <a:lnTo>
                    <a:pt x="58008" y="4024"/>
                  </a:lnTo>
                  <a:lnTo>
                    <a:pt x="40364" y="17525"/>
                  </a:lnTo>
                  <a:lnTo>
                    <a:pt x="31755" y="34571"/>
                  </a:lnTo>
                  <a:lnTo>
                    <a:pt x="20481" y="73266"/>
                  </a:lnTo>
                  <a:lnTo>
                    <a:pt x="7800" y="116815"/>
                  </a:lnTo>
                  <a:lnTo>
                    <a:pt x="1951" y="157820"/>
                  </a:lnTo>
                  <a:lnTo>
                    <a:pt x="0" y="193857"/>
                  </a:lnTo>
                  <a:lnTo>
                    <a:pt x="3185" y="237030"/>
                  </a:lnTo>
                  <a:lnTo>
                    <a:pt x="6059" y="249957"/>
                  </a:lnTo>
                  <a:lnTo>
                    <a:pt x="9224" y="254250"/>
                  </a:lnTo>
                  <a:lnTo>
                    <a:pt x="28256" y="262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168"/>
            <p:cNvSpPr/>
            <p:nvPr>
              <p:custDataLst>
                <p:tags r:id="rId131"/>
              </p:custDataLst>
            </p:nvPr>
          </p:nvSpPr>
          <p:spPr>
            <a:xfrm>
              <a:off x="9283700" y="62230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25400" y="0"/>
                  </a:moveTo>
                  <a:lnTo>
                    <a:pt x="25400" y="0"/>
                  </a:lnTo>
                  <a:lnTo>
                    <a:pt x="10472" y="4415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169"/>
            <p:cNvSpPr/>
            <p:nvPr>
              <p:custDataLst>
                <p:tags r:id="rId132"/>
              </p:custDataLst>
            </p:nvPr>
          </p:nvSpPr>
          <p:spPr>
            <a:xfrm>
              <a:off x="8998211" y="705733"/>
              <a:ext cx="69590" cy="88018"/>
            </a:xfrm>
            <a:custGeom>
              <a:avLst/>
              <a:gdLst/>
              <a:ahLst/>
              <a:cxnLst/>
              <a:rect l="0" t="0" r="0" b="0"/>
              <a:pathLst>
                <a:path w="69590" h="88018">
                  <a:moveTo>
                    <a:pt x="6089" y="5467"/>
                  </a:moveTo>
                  <a:lnTo>
                    <a:pt x="6089" y="5467"/>
                  </a:lnTo>
                  <a:lnTo>
                    <a:pt x="621" y="0"/>
                  </a:lnTo>
                  <a:lnTo>
                    <a:pt x="327" y="411"/>
                  </a:lnTo>
                  <a:lnTo>
                    <a:pt x="0" y="2749"/>
                  </a:lnTo>
                  <a:lnTo>
                    <a:pt x="32387" y="49932"/>
                  </a:lnTo>
                  <a:lnTo>
                    <a:pt x="69589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170"/>
            <p:cNvSpPr/>
            <p:nvPr>
              <p:custDataLst>
                <p:tags r:id="rId133"/>
              </p:custDataLst>
            </p:nvPr>
          </p:nvSpPr>
          <p:spPr>
            <a:xfrm>
              <a:off x="8877300" y="479012"/>
              <a:ext cx="131259" cy="401939"/>
            </a:xfrm>
            <a:custGeom>
              <a:avLst/>
              <a:gdLst/>
              <a:ahLst/>
              <a:cxnLst/>
              <a:rect l="0" t="0" r="0" b="0"/>
              <a:pathLst>
                <a:path w="131259" h="401939">
                  <a:moveTo>
                    <a:pt x="25400" y="111538"/>
                  </a:moveTo>
                  <a:lnTo>
                    <a:pt x="25400" y="111538"/>
                  </a:lnTo>
                  <a:lnTo>
                    <a:pt x="25400" y="104796"/>
                  </a:lnTo>
                  <a:lnTo>
                    <a:pt x="26105" y="103516"/>
                  </a:lnTo>
                  <a:lnTo>
                    <a:pt x="27281" y="103367"/>
                  </a:lnTo>
                  <a:lnTo>
                    <a:pt x="28770" y="103974"/>
                  </a:lnTo>
                  <a:lnTo>
                    <a:pt x="29058" y="106496"/>
                  </a:lnTo>
                  <a:lnTo>
                    <a:pt x="26021" y="145080"/>
                  </a:lnTo>
                  <a:lnTo>
                    <a:pt x="25584" y="185290"/>
                  </a:lnTo>
                  <a:lnTo>
                    <a:pt x="24731" y="230738"/>
                  </a:lnTo>
                  <a:lnTo>
                    <a:pt x="21047" y="274405"/>
                  </a:lnTo>
                  <a:lnTo>
                    <a:pt x="18936" y="316115"/>
                  </a:lnTo>
                  <a:lnTo>
                    <a:pt x="12258" y="356246"/>
                  </a:lnTo>
                  <a:lnTo>
                    <a:pt x="1843" y="401089"/>
                  </a:lnTo>
                  <a:lnTo>
                    <a:pt x="1228" y="401938"/>
                  </a:lnTo>
                  <a:lnTo>
                    <a:pt x="2043" y="355062"/>
                  </a:lnTo>
                  <a:lnTo>
                    <a:pt x="6955" y="317278"/>
                  </a:lnTo>
                  <a:lnTo>
                    <a:pt x="14760" y="272452"/>
                  </a:lnTo>
                  <a:lnTo>
                    <a:pt x="21375" y="231739"/>
                  </a:lnTo>
                  <a:lnTo>
                    <a:pt x="26669" y="187773"/>
                  </a:lnTo>
                  <a:lnTo>
                    <a:pt x="33255" y="144244"/>
                  </a:lnTo>
                  <a:lnTo>
                    <a:pt x="40180" y="105613"/>
                  </a:lnTo>
                  <a:lnTo>
                    <a:pt x="48751" y="66587"/>
                  </a:lnTo>
                  <a:lnTo>
                    <a:pt x="65812" y="19952"/>
                  </a:lnTo>
                  <a:lnTo>
                    <a:pt x="71392" y="10264"/>
                  </a:lnTo>
                  <a:lnTo>
                    <a:pt x="77228" y="4511"/>
                  </a:lnTo>
                  <a:lnTo>
                    <a:pt x="83234" y="1381"/>
                  </a:lnTo>
                  <a:lnTo>
                    <a:pt x="89357" y="0"/>
                  </a:lnTo>
                  <a:lnTo>
                    <a:pt x="95555" y="1196"/>
                  </a:lnTo>
                  <a:lnTo>
                    <a:pt x="108086" y="8169"/>
                  </a:lnTo>
                  <a:lnTo>
                    <a:pt x="112273" y="12992"/>
                  </a:lnTo>
                  <a:lnTo>
                    <a:pt x="126288" y="52203"/>
                  </a:lnTo>
                  <a:lnTo>
                    <a:pt x="131258" y="73888"/>
                  </a:lnTo>
                  <a:lnTo>
                    <a:pt x="127161" y="113430"/>
                  </a:lnTo>
                  <a:lnTo>
                    <a:pt x="112901" y="156429"/>
                  </a:lnTo>
                  <a:lnTo>
                    <a:pt x="92562" y="175169"/>
                  </a:lnTo>
                  <a:lnTo>
                    <a:pt x="57743" y="194689"/>
                  </a:lnTo>
                  <a:lnTo>
                    <a:pt x="0" y="206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171"/>
            <p:cNvSpPr/>
            <p:nvPr>
              <p:custDataLst>
                <p:tags r:id="rId134"/>
              </p:custDataLst>
            </p:nvPr>
          </p:nvSpPr>
          <p:spPr>
            <a:xfrm>
              <a:off x="9315450" y="50800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19050" y="44450"/>
                  </a:moveTo>
                  <a:lnTo>
                    <a:pt x="19050" y="44450"/>
                  </a:lnTo>
                  <a:lnTo>
                    <a:pt x="19050" y="30966"/>
                  </a:lnTo>
                  <a:lnTo>
                    <a:pt x="13406" y="1870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172"/>
            <p:cNvSpPr/>
            <p:nvPr>
              <p:custDataLst>
                <p:tags r:id="rId135"/>
              </p:custDataLst>
            </p:nvPr>
          </p:nvSpPr>
          <p:spPr>
            <a:xfrm>
              <a:off x="9398000" y="444500"/>
              <a:ext cx="43496" cy="292101"/>
            </a:xfrm>
            <a:custGeom>
              <a:avLst/>
              <a:gdLst/>
              <a:ahLst/>
              <a:cxnLst/>
              <a:rect l="0" t="0" r="0" b="0"/>
              <a:pathLst>
                <a:path w="43496" h="292101">
                  <a:moveTo>
                    <a:pt x="6350" y="0"/>
                  </a:moveTo>
                  <a:lnTo>
                    <a:pt x="6350" y="0"/>
                  </a:lnTo>
                  <a:lnTo>
                    <a:pt x="13091" y="6742"/>
                  </a:lnTo>
                  <a:lnTo>
                    <a:pt x="22942" y="42646"/>
                  </a:lnTo>
                  <a:lnTo>
                    <a:pt x="30238" y="83113"/>
                  </a:lnTo>
                  <a:lnTo>
                    <a:pt x="39612" y="127010"/>
                  </a:lnTo>
                  <a:lnTo>
                    <a:pt x="43495" y="170119"/>
                  </a:lnTo>
                  <a:lnTo>
                    <a:pt x="40403" y="209156"/>
                  </a:lnTo>
                  <a:lnTo>
                    <a:pt x="30087" y="250159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861"/>
          <p:cNvGrpSpPr/>
          <p:nvPr/>
        </p:nvGrpSpPr>
        <p:grpSpPr>
          <a:xfrm>
            <a:off x="9866872" y="546100"/>
            <a:ext cx="216929" cy="156996"/>
            <a:chOff x="9866872" y="546100"/>
            <a:chExt cx="216929" cy="156996"/>
          </a:xfrm>
        </p:grpSpPr>
        <p:sp>
          <p:nvSpPr>
            <p:cNvPr id="61" name="SMARTInkShape-4173"/>
            <p:cNvSpPr/>
            <p:nvPr>
              <p:custDataLst>
                <p:tags r:id="rId127"/>
              </p:custDataLst>
            </p:nvPr>
          </p:nvSpPr>
          <p:spPr>
            <a:xfrm>
              <a:off x="9866872" y="579072"/>
              <a:ext cx="77229" cy="105607"/>
            </a:xfrm>
            <a:custGeom>
              <a:avLst/>
              <a:gdLst/>
              <a:ahLst/>
              <a:cxnLst/>
              <a:rect l="0" t="0" r="0" b="0"/>
              <a:pathLst>
                <a:path w="77229" h="105607">
                  <a:moveTo>
                    <a:pt x="77228" y="17828"/>
                  </a:moveTo>
                  <a:lnTo>
                    <a:pt x="77228" y="17828"/>
                  </a:lnTo>
                  <a:lnTo>
                    <a:pt x="77228" y="14457"/>
                  </a:lnTo>
                  <a:lnTo>
                    <a:pt x="75347" y="10920"/>
                  </a:lnTo>
                  <a:lnTo>
                    <a:pt x="68390" y="2901"/>
                  </a:lnTo>
                  <a:lnTo>
                    <a:pt x="62481" y="610"/>
                  </a:lnTo>
                  <a:lnTo>
                    <a:pt x="58930" y="0"/>
                  </a:lnTo>
                  <a:lnTo>
                    <a:pt x="47458" y="6847"/>
                  </a:lnTo>
                  <a:lnTo>
                    <a:pt x="17098" y="37610"/>
                  </a:lnTo>
                  <a:lnTo>
                    <a:pt x="2419" y="63984"/>
                  </a:lnTo>
                  <a:lnTo>
                    <a:pt x="0" y="81146"/>
                  </a:lnTo>
                  <a:lnTo>
                    <a:pt x="1981" y="96064"/>
                  </a:lnTo>
                  <a:lnTo>
                    <a:pt x="7567" y="105046"/>
                  </a:lnTo>
                  <a:lnTo>
                    <a:pt x="12442" y="105606"/>
                  </a:lnTo>
                  <a:lnTo>
                    <a:pt x="25385" y="100585"/>
                  </a:lnTo>
                  <a:lnTo>
                    <a:pt x="36784" y="89416"/>
                  </a:lnTo>
                  <a:lnTo>
                    <a:pt x="52227" y="65992"/>
                  </a:lnTo>
                  <a:lnTo>
                    <a:pt x="53653" y="52875"/>
                  </a:lnTo>
                  <a:lnTo>
                    <a:pt x="51933" y="39754"/>
                  </a:lnTo>
                  <a:lnTo>
                    <a:pt x="51828" y="24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174"/>
            <p:cNvSpPr/>
            <p:nvPr>
              <p:custDataLst>
                <p:tags r:id="rId128"/>
              </p:custDataLst>
            </p:nvPr>
          </p:nvSpPr>
          <p:spPr>
            <a:xfrm>
              <a:off x="9963150" y="546100"/>
              <a:ext cx="120651" cy="156996"/>
            </a:xfrm>
            <a:custGeom>
              <a:avLst/>
              <a:gdLst/>
              <a:ahLst/>
              <a:cxnLst/>
              <a:rect l="0" t="0" r="0" b="0"/>
              <a:pathLst>
                <a:path w="120651" h="156996">
                  <a:moveTo>
                    <a:pt x="0" y="38100"/>
                  </a:moveTo>
                  <a:lnTo>
                    <a:pt x="0" y="38100"/>
                  </a:lnTo>
                  <a:lnTo>
                    <a:pt x="3370" y="38100"/>
                  </a:lnTo>
                  <a:lnTo>
                    <a:pt x="6907" y="36219"/>
                  </a:lnTo>
                  <a:lnTo>
                    <a:pt x="18297" y="29262"/>
                  </a:lnTo>
                  <a:lnTo>
                    <a:pt x="22076" y="28680"/>
                  </a:lnTo>
                  <a:lnTo>
                    <a:pt x="30038" y="29915"/>
                  </a:lnTo>
                  <a:lnTo>
                    <a:pt x="42453" y="37948"/>
                  </a:lnTo>
                  <a:lnTo>
                    <a:pt x="58439" y="59378"/>
                  </a:lnTo>
                  <a:lnTo>
                    <a:pt x="64778" y="78131"/>
                  </a:lnTo>
                  <a:lnTo>
                    <a:pt x="66184" y="98931"/>
                  </a:lnTo>
                  <a:lnTo>
                    <a:pt x="58337" y="132324"/>
                  </a:lnTo>
                  <a:lnTo>
                    <a:pt x="45037" y="153742"/>
                  </a:lnTo>
                  <a:lnTo>
                    <a:pt x="42725" y="156117"/>
                  </a:lnTo>
                  <a:lnTo>
                    <a:pt x="41184" y="156995"/>
                  </a:lnTo>
                  <a:lnTo>
                    <a:pt x="39014" y="138004"/>
                  </a:lnTo>
                  <a:lnTo>
                    <a:pt x="48419" y="97319"/>
                  </a:lnTo>
                  <a:lnTo>
                    <a:pt x="60522" y="60899"/>
                  </a:lnTo>
                  <a:lnTo>
                    <a:pt x="89344" y="2238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862"/>
          <p:cNvGrpSpPr/>
          <p:nvPr/>
        </p:nvGrpSpPr>
        <p:grpSpPr>
          <a:xfrm>
            <a:off x="10558230" y="433388"/>
            <a:ext cx="806073" cy="430213"/>
            <a:chOff x="10558230" y="433388"/>
            <a:chExt cx="806073" cy="430213"/>
          </a:xfrm>
        </p:grpSpPr>
        <p:sp>
          <p:nvSpPr>
            <p:cNvPr id="64" name="SMARTInkShape-4175"/>
            <p:cNvSpPr/>
            <p:nvPr>
              <p:custDataLst>
                <p:tags r:id="rId119"/>
              </p:custDataLst>
            </p:nvPr>
          </p:nvSpPr>
          <p:spPr>
            <a:xfrm>
              <a:off x="10566400" y="501650"/>
              <a:ext cx="48109" cy="298451"/>
            </a:xfrm>
            <a:custGeom>
              <a:avLst/>
              <a:gdLst/>
              <a:ahLst/>
              <a:cxnLst/>
              <a:rect l="0" t="0" r="0" b="0"/>
              <a:pathLst>
                <a:path w="48109" h="298451">
                  <a:moveTo>
                    <a:pt x="44450" y="0"/>
                  </a:moveTo>
                  <a:lnTo>
                    <a:pt x="44450" y="0"/>
                  </a:lnTo>
                  <a:lnTo>
                    <a:pt x="47820" y="0"/>
                  </a:lnTo>
                  <a:lnTo>
                    <a:pt x="48108" y="2117"/>
                  </a:lnTo>
                  <a:lnTo>
                    <a:pt x="45071" y="39999"/>
                  </a:lnTo>
                  <a:lnTo>
                    <a:pt x="43162" y="77594"/>
                  </a:lnTo>
                  <a:lnTo>
                    <a:pt x="35054" y="117143"/>
                  </a:lnTo>
                  <a:lnTo>
                    <a:pt x="23754" y="164747"/>
                  </a:lnTo>
                  <a:lnTo>
                    <a:pt x="14094" y="209445"/>
                  </a:lnTo>
                  <a:lnTo>
                    <a:pt x="4508" y="255312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176"/>
            <p:cNvSpPr/>
            <p:nvPr>
              <p:custDataLst>
                <p:tags r:id="rId120"/>
              </p:custDataLst>
            </p:nvPr>
          </p:nvSpPr>
          <p:spPr>
            <a:xfrm>
              <a:off x="10566400" y="433388"/>
              <a:ext cx="215901" cy="138113"/>
            </a:xfrm>
            <a:custGeom>
              <a:avLst/>
              <a:gdLst/>
              <a:ahLst/>
              <a:cxnLst/>
              <a:rect l="0" t="0" r="0" b="0"/>
              <a:pathLst>
                <a:path w="215901" h="138113">
                  <a:moveTo>
                    <a:pt x="0" y="138112"/>
                  </a:moveTo>
                  <a:lnTo>
                    <a:pt x="0" y="138112"/>
                  </a:lnTo>
                  <a:lnTo>
                    <a:pt x="3763" y="96667"/>
                  </a:lnTo>
                  <a:lnTo>
                    <a:pt x="11550" y="75242"/>
                  </a:lnTo>
                  <a:lnTo>
                    <a:pt x="24419" y="58664"/>
                  </a:lnTo>
                  <a:lnTo>
                    <a:pt x="63698" y="32186"/>
                  </a:lnTo>
                  <a:lnTo>
                    <a:pt x="101560" y="16816"/>
                  </a:lnTo>
                  <a:lnTo>
                    <a:pt x="139687" y="6452"/>
                  </a:lnTo>
                  <a:lnTo>
                    <a:pt x="180384" y="0"/>
                  </a:lnTo>
                  <a:lnTo>
                    <a:pt x="215900" y="4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177"/>
            <p:cNvSpPr/>
            <p:nvPr>
              <p:custDataLst>
                <p:tags r:id="rId121"/>
              </p:custDataLst>
            </p:nvPr>
          </p:nvSpPr>
          <p:spPr>
            <a:xfrm>
              <a:off x="10558230" y="609600"/>
              <a:ext cx="160571" cy="17645"/>
            </a:xfrm>
            <a:custGeom>
              <a:avLst/>
              <a:gdLst/>
              <a:ahLst/>
              <a:cxnLst/>
              <a:rect l="0" t="0" r="0" b="0"/>
              <a:pathLst>
                <a:path w="160571" h="17645">
                  <a:moveTo>
                    <a:pt x="8170" y="0"/>
                  </a:moveTo>
                  <a:lnTo>
                    <a:pt x="8170" y="0"/>
                  </a:lnTo>
                  <a:lnTo>
                    <a:pt x="1428" y="6742"/>
                  </a:lnTo>
                  <a:lnTo>
                    <a:pt x="147" y="9433"/>
                  </a:lnTo>
                  <a:lnTo>
                    <a:pt x="0" y="11933"/>
                  </a:lnTo>
                  <a:lnTo>
                    <a:pt x="607" y="14306"/>
                  </a:lnTo>
                  <a:lnTo>
                    <a:pt x="3128" y="15887"/>
                  </a:lnTo>
                  <a:lnTo>
                    <a:pt x="11574" y="17644"/>
                  </a:lnTo>
                  <a:lnTo>
                    <a:pt x="53564" y="13839"/>
                  </a:lnTo>
                  <a:lnTo>
                    <a:pt x="91690" y="9554"/>
                  </a:lnTo>
                  <a:lnTo>
                    <a:pt x="132479" y="7299"/>
                  </a:lnTo>
                  <a:lnTo>
                    <a:pt x="16057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178"/>
            <p:cNvSpPr/>
            <p:nvPr>
              <p:custDataLst>
                <p:tags r:id="rId122"/>
              </p:custDataLst>
            </p:nvPr>
          </p:nvSpPr>
          <p:spPr>
            <a:xfrm>
              <a:off x="10680700" y="755650"/>
              <a:ext cx="76201" cy="107951"/>
            </a:xfrm>
            <a:custGeom>
              <a:avLst/>
              <a:gdLst/>
              <a:ahLst/>
              <a:cxnLst/>
              <a:rect l="0" t="0" r="0" b="0"/>
              <a:pathLst>
                <a:path w="76201" h="1079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901" y="10139"/>
                  </a:lnTo>
                  <a:lnTo>
                    <a:pt x="28544" y="24484"/>
                  </a:lnTo>
                  <a:lnTo>
                    <a:pt x="54192" y="67639"/>
                  </a:lnTo>
                  <a:lnTo>
                    <a:pt x="762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179"/>
            <p:cNvSpPr/>
            <p:nvPr>
              <p:custDataLst>
                <p:tags r:id="rId123"/>
              </p:custDataLst>
            </p:nvPr>
          </p:nvSpPr>
          <p:spPr>
            <a:xfrm>
              <a:off x="10680700" y="768350"/>
              <a:ext cx="120651" cy="95251"/>
            </a:xfrm>
            <a:custGeom>
              <a:avLst/>
              <a:gdLst/>
              <a:ahLst/>
              <a:cxnLst/>
              <a:rect l="0" t="0" r="0" b="0"/>
              <a:pathLst>
                <a:path w="120651" h="95251">
                  <a:moveTo>
                    <a:pt x="120650" y="0"/>
                  </a:moveTo>
                  <a:lnTo>
                    <a:pt x="120650" y="0"/>
                  </a:lnTo>
                  <a:lnTo>
                    <a:pt x="73119" y="21669"/>
                  </a:lnTo>
                  <a:lnTo>
                    <a:pt x="29940" y="54009"/>
                  </a:lnTo>
                  <a:lnTo>
                    <a:pt x="11768" y="7247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180"/>
            <p:cNvSpPr/>
            <p:nvPr>
              <p:custDataLst>
                <p:tags r:id="rId124"/>
              </p:custDataLst>
            </p:nvPr>
          </p:nvSpPr>
          <p:spPr>
            <a:xfrm>
              <a:off x="10922970" y="480998"/>
              <a:ext cx="126031" cy="293703"/>
            </a:xfrm>
            <a:custGeom>
              <a:avLst/>
              <a:gdLst/>
              <a:ahLst/>
              <a:cxnLst/>
              <a:rect l="0" t="0" r="0" b="0"/>
              <a:pathLst>
                <a:path w="126031" h="293703">
                  <a:moveTo>
                    <a:pt x="126030" y="20652"/>
                  </a:moveTo>
                  <a:lnTo>
                    <a:pt x="126030" y="20652"/>
                  </a:lnTo>
                  <a:lnTo>
                    <a:pt x="126030" y="8443"/>
                  </a:lnTo>
                  <a:lnTo>
                    <a:pt x="124149" y="2761"/>
                  </a:lnTo>
                  <a:lnTo>
                    <a:pt x="122659" y="258"/>
                  </a:lnTo>
                  <a:lnTo>
                    <a:pt x="120254" y="0"/>
                  </a:lnTo>
                  <a:lnTo>
                    <a:pt x="113820" y="3477"/>
                  </a:lnTo>
                  <a:lnTo>
                    <a:pt x="90169" y="22277"/>
                  </a:lnTo>
                  <a:lnTo>
                    <a:pt x="60481" y="62729"/>
                  </a:lnTo>
                  <a:lnTo>
                    <a:pt x="38405" y="104772"/>
                  </a:lnTo>
                  <a:lnTo>
                    <a:pt x="20709" y="151385"/>
                  </a:lnTo>
                  <a:lnTo>
                    <a:pt x="6394" y="189602"/>
                  </a:lnTo>
                  <a:lnTo>
                    <a:pt x="485" y="230753"/>
                  </a:lnTo>
                  <a:lnTo>
                    <a:pt x="0" y="241153"/>
                  </a:lnTo>
                  <a:lnTo>
                    <a:pt x="5106" y="258352"/>
                  </a:lnTo>
                  <a:lnTo>
                    <a:pt x="18888" y="279899"/>
                  </a:lnTo>
                  <a:lnTo>
                    <a:pt x="37130" y="293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181"/>
            <p:cNvSpPr/>
            <p:nvPr>
              <p:custDataLst>
                <p:tags r:id="rId125"/>
              </p:custDataLst>
            </p:nvPr>
          </p:nvSpPr>
          <p:spPr>
            <a:xfrm>
              <a:off x="11041417" y="528775"/>
              <a:ext cx="178151" cy="161549"/>
            </a:xfrm>
            <a:custGeom>
              <a:avLst/>
              <a:gdLst/>
              <a:ahLst/>
              <a:cxnLst/>
              <a:rect l="0" t="0" r="0" b="0"/>
              <a:pathLst>
                <a:path w="178151" h="161549">
                  <a:moveTo>
                    <a:pt x="172683" y="10975"/>
                  </a:moveTo>
                  <a:lnTo>
                    <a:pt x="172683" y="10975"/>
                  </a:lnTo>
                  <a:lnTo>
                    <a:pt x="176054" y="862"/>
                  </a:lnTo>
                  <a:lnTo>
                    <a:pt x="177047" y="0"/>
                  </a:lnTo>
                  <a:lnTo>
                    <a:pt x="177708" y="1541"/>
                  </a:lnTo>
                  <a:lnTo>
                    <a:pt x="178150" y="4686"/>
                  </a:lnTo>
                  <a:lnTo>
                    <a:pt x="176759" y="10061"/>
                  </a:lnTo>
                  <a:lnTo>
                    <a:pt x="149777" y="56446"/>
                  </a:lnTo>
                  <a:lnTo>
                    <a:pt x="118231" y="97361"/>
                  </a:lnTo>
                  <a:lnTo>
                    <a:pt x="80318" y="140899"/>
                  </a:lnTo>
                  <a:lnTo>
                    <a:pt x="68837" y="150563"/>
                  </a:lnTo>
                  <a:lnTo>
                    <a:pt x="54327" y="157211"/>
                  </a:lnTo>
                  <a:lnTo>
                    <a:pt x="26920" y="161548"/>
                  </a:lnTo>
                  <a:lnTo>
                    <a:pt x="19768" y="160746"/>
                  </a:lnTo>
                  <a:lnTo>
                    <a:pt x="9941" y="156092"/>
                  </a:lnTo>
                  <a:lnTo>
                    <a:pt x="3223" y="147438"/>
                  </a:lnTo>
                  <a:lnTo>
                    <a:pt x="442" y="142167"/>
                  </a:lnTo>
                  <a:lnTo>
                    <a:pt x="0" y="137242"/>
                  </a:lnTo>
                  <a:lnTo>
                    <a:pt x="3272" y="128007"/>
                  </a:lnTo>
                  <a:lnTo>
                    <a:pt x="6826" y="124979"/>
                  </a:lnTo>
                  <a:lnTo>
                    <a:pt x="16418" y="121616"/>
                  </a:lnTo>
                  <a:lnTo>
                    <a:pt x="43832" y="123093"/>
                  </a:lnTo>
                  <a:lnTo>
                    <a:pt x="84584" y="136921"/>
                  </a:lnTo>
                  <a:lnTo>
                    <a:pt x="129174" y="152078"/>
                  </a:lnTo>
                  <a:lnTo>
                    <a:pt x="153633" y="157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182"/>
            <p:cNvSpPr/>
            <p:nvPr>
              <p:custDataLst>
                <p:tags r:id="rId126"/>
              </p:custDataLst>
            </p:nvPr>
          </p:nvSpPr>
          <p:spPr>
            <a:xfrm>
              <a:off x="11239500" y="478015"/>
              <a:ext cx="124803" cy="334786"/>
            </a:xfrm>
            <a:custGeom>
              <a:avLst/>
              <a:gdLst/>
              <a:ahLst/>
              <a:cxnLst/>
              <a:rect l="0" t="0" r="0" b="0"/>
              <a:pathLst>
                <a:path w="124803" h="334786">
                  <a:moveTo>
                    <a:pt x="82550" y="10935"/>
                  </a:moveTo>
                  <a:lnTo>
                    <a:pt x="82550" y="10935"/>
                  </a:lnTo>
                  <a:lnTo>
                    <a:pt x="89292" y="4193"/>
                  </a:lnTo>
                  <a:lnTo>
                    <a:pt x="96365" y="883"/>
                  </a:lnTo>
                  <a:lnTo>
                    <a:pt x="100226" y="0"/>
                  </a:lnTo>
                  <a:lnTo>
                    <a:pt x="102801" y="1529"/>
                  </a:lnTo>
                  <a:lnTo>
                    <a:pt x="104518" y="4664"/>
                  </a:lnTo>
                  <a:lnTo>
                    <a:pt x="116931" y="42382"/>
                  </a:lnTo>
                  <a:lnTo>
                    <a:pt x="124802" y="89453"/>
                  </a:lnTo>
                  <a:lnTo>
                    <a:pt x="124467" y="127098"/>
                  </a:lnTo>
                  <a:lnTo>
                    <a:pt x="120228" y="159929"/>
                  </a:lnTo>
                  <a:lnTo>
                    <a:pt x="106649" y="206619"/>
                  </a:lnTo>
                  <a:lnTo>
                    <a:pt x="85299" y="248790"/>
                  </a:lnTo>
                  <a:lnTo>
                    <a:pt x="57693" y="287146"/>
                  </a:lnTo>
                  <a:lnTo>
                    <a:pt x="0" y="33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864"/>
          <p:cNvGrpSpPr/>
          <p:nvPr/>
        </p:nvGrpSpPr>
        <p:grpSpPr>
          <a:xfrm>
            <a:off x="2938142" y="1418755"/>
            <a:ext cx="2059182" cy="640689"/>
            <a:chOff x="2938142" y="1418755"/>
            <a:chExt cx="2059182" cy="640689"/>
          </a:xfrm>
        </p:grpSpPr>
        <p:sp>
          <p:nvSpPr>
            <p:cNvPr id="73" name="SMARTInkShape-4183"/>
            <p:cNvSpPr/>
            <p:nvPr>
              <p:custDataLst>
                <p:tags r:id="rId108"/>
              </p:custDataLst>
            </p:nvPr>
          </p:nvSpPr>
          <p:spPr>
            <a:xfrm>
              <a:off x="2938142" y="1418755"/>
              <a:ext cx="465459" cy="105246"/>
            </a:xfrm>
            <a:custGeom>
              <a:avLst/>
              <a:gdLst/>
              <a:ahLst/>
              <a:cxnLst/>
              <a:rect l="0" t="0" r="0" b="0"/>
              <a:pathLst>
                <a:path w="465459" h="105246">
                  <a:moveTo>
                    <a:pt x="52708" y="105245"/>
                  </a:moveTo>
                  <a:lnTo>
                    <a:pt x="52708" y="105245"/>
                  </a:lnTo>
                  <a:lnTo>
                    <a:pt x="31986" y="103363"/>
                  </a:lnTo>
                  <a:lnTo>
                    <a:pt x="1320" y="99157"/>
                  </a:lnTo>
                  <a:lnTo>
                    <a:pt x="104" y="98364"/>
                  </a:lnTo>
                  <a:lnTo>
                    <a:pt x="0" y="97130"/>
                  </a:lnTo>
                  <a:lnTo>
                    <a:pt x="636" y="95601"/>
                  </a:lnTo>
                  <a:lnTo>
                    <a:pt x="40041" y="82277"/>
                  </a:lnTo>
                  <a:lnTo>
                    <a:pt x="85644" y="65984"/>
                  </a:lnTo>
                  <a:lnTo>
                    <a:pt x="120968" y="55340"/>
                  </a:lnTo>
                  <a:lnTo>
                    <a:pt x="164655" y="44676"/>
                  </a:lnTo>
                  <a:lnTo>
                    <a:pt x="205116" y="33598"/>
                  </a:lnTo>
                  <a:lnTo>
                    <a:pt x="247365" y="24828"/>
                  </a:lnTo>
                  <a:lnTo>
                    <a:pt x="287714" y="15017"/>
                  </a:lnTo>
                  <a:lnTo>
                    <a:pt x="329224" y="10778"/>
                  </a:lnTo>
                  <a:lnTo>
                    <a:pt x="366610" y="5366"/>
                  </a:lnTo>
                  <a:lnTo>
                    <a:pt x="411083" y="0"/>
                  </a:lnTo>
                  <a:lnTo>
                    <a:pt x="465458" y="3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184"/>
            <p:cNvSpPr/>
            <p:nvPr>
              <p:custDataLst>
                <p:tags r:id="rId109"/>
              </p:custDataLst>
            </p:nvPr>
          </p:nvSpPr>
          <p:spPr>
            <a:xfrm>
              <a:off x="3105150" y="1460600"/>
              <a:ext cx="57151" cy="417182"/>
            </a:xfrm>
            <a:custGeom>
              <a:avLst/>
              <a:gdLst/>
              <a:ahLst/>
              <a:cxnLst/>
              <a:rect l="0" t="0" r="0" b="0"/>
              <a:pathLst>
                <a:path w="57151" h="417182">
                  <a:moveTo>
                    <a:pt x="57150" y="12600"/>
                  </a:moveTo>
                  <a:lnTo>
                    <a:pt x="57150" y="12600"/>
                  </a:lnTo>
                  <a:lnTo>
                    <a:pt x="57150" y="0"/>
                  </a:lnTo>
                  <a:lnTo>
                    <a:pt x="52081" y="40701"/>
                  </a:lnTo>
                  <a:lnTo>
                    <a:pt x="46319" y="82153"/>
                  </a:lnTo>
                  <a:lnTo>
                    <a:pt x="40848" y="128066"/>
                  </a:lnTo>
                  <a:lnTo>
                    <a:pt x="38914" y="167776"/>
                  </a:lnTo>
                  <a:lnTo>
                    <a:pt x="38462" y="200806"/>
                  </a:lnTo>
                  <a:lnTo>
                    <a:pt x="36379" y="234771"/>
                  </a:lnTo>
                  <a:lnTo>
                    <a:pt x="31240" y="278101"/>
                  </a:lnTo>
                  <a:lnTo>
                    <a:pt x="25249" y="314458"/>
                  </a:lnTo>
                  <a:lnTo>
                    <a:pt x="19005" y="356509"/>
                  </a:lnTo>
                  <a:lnTo>
                    <a:pt x="10574" y="401482"/>
                  </a:lnTo>
                  <a:lnTo>
                    <a:pt x="7602" y="417181"/>
                  </a:lnTo>
                  <a:lnTo>
                    <a:pt x="6479" y="416376"/>
                  </a:lnTo>
                  <a:lnTo>
                    <a:pt x="0" y="393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185"/>
            <p:cNvSpPr/>
            <p:nvPr>
              <p:custDataLst>
                <p:tags r:id="rId110"/>
              </p:custDataLst>
            </p:nvPr>
          </p:nvSpPr>
          <p:spPr>
            <a:xfrm>
              <a:off x="3502644" y="1429767"/>
              <a:ext cx="199407" cy="487934"/>
            </a:xfrm>
            <a:custGeom>
              <a:avLst/>
              <a:gdLst/>
              <a:ahLst/>
              <a:cxnLst/>
              <a:rect l="0" t="0" r="0" b="0"/>
              <a:pathLst>
                <a:path w="199407" h="487934">
                  <a:moveTo>
                    <a:pt x="199406" y="37083"/>
                  </a:moveTo>
                  <a:lnTo>
                    <a:pt x="199406" y="37083"/>
                  </a:lnTo>
                  <a:lnTo>
                    <a:pt x="188575" y="6706"/>
                  </a:lnTo>
                  <a:lnTo>
                    <a:pt x="184479" y="2416"/>
                  </a:lnTo>
                  <a:lnTo>
                    <a:pt x="178425" y="509"/>
                  </a:lnTo>
                  <a:lnTo>
                    <a:pt x="174835" y="0"/>
                  </a:lnTo>
                  <a:lnTo>
                    <a:pt x="163321" y="8842"/>
                  </a:lnTo>
                  <a:lnTo>
                    <a:pt x="125264" y="51415"/>
                  </a:lnTo>
                  <a:lnTo>
                    <a:pt x="96535" y="93037"/>
                  </a:lnTo>
                  <a:lnTo>
                    <a:pt x="69150" y="132933"/>
                  </a:lnTo>
                  <a:lnTo>
                    <a:pt x="46363" y="178156"/>
                  </a:lnTo>
                  <a:lnTo>
                    <a:pt x="31136" y="215290"/>
                  </a:lnTo>
                  <a:lnTo>
                    <a:pt x="14055" y="261399"/>
                  </a:lnTo>
                  <a:lnTo>
                    <a:pt x="3155" y="306778"/>
                  </a:lnTo>
                  <a:lnTo>
                    <a:pt x="0" y="329103"/>
                  </a:lnTo>
                  <a:lnTo>
                    <a:pt x="3602" y="375961"/>
                  </a:lnTo>
                  <a:lnTo>
                    <a:pt x="16742" y="418224"/>
                  </a:lnTo>
                  <a:lnTo>
                    <a:pt x="36062" y="448815"/>
                  </a:lnTo>
                  <a:lnTo>
                    <a:pt x="56682" y="471661"/>
                  </a:lnTo>
                  <a:lnTo>
                    <a:pt x="83504" y="482014"/>
                  </a:lnTo>
                  <a:lnTo>
                    <a:pt x="123206" y="487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186"/>
            <p:cNvSpPr/>
            <p:nvPr>
              <p:custDataLst>
                <p:tags r:id="rId111"/>
              </p:custDataLst>
            </p:nvPr>
          </p:nvSpPr>
          <p:spPr>
            <a:xfrm>
              <a:off x="3905250" y="1581357"/>
              <a:ext cx="198323" cy="478087"/>
            </a:xfrm>
            <a:custGeom>
              <a:avLst/>
              <a:gdLst/>
              <a:ahLst/>
              <a:cxnLst/>
              <a:rect l="0" t="0" r="0" b="0"/>
              <a:pathLst>
                <a:path w="198323" h="478087">
                  <a:moveTo>
                    <a:pt x="25400" y="114093"/>
                  </a:moveTo>
                  <a:lnTo>
                    <a:pt x="25400" y="114093"/>
                  </a:lnTo>
                  <a:lnTo>
                    <a:pt x="28771" y="110722"/>
                  </a:lnTo>
                  <a:lnTo>
                    <a:pt x="32307" y="109067"/>
                  </a:lnTo>
                  <a:lnTo>
                    <a:pt x="34238" y="108626"/>
                  </a:lnTo>
                  <a:lnTo>
                    <a:pt x="36231" y="109037"/>
                  </a:lnTo>
                  <a:lnTo>
                    <a:pt x="40327" y="111376"/>
                  </a:lnTo>
                  <a:lnTo>
                    <a:pt x="43228" y="130143"/>
                  </a:lnTo>
                  <a:lnTo>
                    <a:pt x="43503" y="170206"/>
                  </a:lnTo>
                  <a:lnTo>
                    <a:pt x="40014" y="210760"/>
                  </a:lnTo>
                  <a:lnTo>
                    <a:pt x="36597" y="256503"/>
                  </a:lnTo>
                  <a:lnTo>
                    <a:pt x="33904" y="288864"/>
                  </a:lnTo>
                  <a:lnTo>
                    <a:pt x="31683" y="335994"/>
                  </a:lnTo>
                  <a:lnTo>
                    <a:pt x="27575" y="371204"/>
                  </a:lnTo>
                  <a:lnTo>
                    <a:pt x="26044" y="411975"/>
                  </a:lnTo>
                  <a:lnTo>
                    <a:pt x="25591" y="451807"/>
                  </a:lnTo>
                  <a:lnTo>
                    <a:pt x="25425" y="478086"/>
                  </a:lnTo>
                  <a:lnTo>
                    <a:pt x="23522" y="438499"/>
                  </a:lnTo>
                  <a:lnTo>
                    <a:pt x="20375" y="394363"/>
                  </a:lnTo>
                  <a:lnTo>
                    <a:pt x="20344" y="361424"/>
                  </a:lnTo>
                  <a:lnTo>
                    <a:pt x="24294" y="315552"/>
                  </a:lnTo>
                  <a:lnTo>
                    <a:pt x="27966" y="275832"/>
                  </a:lnTo>
                  <a:lnTo>
                    <a:pt x="31950" y="241716"/>
                  </a:lnTo>
                  <a:lnTo>
                    <a:pt x="36278" y="198709"/>
                  </a:lnTo>
                  <a:lnTo>
                    <a:pt x="43204" y="151629"/>
                  </a:lnTo>
                  <a:lnTo>
                    <a:pt x="52363" y="116665"/>
                  </a:lnTo>
                  <a:lnTo>
                    <a:pt x="66863" y="76441"/>
                  </a:lnTo>
                  <a:lnTo>
                    <a:pt x="88407" y="38731"/>
                  </a:lnTo>
                  <a:lnTo>
                    <a:pt x="104438" y="15923"/>
                  </a:lnTo>
                  <a:lnTo>
                    <a:pt x="120971" y="3434"/>
                  </a:lnTo>
                  <a:lnTo>
                    <a:pt x="129330" y="104"/>
                  </a:lnTo>
                  <a:lnTo>
                    <a:pt x="137725" y="0"/>
                  </a:lnTo>
                  <a:lnTo>
                    <a:pt x="154580" y="5529"/>
                  </a:lnTo>
                  <a:lnTo>
                    <a:pt x="169597" y="18805"/>
                  </a:lnTo>
                  <a:lnTo>
                    <a:pt x="189742" y="45960"/>
                  </a:lnTo>
                  <a:lnTo>
                    <a:pt x="198115" y="73915"/>
                  </a:lnTo>
                  <a:lnTo>
                    <a:pt x="198322" y="112380"/>
                  </a:lnTo>
                  <a:lnTo>
                    <a:pt x="193915" y="138201"/>
                  </a:lnTo>
                  <a:lnTo>
                    <a:pt x="171602" y="177024"/>
                  </a:lnTo>
                  <a:lnTo>
                    <a:pt x="139720" y="206036"/>
                  </a:lnTo>
                  <a:lnTo>
                    <a:pt x="100506" y="226877"/>
                  </a:lnTo>
                  <a:lnTo>
                    <a:pt x="58476" y="233189"/>
                  </a:lnTo>
                  <a:lnTo>
                    <a:pt x="34456" y="232641"/>
                  </a:lnTo>
                  <a:lnTo>
                    <a:pt x="0" y="222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187"/>
            <p:cNvSpPr/>
            <p:nvPr>
              <p:custDataLst>
                <p:tags r:id="rId112"/>
              </p:custDataLst>
            </p:nvPr>
          </p:nvSpPr>
          <p:spPr>
            <a:xfrm>
              <a:off x="4121150" y="1841500"/>
              <a:ext cx="107951" cy="152401"/>
            </a:xfrm>
            <a:custGeom>
              <a:avLst/>
              <a:gdLst/>
              <a:ahLst/>
              <a:cxnLst/>
              <a:rect l="0" t="0" r="0" b="0"/>
              <a:pathLst>
                <a:path w="107951" h="152401">
                  <a:moveTo>
                    <a:pt x="0" y="0"/>
                  </a:moveTo>
                  <a:lnTo>
                    <a:pt x="0" y="0"/>
                  </a:lnTo>
                  <a:lnTo>
                    <a:pt x="8789" y="13815"/>
                  </a:lnTo>
                  <a:lnTo>
                    <a:pt x="43897" y="57039"/>
                  </a:lnTo>
                  <a:lnTo>
                    <a:pt x="78739" y="104177"/>
                  </a:lnTo>
                  <a:lnTo>
                    <a:pt x="1079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188"/>
            <p:cNvSpPr/>
            <p:nvPr>
              <p:custDataLst>
                <p:tags r:id="rId113"/>
              </p:custDataLst>
            </p:nvPr>
          </p:nvSpPr>
          <p:spPr>
            <a:xfrm>
              <a:off x="4102100" y="1841500"/>
              <a:ext cx="177801" cy="158751"/>
            </a:xfrm>
            <a:custGeom>
              <a:avLst/>
              <a:gdLst/>
              <a:ahLst/>
              <a:cxnLst/>
              <a:rect l="0" t="0" r="0" b="0"/>
              <a:pathLst>
                <a:path w="177801" h="158751">
                  <a:moveTo>
                    <a:pt x="177800" y="0"/>
                  </a:moveTo>
                  <a:lnTo>
                    <a:pt x="177800" y="0"/>
                  </a:lnTo>
                  <a:lnTo>
                    <a:pt x="132214" y="20970"/>
                  </a:lnTo>
                  <a:lnTo>
                    <a:pt x="100749" y="48592"/>
                  </a:lnTo>
                  <a:lnTo>
                    <a:pt x="57633" y="91354"/>
                  </a:lnTo>
                  <a:lnTo>
                    <a:pt x="17829" y="136152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189"/>
            <p:cNvSpPr/>
            <p:nvPr>
              <p:custDataLst>
                <p:tags r:id="rId114"/>
              </p:custDataLst>
            </p:nvPr>
          </p:nvSpPr>
          <p:spPr>
            <a:xfrm>
              <a:off x="4442386" y="1612939"/>
              <a:ext cx="104215" cy="317462"/>
            </a:xfrm>
            <a:custGeom>
              <a:avLst/>
              <a:gdLst/>
              <a:ahLst/>
              <a:cxnLst/>
              <a:rect l="0" t="0" r="0" b="0"/>
              <a:pathLst>
                <a:path w="104215" h="317462">
                  <a:moveTo>
                    <a:pt x="97864" y="6311"/>
                  </a:moveTo>
                  <a:lnTo>
                    <a:pt x="97864" y="6311"/>
                  </a:lnTo>
                  <a:lnTo>
                    <a:pt x="97864" y="9682"/>
                  </a:lnTo>
                  <a:lnTo>
                    <a:pt x="98569" y="9264"/>
                  </a:lnTo>
                  <a:lnTo>
                    <a:pt x="104136" y="93"/>
                  </a:lnTo>
                  <a:lnTo>
                    <a:pt x="100820" y="0"/>
                  </a:lnTo>
                  <a:lnTo>
                    <a:pt x="83945" y="10108"/>
                  </a:lnTo>
                  <a:lnTo>
                    <a:pt x="48998" y="39750"/>
                  </a:lnTo>
                  <a:lnTo>
                    <a:pt x="33447" y="63883"/>
                  </a:lnTo>
                  <a:lnTo>
                    <a:pt x="15551" y="109249"/>
                  </a:lnTo>
                  <a:lnTo>
                    <a:pt x="5169" y="152233"/>
                  </a:lnTo>
                  <a:lnTo>
                    <a:pt x="0" y="189325"/>
                  </a:lnTo>
                  <a:lnTo>
                    <a:pt x="4113" y="231596"/>
                  </a:lnTo>
                  <a:lnTo>
                    <a:pt x="10898" y="258545"/>
                  </a:lnTo>
                  <a:lnTo>
                    <a:pt x="33308" y="292679"/>
                  </a:lnTo>
                  <a:lnTo>
                    <a:pt x="49652" y="306747"/>
                  </a:lnTo>
                  <a:lnTo>
                    <a:pt x="63971" y="315286"/>
                  </a:lnTo>
                  <a:lnTo>
                    <a:pt x="104214" y="317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190"/>
            <p:cNvSpPr/>
            <p:nvPr>
              <p:custDataLst>
                <p:tags r:id="rId115"/>
              </p:custDataLst>
            </p:nvPr>
          </p:nvSpPr>
          <p:spPr>
            <a:xfrm>
              <a:off x="4648200" y="17653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0"/>
                  </a:moveTo>
                  <a:lnTo>
                    <a:pt x="19050" y="0"/>
                  </a:lnTo>
                  <a:lnTo>
                    <a:pt x="15679" y="3050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191"/>
            <p:cNvSpPr/>
            <p:nvPr>
              <p:custDataLst>
                <p:tags r:id="rId116"/>
              </p:custDataLst>
            </p:nvPr>
          </p:nvSpPr>
          <p:spPr>
            <a:xfrm>
              <a:off x="4648200" y="16446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25400"/>
                  </a:moveTo>
                  <a:lnTo>
                    <a:pt x="12700" y="25400"/>
                  </a:lnTo>
                  <a:lnTo>
                    <a:pt x="11994" y="1891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192"/>
            <p:cNvSpPr/>
            <p:nvPr>
              <p:custDataLst>
                <p:tags r:id="rId117"/>
              </p:custDataLst>
            </p:nvPr>
          </p:nvSpPr>
          <p:spPr>
            <a:xfrm>
              <a:off x="4749800" y="1606550"/>
              <a:ext cx="56986" cy="298451"/>
            </a:xfrm>
            <a:custGeom>
              <a:avLst/>
              <a:gdLst/>
              <a:ahLst/>
              <a:cxnLst/>
              <a:rect l="0" t="0" r="0" b="0"/>
              <a:pathLst>
                <a:path w="56986" h="2984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775" y="16606"/>
                  </a:lnTo>
                  <a:lnTo>
                    <a:pt x="28544" y="61987"/>
                  </a:lnTo>
                  <a:lnTo>
                    <a:pt x="47658" y="105143"/>
                  </a:lnTo>
                  <a:lnTo>
                    <a:pt x="54338" y="138163"/>
                  </a:lnTo>
                  <a:lnTo>
                    <a:pt x="56317" y="179226"/>
                  </a:lnTo>
                  <a:lnTo>
                    <a:pt x="56985" y="223864"/>
                  </a:lnTo>
                  <a:lnTo>
                    <a:pt x="50359" y="252989"/>
                  </a:lnTo>
                  <a:lnTo>
                    <a:pt x="31820" y="282885"/>
                  </a:lnTo>
                  <a:lnTo>
                    <a:pt x="22442" y="293524"/>
                  </a:lnTo>
                  <a:lnTo>
                    <a:pt x="1270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193"/>
            <p:cNvSpPr/>
            <p:nvPr>
              <p:custDataLst>
                <p:tags r:id="rId118"/>
              </p:custDataLst>
            </p:nvPr>
          </p:nvSpPr>
          <p:spPr>
            <a:xfrm>
              <a:off x="4921250" y="1501292"/>
              <a:ext cx="76074" cy="492609"/>
            </a:xfrm>
            <a:custGeom>
              <a:avLst/>
              <a:gdLst/>
              <a:ahLst/>
              <a:cxnLst/>
              <a:rect l="0" t="0" r="0" b="0"/>
              <a:pathLst>
                <a:path w="76074" h="492609">
                  <a:moveTo>
                    <a:pt x="25400" y="3658"/>
                  </a:moveTo>
                  <a:lnTo>
                    <a:pt x="25400" y="3658"/>
                  </a:lnTo>
                  <a:lnTo>
                    <a:pt x="28771" y="287"/>
                  </a:lnTo>
                  <a:lnTo>
                    <a:pt x="30469" y="0"/>
                  </a:lnTo>
                  <a:lnTo>
                    <a:pt x="32307" y="514"/>
                  </a:lnTo>
                  <a:lnTo>
                    <a:pt x="34238" y="1562"/>
                  </a:lnTo>
                  <a:lnTo>
                    <a:pt x="43698" y="16521"/>
                  </a:lnTo>
                  <a:lnTo>
                    <a:pt x="54466" y="55588"/>
                  </a:lnTo>
                  <a:lnTo>
                    <a:pt x="65269" y="93826"/>
                  </a:lnTo>
                  <a:lnTo>
                    <a:pt x="72961" y="124684"/>
                  </a:lnTo>
                  <a:lnTo>
                    <a:pt x="75240" y="167458"/>
                  </a:lnTo>
                  <a:lnTo>
                    <a:pt x="75773" y="204164"/>
                  </a:lnTo>
                  <a:lnTo>
                    <a:pt x="76073" y="248628"/>
                  </a:lnTo>
                  <a:lnTo>
                    <a:pt x="75457" y="292142"/>
                  </a:lnTo>
                  <a:lnTo>
                    <a:pt x="72813" y="331310"/>
                  </a:lnTo>
                  <a:lnTo>
                    <a:pt x="65522" y="370826"/>
                  </a:lnTo>
                  <a:lnTo>
                    <a:pt x="55226" y="407438"/>
                  </a:lnTo>
                  <a:lnTo>
                    <a:pt x="37530" y="450439"/>
                  </a:lnTo>
                  <a:lnTo>
                    <a:pt x="19587" y="478859"/>
                  </a:lnTo>
                  <a:lnTo>
                    <a:pt x="0" y="492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865"/>
          <p:cNvGrpSpPr/>
          <p:nvPr/>
        </p:nvGrpSpPr>
        <p:grpSpPr>
          <a:xfrm>
            <a:off x="1374805" y="2870036"/>
            <a:ext cx="1279364" cy="580887"/>
            <a:chOff x="1374805" y="2870036"/>
            <a:chExt cx="1279364" cy="580887"/>
          </a:xfrm>
        </p:grpSpPr>
        <p:sp>
          <p:nvSpPr>
            <p:cNvPr id="85" name="SMARTInkShape-4194"/>
            <p:cNvSpPr/>
            <p:nvPr>
              <p:custDataLst>
                <p:tags r:id="rId101"/>
              </p:custDataLst>
            </p:nvPr>
          </p:nvSpPr>
          <p:spPr>
            <a:xfrm>
              <a:off x="1374805" y="2870036"/>
              <a:ext cx="121334" cy="449265"/>
            </a:xfrm>
            <a:custGeom>
              <a:avLst/>
              <a:gdLst/>
              <a:ahLst/>
              <a:cxnLst/>
              <a:rect l="0" t="0" r="0" b="0"/>
              <a:pathLst>
                <a:path w="121334" h="449265">
                  <a:moveTo>
                    <a:pt x="3145" y="95414"/>
                  </a:moveTo>
                  <a:lnTo>
                    <a:pt x="3145" y="95414"/>
                  </a:lnTo>
                  <a:lnTo>
                    <a:pt x="0" y="137790"/>
                  </a:lnTo>
                  <a:lnTo>
                    <a:pt x="2213" y="176644"/>
                  </a:lnTo>
                  <a:lnTo>
                    <a:pt x="2869" y="223904"/>
                  </a:lnTo>
                  <a:lnTo>
                    <a:pt x="4945" y="268011"/>
                  </a:lnTo>
                  <a:lnTo>
                    <a:pt x="8147" y="310949"/>
                  </a:lnTo>
                  <a:lnTo>
                    <a:pt x="9601" y="344313"/>
                  </a:lnTo>
                  <a:lnTo>
                    <a:pt x="13681" y="388041"/>
                  </a:lnTo>
                  <a:lnTo>
                    <a:pt x="18931" y="433732"/>
                  </a:lnTo>
                  <a:lnTo>
                    <a:pt x="21228" y="449264"/>
                  </a:lnTo>
                  <a:lnTo>
                    <a:pt x="20845" y="449142"/>
                  </a:lnTo>
                  <a:lnTo>
                    <a:pt x="17640" y="433369"/>
                  </a:lnTo>
                  <a:lnTo>
                    <a:pt x="15671" y="396240"/>
                  </a:lnTo>
                  <a:lnTo>
                    <a:pt x="12710" y="360818"/>
                  </a:lnTo>
                  <a:lnTo>
                    <a:pt x="7077" y="318064"/>
                  </a:lnTo>
                  <a:lnTo>
                    <a:pt x="4310" y="279683"/>
                  </a:lnTo>
                  <a:lnTo>
                    <a:pt x="3490" y="241499"/>
                  </a:lnTo>
                  <a:lnTo>
                    <a:pt x="5180" y="206672"/>
                  </a:lnTo>
                  <a:lnTo>
                    <a:pt x="7577" y="170262"/>
                  </a:lnTo>
                  <a:lnTo>
                    <a:pt x="9632" y="131075"/>
                  </a:lnTo>
                  <a:lnTo>
                    <a:pt x="14396" y="88498"/>
                  </a:lnTo>
                  <a:lnTo>
                    <a:pt x="22327" y="49598"/>
                  </a:lnTo>
                  <a:lnTo>
                    <a:pt x="30688" y="18474"/>
                  </a:lnTo>
                  <a:lnTo>
                    <a:pt x="38670" y="8066"/>
                  </a:lnTo>
                  <a:lnTo>
                    <a:pt x="43761" y="3316"/>
                  </a:lnTo>
                  <a:lnTo>
                    <a:pt x="49272" y="854"/>
                  </a:lnTo>
                  <a:lnTo>
                    <a:pt x="61041" y="0"/>
                  </a:lnTo>
                  <a:lnTo>
                    <a:pt x="73326" y="5736"/>
                  </a:lnTo>
                  <a:lnTo>
                    <a:pt x="88380" y="18984"/>
                  </a:lnTo>
                  <a:lnTo>
                    <a:pt x="99190" y="37490"/>
                  </a:lnTo>
                  <a:lnTo>
                    <a:pt x="115485" y="78720"/>
                  </a:lnTo>
                  <a:lnTo>
                    <a:pt x="121333" y="101678"/>
                  </a:lnTo>
                  <a:lnTo>
                    <a:pt x="119694" y="130901"/>
                  </a:lnTo>
                  <a:lnTo>
                    <a:pt x="114682" y="146699"/>
                  </a:lnTo>
                  <a:lnTo>
                    <a:pt x="99966" y="175081"/>
                  </a:lnTo>
                  <a:lnTo>
                    <a:pt x="86158" y="187501"/>
                  </a:lnTo>
                  <a:lnTo>
                    <a:pt x="50014" y="208879"/>
                  </a:lnTo>
                  <a:lnTo>
                    <a:pt x="15845" y="216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195"/>
            <p:cNvSpPr/>
            <p:nvPr>
              <p:custDataLst>
                <p:tags r:id="rId102"/>
              </p:custDataLst>
            </p:nvPr>
          </p:nvSpPr>
          <p:spPr>
            <a:xfrm>
              <a:off x="1613262" y="2923648"/>
              <a:ext cx="25039" cy="365653"/>
            </a:xfrm>
            <a:custGeom>
              <a:avLst/>
              <a:gdLst/>
              <a:ahLst/>
              <a:cxnLst/>
              <a:rect l="0" t="0" r="0" b="0"/>
              <a:pathLst>
                <a:path w="25039" h="365653">
                  <a:moveTo>
                    <a:pt x="18688" y="16402"/>
                  </a:moveTo>
                  <a:lnTo>
                    <a:pt x="18688" y="16402"/>
                  </a:lnTo>
                  <a:lnTo>
                    <a:pt x="18688" y="0"/>
                  </a:lnTo>
                  <a:lnTo>
                    <a:pt x="15317" y="8250"/>
                  </a:lnTo>
                  <a:lnTo>
                    <a:pt x="7857" y="49573"/>
                  </a:lnTo>
                  <a:lnTo>
                    <a:pt x="2387" y="88790"/>
                  </a:lnTo>
                  <a:lnTo>
                    <a:pt x="860" y="121952"/>
                  </a:lnTo>
                  <a:lnTo>
                    <a:pt x="0" y="162839"/>
                  </a:lnTo>
                  <a:lnTo>
                    <a:pt x="1680" y="193668"/>
                  </a:lnTo>
                  <a:lnTo>
                    <a:pt x="4073" y="227831"/>
                  </a:lnTo>
                  <a:lnTo>
                    <a:pt x="6126" y="275271"/>
                  </a:lnTo>
                  <a:lnTo>
                    <a:pt x="14665" y="317695"/>
                  </a:lnTo>
                  <a:lnTo>
                    <a:pt x="25038" y="365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196"/>
            <p:cNvSpPr/>
            <p:nvPr>
              <p:custDataLst>
                <p:tags r:id="rId103"/>
              </p:custDataLst>
            </p:nvPr>
          </p:nvSpPr>
          <p:spPr>
            <a:xfrm>
              <a:off x="1723716" y="3110720"/>
              <a:ext cx="368519" cy="340203"/>
            </a:xfrm>
            <a:custGeom>
              <a:avLst/>
              <a:gdLst/>
              <a:ahLst/>
              <a:cxnLst/>
              <a:rect l="0" t="0" r="0" b="0"/>
              <a:pathLst>
                <a:path w="368519" h="340203">
                  <a:moveTo>
                    <a:pt x="9834" y="51580"/>
                  </a:moveTo>
                  <a:lnTo>
                    <a:pt x="9834" y="51580"/>
                  </a:lnTo>
                  <a:lnTo>
                    <a:pt x="9834" y="31807"/>
                  </a:lnTo>
                  <a:lnTo>
                    <a:pt x="7952" y="26799"/>
                  </a:lnTo>
                  <a:lnTo>
                    <a:pt x="6463" y="24476"/>
                  </a:lnTo>
                  <a:lnTo>
                    <a:pt x="5470" y="24339"/>
                  </a:lnTo>
                  <a:lnTo>
                    <a:pt x="4808" y="25658"/>
                  </a:lnTo>
                  <a:lnTo>
                    <a:pt x="0" y="51903"/>
                  </a:lnTo>
                  <a:lnTo>
                    <a:pt x="2886" y="92118"/>
                  </a:lnTo>
                  <a:lnTo>
                    <a:pt x="10049" y="117292"/>
                  </a:lnTo>
                  <a:lnTo>
                    <a:pt x="19102" y="128528"/>
                  </a:lnTo>
                  <a:lnTo>
                    <a:pt x="24479" y="132512"/>
                  </a:lnTo>
                  <a:lnTo>
                    <a:pt x="30181" y="133757"/>
                  </a:lnTo>
                  <a:lnTo>
                    <a:pt x="42160" y="131377"/>
                  </a:lnTo>
                  <a:lnTo>
                    <a:pt x="64176" y="115362"/>
                  </a:lnTo>
                  <a:lnTo>
                    <a:pt x="86054" y="85372"/>
                  </a:lnTo>
                  <a:lnTo>
                    <a:pt x="101892" y="52596"/>
                  </a:lnTo>
                  <a:lnTo>
                    <a:pt x="102956" y="51551"/>
                  </a:lnTo>
                  <a:lnTo>
                    <a:pt x="103665" y="51561"/>
                  </a:lnTo>
                  <a:lnTo>
                    <a:pt x="128812" y="81433"/>
                  </a:lnTo>
                  <a:lnTo>
                    <a:pt x="158480" y="96779"/>
                  </a:lnTo>
                  <a:lnTo>
                    <a:pt x="178134" y="100720"/>
                  </a:lnTo>
                  <a:lnTo>
                    <a:pt x="209513" y="100477"/>
                  </a:lnTo>
                  <a:lnTo>
                    <a:pt x="252398" y="90349"/>
                  </a:lnTo>
                  <a:lnTo>
                    <a:pt x="291992" y="74604"/>
                  </a:lnTo>
                  <a:lnTo>
                    <a:pt x="335790" y="36575"/>
                  </a:lnTo>
                  <a:lnTo>
                    <a:pt x="346616" y="15776"/>
                  </a:lnTo>
                  <a:lnTo>
                    <a:pt x="347244" y="10072"/>
                  </a:lnTo>
                  <a:lnTo>
                    <a:pt x="346252" y="5563"/>
                  </a:lnTo>
                  <a:lnTo>
                    <a:pt x="344179" y="1852"/>
                  </a:lnTo>
                  <a:lnTo>
                    <a:pt x="339270" y="84"/>
                  </a:lnTo>
                  <a:lnTo>
                    <a:pt x="324407" y="0"/>
                  </a:lnTo>
                  <a:lnTo>
                    <a:pt x="302948" y="7291"/>
                  </a:lnTo>
                  <a:lnTo>
                    <a:pt x="283184" y="28501"/>
                  </a:lnTo>
                  <a:lnTo>
                    <a:pt x="274036" y="47015"/>
                  </a:lnTo>
                  <a:lnTo>
                    <a:pt x="273777" y="58723"/>
                  </a:lnTo>
                  <a:lnTo>
                    <a:pt x="274696" y="64809"/>
                  </a:lnTo>
                  <a:lnTo>
                    <a:pt x="277426" y="68866"/>
                  </a:lnTo>
                  <a:lnTo>
                    <a:pt x="281362" y="71570"/>
                  </a:lnTo>
                  <a:lnTo>
                    <a:pt x="286102" y="73374"/>
                  </a:lnTo>
                  <a:lnTo>
                    <a:pt x="306259" y="72541"/>
                  </a:lnTo>
                  <a:lnTo>
                    <a:pt x="319992" y="67825"/>
                  </a:lnTo>
                  <a:lnTo>
                    <a:pt x="343092" y="53657"/>
                  </a:lnTo>
                  <a:lnTo>
                    <a:pt x="344894" y="53670"/>
                  </a:lnTo>
                  <a:lnTo>
                    <a:pt x="348779" y="55566"/>
                  </a:lnTo>
                  <a:lnTo>
                    <a:pt x="355758" y="101914"/>
                  </a:lnTo>
                  <a:lnTo>
                    <a:pt x="359132" y="145875"/>
                  </a:lnTo>
                  <a:lnTo>
                    <a:pt x="363980" y="182781"/>
                  </a:lnTo>
                  <a:lnTo>
                    <a:pt x="368518" y="230210"/>
                  </a:lnTo>
                  <a:lnTo>
                    <a:pt x="366069" y="277522"/>
                  </a:lnTo>
                  <a:lnTo>
                    <a:pt x="362659" y="292169"/>
                  </a:lnTo>
                  <a:lnTo>
                    <a:pt x="350030" y="315091"/>
                  </a:lnTo>
                  <a:lnTo>
                    <a:pt x="322770" y="336385"/>
                  </a:lnTo>
                  <a:lnTo>
                    <a:pt x="299905" y="340202"/>
                  </a:lnTo>
                  <a:lnTo>
                    <a:pt x="278455" y="337195"/>
                  </a:lnTo>
                  <a:lnTo>
                    <a:pt x="251134" y="324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197"/>
            <p:cNvSpPr/>
            <p:nvPr>
              <p:custDataLst>
                <p:tags r:id="rId104"/>
              </p:custDataLst>
            </p:nvPr>
          </p:nvSpPr>
          <p:spPr>
            <a:xfrm>
              <a:off x="2203450" y="3143250"/>
              <a:ext cx="158751" cy="25401"/>
            </a:xfrm>
            <a:custGeom>
              <a:avLst/>
              <a:gdLst/>
              <a:ahLst/>
              <a:cxnLst/>
              <a:rect l="0" t="0" r="0" b="0"/>
              <a:pathLst>
                <a:path w="1587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5400"/>
                  </a:lnTo>
                  <a:lnTo>
                    <a:pt x="4364" y="24694"/>
                  </a:lnTo>
                  <a:lnTo>
                    <a:pt x="5026" y="23518"/>
                  </a:lnTo>
                  <a:lnTo>
                    <a:pt x="5467" y="22029"/>
                  </a:lnTo>
                  <a:lnTo>
                    <a:pt x="19572" y="16562"/>
                  </a:lnTo>
                  <a:lnTo>
                    <a:pt x="64126" y="8393"/>
                  </a:lnTo>
                  <a:lnTo>
                    <a:pt x="102491" y="2801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198"/>
            <p:cNvSpPr/>
            <p:nvPr>
              <p:custDataLst>
                <p:tags r:id="rId105"/>
              </p:custDataLst>
            </p:nvPr>
          </p:nvSpPr>
          <p:spPr>
            <a:xfrm>
              <a:off x="2425816" y="3098800"/>
              <a:ext cx="6235" cy="107951"/>
            </a:xfrm>
            <a:custGeom>
              <a:avLst/>
              <a:gdLst/>
              <a:ahLst/>
              <a:cxnLst/>
              <a:rect l="0" t="0" r="0" b="0"/>
              <a:pathLst>
                <a:path w="6235" h="107951">
                  <a:moveTo>
                    <a:pt x="6234" y="0"/>
                  </a:moveTo>
                  <a:lnTo>
                    <a:pt x="6234" y="0"/>
                  </a:lnTo>
                  <a:lnTo>
                    <a:pt x="1870" y="10139"/>
                  </a:lnTo>
                  <a:lnTo>
                    <a:pt x="0" y="57039"/>
                  </a:lnTo>
                  <a:lnTo>
                    <a:pt x="604" y="92988"/>
                  </a:lnTo>
                  <a:lnTo>
                    <a:pt x="6234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199"/>
            <p:cNvSpPr/>
            <p:nvPr>
              <p:custDataLst>
                <p:tags r:id="rId106"/>
              </p:custDataLst>
            </p:nvPr>
          </p:nvSpPr>
          <p:spPr>
            <a:xfrm>
              <a:off x="2410693" y="3009900"/>
              <a:ext cx="21358" cy="107951"/>
            </a:xfrm>
            <a:custGeom>
              <a:avLst/>
              <a:gdLst/>
              <a:ahLst/>
              <a:cxnLst/>
              <a:rect l="0" t="0" r="0" b="0"/>
              <a:pathLst>
                <a:path w="21358" h="107951">
                  <a:moveTo>
                    <a:pt x="21357" y="107950"/>
                  </a:moveTo>
                  <a:lnTo>
                    <a:pt x="21357" y="107950"/>
                  </a:lnTo>
                  <a:lnTo>
                    <a:pt x="12568" y="62742"/>
                  </a:lnTo>
                  <a:lnTo>
                    <a:pt x="0" y="15370"/>
                  </a:lnTo>
                  <a:lnTo>
                    <a:pt x="23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200"/>
            <p:cNvSpPr/>
            <p:nvPr>
              <p:custDataLst>
                <p:tags r:id="rId107"/>
              </p:custDataLst>
            </p:nvPr>
          </p:nvSpPr>
          <p:spPr>
            <a:xfrm>
              <a:off x="2533650" y="3048000"/>
              <a:ext cx="120519" cy="177801"/>
            </a:xfrm>
            <a:custGeom>
              <a:avLst/>
              <a:gdLst/>
              <a:ahLst/>
              <a:cxnLst/>
              <a:rect l="0" t="0" r="0" b="0"/>
              <a:pathLst>
                <a:path w="120519" h="177801">
                  <a:moveTo>
                    <a:pt x="0" y="0"/>
                  </a:moveTo>
                  <a:lnTo>
                    <a:pt x="0" y="0"/>
                  </a:lnTo>
                  <a:lnTo>
                    <a:pt x="1881" y="46398"/>
                  </a:lnTo>
                  <a:lnTo>
                    <a:pt x="5467" y="88892"/>
                  </a:lnTo>
                  <a:lnTo>
                    <a:pt x="6176" y="131780"/>
                  </a:lnTo>
                  <a:lnTo>
                    <a:pt x="6327" y="154920"/>
                  </a:lnTo>
                  <a:lnTo>
                    <a:pt x="7760" y="115880"/>
                  </a:lnTo>
                  <a:lnTo>
                    <a:pt x="16489" y="77687"/>
                  </a:lnTo>
                  <a:lnTo>
                    <a:pt x="32832" y="31754"/>
                  </a:lnTo>
                  <a:lnTo>
                    <a:pt x="50023" y="12701"/>
                  </a:lnTo>
                  <a:lnTo>
                    <a:pt x="57338" y="9173"/>
                  </a:lnTo>
                  <a:lnTo>
                    <a:pt x="72991" y="7134"/>
                  </a:lnTo>
                  <a:lnTo>
                    <a:pt x="87473" y="12343"/>
                  </a:lnTo>
                  <a:lnTo>
                    <a:pt x="99555" y="21008"/>
                  </a:lnTo>
                  <a:lnTo>
                    <a:pt x="107276" y="29563"/>
                  </a:lnTo>
                  <a:lnTo>
                    <a:pt x="115590" y="55796"/>
                  </a:lnTo>
                  <a:lnTo>
                    <a:pt x="119650" y="100471"/>
                  </a:lnTo>
                  <a:lnTo>
                    <a:pt x="120518" y="145457"/>
                  </a:lnTo>
                  <a:lnTo>
                    <a:pt x="1143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866"/>
          <p:cNvGrpSpPr/>
          <p:nvPr/>
        </p:nvGrpSpPr>
        <p:grpSpPr>
          <a:xfrm>
            <a:off x="1462224" y="2873437"/>
            <a:ext cx="3592377" cy="682564"/>
            <a:chOff x="1462224" y="2873437"/>
            <a:chExt cx="3592377" cy="682564"/>
          </a:xfrm>
        </p:grpSpPr>
        <p:sp>
          <p:nvSpPr>
            <p:cNvPr id="93" name="SMARTInkShape-4201"/>
            <p:cNvSpPr/>
            <p:nvPr>
              <p:custDataLst>
                <p:tags r:id="rId87"/>
              </p:custDataLst>
            </p:nvPr>
          </p:nvSpPr>
          <p:spPr>
            <a:xfrm>
              <a:off x="3201283" y="3040837"/>
              <a:ext cx="145168" cy="146864"/>
            </a:xfrm>
            <a:custGeom>
              <a:avLst/>
              <a:gdLst/>
              <a:ahLst/>
              <a:cxnLst/>
              <a:rect l="0" t="0" r="0" b="0"/>
              <a:pathLst>
                <a:path w="145168" h="146864">
                  <a:moveTo>
                    <a:pt x="5467" y="57963"/>
                  </a:moveTo>
                  <a:lnTo>
                    <a:pt x="5467" y="57963"/>
                  </a:lnTo>
                  <a:lnTo>
                    <a:pt x="0" y="63430"/>
                  </a:lnTo>
                  <a:lnTo>
                    <a:pt x="6120" y="67422"/>
                  </a:lnTo>
                  <a:lnTo>
                    <a:pt x="16871" y="69703"/>
                  </a:lnTo>
                  <a:lnTo>
                    <a:pt x="35736" y="63636"/>
                  </a:lnTo>
                  <a:lnTo>
                    <a:pt x="82751" y="35317"/>
                  </a:lnTo>
                  <a:lnTo>
                    <a:pt x="85917" y="29460"/>
                  </a:lnTo>
                  <a:lnTo>
                    <a:pt x="87554" y="15426"/>
                  </a:lnTo>
                  <a:lnTo>
                    <a:pt x="85930" y="5426"/>
                  </a:lnTo>
                  <a:lnTo>
                    <a:pt x="84509" y="1772"/>
                  </a:lnTo>
                  <a:lnTo>
                    <a:pt x="81445" y="41"/>
                  </a:lnTo>
                  <a:lnTo>
                    <a:pt x="72396" y="0"/>
                  </a:lnTo>
                  <a:lnTo>
                    <a:pt x="52030" y="10685"/>
                  </a:lnTo>
                  <a:lnTo>
                    <a:pt x="31493" y="30627"/>
                  </a:lnTo>
                  <a:lnTo>
                    <a:pt x="15374" y="64523"/>
                  </a:lnTo>
                  <a:lnTo>
                    <a:pt x="13633" y="89807"/>
                  </a:lnTo>
                  <a:lnTo>
                    <a:pt x="18268" y="113038"/>
                  </a:lnTo>
                  <a:lnTo>
                    <a:pt x="27384" y="130419"/>
                  </a:lnTo>
                  <a:lnTo>
                    <a:pt x="47899" y="141436"/>
                  </a:lnTo>
                  <a:lnTo>
                    <a:pt x="145167" y="146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202"/>
            <p:cNvSpPr/>
            <p:nvPr>
              <p:custDataLst>
                <p:tags r:id="rId88"/>
              </p:custDataLst>
            </p:nvPr>
          </p:nvSpPr>
          <p:spPr>
            <a:xfrm>
              <a:off x="3409850" y="3014706"/>
              <a:ext cx="73952" cy="225298"/>
            </a:xfrm>
            <a:custGeom>
              <a:avLst/>
              <a:gdLst/>
              <a:ahLst/>
              <a:cxnLst/>
              <a:rect l="0" t="0" r="0" b="0"/>
              <a:pathLst>
                <a:path w="73952" h="225298">
                  <a:moveTo>
                    <a:pt x="69950" y="33294"/>
                  </a:moveTo>
                  <a:lnTo>
                    <a:pt x="69950" y="33294"/>
                  </a:lnTo>
                  <a:lnTo>
                    <a:pt x="69244" y="22449"/>
                  </a:lnTo>
                  <a:lnTo>
                    <a:pt x="66579" y="12246"/>
                  </a:lnTo>
                  <a:lnTo>
                    <a:pt x="61161" y="4419"/>
                  </a:lnTo>
                  <a:lnTo>
                    <a:pt x="57741" y="1344"/>
                  </a:lnTo>
                  <a:lnTo>
                    <a:pt x="52638" y="0"/>
                  </a:lnTo>
                  <a:lnTo>
                    <a:pt x="39443" y="387"/>
                  </a:lnTo>
                  <a:lnTo>
                    <a:pt x="26052" y="6674"/>
                  </a:lnTo>
                  <a:lnTo>
                    <a:pt x="8495" y="22114"/>
                  </a:lnTo>
                  <a:lnTo>
                    <a:pt x="3580" y="27957"/>
                  </a:lnTo>
                  <a:lnTo>
                    <a:pt x="0" y="43857"/>
                  </a:lnTo>
                  <a:lnTo>
                    <a:pt x="34" y="53036"/>
                  </a:lnTo>
                  <a:lnTo>
                    <a:pt x="5715" y="70761"/>
                  </a:lnTo>
                  <a:lnTo>
                    <a:pt x="38693" y="117113"/>
                  </a:lnTo>
                  <a:lnTo>
                    <a:pt x="68373" y="160879"/>
                  </a:lnTo>
                  <a:lnTo>
                    <a:pt x="73951" y="186260"/>
                  </a:lnTo>
                  <a:lnTo>
                    <a:pt x="68862" y="212751"/>
                  </a:lnTo>
                  <a:lnTo>
                    <a:pt x="65697" y="218549"/>
                  </a:lnTo>
                  <a:lnTo>
                    <a:pt x="62176" y="222414"/>
                  </a:lnTo>
                  <a:lnTo>
                    <a:pt x="58417" y="224990"/>
                  </a:lnTo>
                  <a:lnTo>
                    <a:pt x="54500" y="225297"/>
                  </a:lnTo>
                  <a:lnTo>
                    <a:pt x="46386" y="221875"/>
                  </a:lnTo>
                  <a:lnTo>
                    <a:pt x="38200" y="211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203"/>
            <p:cNvSpPr/>
            <p:nvPr>
              <p:custDataLst>
                <p:tags r:id="rId89"/>
              </p:custDataLst>
            </p:nvPr>
          </p:nvSpPr>
          <p:spPr>
            <a:xfrm>
              <a:off x="3582235" y="2884665"/>
              <a:ext cx="49966" cy="347459"/>
            </a:xfrm>
            <a:custGeom>
              <a:avLst/>
              <a:gdLst/>
              <a:ahLst/>
              <a:cxnLst/>
              <a:rect l="0" t="0" r="0" b="0"/>
              <a:pathLst>
                <a:path w="49966" h="347459">
                  <a:moveTo>
                    <a:pt x="30915" y="10935"/>
                  </a:moveTo>
                  <a:lnTo>
                    <a:pt x="30915" y="10935"/>
                  </a:lnTo>
                  <a:lnTo>
                    <a:pt x="36382" y="0"/>
                  </a:lnTo>
                  <a:lnTo>
                    <a:pt x="36677" y="117"/>
                  </a:lnTo>
                  <a:lnTo>
                    <a:pt x="37091" y="5064"/>
                  </a:lnTo>
                  <a:lnTo>
                    <a:pt x="32180" y="50732"/>
                  </a:lnTo>
                  <a:lnTo>
                    <a:pt x="24397" y="94160"/>
                  </a:lnTo>
                  <a:lnTo>
                    <a:pt x="18165" y="132491"/>
                  </a:lnTo>
                  <a:lnTo>
                    <a:pt x="11850" y="171129"/>
                  </a:lnTo>
                  <a:lnTo>
                    <a:pt x="7625" y="204899"/>
                  </a:lnTo>
                  <a:lnTo>
                    <a:pt x="3395" y="241074"/>
                  </a:lnTo>
                  <a:lnTo>
                    <a:pt x="0" y="287032"/>
                  </a:lnTo>
                  <a:lnTo>
                    <a:pt x="2646" y="332399"/>
                  </a:lnTo>
                  <a:lnTo>
                    <a:pt x="5719" y="338133"/>
                  </a:lnTo>
                  <a:lnTo>
                    <a:pt x="14778" y="346386"/>
                  </a:lnTo>
                  <a:lnTo>
                    <a:pt x="19451" y="347458"/>
                  </a:lnTo>
                  <a:lnTo>
                    <a:pt x="23978" y="346761"/>
                  </a:lnTo>
                  <a:lnTo>
                    <a:pt x="28407" y="344886"/>
                  </a:lnTo>
                  <a:lnTo>
                    <a:pt x="49965" y="32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204"/>
            <p:cNvSpPr/>
            <p:nvPr>
              <p:custDataLst>
                <p:tags r:id="rId90"/>
              </p:custDataLst>
            </p:nvPr>
          </p:nvSpPr>
          <p:spPr>
            <a:xfrm>
              <a:off x="3543292" y="3067050"/>
              <a:ext cx="133359" cy="19051"/>
            </a:xfrm>
            <a:custGeom>
              <a:avLst/>
              <a:gdLst/>
              <a:ahLst/>
              <a:cxnLst/>
              <a:rect l="0" t="0" r="0" b="0"/>
              <a:pathLst>
                <a:path w="133359" h="19051">
                  <a:moveTo>
                    <a:pt x="57158" y="19050"/>
                  </a:moveTo>
                  <a:lnTo>
                    <a:pt x="57158" y="19050"/>
                  </a:lnTo>
                  <a:lnTo>
                    <a:pt x="15063" y="19050"/>
                  </a:lnTo>
                  <a:lnTo>
                    <a:pt x="3171" y="17168"/>
                  </a:lnTo>
                  <a:lnTo>
                    <a:pt x="0" y="15679"/>
                  </a:lnTo>
                  <a:lnTo>
                    <a:pt x="1414" y="13981"/>
                  </a:lnTo>
                  <a:lnTo>
                    <a:pt x="22375" y="8219"/>
                  </a:lnTo>
                  <a:lnTo>
                    <a:pt x="61982" y="2748"/>
                  </a:lnTo>
                  <a:lnTo>
                    <a:pt x="133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205"/>
            <p:cNvSpPr/>
            <p:nvPr>
              <p:custDataLst>
                <p:tags r:id="rId91"/>
              </p:custDataLst>
            </p:nvPr>
          </p:nvSpPr>
          <p:spPr>
            <a:xfrm>
              <a:off x="3752850" y="29972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25400"/>
                  </a:moveTo>
                  <a:lnTo>
                    <a:pt x="1270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206"/>
            <p:cNvSpPr/>
            <p:nvPr>
              <p:custDataLst>
                <p:tags r:id="rId92"/>
              </p:custDataLst>
            </p:nvPr>
          </p:nvSpPr>
          <p:spPr>
            <a:xfrm>
              <a:off x="3733800" y="3105150"/>
              <a:ext cx="25401" cy="107951"/>
            </a:xfrm>
            <a:custGeom>
              <a:avLst/>
              <a:gdLst/>
              <a:ahLst/>
              <a:cxnLst/>
              <a:rect l="0" t="0" r="0" b="0"/>
              <a:pathLst>
                <a:path w="25401" h="10795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14155" y="48102"/>
                  </a:lnTo>
                  <a:lnTo>
                    <a:pt x="2764" y="92952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207"/>
            <p:cNvSpPr/>
            <p:nvPr>
              <p:custDataLst>
                <p:tags r:id="rId93"/>
              </p:custDataLst>
            </p:nvPr>
          </p:nvSpPr>
          <p:spPr>
            <a:xfrm>
              <a:off x="3848100" y="3054245"/>
              <a:ext cx="182632" cy="161768"/>
            </a:xfrm>
            <a:custGeom>
              <a:avLst/>
              <a:gdLst/>
              <a:ahLst/>
              <a:cxnLst/>
              <a:rect l="0" t="0" r="0" b="0"/>
              <a:pathLst>
                <a:path w="182632" h="161768">
                  <a:moveTo>
                    <a:pt x="0" y="25505"/>
                  </a:moveTo>
                  <a:lnTo>
                    <a:pt x="0" y="25505"/>
                  </a:lnTo>
                  <a:lnTo>
                    <a:pt x="3371" y="25505"/>
                  </a:lnTo>
                  <a:lnTo>
                    <a:pt x="6907" y="27387"/>
                  </a:lnTo>
                  <a:lnTo>
                    <a:pt x="8838" y="28876"/>
                  </a:lnTo>
                  <a:lnTo>
                    <a:pt x="14927" y="41085"/>
                  </a:lnTo>
                  <a:lnTo>
                    <a:pt x="18507" y="72216"/>
                  </a:lnTo>
                  <a:lnTo>
                    <a:pt x="15572" y="111010"/>
                  </a:lnTo>
                  <a:lnTo>
                    <a:pt x="4113" y="158000"/>
                  </a:lnTo>
                  <a:lnTo>
                    <a:pt x="2742" y="161107"/>
                  </a:lnTo>
                  <a:lnTo>
                    <a:pt x="1828" y="161767"/>
                  </a:lnTo>
                  <a:lnTo>
                    <a:pt x="1219" y="160797"/>
                  </a:lnTo>
                  <a:lnTo>
                    <a:pt x="361" y="149318"/>
                  </a:lnTo>
                  <a:lnTo>
                    <a:pt x="10210" y="102539"/>
                  </a:lnTo>
                  <a:lnTo>
                    <a:pt x="21684" y="64558"/>
                  </a:lnTo>
                  <a:lnTo>
                    <a:pt x="38202" y="25405"/>
                  </a:lnTo>
                  <a:lnTo>
                    <a:pt x="51683" y="3456"/>
                  </a:lnTo>
                  <a:lnTo>
                    <a:pt x="55622" y="928"/>
                  </a:lnTo>
                  <a:lnTo>
                    <a:pt x="65643" y="0"/>
                  </a:lnTo>
                  <a:lnTo>
                    <a:pt x="70573" y="3563"/>
                  </a:lnTo>
                  <a:lnTo>
                    <a:pt x="79814" y="16929"/>
                  </a:lnTo>
                  <a:lnTo>
                    <a:pt x="91473" y="62527"/>
                  </a:lnTo>
                  <a:lnTo>
                    <a:pt x="91690" y="75825"/>
                  </a:lnTo>
                  <a:lnTo>
                    <a:pt x="89451" y="94869"/>
                  </a:lnTo>
                  <a:lnTo>
                    <a:pt x="89973" y="95736"/>
                  </a:lnTo>
                  <a:lnTo>
                    <a:pt x="91026" y="94903"/>
                  </a:lnTo>
                  <a:lnTo>
                    <a:pt x="94078" y="89510"/>
                  </a:lnTo>
                  <a:lnTo>
                    <a:pt x="110583" y="59464"/>
                  </a:lnTo>
                  <a:lnTo>
                    <a:pt x="138165" y="29558"/>
                  </a:lnTo>
                  <a:lnTo>
                    <a:pt x="147484" y="23779"/>
                  </a:lnTo>
                  <a:lnTo>
                    <a:pt x="156330" y="21210"/>
                  </a:lnTo>
                  <a:lnTo>
                    <a:pt x="161370" y="22641"/>
                  </a:lnTo>
                  <a:lnTo>
                    <a:pt x="172614" y="29877"/>
                  </a:lnTo>
                  <a:lnTo>
                    <a:pt x="179023" y="40148"/>
                  </a:lnTo>
                  <a:lnTo>
                    <a:pt x="182631" y="59712"/>
                  </a:lnTo>
                  <a:lnTo>
                    <a:pt x="180479" y="98349"/>
                  </a:lnTo>
                  <a:lnTo>
                    <a:pt x="177800" y="139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208"/>
            <p:cNvSpPr/>
            <p:nvPr>
              <p:custDataLst>
                <p:tags r:id="rId94"/>
              </p:custDataLst>
            </p:nvPr>
          </p:nvSpPr>
          <p:spPr>
            <a:xfrm>
              <a:off x="4068997" y="2873437"/>
              <a:ext cx="292894" cy="357780"/>
            </a:xfrm>
            <a:custGeom>
              <a:avLst/>
              <a:gdLst/>
              <a:ahLst/>
              <a:cxnLst/>
              <a:rect l="0" t="0" r="0" b="0"/>
              <a:pathLst>
                <a:path w="292894" h="357780">
                  <a:moveTo>
                    <a:pt x="71203" y="288863"/>
                  </a:moveTo>
                  <a:lnTo>
                    <a:pt x="71203" y="288863"/>
                  </a:lnTo>
                  <a:lnTo>
                    <a:pt x="86281" y="266878"/>
                  </a:lnTo>
                  <a:lnTo>
                    <a:pt x="94094" y="235168"/>
                  </a:lnTo>
                  <a:lnTo>
                    <a:pt x="95488" y="223606"/>
                  </a:lnTo>
                  <a:lnTo>
                    <a:pt x="93037" y="218547"/>
                  </a:lnTo>
                  <a:lnTo>
                    <a:pt x="82789" y="209163"/>
                  </a:lnTo>
                  <a:lnTo>
                    <a:pt x="68826" y="205934"/>
                  </a:lnTo>
                  <a:lnTo>
                    <a:pt x="53919" y="207555"/>
                  </a:lnTo>
                  <a:lnTo>
                    <a:pt x="40238" y="212980"/>
                  </a:lnTo>
                  <a:lnTo>
                    <a:pt x="20636" y="230709"/>
                  </a:lnTo>
                  <a:lnTo>
                    <a:pt x="8164" y="247095"/>
                  </a:lnTo>
                  <a:lnTo>
                    <a:pt x="0" y="271000"/>
                  </a:lnTo>
                  <a:lnTo>
                    <a:pt x="987" y="290331"/>
                  </a:lnTo>
                  <a:lnTo>
                    <a:pt x="3225" y="300425"/>
                  </a:lnTo>
                  <a:lnTo>
                    <a:pt x="13239" y="315403"/>
                  </a:lnTo>
                  <a:lnTo>
                    <a:pt x="19860" y="321373"/>
                  </a:lnTo>
                  <a:lnTo>
                    <a:pt x="26391" y="324648"/>
                  </a:lnTo>
                  <a:lnTo>
                    <a:pt x="39292" y="326404"/>
                  </a:lnTo>
                  <a:lnTo>
                    <a:pt x="61826" y="320056"/>
                  </a:lnTo>
                  <a:lnTo>
                    <a:pt x="74326" y="311193"/>
                  </a:lnTo>
                  <a:lnTo>
                    <a:pt x="95762" y="286564"/>
                  </a:lnTo>
                  <a:lnTo>
                    <a:pt x="98159" y="285213"/>
                  </a:lnTo>
                  <a:lnTo>
                    <a:pt x="99757" y="285019"/>
                  </a:lnTo>
                  <a:lnTo>
                    <a:pt x="100822" y="285595"/>
                  </a:lnTo>
                  <a:lnTo>
                    <a:pt x="101532" y="286684"/>
                  </a:lnTo>
                  <a:lnTo>
                    <a:pt x="104083" y="298572"/>
                  </a:lnTo>
                  <a:lnTo>
                    <a:pt x="109570" y="306348"/>
                  </a:lnTo>
                  <a:lnTo>
                    <a:pt x="120593" y="315289"/>
                  </a:lnTo>
                  <a:lnTo>
                    <a:pt x="132429" y="316365"/>
                  </a:lnTo>
                  <a:lnTo>
                    <a:pt x="139537" y="315664"/>
                  </a:lnTo>
                  <a:lnTo>
                    <a:pt x="153079" y="309241"/>
                  </a:lnTo>
                  <a:lnTo>
                    <a:pt x="200260" y="261955"/>
                  </a:lnTo>
                  <a:lnTo>
                    <a:pt x="223303" y="214534"/>
                  </a:lnTo>
                  <a:lnTo>
                    <a:pt x="242176" y="170882"/>
                  </a:lnTo>
                  <a:lnTo>
                    <a:pt x="259492" y="131502"/>
                  </a:lnTo>
                  <a:lnTo>
                    <a:pt x="275629" y="86780"/>
                  </a:lnTo>
                  <a:lnTo>
                    <a:pt x="287074" y="43425"/>
                  </a:lnTo>
                  <a:lnTo>
                    <a:pt x="292893" y="560"/>
                  </a:lnTo>
                  <a:lnTo>
                    <a:pt x="290963" y="0"/>
                  </a:lnTo>
                  <a:lnTo>
                    <a:pt x="283174" y="6904"/>
                  </a:lnTo>
                  <a:lnTo>
                    <a:pt x="265291" y="50246"/>
                  </a:lnTo>
                  <a:lnTo>
                    <a:pt x="249595" y="93357"/>
                  </a:lnTo>
                  <a:lnTo>
                    <a:pt x="239144" y="128786"/>
                  </a:lnTo>
                  <a:lnTo>
                    <a:pt x="231451" y="160568"/>
                  </a:lnTo>
                  <a:lnTo>
                    <a:pt x="225209" y="195860"/>
                  </a:lnTo>
                  <a:lnTo>
                    <a:pt x="219610" y="242021"/>
                  </a:lnTo>
                  <a:lnTo>
                    <a:pt x="217951" y="279217"/>
                  </a:lnTo>
                  <a:lnTo>
                    <a:pt x="217345" y="326712"/>
                  </a:lnTo>
                  <a:lnTo>
                    <a:pt x="217294" y="342609"/>
                  </a:lnTo>
                  <a:lnTo>
                    <a:pt x="218691" y="348682"/>
                  </a:lnTo>
                  <a:lnTo>
                    <a:pt x="224006" y="357312"/>
                  </a:lnTo>
                  <a:lnTo>
                    <a:pt x="228811" y="357779"/>
                  </a:lnTo>
                  <a:lnTo>
                    <a:pt x="241675" y="352654"/>
                  </a:lnTo>
                  <a:lnTo>
                    <a:pt x="261703" y="320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209"/>
            <p:cNvSpPr/>
            <p:nvPr>
              <p:custDataLst>
                <p:tags r:id="rId95"/>
              </p:custDataLst>
            </p:nvPr>
          </p:nvSpPr>
          <p:spPr>
            <a:xfrm>
              <a:off x="4266017" y="3060700"/>
              <a:ext cx="115484" cy="19051"/>
            </a:xfrm>
            <a:custGeom>
              <a:avLst/>
              <a:gdLst/>
              <a:ahLst/>
              <a:cxnLst/>
              <a:rect l="0" t="0" r="0" b="0"/>
              <a:pathLst>
                <a:path w="115484" h="19051">
                  <a:moveTo>
                    <a:pt x="32933" y="19050"/>
                  </a:moveTo>
                  <a:lnTo>
                    <a:pt x="32933" y="19050"/>
                  </a:lnTo>
                  <a:lnTo>
                    <a:pt x="5921" y="12143"/>
                  </a:lnTo>
                  <a:lnTo>
                    <a:pt x="467" y="8924"/>
                  </a:lnTo>
                  <a:lnTo>
                    <a:pt x="0" y="8066"/>
                  </a:lnTo>
                  <a:lnTo>
                    <a:pt x="394" y="7495"/>
                  </a:lnTo>
                  <a:lnTo>
                    <a:pt x="11062" y="3318"/>
                  </a:lnTo>
                  <a:lnTo>
                    <a:pt x="50956" y="4314"/>
                  </a:lnTo>
                  <a:lnTo>
                    <a:pt x="1154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210"/>
            <p:cNvSpPr/>
            <p:nvPr>
              <p:custDataLst>
                <p:tags r:id="rId96"/>
              </p:custDataLst>
            </p:nvPr>
          </p:nvSpPr>
          <p:spPr>
            <a:xfrm>
              <a:off x="4409729" y="3086100"/>
              <a:ext cx="83261" cy="138249"/>
            </a:xfrm>
            <a:custGeom>
              <a:avLst/>
              <a:gdLst/>
              <a:ahLst/>
              <a:cxnLst/>
              <a:rect l="0" t="0" r="0" b="0"/>
              <a:pathLst>
                <a:path w="83261" h="138249">
                  <a:moveTo>
                    <a:pt x="60671" y="38100"/>
                  </a:moveTo>
                  <a:lnTo>
                    <a:pt x="60671" y="38100"/>
                  </a:lnTo>
                  <a:lnTo>
                    <a:pt x="60671" y="21698"/>
                  </a:lnTo>
                  <a:lnTo>
                    <a:pt x="59260" y="20815"/>
                  </a:lnTo>
                  <a:lnTo>
                    <a:pt x="53929" y="19835"/>
                  </a:lnTo>
                  <a:lnTo>
                    <a:pt x="39623" y="22654"/>
                  </a:lnTo>
                  <a:lnTo>
                    <a:pt x="28033" y="33587"/>
                  </a:lnTo>
                  <a:lnTo>
                    <a:pt x="11489" y="61457"/>
                  </a:lnTo>
                  <a:lnTo>
                    <a:pt x="0" y="98688"/>
                  </a:lnTo>
                  <a:lnTo>
                    <a:pt x="2191" y="114887"/>
                  </a:lnTo>
                  <a:lnTo>
                    <a:pt x="7869" y="128672"/>
                  </a:lnTo>
                  <a:lnTo>
                    <a:pt x="11358" y="132348"/>
                  </a:lnTo>
                  <a:lnTo>
                    <a:pt x="15096" y="134799"/>
                  </a:lnTo>
                  <a:lnTo>
                    <a:pt x="40582" y="138248"/>
                  </a:lnTo>
                  <a:lnTo>
                    <a:pt x="55505" y="135291"/>
                  </a:lnTo>
                  <a:lnTo>
                    <a:pt x="66842" y="128568"/>
                  </a:lnTo>
                  <a:lnTo>
                    <a:pt x="76584" y="118525"/>
                  </a:lnTo>
                  <a:lnTo>
                    <a:pt x="81855" y="103243"/>
                  </a:lnTo>
                  <a:lnTo>
                    <a:pt x="83260" y="94228"/>
                  </a:lnTo>
                  <a:lnTo>
                    <a:pt x="71718" y="50755"/>
                  </a:lnTo>
                  <a:lnTo>
                    <a:pt x="59299" y="17290"/>
                  </a:lnTo>
                  <a:lnTo>
                    <a:pt x="47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211"/>
            <p:cNvSpPr/>
            <p:nvPr>
              <p:custDataLst>
                <p:tags r:id="rId97"/>
              </p:custDataLst>
            </p:nvPr>
          </p:nvSpPr>
          <p:spPr>
            <a:xfrm>
              <a:off x="4572000" y="3111500"/>
              <a:ext cx="165101" cy="128319"/>
            </a:xfrm>
            <a:custGeom>
              <a:avLst/>
              <a:gdLst/>
              <a:ahLst/>
              <a:cxnLst/>
              <a:rect l="0" t="0" r="0" b="0"/>
              <a:pathLst>
                <a:path w="165101" h="128319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3371" y="19541"/>
                  </a:lnTo>
                  <a:lnTo>
                    <a:pt x="5775" y="17260"/>
                  </a:lnTo>
                  <a:lnTo>
                    <a:pt x="12209" y="14727"/>
                  </a:lnTo>
                  <a:lnTo>
                    <a:pt x="15195" y="15463"/>
                  </a:lnTo>
                  <a:lnTo>
                    <a:pt x="20394" y="20043"/>
                  </a:lnTo>
                  <a:lnTo>
                    <a:pt x="36674" y="57350"/>
                  </a:lnTo>
                  <a:lnTo>
                    <a:pt x="40288" y="74878"/>
                  </a:lnTo>
                  <a:lnTo>
                    <a:pt x="39543" y="94427"/>
                  </a:lnTo>
                  <a:lnTo>
                    <a:pt x="34978" y="109230"/>
                  </a:lnTo>
                  <a:lnTo>
                    <a:pt x="28246" y="119808"/>
                  </a:lnTo>
                  <a:lnTo>
                    <a:pt x="20550" y="126861"/>
                  </a:lnTo>
                  <a:lnTo>
                    <a:pt x="16522" y="128318"/>
                  </a:lnTo>
                  <a:lnTo>
                    <a:pt x="8284" y="128056"/>
                  </a:lnTo>
                  <a:lnTo>
                    <a:pt x="5523" y="124176"/>
                  </a:lnTo>
                  <a:lnTo>
                    <a:pt x="2455" y="110458"/>
                  </a:lnTo>
                  <a:lnTo>
                    <a:pt x="4458" y="102567"/>
                  </a:lnTo>
                  <a:lnTo>
                    <a:pt x="14211" y="86272"/>
                  </a:lnTo>
                  <a:lnTo>
                    <a:pt x="61609" y="46264"/>
                  </a:lnTo>
                  <a:lnTo>
                    <a:pt x="92103" y="27819"/>
                  </a:lnTo>
                  <a:lnTo>
                    <a:pt x="127949" y="13417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212"/>
            <p:cNvSpPr/>
            <p:nvPr>
              <p:custDataLst>
                <p:tags r:id="rId98"/>
              </p:custDataLst>
            </p:nvPr>
          </p:nvSpPr>
          <p:spPr>
            <a:xfrm>
              <a:off x="1462224" y="3321050"/>
              <a:ext cx="3395527" cy="234951"/>
            </a:xfrm>
            <a:custGeom>
              <a:avLst/>
              <a:gdLst/>
              <a:ahLst/>
              <a:cxnLst/>
              <a:rect l="0" t="0" r="0" b="0"/>
              <a:pathLst>
                <a:path w="3395527" h="234951">
                  <a:moveTo>
                    <a:pt x="10976" y="234950"/>
                  </a:moveTo>
                  <a:lnTo>
                    <a:pt x="10976" y="234950"/>
                  </a:lnTo>
                  <a:lnTo>
                    <a:pt x="0" y="234950"/>
                  </a:lnTo>
                  <a:lnTo>
                    <a:pt x="42973" y="233539"/>
                  </a:lnTo>
                  <a:lnTo>
                    <a:pt x="76938" y="228208"/>
                  </a:lnTo>
                  <a:lnTo>
                    <a:pt x="109907" y="223016"/>
                  </a:lnTo>
                  <a:lnTo>
                    <a:pt x="141729" y="218357"/>
                  </a:lnTo>
                  <a:lnTo>
                    <a:pt x="174687" y="213935"/>
                  </a:lnTo>
                  <a:lnTo>
                    <a:pt x="210031" y="209617"/>
                  </a:lnTo>
                  <a:lnTo>
                    <a:pt x="248317" y="205346"/>
                  </a:lnTo>
                  <a:lnTo>
                    <a:pt x="291203" y="201096"/>
                  </a:lnTo>
                  <a:lnTo>
                    <a:pt x="334253" y="196856"/>
                  </a:lnTo>
                  <a:lnTo>
                    <a:pt x="378316" y="191913"/>
                  </a:lnTo>
                  <a:lnTo>
                    <a:pt x="401919" y="188620"/>
                  </a:lnTo>
                  <a:lnTo>
                    <a:pt x="426121" y="185013"/>
                  </a:lnTo>
                  <a:lnTo>
                    <a:pt x="451428" y="181903"/>
                  </a:lnTo>
                  <a:lnTo>
                    <a:pt x="477472" y="179124"/>
                  </a:lnTo>
                  <a:lnTo>
                    <a:pt x="504007" y="176566"/>
                  </a:lnTo>
                  <a:lnTo>
                    <a:pt x="530869" y="173449"/>
                  </a:lnTo>
                  <a:lnTo>
                    <a:pt x="557949" y="169961"/>
                  </a:lnTo>
                  <a:lnTo>
                    <a:pt x="585174" y="166224"/>
                  </a:lnTo>
                  <a:lnTo>
                    <a:pt x="613203" y="163027"/>
                  </a:lnTo>
                  <a:lnTo>
                    <a:pt x="641766" y="160190"/>
                  </a:lnTo>
                  <a:lnTo>
                    <a:pt x="670686" y="157593"/>
                  </a:lnTo>
                  <a:lnTo>
                    <a:pt x="699844" y="155157"/>
                  </a:lnTo>
                  <a:lnTo>
                    <a:pt x="729160" y="152827"/>
                  </a:lnTo>
                  <a:lnTo>
                    <a:pt x="758582" y="150568"/>
                  </a:lnTo>
                  <a:lnTo>
                    <a:pt x="788780" y="148356"/>
                  </a:lnTo>
                  <a:lnTo>
                    <a:pt x="819495" y="146176"/>
                  </a:lnTo>
                  <a:lnTo>
                    <a:pt x="850556" y="144017"/>
                  </a:lnTo>
                  <a:lnTo>
                    <a:pt x="881846" y="141872"/>
                  </a:lnTo>
                  <a:lnTo>
                    <a:pt x="913289" y="139738"/>
                  </a:lnTo>
                  <a:lnTo>
                    <a:pt x="944835" y="137608"/>
                  </a:lnTo>
                  <a:lnTo>
                    <a:pt x="977154" y="135483"/>
                  </a:lnTo>
                  <a:lnTo>
                    <a:pt x="1009989" y="133361"/>
                  </a:lnTo>
                  <a:lnTo>
                    <a:pt x="1043168" y="131241"/>
                  </a:lnTo>
                  <a:lnTo>
                    <a:pt x="1077282" y="129122"/>
                  </a:lnTo>
                  <a:lnTo>
                    <a:pt x="1112018" y="127003"/>
                  </a:lnTo>
                  <a:lnTo>
                    <a:pt x="1147171" y="124885"/>
                  </a:lnTo>
                  <a:lnTo>
                    <a:pt x="1182601" y="122768"/>
                  </a:lnTo>
                  <a:lnTo>
                    <a:pt x="1218215" y="120651"/>
                  </a:lnTo>
                  <a:lnTo>
                    <a:pt x="1253952" y="118534"/>
                  </a:lnTo>
                  <a:lnTo>
                    <a:pt x="1289771" y="116417"/>
                  </a:lnTo>
                  <a:lnTo>
                    <a:pt x="1325645" y="114300"/>
                  </a:lnTo>
                  <a:lnTo>
                    <a:pt x="1361555" y="112183"/>
                  </a:lnTo>
                  <a:lnTo>
                    <a:pt x="1397490" y="110772"/>
                  </a:lnTo>
                  <a:lnTo>
                    <a:pt x="1433441" y="109831"/>
                  </a:lnTo>
                  <a:lnTo>
                    <a:pt x="1469403" y="109204"/>
                  </a:lnTo>
                  <a:lnTo>
                    <a:pt x="1507488" y="108081"/>
                  </a:lnTo>
                  <a:lnTo>
                    <a:pt x="1546990" y="106626"/>
                  </a:lnTo>
                  <a:lnTo>
                    <a:pt x="1587435" y="104951"/>
                  </a:lnTo>
                  <a:lnTo>
                    <a:pt x="1627098" y="103128"/>
                  </a:lnTo>
                  <a:lnTo>
                    <a:pt x="1666241" y="101207"/>
                  </a:lnTo>
                  <a:lnTo>
                    <a:pt x="1705036" y="99221"/>
                  </a:lnTo>
                  <a:lnTo>
                    <a:pt x="1743600" y="97898"/>
                  </a:lnTo>
                  <a:lnTo>
                    <a:pt x="1782008" y="97015"/>
                  </a:lnTo>
                  <a:lnTo>
                    <a:pt x="1820314" y="96427"/>
                  </a:lnTo>
                  <a:lnTo>
                    <a:pt x="1859257" y="96034"/>
                  </a:lnTo>
                  <a:lnTo>
                    <a:pt x="1898624" y="95773"/>
                  </a:lnTo>
                  <a:lnTo>
                    <a:pt x="1938275" y="95598"/>
                  </a:lnTo>
                  <a:lnTo>
                    <a:pt x="1976703" y="94777"/>
                  </a:lnTo>
                  <a:lnTo>
                    <a:pt x="2014316" y="93523"/>
                  </a:lnTo>
                  <a:lnTo>
                    <a:pt x="2051386" y="91982"/>
                  </a:lnTo>
                  <a:lnTo>
                    <a:pt x="2088094" y="90955"/>
                  </a:lnTo>
                  <a:lnTo>
                    <a:pt x="2124560" y="90270"/>
                  </a:lnTo>
                  <a:lnTo>
                    <a:pt x="2160865" y="89814"/>
                  </a:lnTo>
                  <a:lnTo>
                    <a:pt x="2197063" y="89509"/>
                  </a:lnTo>
                  <a:lnTo>
                    <a:pt x="2233190" y="89306"/>
                  </a:lnTo>
                  <a:lnTo>
                    <a:pt x="2269268" y="89171"/>
                  </a:lnTo>
                  <a:lnTo>
                    <a:pt x="2304610" y="89080"/>
                  </a:lnTo>
                  <a:lnTo>
                    <a:pt x="2339459" y="89020"/>
                  </a:lnTo>
                  <a:lnTo>
                    <a:pt x="2373981" y="88980"/>
                  </a:lnTo>
                  <a:lnTo>
                    <a:pt x="2406874" y="88953"/>
                  </a:lnTo>
                  <a:lnTo>
                    <a:pt x="2438681" y="88935"/>
                  </a:lnTo>
                  <a:lnTo>
                    <a:pt x="2469762" y="88923"/>
                  </a:lnTo>
                  <a:lnTo>
                    <a:pt x="2501067" y="88916"/>
                  </a:lnTo>
                  <a:lnTo>
                    <a:pt x="2532520" y="88910"/>
                  </a:lnTo>
                  <a:lnTo>
                    <a:pt x="2564072" y="88907"/>
                  </a:lnTo>
                  <a:lnTo>
                    <a:pt x="2594984" y="88199"/>
                  </a:lnTo>
                  <a:lnTo>
                    <a:pt x="2625471" y="87021"/>
                  </a:lnTo>
                  <a:lnTo>
                    <a:pt x="2655672" y="85531"/>
                  </a:lnTo>
                  <a:lnTo>
                    <a:pt x="2683568" y="84537"/>
                  </a:lnTo>
                  <a:lnTo>
                    <a:pt x="2709926" y="83875"/>
                  </a:lnTo>
                  <a:lnTo>
                    <a:pt x="2735259" y="83433"/>
                  </a:lnTo>
                  <a:lnTo>
                    <a:pt x="2761321" y="83139"/>
                  </a:lnTo>
                  <a:lnTo>
                    <a:pt x="2787867" y="82942"/>
                  </a:lnTo>
                  <a:lnTo>
                    <a:pt x="2814737" y="82812"/>
                  </a:lnTo>
                  <a:lnTo>
                    <a:pt x="2841116" y="82019"/>
                  </a:lnTo>
                  <a:lnTo>
                    <a:pt x="2867169" y="80785"/>
                  </a:lnTo>
                  <a:lnTo>
                    <a:pt x="2893005" y="79256"/>
                  </a:lnTo>
                  <a:lnTo>
                    <a:pt x="2917990" y="77532"/>
                  </a:lnTo>
                  <a:lnTo>
                    <a:pt x="2942407" y="75677"/>
                  </a:lnTo>
                  <a:lnTo>
                    <a:pt x="2989529" y="72439"/>
                  </a:lnTo>
                  <a:lnTo>
                    <a:pt x="3033990" y="71001"/>
                  </a:lnTo>
                  <a:lnTo>
                    <a:pt x="3075388" y="68480"/>
                  </a:lnTo>
                  <a:lnTo>
                    <a:pt x="3114248" y="65007"/>
                  </a:lnTo>
                  <a:lnTo>
                    <a:pt x="3150334" y="61112"/>
                  </a:lnTo>
                  <a:lnTo>
                    <a:pt x="3185187" y="58911"/>
                  </a:lnTo>
                  <a:lnTo>
                    <a:pt x="3220903" y="56522"/>
                  </a:lnTo>
                  <a:lnTo>
                    <a:pt x="3260295" y="50756"/>
                  </a:lnTo>
                  <a:lnTo>
                    <a:pt x="3297558" y="43490"/>
                  </a:lnTo>
                  <a:lnTo>
                    <a:pt x="3340863" y="33347"/>
                  </a:lnTo>
                  <a:lnTo>
                    <a:pt x="3359236" y="26815"/>
                  </a:lnTo>
                  <a:lnTo>
                    <a:pt x="33955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213"/>
            <p:cNvSpPr/>
            <p:nvPr>
              <p:custDataLst>
                <p:tags r:id="rId99"/>
              </p:custDataLst>
            </p:nvPr>
          </p:nvSpPr>
          <p:spPr>
            <a:xfrm>
              <a:off x="5045180" y="3079750"/>
              <a:ext cx="9421" cy="38101"/>
            </a:xfrm>
            <a:custGeom>
              <a:avLst/>
              <a:gdLst/>
              <a:ahLst/>
              <a:cxnLst/>
              <a:rect l="0" t="0" r="0" b="0"/>
              <a:pathLst>
                <a:path w="9421" h="38101">
                  <a:moveTo>
                    <a:pt x="9420" y="0"/>
                  </a:moveTo>
                  <a:lnTo>
                    <a:pt x="9420" y="0"/>
                  </a:lnTo>
                  <a:lnTo>
                    <a:pt x="582" y="14305"/>
                  </a:lnTo>
                  <a:lnTo>
                    <a:pt x="0" y="17298"/>
                  </a:lnTo>
                  <a:lnTo>
                    <a:pt x="307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214"/>
            <p:cNvSpPr/>
            <p:nvPr>
              <p:custDataLst>
                <p:tags r:id="rId100"/>
              </p:custDataLst>
            </p:nvPr>
          </p:nvSpPr>
          <p:spPr>
            <a:xfrm>
              <a:off x="5048250" y="32512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867"/>
          <p:cNvGrpSpPr/>
          <p:nvPr/>
        </p:nvGrpSpPr>
        <p:grpSpPr>
          <a:xfrm>
            <a:off x="3439926" y="3971291"/>
            <a:ext cx="1726478" cy="842512"/>
            <a:chOff x="3439926" y="3971291"/>
            <a:chExt cx="1726478" cy="842512"/>
          </a:xfrm>
        </p:grpSpPr>
        <p:sp>
          <p:nvSpPr>
            <p:cNvPr id="108" name="SMARTInkShape-4215"/>
            <p:cNvSpPr/>
            <p:nvPr>
              <p:custDataLst>
                <p:tags r:id="rId75"/>
              </p:custDataLst>
            </p:nvPr>
          </p:nvSpPr>
          <p:spPr>
            <a:xfrm>
              <a:off x="4264056" y="4389557"/>
              <a:ext cx="151429" cy="424246"/>
            </a:xfrm>
            <a:custGeom>
              <a:avLst/>
              <a:gdLst/>
              <a:ahLst/>
              <a:cxnLst/>
              <a:rect l="0" t="0" r="0" b="0"/>
              <a:pathLst>
                <a:path w="151429" h="424246">
                  <a:moveTo>
                    <a:pt x="9494" y="131643"/>
                  </a:moveTo>
                  <a:lnTo>
                    <a:pt x="9494" y="131643"/>
                  </a:lnTo>
                  <a:lnTo>
                    <a:pt x="6123" y="138385"/>
                  </a:lnTo>
                  <a:lnTo>
                    <a:pt x="6681" y="179977"/>
                  </a:lnTo>
                  <a:lnTo>
                    <a:pt x="4192" y="217225"/>
                  </a:lnTo>
                  <a:lnTo>
                    <a:pt x="3351" y="263945"/>
                  </a:lnTo>
                  <a:lnTo>
                    <a:pt x="3205" y="301685"/>
                  </a:lnTo>
                  <a:lnTo>
                    <a:pt x="3162" y="344147"/>
                  </a:lnTo>
                  <a:lnTo>
                    <a:pt x="2442" y="383875"/>
                  </a:lnTo>
                  <a:lnTo>
                    <a:pt x="0" y="416704"/>
                  </a:lnTo>
                  <a:lnTo>
                    <a:pt x="1746" y="423437"/>
                  </a:lnTo>
                  <a:lnTo>
                    <a:pt x="2213" y="424245"/>
                  </a:lnTo>
                  <a:lnTo>
                    <a:pt x="2523" y="424077"/>
                  </a:lnTo>
                  <a:lnTo>
                    <a:pt x="8797" y="387617"/>
                  </a:lnTo>
                  <a:lnTo>
                    <a:pt x="17597" y="341464"/>
                  </a:lnTo>
                  <a:lnTo>
                    <a:pt x="20151" y="303684"/>
                  </a:lnTo>
                  <a:lnTo>
                    <a:pt x="24960" y="256231"/>
                  </a:lnTo>
                  <a:lnTo>
                    <a:pt x="27482" y="215360"/>
                  </a:lnTo>
                  <a:lnTo>
                    <a:pt x="31600" y="176439"/>
                  </a:lnTo>
                  <a:lnTo>
                    <a:pt x="35312" y="143321"/>
                  </a:lnTo>
                  <a:lnTo>
                    <a:pt x="39313" y="108611"/>
                  </a:lnTo>
                  <a:lnTo>
                    <a:pt x="46944" y="68531"/>
                  </a:lnTo>
                  <a:lnTo>
                    <a:pt x="64007" y="24946"/>
                  </a:lnTo>
                  <a:lnTo>
                    <a:pt x="71116" y="12255"/>
                  </a:lnTo>
                  <a:lnTo>
                    <a:pt x="81331" y="1911"/>
                  </a:lnTo>
                  <a:lnTo>
                    <a:pt x="88429" y="0"/>
                  </a:lnTo>
                  <a:lnTo>
                    <a:pt x="105725" y="1639"/>
                  </a:lnTo>
                  <a:lnTo>
                    <a:pt x="121408" y="12715"/>
                  </a:lnTo>
                  <a:lnTo>
                    <a:pt x="134022" y="30102"/>
                  </a:lnTo>
                  <a:lnTo>
                    <a:pt x="147870" y="71996"/>
                  </a:lnTo>
                  <a:lnTo>
                    <a:pt x="151428" y="92433"/>
                  </a:lnTo>
                  <a:lnTo>
                    <a:pt x="148053" y="131001"/>
                  </a:lnTo>
                  <a:lnTo>
                    <a:pt x="133569" y="168847"/>
                  </a:lnTo>
                  <a:lnTo>
                    <a:pt x="105630" y="207953"/>
                  </a:lnTo>
                  <a:lnTo>
                    <a:pt x="91026" y="219886"/>
                  </a:lnTo>
                  <a:lnTo>
                    <a:pt x="52782" y="240090"/>
                  </a:lnTo>
                  <a:lnTo>
                    <a:pt x="48231" y="241336"/>
                  </a:lnTo>
                  <a:lnTo>
                    <a:pt x="34894" y="239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216"/>
            <p:cNvSpPr/>
            <p:nvPr>
              <p:custDataLst>
                <p:tags r:id="rId76"/>
              </p:custDataLst>
            </p:nvPr>
          </p:nvSpPr>
          <p:spPr>
            <a:xfrm>
              <a:off x="4016337" y="4275133"/>
              <a:ext cx="152922" cy="455618"/>
            </a:xfrm>
            <a:custGeom>
              <a:avLst/>
              <a:gdLst/>
              <a:ahLst/>
              <a:cxnLst/>
              <a:rect l="0" t="0" r="0" b="0"/>
              <a:pathLst>
                <a:path w="152922" h="455618">
                  <a:moveTo>
                    <a:pt x="149263" y="36517"/>
                  </a:moveTo>
                  <a:lnTo>
                    <a:pt x="149263" y="36517"/>
                  </a:lnTo>
                  <a:lnTo>
                    <a:pt x="149263" y="33146"/>
                  </a:lnTo>
                  <a:lnTo>
                    <a:pt x="152921" y="20616"/>
                  </a:lnTo>
                  <a:lnTo>
                    <a:pt x="151359" y="12752"/>
                  </a:lnTo>
                  <a:lnTo>
                    <a:pt x="146513" y="3762"/>
                  </a:lnTo>
                  <a:lnTo>
                    <a:pt x="142631" y="792"/>
                  </a:lnTo>
                  <a:lnTo>
                    <a:pt x="140609" y="0"/>
                  </a:lnTo>
                  <a:lnTo>
                    <a:pt x="124278" y="15741"/>
                  </a:lnTo>
                  <a:lnTo>
                    <a:pt x="94886" y="60688"/>
                  </a:lnTo>
                  <a:lnTo>
                    <a:pt x="72147" y="100820"/>
                  </a:lnTo>
                  <a:lnTo>
                    <a:pt x="47482" y="142509"/>
                  </a:lnTo>
                  <a:lnTo>
                    <a:pt x="33001" y="174876"/>
                  </a:lnTo>
                  <a:lnTo>
                    <a:pt x="18569" y="214427"/>
                  </a:lnTo>
                  <a:lnTo>
                    <a:pt x="7451" y="255523"/>
                  </a:lnTo>
                  <a:lnTo>
                    <a:pt x="0" y="301472"/>
                  </a:lnTo>
                  <a:lnTo>
                    <a:pt x="1163" y="347542"/>
                  </a:lnTo>
                  <a:lnTo>
                    <a:pt x="16090" y="393569"/>
                  </a:lnTo>
                  <a:lnTo>
                    <a:pt x="31644" y="421631"/>
                  </a:lnTo>
                  <a:lnTo>
                    <a:pt x="55303" y="442255"/>
                  </a:lnTo>
                  <a:lnTo>
                    <a:pt x="104813" y="455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217"/>
            <p:cNvSpPr/>
            <p:nvPr>
              <p:custDataLst>
                <p:tags r:id="rId77"/>
              </p:custDataLst>
            </p:nvPr>
          </p:nvSpPr>
          <p:spPr>
            <a:xfrm>
              <a:off x="3534534" y="3971291"/>
              <a:ext cx="269117" cy="251772"/>
            </a:xfrm>
            <a:custGeom>
              <a:avLst/>
              <a:gdLst/>
              <a:ahLst/>
              <a:cxnLst/>
              <a:rect l="0" t="0" r="0" b="0"/>
              <a:pathLst>
                <a:path w="269117" h="251772">
                  <a:moveTo>
                    <a:pt x="110366" y="80009"/>
                  </a:moveTo>
                  <a:lnTo>
                    <a:pt x="110366" y="80009"/>
                  </a:lnTo>
                  <a:lnTo>
                    <a:pt x="113737" y="80009"/>
                  </a:lnTo>
                  <a:lnTo>
                    <a:pt x="114024" y="79303"/>
                  </a:lnTo>
                  <a:lnTo>
                    <a:pt x="111297" y="73102"/>
                  </a:lnTo>
                  <a:lnTo>
                    <a:pt x="110550" y="68453"/>
                  </a:lnTo>
                  <a:lnTo>
                    <a:pt x="93745" y="102491"/>
                  </a:lnTo>
                  <a:lnTo>
                    <a:pt x="71491" y="147166"/>
                  </a:lnTo>
                  <a:lnTo>
                    <a:pt x="43760" y="187845"/>
                  </a:lnTo>
                  <a:lnTo>
                    <a:pt x="19942" y="229946"/>
                  </a:lnTo>
                  <a:lnTo>
                    <a:pt x="8706" y="248456"/>
                  </a:lnTo>
                  <a:lnTo>
                    <a:pt x="5904" y="250868"/>
                  </a:lnTo>
                  <a:lnTo>
                    <a:pt x="3330" y="251771"/>
                  </a:lnTo>
                  <a:lnTo>
                    <a:pt x="909" y="251667"/>
                  </a:lnTo>
                  <a:lnTo>
                    <a:pt x="0" y="249481"/>
                  </a:lnTo>
                  <a:lnTo>
                    <a:pt x="5329" y="221591"/>
                  </a:lnTo>
                  <a:lnTo>
                    <a:pt x="18226" y="181588"/>
                  </a:lnTo>
                  <a:lnTo>
                    <a:pt x="36243" y="143583"/>
                  </a:lnTo>
                  <a:lnTo>
                    <a:pt x="53831" y="105431"/>
                  </a:lnTo>
                  <a:lnTo>
                    <a:pt x="75367" y="64726"/>
                  </a:lnTo>
                  <a:lnTo>
                    <a:pt x="103896" y="18997"/>
                  </a:lnTo>
                  <a:lnTo>
                    <a:pt x="115191" y="6036"/>
                  </a:lnTo>
                  <a:lnTo>
                    <a:pt x="123329" y="1271"/>
                  </a:lnTo>
                  <a:lnTo>
                    <a:pt x="127475" y="0"/>
                  </a:lnTo>
                  <a:lnTo>
                    <a:pt x="131649" y="564"/>
                  </a:lnTo>
                  <a:lnTo>
                    <a:pt x="140051" y="4954"/>
                  </a:lnTo>
                  <a:lnTo>
                    <a:pt x="164317" y="33341"/>
                  </a:lnTo>
                  <a:lnTo>
                    <a:pt x="187112" y="77417"/>
                  </a:lnTo>
                  <a:lnTo>
                    <a:pt x="200917" y="117028"/>
                  </a:lnTo>
                  <a:lnTo>
                    <a:pt x="213239" y="155183"/>
                  </a:lnTo>
                  <a:lnTo>
                    <a:pt x="224081" y="196275"/>
                  </a:lnTo>
                  <a:lnTo>
                    <a:pt x="236388" y="225193"/>
                  </a:lnTo>
                  <a:lnTo>
                    <a:pt x="240947" y="229009"/>
                  </a:lnTo>
                  <a:lnTo>
                    <a:pt x="246104" y="230848"/>
                  </a:lnTo>
                  <a:lnTo>
                    <a:pt x="256066" y="231009"/>
                  </a:lnTo>
                  <a:lnTo>
                    <a:pt x="269116" y="226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218"/>
            <p:cNvSpPr/>
            <p:nvPr>
              <p:custDataLst>
                <p:tags r:id="rId78"/>
              </p:custDataLst>
            </p:nvPr>
          </p:nvSpPr>
          <p:spPr>
            <a:xfrm>
              <a:off x="3439926" y="4318350"/>
              <a:ext cx="427225" cy="82201"/>
            </a:xfrm>
            <a:custGeom>
              <a:avLst/>
              <a:gdLst/>
              <a:ahLst/>
              <a:cxnLst/>
              <a:rect l="0" t="0" r="0" b="0"/>
              <a:pathLst>
                <a:path w="427225" h="82201">
                  <a:moveTo>
                    <a:pt x="46224" y="82200"/>
                  </a:moveTo>
                  <a:lnTo>
                    <a:pt x="46224" y="82200"/>
                  </a:lnTo>
                  <a:lnTo>
                    <a:pt x="5721" y="75027"/>
                  </a:lnTo>
                  <a:lnTo>
                    <a:pt x="2289" y="72479"/>
                  </a:lnTo>
                  <a:lnTo>
                    <a:pt x="0" y="69369"/>
                  </a:lnTo>
                  <a:lnTo>
                    <a:pt x="1297" y="65885"/>
                  </a:lnTo>
                  <a:lnTo>
                    <a:pt x="10264" y="58250"/>
                  </a:lnTo>
                  <a:lnTo>
                    <a:pt x="48450" y="42557"/>
                  </a:lnTo>
                  <a:lnTo>
                    <a:pt x="92577" y="30050"/>
                  </a:lnTo>
                  <a:lnTo>
                    <a:pt x="129338" y="20182"/>
                  </a:lnTo>
                  <a:lnTo>
                    <a:pt x="168922" y="14670"/>
                  </a:lnTo>
                  <a:lnTo>
                    <a:pt x="210049" y="11156"/>
                  </a:lnTo>
                  <a:lnTo>
                    <a:pt x="252809" y="5646"/>
                  </a:lnTo>
                  <a:lnTo>
                    <a:pt x="297464" y="1427"/>
                  </a:lnTo>
                  <a:lnTo>
                    <a:pt x="327925" y="439"/>
                  </a:lnTo>
                  <a:lnTo>
                    <a:pt x="367333" y="0"/>
                  </a:lnTo>
                  <a:lnTo>
                    <a:pt x="427224" y="6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219"/>
            <p:cNvSpPr/>
            <p:nvPr>
              <p:custDataLst>
                <p:tags r:id="rId79"/>
              </p:custDataLst>
            </p:nvPr>
          </p:nvSpPr>
          <p:spPr>
            <a:xfrm>
              <a:off x="3632200" y="4324457"/>
              <a:ext cx="12617" cy="399944"/>
            </a:xfrm>
            <a:custGeom>
              <a:avLst/>
              <a:gdLst/>
              <a:ahLst/>
              <a:cxnLst/>
              <a:rect l="0" t="0" r="0" b="0"/>
              <a:pathLst>
                <a:path w="12617" h="399944">
                  <a:moveTo>
                    <a:pt x="0" y="18943"/>
                  </a:moveTo>
                  <a:lnTo>
                    <a:pt x="0" y="18943"/>
                  </a:lnTo>
                  <a:lnTo>
                    <a:pt x="3371" y="15572"/>
                  </a:lnTo>
                  <a:lnTo>
                    <a:pt x="5026" y="12035"/>
                  </a:lnTo>
                  <a:lnTo>
                    <a:pt x="5467" y="10104"/>
                  </a:lnTo>
                  <a:lnTo>
                    <a:pt x="12616" y="0"/>
                  </a:lnTo>
                  <a:lnTo>
                    <a:pt x="11989" y="44635"/>
                  </a:lnTo>
                  <a:lnTo>
                    <a:pt x="7673" y="86342"/>
                  </a:lnTo>
                  <a:lnTo>
                    <a:pt x="4861" y="120993"/>
                  </a:lnTo>
                  <a:lnTo>
                    <a:pt x="1440" y="161363"/>
                  </a:lnTo>
                  <a:lnTo>
                    <a:pt x="427" y="203193"/>
                  </a:lnTo>
                  <a:lnTo>
                    <a:pt x="190" y="237004"/>
                  </a:lnTo>
                  <a:lnTo>
                    <a:pt x="56" y="284245"/>
                  </a:lnTo>
                  <a:lnTo>
                    <a:pt x="11" y="326603"/>
                  </a:lnTo>
                  <a:lnTo>
                    <a:pt x="2" y="371737"/>
                  </a:lnTo>
                  <a:lnTo>
                    <a:pt x="0" y="399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220"/>
            <p:cNvSpPr/>
            <p:nvPr>
              <p:custDataLst>
                <p:tags r:id="rId80"/>
              </p:custDataLst>
            </p:nvPr>
          </p:nvSpPr>
          <p:spPr>
            <a:xfrm>
              <a:off x="5080000" y="4287133"/>
              <a:ext cx="86404" cy="380118"/>
            </a:xfrm>
            <a:custGeom>
              <a:avLst/>
              <a:gdLst/>
              <a:ahLst/>
              <a:cxnLst/>
              <a:rect l="0" t="0" r="0" b="0"/>
              <a:pathLst>
                <a:path w="86404" h="3801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0113" y="6120"/>
                  </a:lnTo>
                  <a:lnTo>
                    <a:pt x="40477" y="49367"/>
                  </a:lnTo>
                  <a:lnTo>
                    <a:pt x="60441" y="85973"/>
                  </a:lnTo>
                  <a:lnTo>
                    <a:pt x="75293" y="128568"/>
                  </a:lnTo>
                  <a:lnTo>
                    <a:pt x="82853" y="163190"/>
                  </a:lnTo>
                  <a:lnTo>
                    <a:pt x="86403" y="209303"/>
                  </a:lnTo>
                  <a:lnTo>
                    <a:pt x="84733" y="246579"/>
                  </a:lnTo>
                  <a:lnTo>
                    <a:pt x="77876" y="282902"/>
                  </a:lnTo>
                  <a:lnTo>
                    <a:pt x="62115" y="327559"/>
                  </a:lnTo>
                  <a:lnTo>
                    <a:pt x="25400" y="38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221"/>
            <p:cNvSpPr/>
            <p:nvPr>
              <p:custDataLst>
                <p:tags r:id="rId81"/>
              </p:custDataLst>
            </p:nvPr>
          </p:nvSpPr>
          <p:spPr>
            <a:xfrm>
              <a:off x="4965700" y="4381500"/>
              <a:ext cx="40655" cy="254001"/>
            </a:xfrm>
            <a:custGeom>
              <a:avLst/>
              <a:gdLst/>
              <a:ahLst/>
              <a:cxnLst/>
              <a:rect l="0" t="0" r="0" b="0"/>
              <a:pathLst>
                <a:path w="40655" h="254001">
                  <a:moveTo>
                    <a:pt x="0" y="0"/>
                  </a:moveTo>
                  <a:lnTo>
                    <a:pt x="0" y="0"/>
                  </a:lnTo>
                  <a:lnTo>
                    <a:pt x="14747" y="41427"/>
                  </a:lnTo>
                  <a:lnTo>
                    <a:pt x="26666" y="84461"/>
                  </a:lnTo>
                  <a:lnTo>
                    <a:pt x="35815" y="124999"/>
                  </a:lnTo>
                  <a:lnTo>
                    <a:pt x="40654" y="166665"/>
                  </a:lnTo>
                  <a:lnTo>
                    <a:pt x="35233" y="202647"/>
                  </a:lnTo>
                  <a:lnTo>
                    <a:pt x="18640" y="236539"/>
                  </a:lnTo>
                  <a:lnTo>
                    <a:pt x="63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222"/>
            <p:cNvSpPr/>
            <p:nvPr>
              <p:custDataLst>
                <p:tags r:id="rId82"/>
              </p:custDataLst>
            </p:nvPr>
          </p:nvSpPr>
          <p:spPr>
            <a:xfrm>
              <a:off x="4854092" y="4445000"/>
              <a:ext cx="3659" cy="38101"/>
            </a:xfrm>
            <a:custGeom>
              <a:avLst/>
              <a:gdLst/>
              <a:ahLst/>
              <a:cxnLst/>
              <a:rect l="0" t="0" r="0" b="0"/>
              <a:pathLst>
                <a:path w="3659" h="38101">
                  <a:moveTo>
                    <a:pt x="3658" y="38100"/>
                  </a:moveTo>
                  <a:lnTo>
                    <a:pt x="3658" y="38100"/>
                  </a:lnTo>
                  <a:lnTo>
                    <a:pt x="2952" y="19938"/>
                  </a:lnTo>
                  <a:lnTo>
                    <a:pt x="0" y="9984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223"/>
            <p:cNvSpPr/>
            <p:nvPr>
              <p:custDataLst>
                <p:tags r:id="rId83"/>
              </p:custDataLst>
            </p:nvPr>
          </p:nvSpPr>
          <p:spPr>
            <a:xfrm>
              <a:off x="4845050" y="45339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11994" y="1084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224"/>
            <p:cNvSpPr/>
            <p:nvPr>
              <p:custDataLst>
                <p:tags r:id="rId84"/>
              </p:custDataLst>
            </p:nvPr>
          </p:nvSpPr>
          <p:spPr>
            <a:xfrm>
              <a:off x="4696906" y="4405298"/>
              <a:ext cx="65595" cy="261953"/>
            </a:xfrm>
            <a:custGeom>
              <a:avLst/>
              <a:gdLst/>
              <a:ahLst/>
              <a:cxnLst/>
              <a:rect l="0" t="0" r="0" b="0"/>
              <a:pathLst>
                <a:path w="65595" h="261953">
                  <a:moveTo>
                    <a:pt x="65594" y="20652"/>
                  </a:moveTo>
                  <a:lnTo>
                    <a:pt x="65594" y="20652"/>
                  </a:lnTo>
                  <a:lnTo>
                    <a:pt x="60525" y="14877"/>
                  </a:lnTo>
                  <a:lnTo>
                    <a:pt x="50667" y="258"/>
                  </a:lnTo>
                  <a:lnTo>
                    <a:pt x="48587" y="0"/>
                  </a:lnTo>
                  <a:lnTo>
                    <a:pt x="46495" y="1240"/>
                  </a:lnTo>
                  <a:lnTo>
                    <a:pt x="44395" y="3477"/>
                  </a:lnTo>
                  <a:lnTo>
                    <a:pt x="28353" y="46283"/>
                  </a:lnTo>
                  <a:lnTo>
                    <a:pt x="15186" y="85846"/>
                  </a:lnTo>
                  <a:lnTo>
                    <a:pt x="8560" y="124635"/>
                  </a:lnTo>
                  <a:lnTo>
                    <a:pt x="0" y="168505"/>
                  </a:lnTo>
                  <a:lnTo>
                    <a:pt x="376" y="197497"/>
                  </a:lnTo>
                  <a:lnTo>
                    <a:pt x="8327" y="231800"/>
                  </a:lnTo>
                  <a:lnTo>
                    <a:pt x="14010" y="240440"/>
                  </a:lnTo>
                  <a:lnTo>
                    <a:pt x="46544" y="261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225"/>
            <p:cNvSpPr/>
            <p:nvPr>
              <p:custDataLst>
                <p:tags r:id="rId85"/>
              </p:custDataLst>
            </p:nvPr>
          </p:nvSpPr>
          <p:spPr>
            <a:xfrm>
              <a:off x="4451350" y="4600379"/>
              <a:ext cx="120651" cy="117672"/>
            </a:xfrm>
            <a:custGeom>
              <a:avLst/>
              <a:gdLst/>
              <a:ahLst/>
              <a:cxnLst/>
              <a:rect l="0" t="0" r="0" b="0"/>
              <a:pathLst>
                <a:path w="120651" h="117672">
                  <a:moveTo>
                    <a:pt x="120650" y="3371"/>
                  </a:moveTo>
                  <a:lnTo>
                    <a:pt x="120650" y="3371"/>
                  </a:lnTo>
                  <a:lnTo>
                    <a:pt x="120650" y="0"/>
                  </a:lnTo>
                  <a:lnTo>
                    <a:pt x="113124" y="2108"/>
                  </a:lnTo>
                  <a:lnTo>
                    <a:pt x="95409" y="11588"/>
                  </a:lnTo>
                  <a:lnTo>
                    <a:pt x="62957" y="51030"/>
                  </a:lnTo>
                  <a:lnTo>
                    <a:pt x="0" y="117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226"/>
            <p:cNvSpPr/>
            <p:nvPr>
              <p:custDataLst>
                <p:tags r:id="rId86"/>
              </p:custDataLst>
            </p:nvPr>
          </p:nvSpPr>
          <p:spPr>
            <a:xfrm>
              <a:off x="4439533" y="4614317"/>
              <a:ext cx="88018" cy="110084"/>
            </a:xfrm>
            <a:custGeom>
              <a:avLst/>
              <a:gdLst/>
              <a:ahLst/>
              <a:cxnLst/>
              <a:rect l="0" t="0" r="0" b="0"/>
              <a:pathLst>
                <a:path w="88018" h="110084">
                  <a:moveTo>
                    <a:pt x="5467" y="27533"/>
                  </a:moveTo>
                  <a:lnTo>
                    <a:pt x="5467" y="27533"/>
                  </a:lnTo>
                  <a:lnTo>
                    <a:pt x="4761" y="17394"/>
                  </a:lnTo>
                  <a:lnTo>
                    <a:pt x="0" y="1050"/>
                  </a:lnTo>
                  <a:lnTo>
                    <a:pt x="1822" y="0"/>
                  </a:lnTo>
                  <a:lnTo>
                    <a:pt x="9492" y="714"/>
                  </a:lnTo>
                  <a:lnTo>
                    <a:pt x="18074" y="5265"/>
                  </a:lnTo>
                  <a:lnTo>
                    <a:pt x="41824" y="29798"/>
                  </a:lnTo>
                  <a:lnTo>
                    <a:pt x="72675" y="77092"/>
                  </a:lnTo>
                  <a:lnTo>
                    <a:pt x="88017" y="110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868"/>
          <p:cNvGrpSpPr/>
          <p:nvPr/>
        </p:nvGrpSpPr>
        <p:grpSpPr>
          <a:xfrm>
            <a:off x="5583415" y="4502150"/>
            <a:ext cx="226836" cy="137636"/>
            <a:chOff x="5583415" y="4502150"/>
            <a:chExt cx="226836" cy="137636"/>
          </a:xfrm>
        </p:grpSpPr>
        <p:sp>
          <p:nvSpPr>
            <p:cNvPr id="121" name="SMARTInkShape-4227"/>
            <p:cNvSpPr/>
            <p:nvPr>
              <p:custDataLst>
                <p:tags r:id="rId73"/>
              </p:custDataLst>
            </p:nvPr>
          </p:nvSpPr>
          <p:spPr>
            <a:xfrm>
              <a:off x="5615329" y="4610100"/>
              <a:ext cx="194922" cy="29686"/>
            </a:xfrm>
            <a:custGeom>
              <a:avLst/>
              <a:gdLst/>
              <a:ahLst/>
              <a:cxnLst/>
              <a:rect l="0" t="0" r="0" b="0"/>
              <a:pathLst>
                <a:path w="194922" h="29686">
                  <a:moveTo>
                    <a:pt x="29821" y="0"/>
                  </a:moveTo>
                  <a:lnTo>
                    <a:pt x="29821" y="0"/>
                  </a:lnTo>
                  <a:lnTo>
                    <a:pt x="4580" y="19773"/>
                  </a:lnTo>
                  <a:lnTo>
                    <a:pt x="964" y="24781"/>
                  </a:lnTo>
                  <a:lnTo>
                    <a:pt x="0" y="27104"/>
                  </a:lnTo>
                  <a:lnTo>
                    <a:pt x="12098" y="29685"/>
                  </a:lnTo>
                  <a:lnTo>
                    <a:pt x="48559" y="29256"/>
                  </a:lnTo>
                  <a:lnTo>
                    <a:pt x="87584" y="24661"/>
                  </a:lnTo>
                  <a:lnTo>
                    <a:pt x="1949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228"/>
            <p:cNvSpPr/>
            <p:nvPr>
              <p:custDataLst>
                <p:tags r:id="rId74"/>
              </p:custDataLst>
            </p:nvPr>
          </p:nvSpPr>
          <p:spPr>
            <a:xfrm>
              <a:off x="5583415" y="4502150"/>
              <a:ext cx="201436" cy="6351"/>
            </a:xfrm>
            <a:custGeom>
              <a:avLst/>
              <a:gdLst/>
              <a:ahLst/>
              <a:cxnLst/>
              <a:rect l="0" t="0" r="0" b="0"/>
              <a:pathLst>
                <a:path w="201436" h="6351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705"/>
                  </a:lnTo>
                  <a:lnTo>
                    <a:pt x="884" y="1881"/>
                  </a:lnTo>
                  <a:lnTo>
                    <a:pt x="0" y="3371"/>
                  </a:lnTo>
                  <a:lnTo>
                    <a:pt x="8427" y="3144"/>
                  </a:lnTo>
                  <a:lnTo>
                    <a:pt x="49324" y="621"/>
                  </a:lnTo>
                  <a:lnTo>
                    <a:pt x="90591" y="184"/>
                  </a:lnTo>
                  <a:lnTo>
                    <a:pt x="135691" y="742"/>
                  </a:lnTo>
                  <a:lnTo>
                    <a:pt x="20143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869"/>
          <p:cNvGrpSpPr/>
          <p:nvPr/>
        </p:nvGrpSpPr>
        <p:grpSpPr>
          <a:xfrm>
            <a:off x="6457771" y="4267200"/>
            <a:ext cx="349430" cy="400051"/>
            <a:chOff x="6457771" y="4267200"/>
            <a:chExt cx="349430" cy="400051"/>
          </a:xfrm>
        </p:grpSpPr>
        <p:sp>
          <p:nvSpPr>
            <p:cNvPr id="124" name="SMARTInkShape-4229"/>
            <p:cNvSpPr/>
            <p:nvPr>
              <p:custDataLst>
                <p:tags r:id="rId71"/>
              </p:custDataLst>
            </p:nvPr>
          </p:nvSpPr>
          <p:spPr>
            <a:xfrm>
              <a:off x="6457771" y="4267200"/>
              <a:ext cx="349430" cy="88901"/>
            </a:xfrm>
            <a:custGeom>
              <a:avLst/>
              <a:gdLst/>
              <a:ahLst/>
              <a:cxnLst/>
              <a:rect l="0" t="0" r="0" b="0"/>
              <a:pathLst>
                <a:path w="349430" h="88901">
                  <a:moveTo>
                    <a:pt x="50979" y="88900"/>
                  </a:moveTo>
                  <a:lnTo>
                    <a:pt x="50979" y="88900"/>
                  </a:lnTo>
                  <a:lnTo>
                    <a:pt x="3482" y="88900"/>
                  </a:lnTo>
                  <a:lnTo>
                    <a:pt x="970" y="88194"/>
                  </a:lnTo>
                  <a:lnTo>
                    <a:pt x="0" y="87018"/>
                  </a:lnTo>
                  <a:lnTo>
                    <a:pt x="60" y="85529"/>
                  </a:lnTo>
                  <a:lnTo>
                    <a:pt x="13628" y="76691"/>
                  </a:lnTo>
                  <a:lnTo>
                    <a:pt x="58000" y="61767"/>
                  </a:lnTo>
                  <a:lnTo>
                    <a:pt x="99154" y="52952"/>
                  </a:lnTo>
                  <a:lnTo>
                    <a:pt x="137771" y="45641"/>
                  </a:lnTo>
                  <a:lnTo>
                    <a:pt x="171398" y="37689"/>
                  </a:lnTo>
                  <a:lnTo>
                    <a:pt x="214129" y="27160"/>
                  </a:lnTo>
                  <a:lnTo>
                    <a:pt x="253601" y="19571"/>
                  </a:lnTo>
                  <a:lnTo>
                    <a:pt x="3494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230"/>
            <p:cNvSpPr/>
            <p:nvPr>
              <p:custDataLst>
                <p:tags r:id="rId72"/>
              </p:custDataLst>
            </p:nvPr>
          </p:nvSpPr>
          <p:spPr>
            <a:xfrm>
              <a:off x="6667500" y="4299473"/>
              <a:ext cx="31667" cy="367778"/>
            </a:xfrm>
            <a:custGeom>
              <a:avLst/>
              <a:gdLst/>
              <a:ahLst/>
              <a:cxnLst/>
              <a:rect l="0" t="0" r="0" b="0"/>
              <a:pathLst>
                <a:path w="31667" h="367778">
                  <a:moveTo>
                    <a:pt x="19050" y="12177"/>
                  </a:moveTo>
                  <a:lnTo>
                    <a:pt x="19050" y="12177"/>
                  </a:lnTo>
                  <a:lnTo>
                    <a:pt x="19050" y="1242"/>
                  </a:lnTo>
                  <a:lnTo>
                    <a:pt x="19755" y="654"/>
                  </a:lnTo>
                  <a:lnTo>
                    <a:pt x="22420" y="0"/>
                  </a:lnTo>
                  <a:lnTo>
                    <a:pt x="23413" y="1942"/>
                  </a:lnTo>
                  <a:lnTo>
                    <a:pt x="29589" y="47915"/>
                  </a:lnTo>
                  <a:lnTo>
                    <a:pt x="31110" y="86658"/>
                  </a:lnTo>
                  <a:lnTo>
                    <a:pt x="31560" y="123929"/>
                  </a:lnTo>
                  <a:lnTo>
                    <a:pt x="31666" y="156389"/>
                  </a:lnTo>
                  <a:lnTo>
                    <a:pt x="29831" y="191982"/>
                  </a:lnTo>
                  <a:lnTo>
                    <a:pt x="26712" y="238314"/>
                  </a:lnTo>
                  <a:lnTo>
                    <a:pt x="23908" y="275560"/>
                  </a:lnTo>
                  <a:lnTo>
                    <a:pt x="16639" y="318909"/>
                  </a:lnTo>
                  <a:lnTo>
                    <a:pt x="2804" y="366094"/>
                  </a:lnTo>
                  <a:lnTo>
                    <a:pt x="0" y="367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870"/>
          <p:cNvGrpSpPr/>
          <p:nvPr/>
        </p:nvGrpSpPr>
        <p:grpSpPr>
          <a:xfrm>
            <a:off x="7042207" y="3972855"/>
            <a:ext cx="1326879" cy="832347"/>
            <a:chOff x="7042207" y="3972855"/>
            <a:chExt cx="1326879" cy="832347"/>
          </a:xfrm>
        </p:grpSpPr>
        <p:sp>
          <p:nvSpPr>
            <p:cNvPr id="127" name="SMARTInkShape-4231"/>
            <p:cNvSpPr/>
            <p:nvPr>
              <p:custDataLst>
                <p:tags r:id="rId61"/>
              </p:custDataLst>
            </p:nvPr>
          </p:nvSpPr>
          <p:spPr>
            <a:xfrm>
              <a:off x="7852560" y="4366949"/>
              <a:ext cx="103991" cy="230452"/>
            </a:xfrm>
            <a:custGeom>
              <a:avLst/>
              <a:gdLst/>
              <a:ahLst/>
              <a:cxnLst/>
              <a:rect l="0" t="0" r="0" b="0"/>
              <a:pathLst>
                <a:path w="103991" h="230452">
                  <a:moveTo>
                    <a:pt x="103990" y="27251"/>
                  </a:moveTo>
                  <a:lnTo>
                    <a:pt x="103990" y="27251"/>
                  </a:lnTo>
                  <a:lnTo>
                    <a:pt x="100619" y="23880"/>
                  </a:lnTo>
                  <a:lnTo>
                    <a:pt x="98522" y="11671"/>
                  </a:lnTo>
                  <a:lnTo>
                    <a:pt x="97901" y="1389"/>
                  </a:lnTo>
                  <a:lnTo>
                    <a:pt x="97108" y="132"/>
                  </a:lnTo>
                  <a:lnTo>
                    <a:pt x="95874" y="0"/>
                  </a:lnTo>
                  <a:lnTo>
                    <a:pt x="94346" y="617"/>
                  </a:lnTo>
                  <a:lnTo>
                    <a:pt x="65043" y="31628"/>
                  </a:lnTo>
                  <a:lnTo>
                    <a:pt x="37370" y="71703"/>
                  </a:lnTo>
                  <a:lnTo>
                    <a:pt x="13565" y="119078"/>
                  </a:lnTo>
                  <a:lnTo>
                    <a:pt x="1980" y="164959"/>
                  </a:lnTo>
                  <a:lnTo>
                    <a:pt x="0" y="176206"/>
                  </a:lnTo>
                  <a:lnTo>
                    <a:pt x="3444" y="198110"/>
                  </a:lnTo>
                  <a:lnTo>
                    <a:pt x="7325" y="208890"/>
                  </a:lnTo>
                  <a:lnTo>
                    <a:pt x="19165" y="222750"/>
                  </a:lnTo>
                  <a:lnTo>
                    <a:pt x="26273" y="227433"/>
                  </a:lnTo>
                  <a:lnTo>
                    <a:pt x="78590" y="230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232"/>
            <p:cNvSpPr/>
            <p:nvPr>
              <p:custDataLst>
                <p:tags r:id="rId62"/>
              </p:custDataLst>
            </p:nvPr>
          </p:nvSpPr>
          <p:spPr>
            <a:xfrm>
              <a:off x="8007350" y="45085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8336" y="4485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233"/>
            <p:cNvSpPr/>
            <p:nvPr>
              <p:custDataLst>
                <p:tags r:id="rId63"/>
              </p:custDataLst>
            </p:nvPr>
          </p:nvSpPr>
          <p:spPr>
            <a:xfrm>
              <a:off x="8054491" y="4413250"/>
              <a:ext cx="3660" cy="44451"/>
            </a:xfrm>
            <a:custGeom>
              <a:avLst/>
              <a:gdLst/>
              <a:ahLst/>
              <a:cxnLst/>
              <a:rect l="0" t="0" r="0" b="0"/>
              <a:pathLst>
                <a:path w="3660" h="44451">
                  <a:moveTo>
                    <a:pt x="3659" y="44450"/>
                  </a:moveTo>
                  <a:lnTo>
                    <a:pt x="3659" y="44450"/>
                  </a:lnTo>
                  <a:lnTo>
                    <a:pt x="2953" y="14073"/>
                  </a:lnTo>
                  <a:lnTo>
                    <a:pt x="1778" y="11499"/>
                  </a:lnTo>
                  <a:lnTo>
                    <a:pt x="288" y="9782"/>
                  </a:lnTo>
                  <a:lnTo>
                    <a:pt x="0" y="7933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234"/>
            <p:cNvSpPr/>
            <p:nvPr>
              <p:custDataLst>
                <p:tags r:id="rId64"/>
              </p:custDataLst>
            </p:nvPr>
          </p:nvSpPr>
          <p:spPr>
            <a:xfrm>
              <a:off x="8159750" y="4356100"/>
              <a:ext cx="50196" cy="273051"/>
            </a:xfrm>
            <a:custGeom>
              <a:avLst/>
              <a:gdLst/>
              <a:ahLst/>
              <a:cxnLst/>
              <a:rect l="0" t="0" r="0" b="0"/>
              <a:pathLst>
                <a:path w="50196" h="273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1661" y="48808"/>
                  </a:lnTo>
                  <a:lnTo>
                    <a:pt x="39027" y="96407"/>
                  </a:lnTo>
                  <a:lnTo>
                    <a:pt x="47742" y="143430"/>
                  </a:lnTo>
                  <a:lnTo>
                    <a:pt x="50195" y="181673"/>
                  </a:lnTo>
                  <a:lnTo>
                    <a:pt x="47310" y="225994"/>
                  </a:lnTo>
                  <a:lnTo>
                    <a:pt x="2540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235"/>
            <p:cNvSpPr/>
            <p:nvPr>
              <p:custDataLst>
                <p:tags r:id="rId65"/>
              </p:custDataLst>
            </p:nvPr>
          </p:nvSpPr>
          <p:spPr>
            <a:xfrm>
              <a:off x="8210550" y="4282879"/>
              <a:ext cx="158536" cy="485972"/>
            </a:xfrm>
            <a:custGeom>
              <a:avLst/>
              <a:gdLst/>
              <a:ahLst/>
              <a:cxnLst/>
              <a:rect l="0" t="0" r="0" b="0"/>
              <a:pathLst>
                <a:path w="158536" h="485972">
                  <a:moveTo>
                    <a:pt x="120650" y="3371"/>
                  </a:moveTo>
                  <a:lnTo>
                    <a:pt x="120650" y="3371"/>
                  </a:lnTo>
                  <a:lnTo>
                    <a:pt x="120650" y="0"/>
                  </a:lnTo>
                  <a:lnTo>
                    <a:pt x="122061" y="418"/>
                  </a:lnTo>
                  <a:lnTo>
                    <a:pt x="127392" y="4645"/>
                  </a:lnTo>
                  <a:lnTo>
                    <a:pt x="138326" y="21701"/>
                  </a:lnTo>
                  <a:lnTo>
                    <a:pt x="150503" y="58112"/>
                  </a:lnTo>
                  <a:lnTo>
                    <a:pt x="156307" y="94536"/>
                  </a:lnTo>
                  <a:lnTo>
                    <a:pt x="157664" y="128085"/>
                  </a:lnTo>
                  <a:lnTo>
                    <a:pt x="158267" y="165338"/>
                  </a:lnTo>
                  <a:lnTo>
                    <a:pt x="158535" y="196007"/>
                  </a:lnTo>
                  <a:lnTo>
                    <a:pt x="153009" y="233155"/>
                  </a:lnTo>
                  <a:lnTo>
                    <a:pt x="144204" y="271303"/>
                  </a:lnTo>
                  <a:lnTo>
                    <a:pt x="131314" y="313318"/>
                  </a:lnTo>
                  <a:lnTo>
                    <a:pt x="117851" y="350853"/>
                  </a:lnTo>
                  <a:lnTo>
                    <a:pt x="90934" y="395180"/>
                  </a:lnTo>
                  <a:lnTo>
                    <a:pt x="58806" y="440756"/>
                  </a:lnTo>
                  <a:lnTo>
                    <a:pt x="0" y="485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236"/>
            <p:cNvSpPr/>
            <p:nvPr>
              <p:custDataLst>
                <p:tags r:id="rId66"/>
              </p:custDataLst>
            </p:nvPr>
          </p:nvSpPr>
          <p:spPr>
            <a:xfrm>
              <a:off x="7569200" y="4578350"/>
              <a:ext cx="158751" cy="152401"/>
            </a:xfrm>
            <a:custGeom>
              <a:avLst/>
              <a:gdLst/>
              <a:ahLst/>
              <a:cxnLst/>
              <a:rect l="0" t="0" r="0" b="0"/>
              <a:pathLst>
                <a:path w="158751" h="152401">
                  <a:moveTo>
                    <a:pt x="158750" y="0"/>
                  </a:moveTo>
                  <a:lnTo>
                    <a:pt x="158750" y="0"/>
                  </a:lnTo>
                  <a:lnTo>
                    <a:pt x="152008" y="0"/>
                  </a:lnTo>
                  <a:lnTo>
                    <a:pt x="107848" y="35353"/>
                  </a:lnTo>
                  <a:lnTo>
                    <a:pt x="62774" y="77233"/>
                  </a:lnTo>
                  <a:lnTo>
                    <a:pt x="20818" y="122279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237"/>
            <p:cNvSpPr/>
            <p:nvPr>
              <p:custDataLst>
                <p:tags r:id="rId67"/>
              </p:custDataLst>
            </p:nvPr>
          </p:nvSpPr>
          <p:spPr>
            <a:xfrm>
              <a:off x="7570082" y="4573144"/>
              <a:ext cx="113419" cy="170307"/>
            </a:xfrm>
            <a:custGeom>
              <a:avLst/>
              <a:gdLst/>
              <a:ahLst/>
              <a:cxnLst/>
              <a:rect l="0" t="0" r="0" b="0"/>
              <a:pathLst>
                <a:path w="113419" h="170307">
                  <a:moveTo>
                    <a:pt x="5468" y="11556"/>
                  </a:moveTo>
                  <a:lnTo>
                    <a:pt x="5468" y="11556"/>
                  </a:lnTo>
                  <a:lnTo>
                    <a:pt x="5467" y="8185"/>
                  </a:lnTo>
                  <a:lnTo>
                    <a:pt x="3586" y="4648"/>
                  </a:lnTo>
                  <a:lnTo>
                    <a:pt x="0" y="0"/>
                  </a:lnTo>
                  <a:lnTo>
                    <a:pt x="2750" y="5937"/>
                  </a:lnTo>
                  <a:lnTo>
                    <a:pt x="37999" y="52764"/>
                  </a:lnTo>
                  <a:lnTo>
                    <a:pt x="65334" y="98351"/>
                  </a:lnTo>
                  <a:lnTo>
                    <a:pt x="93314" y="145465"/>
                  </a:lnTo>
                  <a:lnTo>
                    <a:pt x="113418" y="170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238"/>
            <p:cNvSpPr/>
            <p:nvPr>
              <p:custDataLst>
                <p:tags r:id="rId68"/>
              </p:custDataLst>
            </p:nvPr>
          </p:nvSpPr>
          <p:spPr>
            <a:xfrm>
              <a:off x="7450224" y="3972855"/>
              <a:ext cx="226927" cy="244396"/>
            </a:xfrm>
            <a:custGeom>
              <a:avLst/>
              <a:gdLst/>
              <a:ahLst/>
              <a:cxnLst/>
              <a:rect l="0" t="0" r="0" b="0"/>
              <a:pathLst>
                <a:path w="226927" h="244396">
                  <a:moveTo>
                    <a:pt x="87226" y="135595"/>
                  </a:moveTo>
                  <a:lnTo>
                    <a:pt x="87226" y="135595"/>
                  </a:lnTo>
                  <a:lnTo>
                    <a:pt x="87225" y="121289"/>
                  </a:lnTo>
                  <a:lnTo>
                    <a:pt x="85814" y="119708"/>
                  </a:lnTo>
                  <a:lnTo>
                    <a:pt x="80484" y="117950"/>
                  </a:lnTo>
                  <a:lnTo>
                    <a:pt x="78498" y="118188"/>
                  </a:lnTo>
                  <a:lnTo>
                    <a:pt x="77175" y="119051"/>
                  </a:lnTo>
                  <a:lnTo>
                    <a:pt x="52154" y="158976"/>
                  </a:lnTo>
                  <a:lnTo>
                    <a:pt x="27694" y="199559"/>
                  </a:lnTo>
                  <a:lnTo>
                    <a:pt x="3976" y="241753"/>
                  </a:lnTo>
                  <a:lnTo>
                    <a:pt x="2092" y="243762"/>
                  </a:lnTo>
                  <a:lnTo>
                    <a:pt x="837" y="244395"/>
                  </a:lnTo>
                  <a:lnTo>
                    <a:pt x="0" y="244112"/>
                  </a:lnTo>
                  <a:lnTo>
                    <a:pt x="12361" y="202175"/>
                  </a:lnTo>
                  <a:lnTo>
                    <a:pt x="24122" y="162613"/>
                  </a:lnTo>
                  <a:lnTo>
                    <a:pt x="37367" y="115532"/>
                  </a:lnTo>
                  <a:lnTo>
                    <a:pt x="56211" y="72757"/>
                  </a:lnTo>
                  <a:lnTo>
                    <a:pt x="78577" y="31547"/>
                  </a:lnTo>
                  <a:lnTo>
                    <a:pt x="98147" y="9751"/>
                  </a:lnTo>
                  <a:lnTo>
                    <a:pt x="111707" y="0"/>
                  </a:lnTo>
                  <a:lnTo>
                    <a:pt x="116247" y="1454"/>
                  </a:lnTo>
                  <a:lnTo>
                    <a:pt x="132043" y="16278"/>
                  </a:lnTo>
                  <a:lnTo>
                    <a:pt x="150380" y="44371"/>
                  </a:lnTo>
                  <a:lnTo>
                    <a:pt x="171141" y="91675"/>
                  </a:lnTo>
                  <a:lnTo>
                    <a:pt x="195891" y="133748"/>
                  </a:lnTo>
                  <a:lnTo>
                    <a:pt x="226926" y="186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239"/>
            <p:cNvSpPr/>
            <p:nvPr>
              <p:custDataLst>
                <p:tags r:id="rId69"/>
              </p:custDataLst>
            </p:nvPr>
          </p:nvSpPr>
          <p:spPr>
            <a:xfrm>
              <a:off x="7378754" y="4331022"/>
              <a:ext cx="181699" cy="474180"/>
            </a:xfrm>
            <a:custGeom>
              <a:avLst/>
              <a:gdLst/>
              <a:ahLst/>
              <a:cxnLst/>
              <a:rect l="0" t="0" r="0" b="0"/>
              <a:pathLst>
                <a:path w="181699" h="474180">
                  <a:moveTo>
                    <a:pt x="25346" y="171128"/>
                  </a:moveTo>
                  <a:lnTo>
                    <a:pt x="25346" y="171128"/>
                  </a:lnTo>
                  <a:lnTo>
                    <a:pt x="42369" y="154105"/>
                  </a:lnTo>
                  <a:lnTo>
                    <a:pt x="43044" y="154135"/>
                  </a:lnTo>
                  <a:lnTo>
                    <a:pt x="43495" y="154860"/>
                  </a:lnTo>
                  <a:lnTo>
                    <a:pt x="43795" y="156049"/>
                  </a:lnTo>
                  <a:lnTo>
                    <a:pt x="39290" y="194534"/>
                  </a:lnTo>
                  <a:lnTo>
                    <a:pt x="36533" y="233331"/>
                  </a:lnTo>
                  <a:lnTo>
                    <a:pt x="33128" y="273049"/>
                  </a:lnTo>
                  <a:lnTo>
                    <a:pt x="30238" y="312099"/>
                  </a:lnTo>
                  <a:lnTo>
                    <a:pt x="26815" y="345260"/>
                  </a:lnTo>
                  <a:lnTo>
                    <a:pt x="20920" y="392840"/>
                  </a:lnTo>
                  <a:lnTo>
                    <a:pt x="13999" y="428182"/>
                  </a:lnTo>
                  <a:lnTo>
                    <a:pt x="2075" y="474179"/>
                  </a:lnTo>
                  <a:lnTo>
                    <a:pt x="1365" y="474056"/>
                  </a:lnTo>
                  <a:lnTo>
                    <a:pt x="133" y="439472"/>
                  </a:lnTo>
                  <a:lnTo>
                    <a:pt x="0" y="394571"/>
                  </a:lnTo>
                  <a:lnTo>
                    <a:pt x="3333" y="351163"/>
                  </a:lnTo>
                  <a:lnTo>
                    <a:pt x="8788" y="311490"/>
                  </a:lnTo>
                  <a:lnTo>
                    <a:pt x="14874" y="269553"/>
                  </a:lnTo>
                  <a:lnTo>
                    <a:pt x="21145" y="225848"/>
                  </a:lnTo>
                  <a:lnTo>
                    <a:pt x="27472" y="181618"/>
                  </a:lnTo>
                  <a:lnTo>
                    <a:pt x="37186" y="140605"/>
                  </a:lnTo>
                  <a:lnTo>
                    <a:pt x="46836" y="106997"/>
                  </a:lnTo>
                  <a:lnTo>
                    <a:pt x="58180" y="70659"/>
                  </a:lnTo>
                  <a:lnTo>
                    <a:pt x="75762" y="26667"/>
                  </a:lnTo>
                  <a:lnTo>
                    <a:pt x="85618" y="12144"/>
                  </a:lnTo>
                  <a:lnTo>
                    <a:pt x="96584" y="3337"/>
                  </a:lnTo>
                  <a:lnTo>
                    <a:pt x="102471" y="0"/>
                  </a:lnTo>
                  <a:lnTo>
                    <a:pt x="109924" y="598"/>
                  </a:lnTo>
                  <a:lnTo>
                    <a:pt x="127612" y="8789"/>
                  </a:lnTo>
                  <a:lnTo>
                    <a:pt x="150662" y="32638"/>
                  </a:lnTo>
                  <a:lnTo>
                    <a:pt x="175297" y="75254"/>
                  </a:lnTo>
                  <a:lnTo>
                    <a:pt x="181488" y="101328"/>
                  </a:lnTo>
                  <a:lnTo>
                    <a:pt x="181698" y="139466"/>
                  </a:lnTo>
                  <a:lnTo>
                    <a:pt x="177386" y="152823"/>
                  </a:lnTo>
                  <a:lnTo>
                    <a:pt x="168413" y="168166"/>
                  </a:lnTo>
                  <a:lnTo>
                    <a:pt x="148091" y="185929"/>
                  </a:lnTo>
                  <a:lnTo>
                    <a:pt x="107918" y="198798"/>
                  </a:lnTo>
                  <a:lnTo>
                    <a:pt x="82267" y="200963"/>
                  </a:lnTo>
                  <a:lnTo>
                    <a:pt x="25346" y="190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240"/>
            <p:cNvSpPr/>
            <p:nvPr>
              <p:custDataLst>
                <p:tags r:id="rId70"/>
              </p:custDataLst>
            </p:nvPr>
          </p:nvSpPr>
          <p:spPr>
            <a:xfrm>
              <a:off x="7042207" y="4231792"/>
              <a:ext cx="171394" cy="435459"/>
            </a:xfrm>
            <a:custGeom>
              <a:avLst/>
              <a:gdLst/>
              <a:ahLst/>
              <a:cxnLst/>
              <a:rect l="0" t="0" r="0" b="0"/>
              <a:pathLst>
                <a:path w="171394" h="435459">
                  <a:moveTo>
                    <a:pt x="152343" y="3658"/>
                  </a:moveTo>
                  <a:lnTo>
                    <a:pt x="152343" y="3658"/>
                  </a:lnTo>
                  <a:lnTo>
                    <a:pt x="148972" y="287"/>
                  </a:lnTo>
                  <a:lnTo>
                    <a:pt x="147274" y="0"/>
                  </a:lnTo>
                  <a:lnTo>
                    <a:pt x="145436" y="514"/>
                  </a:lnTo>
                  <a:lnTo>
                    <a:pt x="140100" y="4377"/>
                  </a:lnTo>
                  <a:lnTo>
                    <a:pt x="103717" y="44756"/>
                  </a:lnTo>
                  <a:lnTo>
                    <a:pt x="75454" y="86158"/>
                  </a:lnTo>
                  <a:lnTo>
                    <a:pt x="54971" y="126833"/>
                  </a:lnTo>
                  <a:lnTo>
                    <a:pt x="33155" y="168838"/>
                  </a:lnTo>
                  <a:lnTo>
                    <a:pt x="15048" y="214478"/>
                  </a:lnTo>
                  <a:lnTo>
                    <a:pt x="6421" y="246699"/>
                  </a:lnTo>
                  <a:lnTo>
                    <a:pt x="0" y="281009"/>
                  </a:lnTo>
                  <a:lnTo>
                    <a:pt x="1763" y="321570"/>
                  </a:lnTo>
                  <a:lnTo>
                    <a:pt x="15064" y="361418"/>
                  </a:lnTo>
                  <a:lnTo>
                    <a:pt x="26419" y="379973"/>
                  </a:lnTo>
                  <a:lnTo>
                    <a:pt x="61566" y="405691"/>
                  </a:lnTo>
                  <a:lnTo>
                    <a:pt x="171393" y="435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871"/>
          <p:cNvGrpSpPr/>
          <p:nvPr/>
        </p:nvGrpSpPr>
        <p:grpSpPr>
          <a:xfrm>
            <a:off x="6793785" y="1544633"/>
            <a:ext cx="515066" cy="428812"/>
            <a:chOff x="6793785" y="1544633"/>
            <a:chExt cx="515066" cy="428812"/>
          </a:xfrm>
        </p:grpSpPr>
        <p:sp>
          <p:nvSpPr>
            <p:cNvPr id="138" name="SMARTInkShape-4241"/>
            <p:cNvSpPr/>
            <p:nvPr>
              <p:custDataLst>
                <p:tags r:id="rId55"/>
              </p:custDataLst>
            </p:nvPr>
          </p:nvSpPr>
          <p:spPr>
            <a:xfrm>
              <a:off x="6793785" y="1544633"/>
              <a:ext cx="169888" cy="338012"/>
            </a:xfrm>
            <a:custGeom>
              <a:avLst/>
              <a:gdLst/>
              <a:ahLst/>
              <a:cxnLst/>
              <a:rect l="0" t="0" r="0" b="0"/>
              <a:pathLst>
                <a:path w="169888" h="338012">
                  <a:moveTo>
                    <a:pt x="51515" y="23817"/>
                  </a:moveTo>
                  <a:lnTo>
                    <a:pt x="51515" y="23817"/>
                  </a:lnTo>
                  <a:lnTo>
                    <a:pt x="51515" y="29284"/>
                  </a:lnTo>
                  <a:lnTo>
                    <a:pt x="54885" y="33277"/>
                  </a:lnTo>
                  <a:lnTo>
                    <a:pt x="58422" y="35077"/>
                  </a:lnTo>
                  <a:lnTo>
                    <a:pt x="76555" y="36232"/>
                  </a:lnTo>
                  <a:lnTo>
                    <a:pt x="107313" y="30686"/>
                  </a:lnTo>
                  <a:lnTo>
                    <a:pt x="148982" y="12744"/>
                  </a:lnTo>
                  <a:lnTo>
                    <a:pt x="167569" y="3760"/>
                  </a:lnTo>
                  <a:lnTo>
                    <a:pt x="169806" y="1979"/>
                  </a:lnTo>
                  <a:lnTo>
                    <a:pt x="169887" y="792"/>
                  </a:lnTo>
                  <a:lnTo>
                    <a:pt x="168530" y="0"/>
                  </a:lnTo>
                  <a:lnTo>
                    <a:pt x="141709" y="13938"/>
                  </a:lnTo>
                  <a:lnTo>
                    <a:pt x="96718" y="46610"/>
                  </a:lnTo>
                  <a:lnTo>
                    <a:pt x="57606" y="84992"/>
                  </a:lnTo>
                  <a:lnTo>
                    <a:pt x="45480" y="112420"/>
                  </a:lnTo>
                  <a:lnTo>
                    <a:pt x="45540" y="130694"/>
                  </a:lnTo>
                  <a:lnTo>
                    <a:pt x="60004" y="173294"/>
                  </a:lnTo>
                  <a:lnTo>
                    <a:pt x="60462" y="185972"/>
                  </a:lnTo>
                  <a:lnTo>
                    <a:pt x="57608" y="199602"/>
                  </a:lnTo>
                  <a:lnTo>
                    <a:pt x="47363" y="215915"/>
                  </a:lnTo>
                  <a:lnTo>
                    <a:pt x="27176" y="236270"/>
                  </a:lnTo>
                  <a:lnTo>
                    <a:pt x="22589" y="239535"/>
                  </a:lnTo>
                  <a:lnTo>
                    <a:pt x="15611" y="250690"/>
                  </a:lnTo>
                  <a:lnTo>
                    <a:pt x="168" y="293373"/>
                  </a:lnTo>
                  <a:lnTo>
                    <a:pt x="0" y="311072"/>
                  </a:lnTo>
                  <a:lnTo>
                    <a:pt x="4161" y="324582"/>
                  </a:lnTo>
                  <a:lnTo>
                    <a:pt x="7246" y="330160"/>
                  </a:lnTo>
                  <a:lnTo>
                    <a:pt x="12124" y="333879"/>
                  </a:lnTo>
                  <a:lnTo>
                    <a:pt x="25070" y="338011"/>
                  </a:lnTo>
                  <a:lnTo>
                    <a:pt x="40233" y="336085"/>
                  </a:lnTo>
                  <a:lnTo>
                    <a:pt x="79704" y="323350"/>
                  </a:lnTo>
                  <a:lnTo>
                    <a:pt x="123204" y="299936"/>
                  </a:lnTo>
                  <a:lnTo>
                    <a:pt x="165815" y="271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242"/>
            <p:cNvSpPr/>
            <p:nvPr>
              <p:custDataLst>
                <p:tags r:id="rId56"/>
              </p:custDataLst>
            </p:nvPr>
          </p:nvSpPr>
          <p:spPr>
            <a:xfrm>
              <a:off x="6918288" y="1885950"/>
              <a:ext cx="250863" cy="87495"/>
            </a:xfrm>
            <a:custGeom>
              <a:avLst/>
              <a:gdLst/>
              <a:ahLst/>
              <a:cxnLst/>
              <a:rect l="0" t="0" r="0" b="0"/>
              <a:pathLst>
                <a:path w="250863" h="87495">
                  <a:moveTo>
                    <a:pt x="66712" y="69850"/>
                  </a:moveTo>
                  <a:lnTo>
                    <a:pt x="66712" y="69850"/>
                  </a:lnTo>
                  <a:lnTo>
                    <a:pt x="20423" y="84156"/>
                  </a:lnTo>
                  <a:lnTo>
                    <a:pt x="1569" y="87494"/>
                  </a:lnTo>
                  <a:lnTo>
                    <a:pt x="0" y="87257"/>
                  </a:lnTo>
                  <a:lnTo>
                    <a:pt x="1071" y="86394"/>
                  </a:lnTo>
                  <a:lnTo>
                    <a:pt x="47117" y="72217"/>
                  </a:lnTo>
                  <a:lnTo>
                    <a:pt x="83719" y="59733"/>
                  </a:lnTo>
                  <a:lnTo>
                    <a:pt x="124433" y="47802"/>
                  </a:lnTo>
                  <a:lnTo>
                    <a:pt x="167305" y="34625"/>
                  </a:lnTo>
                  <a:lnTo>
                    <a:pt x="2508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243"/>
            <p:cNvSpPr/>
            <p:nvPr>
              <p:custDataLst>
                <p:tags r:id="rId57"/>
              </p:custDataLst>
            </p:nvPr>
          </p:nvSpPr>
          <p:spPr>
            <a:xfrm>
              <a:off x="7296150" y="17018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7232" y="5467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244"/>
            <p:cNvSpPr/>
            <p:nvPr>
              <p:custDataLst>
                <p:tags r:id="rId58"/>
              </p:custDataLst>
            </p:nvPr>
          </p:nvSpPr>
          <p:spPr>
            <a:xfrm>
              <a:off x="7226300" y="1868044"/>
              <a:ext cx="63501" cy="11557"/>
            </a:xfrm>
            <a:custGeom>
              <a:avLst/>
              <a:gdLst/>
              <a:ahLst/>
              <a:cxnLst/>
              <a:rect l="0" t="0" r="0" b="0"/>
              <a:pathLst>
                <a:path w="63501" h="11557">
                  <a:moveTo>
                    <a:pt x="0" y="11556"/>
                  </a:moveTo>
                  <a:lnTo>
                    <a:pt x="0" y="11556"/>
                  </a:lnTo>
                  <a:lnTo>
                    <a:pt x="3370" y="8185"/>
                  </a:lnTo>
                  <a:lnTo>
                    <a:pt x="15580" y="2717"/>
                  </a:lnTo>
                  <a:lnTo>
                    <a:pt x="32603" y="0"/>
                  </a:lnTo>
                  <a:lnTo>
                    <a:pt x="6350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245"/>
            <p:cNvSpPr/>
            <p:nvPr>
              <p:custDataLst>
                <p:tags r:id="rId59"/>
              </p:custDataLst>
            </p:nvPr>
          </p:nvSpPr>
          <p:spPr>
            <a:xfrm>
              <a:off x="6955941" y="1728083"/>
              <a:ext cx="213210" cy="113418"/>
            </a:xfrm>
            <a:custGeom>
              <a:avLst/>
              <a:gdLst/>
              <a:ahLst/>
              <a:cxnLst/>
              <a:rect l="0" t="0" r="0" b="0"/>
              <a:pathLst>
                <a:path w="213210" h="113418">
                  <a:moveTo>
                    <a:pt x="3659" y="5467"/>
                  </a:moveTo>
                  <a:lnTo>
                    <a:pt x="3659" y="5467"/>
                  </a:lnTo>
                  <a:lnTo>
                    <a:pt x="288" y="5467"/>
                  </a:lnTo>
                  <a:lnTo>
                    <a:pt x="0" y="4761"/>
                  </a:lnTo>
                  <a:lnTo>
                    <a:pt x="1562" y="2096"/>
                  </a:lnTo>
                  <a:lnTo>
                    <a:pt x="19893" y="0"/>
                  </a:lnTo>
                  <a:lnTo>
                    <a:pt x="56986" y="5066"/>
                  </a:lnTo>
                  <a:lnTo>
                    <a:pt x="74867" y="11404"/>
                  </a:lnTo>
                  <a:lnTo>
                    <a:pt x="88459" y="24568"/>
                  </a:lnTo>
                  <a:lnTo>
                    <a:pt x="97087" y="40768"/>
                  </a:lnTo>
                  <a:lnTo>
                    <a:pt x="98569" y="55023"/>
                  </a:lnTo>
                  <a:lnTo>
                    <a:pt x="88696" y="85061"/>
                  </a:lnTo>
                  <a:lnTo>
                    <a:pt x="78141" y="99168"/>
                  </a:lnTo>
                  <a:lnTo>
                    <a:pt x="67101" y="107084"/>
                  </a:lnTo>
                  <a:lnTo>
                    <a:pt x="57491" y="110602"/>
                  </a:lnTo>
                  <a:lnTo>
                    <a:pt x="55068" y="108718"/>
                  </a:lnTo>
                  <a:lnTo>
                    <a:pt x="54160" y="104640"/>
                  </a:lnTo>
                  <a:lnTo>
                    <a:pt x="54259" y="99099"/>
                  </a:lnTo>
                  <a:lnTo>
                    <a:pt x="60014" y="87298"/>
                  </a:lnTo>
                  <a:lnTo>
                    <a:pt x="93046" y="44828"/>
                  </a:lnTo>
                  <a:lnTo>
                    <a:pt x="138513" y="2689"/>
                  </a:lnTo>
                  <a:lnTo>
                    <a:pt x="138717" y="1498"/>
                  </a:lnTo>
                  <a:lnTo>
                    <a:pt x="138147" y="705"/>
                  </a:lnTo>
                  <a:lnTo>
                    <a:pt x="135633" y="5467"/>
                  </a:lnTo>
                  <a:lnTo>
                    <a:pt x="116017" y="47827"/>
                  </a:lnTo>
                  <a:lnTo>
                    <a:pt x="114548" y="54873"/>
                  </a:lnTo>
                  <a:lnTo>
                    <a:pt x="116678" y="70229"/>
                  </a:lnTo>
                  <a:lnTo>
                    <a:pt x="123034" y="85050"/>
                  </a:lnTo>
                  <a:lnTo>
                    <a:pt x="132915" y="96341"/>
                  </a:lnTo>
                  <a:lnTo>
                    <a:pt x="157119" y="107260"/>
                  </a:lnTo>
                  <a:lnTo>
                    <a:pt x="213209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246"/>
            <p:cNvSpPr/>
            <p:nvPr>
              <p:custDataLst>
                <p:tags r:id="rId60"/>
              </p:custDataLst>
            </p:nvPr>
          </p:nvSpPr>
          <p:spPr>
            <a:xfrm>
              <a:off x="6845851" y="1921438"/>
              <a:ext cx="240750" cy="36184"/>
            </a:xfrm>
            <a:custGeom>
              <a:avLst/>
              <a:gdLst/>
              <a:ahLst/>
              <a:cxnLst/>
              <a:rect l="0" t="0" r="0" b="0"/>
              <a:pathLst>
                <a:path w="240750" h="36184">
                  <a:moveTo>
                    <a:pt x="18499" y="28012"/>
                  </a:moveTo>
                  <a:lnTo>
                    <a:pt x="18499" y="28012"/>
                  </a:lnTo>
                  <a:lnTo>
                    <a:pt x="1748" y="36034"/>
                  </a:lnTo>
                  <a:lnTo>
                    <a:pt x="276" y="36183"/>
                  </a:lnTo>
                  <a:lnTo>
                    <a:pt x="0" y="35576"/>
                  </a:lnTo>
                  <a:lnTo>
                    <a:pt x="40114" y="24463"/>
                  </a:lnTo>
                  <a:lnTo>
                    <a:pt x="86130" y="13476"/>
                  </a:lnTo>
                  <a:lnTo>
                    <a:pt x="133395" y="5439"/>
                  </a:lnTo>
                  <a:lnTo>
                    <a:pt x="171390" y="0"/>
                  </a:lnTo>
                  <a:lnTo>
                    <a:pt x="240749" y="8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872"/>
          <p:cNvGrpSpPr/>
          <p:nvPr/>
        </p:nvGrpSpPr>
        <p:grpSpPr>
          <a:xfrm>
            <a:off x="7862183" y="1556940"/>
            <a:ext cx="1192918" cy="448778"/>
            <a:chOff x="7862183" y="1556940"/>
            <a:chExt cx="1192918" cy="448778"/>
          </a:xfrm>
        </p:grpSpPr>
        <p:sp>
          <p:nvSpPr>
            <p:cNvPr id="145" name="SMARTInkShape-4247"/>
            <p:cNvSpPr/>
            <p:nvPr>
              <p:custDataLst>
                <p:tags r:id="rId51"/>
              </p:custDataLst>
            </p:nvPr>
          </p:nvSpPr>
          <p:spPr>
            <a:xfrm>
              <a:off x="8295791" y="1866900"/>
              <a:ext cx="187810" cy="36336"/>
            </a:xfrm>
            <a:custGeom>
              <a:avLst/>
              <a:gdLst/>
              <a:ahLst/>
              <a:cxnLst/>
              <a:rect l="0" t="0" r="0" b="0"/>
              <a:pathLst>
                <a:path w="187810" h="36336">
                  <a:moveTo>
                    <a:pt x="3659" y="25400"/>
                  </a:moveTo>
                  <a:lnTo>
                    <a:pt x="3659" y="25400"/>
                  </a:lnTo>
                  <a:lnTo>
                    <a:pt x="288" y="32142"/>
                  </a:lnTo>
                  <a:lnTo>
                    <a:pt x="0" y="34128"/>
                  </a:lnTo>
                  <a:lnTo>
                    <a:pt x="514" y="35452"/>
                  </a:lnTo>
                  <a:lnTo>
                    <a:pt x="1563" y="36335"/>
                  </a:lnTo>
                  <a:lnTo>
                    <a:pt x="42199" y="23639"/>
                  </a:lnTo>
                  <a:lnTo>
                    <a:pt x="86139" y="14887"/>
                  </a:lnTo>
                  <a:lnTo>
                    <a:pt x="130985" y="8245"/>
                  </a:lnTo>
                  <a:lnTo>
                    <a:pt x="187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248"/>
            <p:cNvSpPr/>
            <p:nvPr>
              <p:custDataLst>
                <p:tags r:id="rId52"/>
              </p:custDataLst>
            </p:nvPr>
          </p:nvSpPr>
          <p:spPr>
            <a:xfrm>
              <a:off x="8701934" y="1556940"/>
              <a:ext cx="353167" cy="378782"/>
            </a:xfrm>
            <a:custGeom>
              <a:avLst/>
              <a:gdLst/>
              <a:ahLst/>
              <a:cxnLst/>
              <a:rect l="0" t="0" r="0" b="0"/>
              <a:pathLst>
                <a:path w="353167" h="378782">
                  <a:moveTo>
                    <a:pt x="276966" y="24210"/>
                  </a:moveTo>
                  <a:lnTo>
                    <a:pt x="276966" y="24210"/>
                  </a:lnTo>
                  <a:lnTo>
                    <a:pt x="283708" y="24210"/>
                  </a:lnTo>
                  <a:lnTo>
                    <a:pt x="325454" y="8662"/>
                  </a:lnTo>
                  <a:lnTo>
                    <a:pt x="330266" y="4835"/>
                  </a:lnTo>
                  <a:lnTo>
                    <a:pt x="331549" y="2826"/>
                  </a:lnTo>
                  <a:lnTo>
                    <a:pt x="333111" y="1488"/>
                  </a:lnTo>
                  <a:lnTo>
                    <a:pt x="336726" y="0"/>
                  </a:lnTo>
                  <a:lnTo>
                    <a:pt x="290943" y="17139"/>
                  </a:lnTo>
                  <a:lnTo>
                    <a:pt x="247545" y="40238"/>
                  </a:lnTo>
                  <a:lnTo>
                    <a:pt x="210162" y="57872"/>
                  </a:lnTo>
                  <a:lnTo>
                    <a:pt x="164130" y="81032"/>
                  </a:lnTo>
                  <a:lnTo>
                    <a:pt x="122224" y="104321"/>
                  </a:lnTo>
                  <a:lnTo>
                    <a:pt x="87210" y="128740"/>
                  </a:lnTo>
                  <a:lnTo>
                    <a:pt x="85551" y="131291"/>
                  </a:lnTo>
                  <a:lnTo>
                    <a:pt x="85151" y="134403"/>
                  </a:lnTo>
                  <a:lnTo>
                    <a:pt x="85589" y="137889"/>
                  </a:lnTo>
                  <a:lnTo>
                    <a:pt x="87998" y="140212"/>
                  </a:lnTo>
                  <a:lnTo>
                    <a:pt x="129759" y="150990"/>
                  </a:lnTo>
                  <a:lnTo>
                    <a:pt x="175415" y="162355"/>
                  </a:lnTo>
                  <a:lnTo>
                    <a:pt x="220427" y="175179"/>
                  </a:lnTo>
                  <a:lnTo>
                    <a:pt x="236315" y="185146"/>
                  </a:lnTo>
                  <a:lnTo>
                    <a:pt x="240693" y="190062"/>
                  </a:lnTo>
                  <a:lnTo>
                    <a:pt x="242906" y="194750"/>
                  </a:lnTo>
                  <a:lnTo>
                    <a:pt x="243676" y="199287"/>
                  </a:lnTo>
                  <a:lnTo>
                    <a:pt x="237006" y="211853"/>
                  </a:lnTo>
                  <a:lnTo>
                    <a:pt x="205460" y="242425"/>
                  </a:lnTo>
                  <a:lnTo>
                    <a:pt x="161027" y="277539"/>
                  </a:lnTo>
                  <a:lnTo>
                    <a:pt x="121806" y="300432"/>
                  </a:lnTo>
                  <a:lnTo>
                    <a:pt x="77809" y="321718"/>
                  </a:lnTo>
                  <a:lnTo>
                    <a:pt x="37562" y="342804"/>
                  </a:lnTo>
                  <a:lnTo>
                    <a:pt x="4630" y="360558"/>
                  </a:lnTo>
                  <a:lnTo>
                    <a:pt x="158" y="364859"/>
                  </a:lnTo>
                  <a:lnTo>
                    <a:pt x="0" y="368431"/>
                  </a:lnTo>
                  <a:lnTo>
                    <a:pt x="2717" y="371518"/>
                  </a:lnTo>
                  <a:lnTo>
                    <a:pt x="7350" y="374282"/>
                  </a:lnTo>
                  <a:lnTo>
                    <a:pt x="50978" y="378718"/>
                  </a:lnTo>
                  <a:lnTo>
                    <a:pt x="95550" y="378781"/>
                  </a:lnTo>
                  <a:lnTo>
                    <a:pt x="139017" y="375350"/>
                  </a:lnTo>
                  <a:lnTo>
                    <a:pt x="175674" y="374300"/>
                  </a:lnTo>
                  <a:lnTo>
                    <a:pt x="219124" y="373709"/>
                  </a:lnTo>
                  <a:lnTo>
                    <a:pt x="250553" y="373571"/>
                  </a:lnTo>
                  <a:lnTo>
                    <a:pt x="284983" y="372098"/>
                  </a:lnTo>
                  <a:lnTo>
                    <a:pt x="330454" y="364747"/>
                  </a:lnTo>
                  <a:lnTo>
                    <a:pt x="353166" y="360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249"/>
            <p:cNvSpPr/>
            <p:nvPr>
              <p:custDataLst>
                <p:tags r:id="rId53"/>
              </p:custDataLst>
            </p:nvPr>
          </p:nvSpPr>
          <p:spPr>
            <a:xfrm>
              <a:off x="8288515" y="1784350"/>
              <a:ext cx="99836" cy="11818"/>
            </a:xfrm>
            <a:custGeom>
              <a:avLst/>
              <a:gdLst/>
              <a:ahLst/>
              <a:cxnLst/>
              <a:rect l="0" t="0" r="0" b="0"/>
              <a:pathLst>
                <a:path w="99836" h="11818">
                  <a:moveTo>
                    <a:pt x="10935" y="6350"/>
                  </a:moveTo>
                  <a:lnTo>
                    <a:pt x="10935" y="6350"/>
                  </a:lnTo>
                  <a:lnTo>
                    <a:pt x="10934" y="9721"/>
                  </a:lnTo>
                  <a:lnTo>
                    <a:pt x="9523" y="10714"/>
                  </a:lnTo>
                  <a:lnTo>
                    <a:pt x="4193" y="11817"/>
                  </a:lnTo>
                  <a:lnTo>
                    <a:pt x="2207" y="11406"/>
                  </a:lnTo>
                  <a:lnTo>
                    <a:pt x="884" y="10426"/>
                  </a:lnTo>
                  <a:lnTo>
                    <a:pt x="0" y="9067"/>
                  </a:lnTo>
                  <a:lnTo>
                    <a:pt x="823" y="7456"/>
                  </a:lnTo>
                  <a:lnTo>
                    <a:pt x="5500" y="3784"/>
                  </a:lnTo>
                  <a:lnTo>
                    <a:pt x="30845" y="747"/>
                  </a:lnTo>
                  <a:lnTo>
                    <a:pt x="99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250"/>
            <p:cNvSpPr/>
            <p:nvPr>
              <p:custDataLst>
                <p:tags r:id="rId54"/>
              </p:custDataLst>
            </p:nvPr>
          </p:nvSpPr>
          <p:spPr>
            <a:xfrm>
              <a:off x="7862183" y="1715704"/>
              <a:ext cx="303918" cy="290014"/>
            </a:xfrm>
            <a:custGeom>
              <a:avLst/>
              <a:gdLst/>
              <a:ahLst/>
              <a:cxnLst/>
              <a:rect l="0" t="0" r="0" b="0"/>
              <a:pathLst>
                <a:path w="303918" h="290014">
                  <a:moveTo>
                    <a:pt x="5467" y="284546"/>
                  </a:moveTo>
                  <a:lnTo>
                    <a:pt x="5467" y="284546"/>
                  </a:lnTo>
                  <a:lnTo>
                    <a:pt x="5467" y="287917"/>
                  </a:lnTo>
                  <a:lnTo>
                    <a:pt x="4761" y="288910"/>
                  </a:lnTo>
                  <a:lnTo>
                    <a:pt x="3586" y="289572"/>
                  </a:lnTo>
                  <a:lnTo>
                    <a:pt x="2096" y="290013"/>
                  </a:lnTo>
                  <a:lnTo>
                    <a:pt x="1103" y="288191"/>
                  </a:lnTo>
                  <a:lnTo>
                    <a:pt x="0" y="280521"/>
                  </a:lnTo>
                  <a:lnTo>
                    <a:pt x="5066" y="238778"/>
                  </a:lnTo>
                  <a:lnTo>
                    <a:pt x="14363" y="200900"/>
                  </a:lnTo>
                  <a:lnTo>
                    <a:pt x="22605" y="158711"/>
                  </a:lnTo>
                  <a:lnTo>
                    <a:pt x="32966" y="117047"/>
                  </a:lnTo>
                  <a:lnTo>
                    <a:pt x="43146" y="74731"/>
                  </a:lnTo>
                  <a:lnTo>
                    <a:pt x="53390" y="29231"/>
                  </a:lnTo>
                  <a:lnTo>
                    <a:pt x="54988" y="19848"/>
                  </a:lnTo>
                  <a:lnTo>
                    <a:pt x="54708" y="17770"/>
                  </a:lnTo>
                  <a:lnTo>
                    <a:pt x="53817" y="17090"/>
                  </a:lnTo>
                  <a:lnTo>
                    <a:pt x="52518" y="17342"/>
                  </a:lnTo>
                  <a:lnTo>
                    <a:pt x="47316" y="34552"/>
                  </a:lnTo>
                  <a:lnTo>
                    <a:pt x="44307" y="72678"/>
                  </a:lnTo>
                  <a:lnTo>
                    <a:pt x="45595" y="114598"/>
                  </a:lnTo>
                  <a:lnTo>
                    <a:pt x="55829" y="161402"/>
                  </a:lnTo>
                  <a:lnTo>
                    <a:pt x="74603" y="203463"/>
                  </a:lnTo>
                  <a:lnTo>
                    <a:pt x="79074" y="211441"/>
                  </a:lnTo>
                  <a:lnTo>
                    <a:pt x="84878" y="216759"/>
                  </a:lnTo>
                  <a:lnTo>
                    <a:pt x="98851" y="222669"/>
                  </a:lnTo>
                  <a:lnTo>
                    <a:pt x="114469" y="221532"/>
                  </a:lnTo>
                  <a:lnTo>
                    <a:pt x="130112" y="215617"/>
                  </a:lnTo>
                  <a:lnTo>
                    <a:pt x="150113" y="200388"/>
                  </a:lnTo>
                  <a:lnTo>
                    <a:pt x="183794" y="152910"/>
                  </a:lnTo>
                  <a:lnTo>
                    <a:pt x="205008" y="111475"/>
                  </a:lnTo>
                  <a:lnTo>
                    <a:pt x="216411" y="72167"/>
                  </a:lnTo>
                  <a:lnTo>
                    <a:pt x="219898" y="32687"/>
                  </a:lnTo>
                  <a:lnTo>
                    <a:pt x="220371" y="2564"/>
                  </a:lnTo>
                  <a:lnTo>
                    <a:pt x="219292" y="602"/>
                  </a:lnTo>
                  <a:lnTo>
                    <a:pt x="217866" y="0"/>
                  </a:lnTo>
                  <a:lnTo>
                    <a:pt x="216917" y="1715"/>
                  </a:lnTo>
                  <a:lnTo>
                    <a:pt x="215861" y="9266"/>
                  </a:lnTo>
                  <a:lnTo>
                    <a:pt x="220253" y="50227"/>
                  </a:lnTo>
                  <a:lnTo>
                    <a:pt x="225898" y="85139"/>
                  </a:lnTo>
                  <a:lnTo>
                    <a:pt x="232038" y="127469"/>
                  </a:lnTo>
                  <a:lnTo>
                    <a:pt x="244197" y="172249"/>
                  </a:lnTo>
                  <a:lnTo>
                    <a:pt x="266563" y="214700"/>
                  </a:lnTo>
                  <a:lnTo>
                    <a:pt x="281717" y="234845"/>
                  </a:lnTo>
                  <a:lnTo>
                    <a:pt x="286294" y="237301"/>
                  </a:lnTo>
                  <a:lnTo>
                    <a:pt x="303917" y="233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873"/>
          <p:cNvGrpSpPr/>
          <p:nvPr/>
        </p:nvGrpSpPr>
        <p:grpSpPr>
          <a:xfrm>
            <a:off x="9284140" y="1588719"/>
            <a:ext cx="24961" cy="290882"/>
            <a:chOff x="9284140" y="1588719"/>
            <a:chExt cx="24961" cy="290882"/>
          </a:xfrm>
        </p:grpSpPr>
        <p:sp>
          <p:nvSpPr>
            <p:cNvPr id="150" name="SMARTInkShape-4251"/>
            <p:cNvSpPr/>
            <p:nvPr>
              <p:custDataLst>
                <p:tags r:id="rId49"/>
              </p:custDataLst>
            </p:nvPr>
          </p:nvSpPr>
          <p:spPr>
            <a:xfrm>
              <a:off x="9296400" y="1733550"/>
              <a:ext cx="6351" cy="146051"/>
            </a:xfrm>
            <a:custGeom>
              <a:avLst/>
              <a:gdLst/>
              <a:ahLst/>
              <a:cxnLst/>
              <a:rect l="0" t="0" r="0" b="0"/>
              <a:pathLst>
                <a:path w="6351" h="146051">
                  <a:moveTo>
                    <a:pt x="0" y="0"/>
                  </a:moveTo>
                  <a:lnTo>
                    <a:pt x="0" y="0"/>
                  </a:lnTo>
                  <a:lnTo>
                    <a:pt x="0" y="47384"/>
                  </a:lnTo>
                  <a:lnTo>
                    <a:pt x="3370" y="90734"/>
                  </a:lnTo>
                  <a:lnTo>
                    <a:pt x="63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252"/>
            <p:cNvSpPr/>
            <p:nvPr>
              <p:custDataLst>
                <p:tags r:id="rId50"/>
              </p:custDataLst>
            </p:nvPr>
          </p:nvSpPr>
          <p:spPr>
            <a:xfrm>
              <a:off x="9284140" y="1588719"/>
              <a:ext cx="24961" cy="24182"/>
            </a:xfrm>
            <a:custGeom>
              <a:avLst/>
              <a:gdLst/>
              <a:ahLst/>
              <a:cxnLst/>
              <a:rect l="0" t="0" r="0" b="0"/>
              <a:pathLst>
                <a:path w="24961" h="24182">
                  <a:moveTo>
                    <a:pt x="24960" y="11481"/>
                  </a:moveTo>
                  <a:lnTo>
                    <a:pt x="24960" y="11481"/>
                  </a:lnTo>
                  <a:lnTo>
                    <a:pt x="21589" y="8110"/>
                  </a:lnTo>
                  <a:lnTo>
                    <a:pt x="16171" y="6455"/>
                  </a:lnTo>
                  <a:lnTo>
                    <a:pt x="4565" y="5393"/>
                  </a:lnTo>
                  <a:lnTo>
                    <a:pt x="2896" y="6011"/>
                  </a:lnTo>
                  <a:lnTo>
                    <a:pt x="1784" y="7129"/>
                  </a:lnTo>
                  <a:lnTo>
                    <a:pt x="548" y="10252"/>
                  </a:lnTo>
                  <a:lnTo>
                    <a:pt x="0" y="13992"/>
                  </a:lnTo>
                  <a:lnTo>
                    <a:pt x="558" y="15272"/>
                  </a:lnTo>
                  <a:lnTo>
                    <a:pt x="1636" y="16125"/>
                  </a:lnTo>
                  <a:lnTo>
                    <a:pt x="5421" y="17073"/>
                  </a:lnTo>
                  <a:lnTo>
                    <a:pt x="11807" y="17494"/>
                  </a:lnTo>
                  <a:lnTo>
                    <a:pt x="17467" y="15800"/>
                  </a:lnTo>
                  <a:lnTo>
                    <a:pt x="19965" y="14360"/>
                  </a:lnTo>
                  <a:lnTo>
                    <a:pt x="21631" y="12695"/>
                  </a:lnTo>
                  <a:lnTo>
                    <a:pt x="23480" y="8963"/>
                  </a:lnTo>
                  <a:lnTo>
                    <a:pt x="23268" y="6980"/>
                  </a:lnTo>
                  <a:lnTo>
                    <a:pt x="21150" y="2895"/>
                  </a:lnTo>
                  <a:lnTo>
                    <a:pt x="18892" y="1524"/>
                  </a:lnTo>
                  <a:lnTo>
                    <a:pt x="12620" y="0"/>
                  </a:lnTo>
                  <a:lnTo>
                    <a:pt x="9679" y="299"/>
                  </a:lnTo>
                  <a:lnTo>
                    <a:pt x="4527" y="2513"/>
                  </a:lnTo>
                  <a:lnTo>
                    <a:pt x="2871" y="4091"/>
                  </a:lnTo>
                  <a:lnTo>
                    <a:pt x="1031" y="7727"/>
                  </a:lnTo>
                  <a:lnTo>
                    <a:pt x="12260" y="24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874"/>
          <p:cNvGrpSpPr/>
          <p:nvPr/>
        </p:nvGrpSpPr>
        <p:grpSpPr>
          <a:xfrm>
            <a:off x="9728746" y="1622510"/>
            <a:ext cx="757632" cy="536301"/>
            <a:chOff x="9728746" y="1622510"/>
            <a:chExt cx="757632" cy="536301"/>
          </a:xfrm>
        </p:grpSpPr>
        <p:sp>
          <p:nvSpPr>
            <p:cNvPr id="153" name="SMARTInkShape-4253"/>
            <p:cNvSpPr/>
            <p:nvPr>
              <p:custDataLst>
                <p:tags r:id="rId42"/>
              </p:custDataLst>
            </p:nvPr>
          </p:nvSpPr>
          <p:spPr>
            <a:xfrm>
              <a:off x="9728746" y="1622510"/>
              <a:ext cx="136702" cy="536301"/>
            </a:xfrm>
            <a:custGeom>
              <a:avLst/>
              <a:gdLst/>
              <a:ahLst/>
              <a:cxnLst/>
              <a:rect l="0" t="0" r="0" b="0"/>
              <a:pathLst>
                <a:path w="136702" h="536301">
                  <a:moveTo>
                    <a:pt x="24854" y="155490"/>
                  </a:moveTo>
                  <a:lnTo>
                    <a:pt x="24854" y="155490"/>
                  </a:lnTo>
                  <a:lnTo>
                    <a:pt x="18112" y="152119"/>
                  </a:lnTo>
                  <a:lnTo>
                    <a:pt x="11039" y="152345"/>
                  </a:lnTo>
                  <a:lnTo>
                    <a:pt x="7177" y="153394"/>
                  </a:lnTo>
                  <a:lnTo>
                    <a:pt x="5308" y="156915"/>
                  </a:lnTo>
                  <a:lnTo>
                    <a:pt x="5113" y="168353"/>
                  </a:lnTo>
                  <a:lnTo>
                    <a:pt x="10737" y="205878"/>
                  </a:lnTo>
                  <a:lnTo>
                    <a:pt x="16595" y="246698"/>
                  </a:lnTo>
                  <a:lnTo>
                    <a:pt x="22093" y="280744"/>
                  </a:lnTo>
                  <a:lnTo>
                    <a:pt x="24036" y="326030"/>
                  </a:lnTo>
                  <a:lnTo>
                    <a:pt x="24490" y="361108"/>
                  </a:lnTo>
                  <a:lnTo>
                    <a:pt x="24693" y="397865"/>
                  </a:lnTo>
                  <a:lnTo>
                    <a:pt x="24806" y="442970"/>
                  </a:lnTo>
                  <a:lnTo>
                    <a:pt x="21473" y="487286"/>
                  </a:lnTo>
                  <a:lnTo>
                    <a:pt x="15393" y="532144"/>
                  </a:lnTo>
                  <a:lnTo>
                    <a:pt x="13608" y="535004"/>
                  </a:lnTo>
                  <a:lnTo>
                    <a:pt x="11713" y="536205"/>
                  </a:lnTo>
                  <a:lnTo>
                    <a:pt x="9743" y="536300"/>
                  </a:lnTo>
                  <a:lnTo>
                    <a:pt x="5672" y="526998"/>
                  </a:lnTo>
                  <a:lnTo>
                    <a:pt x="1297" y="496283"/>
                  </a:lnTo>
                  <a:lnTo>
                    <a:pt x="0" y="455197"/>
                  </a:lnTo>
                  <a:lnTo>
                    <a:pt x="402" y="425571"/>
                  </a:lnTo>
                  <a:lnTo>
                    <a:pt x="2932" y="386533"/>
                  </a:lnTo>
                  <a:lnTo>
                    <a:pt x="4527" y="348957"/>
                  </a:lnTo>
                  <a:lnTo>
                    <a:pt x="5236" y="314853"/>
                  </a:lnTo>
                  <a:lnTo>
                    <a:pt x="6341" y="270442"/>
                  </a:lnTo>
                  <a:lnTo>
                    <a:pt x="10823" y="223573"/>
                  </a:lnTo>
                  <a:lnTo>
                    <a:pt x="15915" y="181542"/>
                  </a:lnTo>
                  <a:lnTo>
                    <a:pt x="18442" y="139534"/>
                  </a:lnTo>
                  <a:lnTo>
                    <a:pt x="24052" y="101295"/>
                  </a:lnTo>
                  <a:lnTo>
                    <a:pt x="30612" y="68609"/>
                  </a:lnTo>
                  <a:lnTo>
                    <a:pt x="42239" y="24620"/>
                  </a:lnTo>
                  <a:lnTo>
                    <a:pt x="48439" y="14621"/>
                  </a:lnTo>
                  <a:lnTo>
                    <a:pt x="64734" y="1630"/>
                  </a:lnTo>
                  <a:lnTo>
                    <a:pt x="72608" y="0"/>
                  </a:lnTo>
                  <a:lnTo>
                    <a:pt x="79972" y="1030"/>
                  </a:lnTo>
                  <a:lnTo>
                    <a:pt x="87000" y="3833"/>
                  </a:lnTo>
                  <a:lnTo>
                    <a:pt x="110374" y="24633"/>
                  </a:lnTo>
                  <a:lnTo>
                    <a:pt x="125060" y="43026"/>
                  </a:lnTo>
                  <a:lnTo>
                    <a:pt x="135639" y="88773"/>
                  </a:lnTo>
                  <a:lnTo>
                    <a:pt x="136701" y="116672"/>
                  </a:lnTo>
                  <a:lnTo>
                    <a:pt x="123253" y="162953"/>
                  </a:lnTo>
                  <a:lnTo>
                    <a:pt x="112331" y="184912"/>
                  </a:lnTo>
                  <a:lnTo>
                    <a:pt x="86192" y="212389"/>
                  </a:lnTo>
                  <a:lnTo>
                    <a:pt x="69049" y="223817"/>
                  </a:lnTo>
                  <a:lnTo>
                    <a:pt x="29193" y="235021"/>
                  </a:lnTo>
                  <a:lnTo>
                    <a:pt x="16199" y="235993"/>
                  </a:lnTo>
                  <a:lnTo>
                    <a:pt x="12735" y="235264"/>
                  </a:lnTo>
                  <a:lnTo>
                    <a:pt x="10425" y="234073"/>
                  </a:lnTo>
                  <a:lnTo>
                    <a:pt x="10295" y="233278"/>
                  </a:lnTo>
                  <a:lnTo>
                    <a:pt x="18504" y="231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254"/>
            <p:cNvSpPr/>
            <p:nvPr>
              <p:custDataLst>
                <p:tags r:id="rId43"/>
              </p:custDataLst>
            </p:nvPr>
          </p:nvSpPr>
          <p:spPr>
            <a:xfrm>
              <a:off x="9886950" y="1847850"/>
              <a:ext cx="69851" cy="114301"/>
            </a:xfrm>
            <a:custGeom>
              <a:avLst/>
              <a:gdLst/>
              <a:ahLst/>
              <a:cxnLst/>
              <a:rect l="0" t="0" r="0" b="0"/>
              <a:pathLst>
                <a:path w="69851" h="114301">
                  <a:moveTo>
                    <a:pt x="0" y="0"/>
                  </a:moveTo>
                  <a:lnTo>
                    <a:pt x="0" y="0"/>
                  </a:lnTo>
                  <a:lnTo>
                    <a:pt x="13091" y="5069"/>
                  </a:lnTo>
                  <a:lnTo>
                    <a:pt x="33029" y="27851"/>
                  </a:lnTo>
                  <a:lnTo>
                    <a:pt x="57783" y="73073"/>
                  </a:lnTo>
                  <a:lnTo>
                    <a:pt x="698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255"/>
            <p:cNvSpPr/>
            <p:nvPr>
              <p:custDataLst>
                <p:tags r:id="rId44"/>
              </p:custDataLst>
            </p:nvPr>
          </p:nvSpPr>
          <p:spPr>
            <a:xfrm>
              <a:off x="9861550" y="1867161"/>
              <a:ext cx="139701" cy="107690"/>
            </a:xfrm>
            <a:custGeom>
              <a:avLst/>
              <a:gdLst/>
              <a:ahLst/>
              <a:cxnLst/>
              <a:rect l="0" t="0" r="0" b="0"/>
              <a:pathLst>
                <a:path w="139701" h="107690">
                  <a:moveTo>
                    <a:pt x="139700" y="6089"/>
                  </a:moveTo>
                  <a:lnTo>
                    <a:pt x="139700" y="6089"/>
                  </a:lnTo>
                  <a:lnTo>
                    <a:pt x="139700" y="2718"/>
                  </a:lnTo>
                  <a:lnTo>
                    <a:pt x="138994" y="1725"/>
                  </a:lnTo>
                  <a:lnTo>
                    <a:pt x="137819" y="1063"/>
                  </a:lnTo>
                  <a:lnTo>
                    <a:pt x="130911" y="131"/>
                  </a:lnTo>
                  <a:lnTo>
                    <a:pt x="127490" y="0"/>
                  </a:lnTo>
                  <a:lnTo>
                    <a:pt x="105821" y="6558"/>
                  </a:lnTo>
                  <a:lnTo>
                    <a:pt x="83801" y="20809"/>
                  </a:lnTo>
                  <a:lnTo>
                    <a:pt x="39032" y="60857"/>
                  </a:lnTo>
                  <a:lnTo>
                    <a:pt x="14529" y="81426"/>
                  </a:lnTo>
                  <a:lnTo>
                    <a:pt x="0" y="107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256"/>
            <p:cNvSpPr/>
            <p:nvPr>
              <p:custDataLst>
                <p:tags r:id="rId45"/>
              </p:custDataLst>
            </p:nvPr>
          </p:nvSpPr>
          <p:spPr>
            <a:xfrm>
              <a:off x="10141937" y="1643566"/>
              <a:ext cx="94264" cy="226499"/>
            </a:xfrm>
            <a:custGeom>
              <a:avLst/>
              <a:gdLst/>
              <a:ahLst/>
              <a:cxnLst/>
              <a:rect l="0" t="0" r="0" b="0"/>
              <a:pathLst>
                <a:path w="94264" h="226499">
                  <a:moveTo>
                    <a:pt x="94263" y="13784"/>
                  </a:moveTo>
                  <a:lnTo>
                    <a:pt x="94263" y="13784"/>
                  </a:lnTo>
                  <a:lnTo>
                    <a:pt x="82054" y="1574"/>
                  </a:lnTo>
                  <a:lnTo>
                    <a:pt x="76951" y="0"/>
                  </a:lnTo>
                  <a:lnTo>
                    <a:pt x="63756" y="132"/>
                  </a:lnTo>
                  <a:lnTo>
                    <a:pt x="40460" y="10915"/>
                  </a:lnTo>
                  <a:lnTo>
                    <a:pt x="27782" y="25444"/>
                  </a:lnTo>
                  <a:lnTo>
                    <a:pt x="18150" y="44366"/>
                  </a:lnTo>
                  <a:lnTo>
                    <a:pt x="6216" y="91008"/>
                  </a:lnTo>
                  <a:lnTo>
                    <a:pt x="435" y="130873"/>
                  </a:lnTo>
                  <a:lnTo>
                    <a:pt x="0" y="174339"/>
                  </a:lnTo>
                  <a:lnTo>
                    <a:pt x="5577" y="208347"/>
                  </a:lnTo>
                  <a:lnTo>
                    <a:pt x="14630" y="222788"/>
                  </a:lnTo>
                  <a:lnTo>
                    <a:pt x="20008" y="226498"/>
                  </a:lnTo>
                  <a:lnTo>
                    <a:pt x="49813" y="223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257"/>
            <p:cNvSpPr/>
            <p:nvPr>
              <p:custDataLst>
                <p:tags r:id="rId46"/>
              </p:custDataLst>
            </p:nvPr>
          </p:nvSpPr>
          <p:spPr>
            <a:xfrm>
              <a:off x="10267950" y="176530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19050" y="0"/>
                  </a:moveTo>
                  <a:lnTo>
                    <a:pt x="19050" y="0"/>
                  </a:lnTo>
                  <a:lnTo>
                    <a:pt x="18344" y="15901"/>
                  </a:lnTo>
                  <a:lnTo>
                    <a:pt x="10261" y="33845"/>
                  </a:lnTo>
                  <a:lnTo>
                    <a:pt x="4560" y="4467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258"/>
            <p:cNvSpPr/>
            <p:nvPr>
              <p:custDataLst>
                <p:tags r:id="rId47"/>
              </p:custDataLst>
            </p:nvPr>
          </p:nvSpPr>
          <p:spPr>
            <a:xfrm>
              <a:off x="10307738" y="1657350"/>
              <a:ext cx="10131" cy="76201"/>
            </a:xfrm>
            <a:custGeom>
              <a:avLst/>
              <a:gdLst/>
              <a:ahLst/>
              <a:cxnLst/>
              <a:rect l="0" t="0" r="0" b="0"/>
              <a:pathLst>
                <a:path w="10131" h="76201">
                  <a:moveTo>
                    <a:pt x="4662" y="76200"/>
                  </a:moveTo>
                  <a:lnTo>
                    <a:pt x="4662" y="76200"/>
                  </a:lnTo>
                  <a:lnTo>
                    <a:pt x="10130" y="44218"/>
                  </a:lnTo>
                  <a:lnTo>
                    <a:pt x="6856" y="31647"/>
                  </a:lnTo>
                  <a:lnTo>
                    <a:pt x="0" y="13071"/>
                  </a:lnTo>
                  <a:lnTo>
                    <a:pt x="143" y="10126"/>
                  </a:lnTo>
                  <a:lnTo>
                    <a:pt x="46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259"/>
            <p:cNvSpPr/>
            <p:nvPr>
              <p:custDataLst>
                <p:tags r:id="rId48"/>
              </p:custDataLst>
            </p:nvPr>
          </p:nvSpPr>
          <p:spPr>
            <a:xfrm>
              <a:off x="10325100" y="1625600"/>
              <a:ext cx="161278" cy="400051"/>
            </a:xfrm>
            <a:custGeom>
              <a:avLst/>
              <a:gdLst/>
              <a:ahLst/>
              <a:cxnLst/>
              <a:rect l="0" t="0" r="0" b="0"/>
              <a:pathLst>
                <a:path w="161278" h="400051">
                  <a:moveTo>
                    <a:pt x="69850" y="0"/>
                  </a:moveTo>
                  <a:lnTo>
                    <a:pt x="69850" y="0"/>
                  </a:lnTo>
                  <a:lnTo>
                    <a:pt x="76591" y="3371"/>
                  </a:lnTo>
                  <a:lnTo>
                    <a:pt x="104370" y="42376"/>
                  </a:lnTo>
                  <a:lnTo>
                    <a:pt x="129271" y="83003"/>
                  </a:lnTo>
                  <a:lnTo>
                    <a:pt x="138827" y="114031"/>
                  </a:lnTo>
                  <a:lnTo>
                    <a:pt x="147779" y="152986"/>
                  </a:lnTo>
                  <a:lnTo>
                    <a:pt x="156461" y="193818"/>
                  </a:lnTo>
                  <a:lnTo>
                    <a:pt x="161261" y="227958"/>
                  </a:lnTo>
                  <a:lnTo>
                    <a:pt x="161277" y="258653"/>
                  </a:lnTo>
                  <a:lnTo>
                    <a:pt x="149386" y="304846"/>
                  </a:lnTo>
                  <a:lnTo>
                    <a:pt x="131751" y="336956"/>
                  </a:lnTo>
                  <a:lnTo>
                    <a:pt x="98985" y="367126"/>
                  </a:lnTo>
                  <a:lnTo>
                    <a:pt x="58751" y="390097"/>
                  </a:lnTo>
                  <a:lnTo>
                    <a:pt x="15995" y="398084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875"/>
          <p:cNvGrpSpPr/>
          <p:nvPr/>
        </p:nvGrpSpPr>
        <p:grpSpPr>
          <a:xfrm>
            <a:off x="3664833" y="5334891"/>
            <a:ext cx="348368" cy="650468"/>
            <a:chOff x="3664833" y="5334891"/>
            <a:chExt cx="348368" cy="650468"/>
          </a:xfrm>
        </p:grpSpPr>
        <p:sp>
          <p:nvSpPr>
            <p:cNvPr id="161" name="SMARTInkShape-4260"/>
            <p:cNvSpPr/>
            <p:nvPr>
              <p:custDataLst>
                <p:tags r:id="rId40"/>
              </p:custDataLst>
            </p:nvPr>
          </p:nvSpPr>
          <p:spPr>
            <a:xfrm>
              <a:off x="3664833" y="5641253"/>
              <a:ext cx="310268" cy="344106"/>
            </a:xfrm>
            <a:custGeom>
              <a:avLst/>
              <a:gdLst/>
              <a:ahLst/>
              <a:cxnLst/>
              <a:rect l="0" t="0" r="0" b="0"/>
              <a:pathLst>
                <a:path w="310268" h="344106">
                  <a:moveTo>
                    <a:pt x="5467" y="340447"/>
                  </a:moveTo>
                  <a:lnTo>
                    <a:pt x="5467" y="340447"/>
                  </a:lnTo>
                  <a:lnTo>
                    <a:pt x="2096" y="343818"/>
                  </a:lnTo>
                  <a:lnTo>
                    <a:pt x="1103" y="344105"/>
                  </a:lnTo>
                  <a:lnTo>
                    <a:pt x="441" y="343592"/>
                  </a:lnTo>
                  <a:lnTo>
                    <a:pt x="0" y="342542"/>
                  </a:lnTo>
                  <a:lnTo>
                    <a:pt x="2749" y="330955"/>
                  </a:lnTo>
                  <a:lnTo>
                    <a:pt x="22905" y="288979"/>
                  </a:lnTo>
                  <a:lnTo>
                    <a:pt x="40489" y="242888"/>
                  </a:lnTo>
                  <a:lnTo>
                    <a:pt x="56521" y="195588"/>
                  </a:lnTo>
                  <a:lnTo>
                    <a:pt x="70924" y="154376"/>
                  </a:lnTo>
                  <a:lnTo>
                    <a:pt x="81855" y="109788"/>
                  </a:lnTo>
                  <a:lnTo>
                    <a:pt x="91163" y="69342"/>
                  </a:lnTo>
                  <a:lnTo>
                    <a:pt x="93945" y="21783"/>
                  </a:lnTo>
                  <a:lnTo>
                    <a:pt x="92298" y="9965"/>
                  </a:lnTo>
                  <a:lnTo>
                    <a:pt x="89214" y="3066"/>
                  </a:lnTo>
                  <a:lnTo>
                    <a:pt x="85492" y="0"/>
                  </a:lnTo>
                  <a:lnTo>
                    <a:pt x="82806" y="2710"/>
                  </a:lnTo>
                  <a:lnTo>
                    <a:pt x="72989" y="24085"/>
                  </a:lnTo>
                  <a:lnTo>
                    <a:pt x="64122" y="70970"/>
                  </a:lnTo>
                  <a:lnTo>
                    <a:pt x="59692" y="108829"/>
                  </a:lnTo>
                  <a:lnTo>
                    <a:pt x="57282" y="155795"/>
                  </a:lnTo>
                  <a:lnTo>
                    <a:pt x="56568" y="191974"/>
                  </a:lnTo>
                  <a:lnTo>
                    <a:pt x="56356" y="230682"/>
                  </a:lnTo>
                  <a:lnTo>
                    <a:pt x="65013" y="276458"/>
                  </a:lnTo>
                  <a:lnTo>
                    <a:pt x="67209" y="292957"/>
                  </a:lnTo>
                  <a:lnTo>
                    <a:pt x="75712" y="309228"/>
                  </a:lnTo>
                  <a:lnTo>
                    <a:pt x="92602" y="328610"/>
                  </a:lnTo>
                  <a:lnTo>
                    <a:pt x="97424" y="332555"/>
                  </a:lnTo>
                  <a:lnTo>
                    <a:pt x="103460" y="334480"/>
                  </a:lnTo>
                  <a:lnTo>
                    <a:pt x="117693" y="334738"/>
                  </a:lnTo>
                  <a:lnTo>
                    <a:pt x="131546" y="326856"/>
                  </a:lnTo>
                  <a:lnTo>
                    <a:pt x="161056" y="295429"/>
                  </a:lnTo>
                  <a:lnTo>
                    <a:pt x="182330" y="258826"/>
                  </a:lnTo>
                  <a:lnTo>
                    <a:pt x="199754" y="214597"/>
                  </a:lnTo>
                  <a:lnTo>
                    <a:pt x="215434" y="170436"/>
                  </a:lnTo>
                  <a:lnTo>
                    <a:pt x="228625" y="125130"/>
                  </a:lnTo>
                  <a:lnTo>
                    <a:pt x="239760" y="83427"/>
                  </a:lnTo>
                  <a:lnTo>
                    <a:pt x="246152" y="48282"/>
                  </a:lnTo>
                  <a:lnTo>
                    <a:pt x="246357" y="48304"/>
                  </a:lnTo>
                  <a:lnTo>
                    <a:pt x="243360" y="88342"/>
                  </a:lnTo>
                  <a:lnTo>
                    <a:pt x="241289" y="125108"/>
                  </a:lnTo>
                  <a:lnTo>
                    <a:pt x="244046" y="162814"/>
                  </a:lnTo>
                  <a:lnTo>
                    <a:pt x="252703" y="200797"/>
                  </a:lnTo>
                  <a:lnTo>
                    <a:pt x="267576" y="228749"/>
                  </a:lnTo>
                  <a:lnTo>
                    <a:pt x="282017" y="243695"/>
                  </a:lnTo>
                  <a:lnTo>
                    <a:pt x="310267" y="251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261"/>
            <p:cNvSpPr/>
            <p:nvPr>
              <p:custDataLst>
                <p:tags r:id="rId41"/>
              </p:custDataLst>
            </p:nvPr>
          </p:nvSpPr>
          <p:spPr>
            <a:xfrm>
              <a:off x="3811097" y="5334891"/>
              <a:ext cx="202104" cy="211892"/>
            </a:xfrm>
            <a:custGeom>
              <a:avLst/>
              <a:gdLst/>
              <a:ahLst/>
              <a:cxnLst/>
              <a:rect l="0" t="0" r="0" b="0"/>
              <a:pathLst>
                <a:path w="202104" h="211892">
                  <a:moveTo>
                    <a:pt x="43353" y="100709"/>
                  </a:moveTo>
                  <a:lnTo>
                    <a:pt x="43353" y="100709"/>
                  </a:lnTo>
                  <a:lnTo>
                    <a:pt x="46724" y="100709"/>
                  </a:lnTo>
                  <a:lnTo>
                    <a:pt x="47717" y="100003"/>
                  </a:lnTo>
                  <a:lnTo>
                    <a:pt x="48379" y="98827"/>
                  </a:lnTo>
                  <a:lnTo>
                    <a:pt x="48820" y="97338"/>
                  </a:lnTo>
                  <a:lnTo>
                    <a:pt x="43591" y="76792"/>
                  </a:lnTo>
                  <a:lnTo>
                    <a:pt x="25697" y="116260"/>
                  </a:lnTo>
                  <a:lnTo>
                    <a:pt x="8921" y="159218"/>
                  </a:lnTo>
                  <a:lnTo>
                    <a:pt x="0" y="204485"/>
                  </a:lnTo>
                  <a:lnTo>
                    <a:pt x="340" y="207993"/>
                  </a:lnTo>
                  <a:lnTo>
                    <a:pt x="1272" y="210331"/>
                  </a:lnTo>
                  <a:lnTo>
                    <a:pt x="2599" y="211891"/>
                  </a:lnTo>
                  <a:lnTo>
                    <a:pt x="4894" y="209402"/>
                  </a:lnTo>
                  <a:lnTo>
                    <a:pt x="14162" y="188339"/>
                  </a:lnTo>
                  <a:lnTo>
                    <a:pt x="27735" y="141772"/>
                  </a:lnTo>
                  <a:lnTo>
                    <a:pt x="43639" y="98708"/>
                  </a:lnTo>
                  <a:lnTo>
                    <a:pt x="63714" y="55315"/>
                  </a:lnTo>
                  <a:lnTo>
                    <a:pt x="87584" y="14864"/>
                  </a:lnTo>
                  <a:lnTo>
                    <a:pt x="102320" y="1503"/>
                  </a:lnTo>
                  <a:lnTo>
                    <a:pt x="108064" y="0"/>
                  </a:lnTo>
                  <a:lnTo>
                    <a:pt x="120091" y="2092"/>
                  </a:lnTo>
                  <a:lnTo>
                    <a:pt x="132492" y="13370"/>
                  </a:lnTo>
                  <a:lnTo>
                    <a:pt x="163329" y="59417"/>
                  </a:lnTo>
                  <a:lnTo>
                    <a:pt x="182502" y="104677"/>
                  </a:lnTo>
                  <a:lnTo>
                    <a:pt x="202103" y="157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876"/>
          <p:cNvGrpSpPr/>
          <p:nvPr/>
        </p:nvGrpSpPr>
        <p:grpSpPr>
          <a:xfrm>
            <a:off x="4730750" y="5728660"/>
            <a:ext cx="234951" cy="138256"/>
            <a:chOff x="4730750" y="5728660"/>
            <a:chExt cx="234951" cy="138256"/>
          </a:xfrm>
        </p:grpSpPr>
        <p:sp>
          <p:nvSpPr>
            <p:cNvPr id="164" name="SMARTInkShape-4262"/>
            <p:cNvSpPr/>
            <p:nvPr>
              <p:custDataLst>
                <p:tags r:id="rId38"/>
              </p:custDataLst>
            </p:nvPr>
          </p:nvSpPr>
          <p:spPr>
            <a:xfrm>
              <a:off x="4761901" y="5829300"/>
              <a:ext cx="203800" cy="37616"/>
            </a:xfrm>
            <a:custGeom>
              <a:avLst/>
              <a:gdLst/>
              <a:ahLst/>
              <a:cxnLst/>
              <a:rect l="0" t="0" r="0" b="0"/>
              <a:pathLst>
                <a:path w="203800" h="37616">
                  <a:moveTo>
                    <a:pt x="25999" y="0"/>
                  </a:moveTo>
                  <a:lnTo>
                    <a:pt x="25999" y="0"/>
                  </a:lnTo>
                  <a:lnTo>
                    <a:pt x="4013" y="18841"/>
                  </a:lnTo>
                  <a:lnTo>
                    <a:pt x="758" y="23144"/>
                  </a:lnTo>
                  <a:lnTo>
                    <a:pt x="0" y="26718"/>
                  </a:lnTo>
                  <a:lnTo>
                    <a:pt x="905" y="29806"/>
                  </a:lnTo>
                  <a:lnTo>
                    <a:pt x="2920" y="32571"/>
                  </a:lnTo>
                  <a:lnTo>
                    <a:pt x="14566" y="35642"/>
                  </a:lnTo>
                  <a:lnTo>
                    <a:pt x="54158" y="37615"/>
                  </a:lnTo>
                  <a:lnTo>
                    <a:pt x="99791" y="37298"/>
                  </a:lnTo>
                  <a:lnTo>
                    <a:pt x="142016" y="33708"/>
                  </a:lnTo>
                  <a:lnTo>
                    <a:pt x="203799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263"/>
            <p:cNvSpPr/>
            <p:nvPr>
              <p:custDataLst>
                <p:tags r:id="rId39"/>
              </p:custDataLst>
            </p:nvPr>
          </p:nvSpPr>
          <p:spPr>
            <a:xfrm>
              <a:off x="4730750" y="5728660"/>
              <a:ext cx="184151" cy="11741"/>
            </a:xfrm>
            <a:custGeom>
              <a:avLst/>
              <a:gdLst/>
              <a:ahLst/>
              <a:cxnLst/>
              <a:rect l="0" t="0" r="0" b="0"/>
              <a:pathLst>
                <a:path w="184151" h="11741">
                  <a:moveTo>
                    <a:pt x="0" y="11740"/>
                  </a:moveTo>
                  <a:lnTo>
                    <a:pt x="0" y="11740"/>
                  </a:lnTo>
                  <a:lnTo>
                    <a:pt x="6480" y="11034"/>
                  </a:lnTo>
                  <a:lnTo>
                    <a:pt x="36087" y="6714"/>
                  </a:lnTo>
                  <a:lnTo>
                    <a:pt x="79366" y="3901"/>
                  </a:lnTo>
                  <a:lnTo>
                    <a:pt x="124333" y="0"/>
                  </a:lnTo>
                  <a:lnTo>
                    <a:pt x="184150" y="5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877"/>
          <p:cNvGrpSpPr/>
          <p:nvPr/>
        </p:nvGrpSpPr>
        <p:grpSpPr>
          <a:xfrm>
            <a:off x="5568950" y="5448281"/>
            <a:ext cx="330201" cy="762020"/>
            <a:chOff x="5568950" y="5448281"/>
            <a:chExt cx="330201" cy="762020"/>
          </a:xfrm>
        </p:grpSpPr>
        <p:sp>
          <p:nvSpPr>
            <p:cNvPr id="167" name="SMARTInkShape-4264"/>
            <p:cNvSpPr/>
            <p:nvPr>
              <p:custDataLst>
                <p:tags r:id="rId31"/>
              </p:custDataLst>
            </p:nvPr>
          </p:nvSpPr>
          <p:spPr>
            <a:xfrm>
              <a:off x="5568950" y="61214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0" y="44967"/>
                  </a:lnTo>
                  <a:lnTo>
                    <a:pt x="705" y="76819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265"/>
            <p:cNvSpPr/>
            <p:nvPr>
              <p:custDataLst>
                <p:tags r:id="rId32"/>
              </p:custDataLst>
            </p:nvPr>
          </p:nvSpPr>
          <p:spPr>
            <a:xfrm>
              <a:off x="5573687" y="5601881"/>
              <a:ext cx="325464" cy="372141"/>
            </a:xfrm>
            <a:custGeom>
              <a:avLst/>
              <a:gdLst/>
              <a:ahLst/>
              <a:cxnLst/>
              <a:rect l="0" t="0" r="0" b="0"/>
              <a:pathLst>
                <a:path w="325464" h="372141">
                  <a:moveTo>
                    <a:pt x="236563" y="30569"/>
                  </a:moveTo>
                  <a:lnTo>
                    <a:pt x="236563" y="30569"/>
                  </a:lnTo>
                  <a:lnTo>
                    <a:pt x="239934" y="23827"/>
                  </a:lnTo>
                  <a:lnTo>
                    <a:pt x="245352" y="18636"/>
                  </a:lnTo>
                  <a:lnTo>
                    <a:pt x="252464" y="14682"/>
                  </a:lnTo>
                  <a:lnTo>
                    <a:pt x="272689" y="8564"/>
                  </a:lnTo>
                  <a:lnTo>
                    <a:pt x="277313" y="4797"/>
                  </a:lnTo>
                  <a:lnTo>
                    <a:pt x="280283" y="0"/>
                  </a:lnTo>
                  <a:lnTo>
                    <a:pt x="233600" y="26477"/>
                  </a:lnTo>
                  <a:lnTo>
                    <a:pt x="185999" y="52465"/>
                  </a:lnTo>
                  <a:lnTo>
                    <a:pt x="143476" y="78952"/>
                  </a:lnTo>
                  <a:lnTo>
                    <a:pt x="100571" y="102749"/>
                  </a:lnTo>
                  <a:lnTo>
                    <a:pt x="70471" y="122908"/>
                  </a:lnTo>
                  <a:lnTo>
                    <a:pt x="58861" y="136167"/>
                  </a:lnTo>
                  <a:lnTo>
                    <a:pt x="57417" y="140478"/>
                  </a:lnTo>
                  <a:lnTo>
                    <a:pt x="57694" y="149032"/>
                  </a:lnTo>
                  <a:lnTo>
                    <a:pt x="62989" y="152583"/>
                  </a:lnTo>
                  <a:lnTo>
                    <a:pt x="105094" y="165234"/>
                  </a:lnTo>
                  <a:lnTo>
                    <a:pt x="141870" y="175127"/>
                  </a:lnTo>
                  <a:lnTo>
                    <a:pt x="185314" y="187711"/>
                  </a:lnTo>
                  <a:lnTo>
                    <a:pt x="198263" y="194719"/>
                  </a:lnTo>
                  <a:lnTo>
                    <a:pt x="201857" y="199270"/>
                  </a:lnTo>
                  <a:lnTo>
                    <a:pt x="203549" y="204420"/>
                  </a:lnTo>
                  <a:lnTo>
                    <a:pt x="203970" y="209969"/>
                  </a:lnTo>
                  <a:lnTo>
                    <a:pt x="201428" y="215785"/>
                  </a:lnTo>
                  <a:lnTo>
                    <a:pt x="185074" y="233380"/>
                  </a:lnTo>
                  <a:lnTo>
                    <a:pt x="143809" y="260094"/>
                  </a:lnTo>
                  <a:lnTo>
                    <a:pt x="105050" y="278493"/>
                  </a:lnTo>
                  <a:lnTo>
                    <a:pt x="61504" y="295651"/>
                  </a:lnTo>
                  <a:lnTo>
                    <a:pt x="19244" y="322140"/>
                  </a:lnTo>
                  <a:lnTo>
                    <a:pt x="5922" y="335134"/>
                  </a:lnTo>
                  <a:lnTo>
                    <a:pt x="0" y="347964"/>
                  </a:lnTo>
                  <a:lnTo>
                    <a:pt x="1949" y="352938"/>
                  </a:lnTo>
                  <a:lnTo>
                    <a:pt x="6776" y="356960"/>
                  </a:lnTo>
                  <a:lnTo>
                    <a:pt x="13521" y="360346"/>
                  </a:lnTo>
                  <a:lnTo>
                    <a:pt x="49984" y="365112"/>
                  </a:lnTo>
                  <a:lnTo>
                    <a:pt x="86422" y="366524"/>
                  </a:lnTo>
                  <a:lnTo>
                    <a:pt x="121856" y="368736"/>
                  </a:lnTo>
                  <a:lnTo>
                    <a:pt x="160887" y="371365"/>
                  </a:lnTo>
                  <a:lnTo>
                    <a:pt x="206223" y="372140"/>
                  </a:lnTo>
                  <a:lnTo>
                    <a:pt x="243069" y="369821"/>
                  </a:lnTo>
                  <a:lnTo>
                    <a:pt x="277319" y="366438"/>
                  </a:lnTo>
                  <a:lnTo>
                    <a:pt x="325463" y="360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266"/>
            <p:cNvSpPr/>
            <p:nvPr>
              <p:custDataLst>
                <p:tags r:id="rId33"/>
              </p:custDataLst>
            </p:nvPr>
          </p:nvSpPr>
          <p:spPr>
            <a:xfrm>
              <a:off x="5568950" y="6035119"/>
              <a:ext cx="6351" cy="10082"/>
            </a:xfrm>
            <a:custGeom>
              <a:avLst/>
              <a:gdLst/>
              <a:ahLst/>
              <a:cxnLst/>
              <a:rect l="0" t="0" r="0" b="0"/>
              <a:pathLst>
                <a:path w="6351" h="10082">
                  <a:moveTo>
                    <a:pt x="6350" y="10081"/>
                  </a:moveTo>
                  <a:lnTo>
                    <a:pt x="6350" y="10081"/>
                  </a:lnTo>
                  <a:lnTo>
                    <a:pt x="6350" y="3339"/>
                  </a:lnTo>
                  <a:lnTo>
                    <a:pt x="5645" y="2058"/>
                  </a:lnTo>
                  <a:lnTo>
                    <a:pt x="4468" y="1911"/>
                  </a:lnTo>
                  <a:lnTo>
                    <a:pt x="2979" y="2518"/>
                  </a:lnTo>
                  <a:lnTo>
                    <a:pt x="1986" y="2216"/>
                  </a:lnTo>
                  <a:lnTo>
                    <a:pt x="1324" y="1311"/>
                  </a:lnTo>
                  <a:lnTo>
                    <a:pt x="883" y="0"/>
                  </a:lnTo>
                  <a:lnTo>
                    <a:pt x="588" y="539"/>
                  </a:lnTo>
                  <a:lnTo>
                    <a:pt x="0" y="10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267"/>
            <p:cNvSpPr/>
            <p:nvPr>
              <p:custDataLst>
                <p:tags r:id="rId34"/>
              </p:custDataLst>
            </p:nvPr>
          </p:nvSpPr>
          <p:spPr>
            <a:xfrm>
              <a:off x="5673529" y="6127750"/>
              <a:ext cx="41472" cy="6351"/>
            </a:xfrm>
            <a:custGeom>
              <a:avLst/>
              <a:gdLst/>
              <a:ahLst/>
              <a:cxnLst/>
              <a:rect l="0" t="0" r="0" b="0"/>
              <a:pathLst>
                <a:path w="4147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2979"/>
                  </a:lnTo>
                  <a:lnTo>
                    <a:pt x="418" y="1986"/>
                  </a:lnTo>
                  <a:lnTo>
                    <a:pt x="4646" y="883"/>
                  </a:lnTo>
                  <a:lnTo>
                    <a:pt x="41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268"/>
            <p:cNvSpPr/>
            <p:nvPr>
              <p:custDataLst>
                <p:tags r:id="rId35"/>
              </p:custDataLst>
            </p:nvPr>
          </p:nvSpPr>
          <p:spPr>
            <a:xfrm>
              <a:off x="5715000" y="5448281"/>
              <a:ext cx="127001" cy="120670"/>
            </a:xfrm>
            <a:custGeom>
              <a:avLst/>
              <a:gdLst/>
              <a:ahLst/>
              <a:cxnLst/>
              <a:rect l="0" t="0" r="0" b="0"/>
              <a:pathLst>
                <a:path w="127001" h="120670">
                  <a:moveTo>
                    <a:pt x="0" y="44469"/>
                  </a:moveTo>
                  <a:lnTo>
                    <a:pt x="0" y="44469"/>
                  </a:lnTo>
                  <a:lnTo>
                    <a:pt x="0" y="41098"/>
                  </a:lnTo>
                  <a:lnTo>
                    <a:pt x="0" y="83224"/>
                  </a:lnTo>
                  <a:lnTo>
                    <a:pt x="0" y="109480"/>
                  </a:lnTo>
                  <a:lnTo>
                    <a:pt x="0" y="108976"/>
                  </a:lnTo>
                  <a:lnTo>
                    <a:pt x="11537" y="69746"/>
                  </a:lnTo>
                  <a:lnTo>
                    <a:pt x="26006" y="26779"/>
                  </a:lnTo>
                  <a:lnTo>
                    <a:pt x="39082" y="3659"/>
                  </a:lnTo>
                  <a:lnTo>
                    <a:pt x="44399" y="1034"/>
                  </a:lnTo>
                  <a:lnTo>
                    <a:pt x="59714" y="0"/>
                  </a:lnTo>
                  <a:lnTo>
                    <a:pt x="81428" y="6755"/>
                  </a:lnTo>
                  <a:lnTo>
                    <a:pt x="94751" y="21357"/>
                  </a:lnTo>
                  <a:lnTo>
                    <a:pt x="117180" y="61854"/>
                  </a:lnTo>
                  <a:lnTo>
                    <a:pt x="127000" y="120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269"/>
            <p:cNvSpPr/>
            <p:nvPr>
              <p:custDataLst>
                <p:tags r:id="rId36"/>
              </p:custDataLst>
            </p:nvPr>
          </p:nvSpPr>
          <p:spPr>
            <a:xfrm>
              <a:off x="5854700" y="6096000"/>
              <a:ext cx="1" cy="88901"/>
            </a:xfrm>
            <a:custGeom>
              <a:avLst/>
              <a:gdLst/>
              <a:ahLst/>
              <a:cxnLst/>
              <a:rect l="0" t="0" r="0" b="0"/>
              <a:pathLst>
                <a:path w="1" h="88901">
                  <a:moveTo>
                    <a:pt x="0" y="0"/>
                  </a:moveTo>
                  <a:lnTo>
                    <a:pt x="0" y="0"/>
                  </a:lnTo>
                  <a:lnTo>
                    <a:pt x="0" y="4142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270"/>
            <p:cNvSpPr/>
            <p:nvPr>
              <p:custDataLst>
                <p:tags r:id="rId37"/>
              </p:custDataLst>
            </p:nvPr>
          </p:nvSpPr>
          <p:spPr>
            <a:xfrm>
              <a:off x="5676769" y="6178550"/>
              <a:ext cx="57282" cy="18450"/>
            </a:xfrm>
            <a:custGeom>
              <a:avLst/>
              <a:gdLst/>
              <a:ahLst/>
              <a:cxnLst/>
              <a:rect l="0" t="0" r="0" b="0"/>
              <a:pathLst>
                <a:path w="57282" h="18450">
                  <a:moveTo>
                    <a:pt x="12831" y="0"/>
                  </a:moveTo>
                  <a:lnTo>
                    <a:pt x="12831" y="0"/>
                  </a:lnTo>
                  <a:lnTo>
                    <a:pt x="9460" y="3371"/>
                  </a:lnTo>
                  <a:lnTo>
                    <a:pt x="7805" y="8789"/>
                  </a:lnTo>
                  <a:lnTo>
                    <a:pt x="7364" y="12209"/>
                  </a:lnTo>
                  <a:lnTo>
                    <a:pt x="5659" y="14489"/>
                  </a:lnTo>
                  <a:lnTo>
                    <a:pt x="0" y="17023"/>
                  </a:lnTo>
                  <a:lnTo>
                    <a:pt x="750" y="17699"/>
                  </a:lnTo>
                  <a:lnTo>
                    <a:pt x="9108" y="18449"/>
                  </a:lnTo>
                  <a:lnTo>
                    <a:pt x="5728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878"/>
          <p:cNvGrpSpPr/>
          <p:nvPr/>
        </p:nvGrpSpPr>
        <p:grpSpPr>
          <a:xfrm>
            <a:off x="6184900" y="5635098"/>
            <a:ext cx="279401" cy="295803"/>
            <a:chOff x="6184900" y="5635098"/>
            <a:chExt cx="279401" cy="295803"/>
          </a:xfrm>
        </p:grpSpPr>
        <p:sp>
          <p:nvSpPr>
            <p:cNvPr id="175" name="SMARTInkShape-4271"/>
            <p:cNvSpPr/>
            <p:nvPr>
              <p:custDataLst>
                <p:tags r:id="rId27"/>
              </p:custDataLst>
            </p:nvPr>
          </p:nvSpPr>
          <p:spPr>
            <a:xfrm>
              <a:off x="6191327" y="5646633"/>
              <a:ext cx="145974" cy="271568"/>
            </a:xfrm>
            <a:custGeom>
              <a:avLst/>
              <a:gdLst/>
              <a:ahLst/>
              <a:cxnLst/>
              <a:rect l="0" t="0" r="0" b="0"/>
              <a:pathLst>
                <a:path w="145974" h="271568">
                  <a:moveTo>
                    <a:pt x="6273" y="23917"/>
                  </a:moveTo>
                  <a:lnTo>
                    <a:pt x="6273" y="23917"/>
                  </a:lnTo>
                  <a:lnTo>
                    <a:pt x="2902" y="20546"/>
                  </a:lnTo>
                  <a:lnTo>
                    <a:pt x="1247" y="15128"/>
                  </a:lnTo>
                  <a:lnTo>
                    <a:pt x="0" y="0"/>
                  </a:lnTo>
                  <a:lnTo>
                    <a:pt x="6688" y="5698"/>
                  </a:lnTo>
                  <a:lnTo>
                    <a:pt x="37590" y="51935"/>
                  </a:lnTo>
                  <a:lnTo>
                    <a:pt x="58826" y="88193"/>
                  </a:lnTo>
                  <a:lnTo>
                    <a:pt x="81111" y="129510"/>
                  </a:lnTo>
                  <a:lnTo>
                    <a:pt x="99238" y="168093"/>
                  </a:lnTo>
                  <a:lnTo>
                    <a:pt x="121375" y="206835"/>
                  </a:lnTo>
                  <a:lnTo>
                    <a:pt x="145973" y="271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272"/>
            <p:cNvSpPr/>
            <p:nvPr>
              <p:custDataLst>
                <p:tags r:id="rId28"/>
              </p:custDataLst>
            </p:nvPr>
          </p:nvSpPr>
          <p:spPr>
            <a:xfrm>
              <a:off x="6184900" y="5635098"/>
              <a:ext cx="222251" cy="283103"/>
            </a:xfrm>
            <a:custGeom>
              <a:avLst/>
              <a:gdLst/>
              <a:ahLst/>
              <a:cxnLst/>
              <a:rect l="0" t="0" r="0" b="0"/>
              <a:pathLst>
                <a:path w="222251" h="283103">
                  <a:moveTo>
                    <a:pt x="222250" y="16402"/>
                  </a:moveTo>
                  <a:lnTo>
                    <a:pt x="222250" y="16402"/>
                  </a:lnTo>
                  <a:lnTo>
                    <a:pt x="222250" y="6289"/>
                  </a:lnTo>
                  <a:lnTo>
                    <a:pt x="221545" y="3309"/>
                  </a:lnTo>
                  <a:lnTo>
                    <a:pt x="220368" y="1323"/>
                  </a:lnTo>
                  <a:lnTo>
                    <a:pt x="218879" y="0"/>
                  </a:lnTo>
                  <a:lnTo>
                    <a:pt x="216475" y="528"/>
                  </a:lnTo>
                  <a:lnTo>
                    <a:pt x="200596" y="13397"/>
                  </a:lnTo>
                  <a:lnTo>
                    <a:pt x="161727" y="56616"/>
                  </a:lnTo>
                  <a:lnTo>
                    <a:pt x="128541" y="99623"/>
                  </a:lnTo>
                  <a:lnTo>
                    <a:pt x="88711" y="146417"/>
                  </a:lnTo>
                  <a:lnTo>
                    <a:pt x="51611" y="190339"/>
                  </a:lnTo>
                  <a:lnTo>
                    <a:pt x="25560" y="230677"/>
                  </a:lnTo>
                  <a:lnTo>
                    <a:pt x="0" y="283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273"/>
            <p:cNvSpPr/>
            <p:nvPr>
              <p:custDataLst>
                <p:tags r:id="rId29"/>
              </p:custDataLst>
            </p:nvPr>
          </p:nvSpPr>
          <p:spPr>
            <a:xfrm>
              <a:off x="6445250" y="58547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4468" y="3766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274"/>
            <p:cNvSpPr/>
            <p:nvPr>
              <p:custDataLst>
                <p:tags r:id="rId30"/>
              </p:custDataLst>
            </p:nvPr>
          </p:nvSpPr>
          <p:spPr>
            <a:xfrm>
              <a:off x="6460642" y="574040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3658" y="12700"/>
                  </a:moveTo>
                  <a:lnTo>
                    <a:pt x="3658" y="12700"/>
                  </a:lnTo>
                  <a:lnTo>
                    <a:pt x="3658" y="9329"/>
                  </a:lnTo>
                  <a:lnTo>
                    <a:pt x="1776" y="5792"/>
                  </a:lnTo>
                  <a:lnTo>
                    <a:pt x="287" y="3861"/>
                  </a:lnTo>
                  <a:lnTo>
                    <a:pt x="0" y="2574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879"/>
          <p:cNvGrpSpPr/>
          <p:nvPr/>
        </p:nvGrpSpPr>
        <p:grpSpPr>
          <a:xfrm>
            <a:off x="6807200" y="5412937"/>
            <a:ext cx="1096291" cy="673232"/>
            <a:chOff x="6807200" y="5412937"/>
            <a:chExt cx="1096291" cy="673232"/>
          </a:xfrm>
        </p:grpSpPr>
        <p:sp>
          <p:nvSpPr>
            <p:cNvPr id="180" name="SMARTInkShape-4275"/>
            <p:cNvSpPr/>
            <p:nvPr>
              <p:custDataLst>
                <p:tags r:id="rId17"/>
              </p:custDataLst>
            </p:nvPr>
          </p:nvSpPr>
          <p:spPr>
            <a:xfrm>
              <a:off x="6807200" y="5628830"/>
              <a:ext cx="124654" cy="457339"/>
            </a:xfrm>
            <a:custGeom>
              <a:avLst/>
              <a:gdLst/>
              <a:ahLst/>
              <a:cxnLst/>
              <a:rect l="0" t="0" r="0" b="0"/>
              <a:pathLst>
                <a:path w="124654" h="457339">
                  <a:moveTo>
                    <a:pt x="6350" y="130620"/>
                  </a:moveTo>
                  <a:lnTo>
                    <a:pt x="6350" y="130620"/>
                  </a:lnTo>
                  <a:lnTo>
                    <a:pt x="6349" y="116491"/>
                  </a:lnTo>
                  <a:lnTo>
                    <a:pt x="7055" y="120107"/>
                  </a:lnTo>
                  <a:lnTo>
                    <a:pt x="11817" y="159931"/>
                  </a:lnTo>
                  <a:lnTo>
                    <a:pt x="12438" y="202020"/>
                  </a:lnTo>
                  <a:lnTo>
                    <a:pt x="12622" y="236755"/>
                  </a:lnTo>
                  <a:lnTo>
                    <a:pt x="12677" y="281777"/>
                  </a:lnTo>
                  <a:lnTo>
                    <a:pt x="12690" y="317040"/>
                  </a:lnTo>
                  <a:lnTo>
                    <a:pt x="12697" y="361304"/>
                  </a:lnTo>
                  <a:lnTo>
                    <a:pt x="12699" y="405336"/>
                  </a:lnTo>
                  <a:lnTo>
                    <a:pt x="10819" y="449811"/>
                  </a:lnTo>
                  <a:lnTo>
                    <a:pt x="9329" y="455597"/>
                  </a:lnTo>
                  <a:lnTo>
                    <a:pt x="8336" y="457338"/>
                  </a:lnTo>
                  <a:lnTo>
                    <a:pt x="7674" y="456382"/>
                  </a:lnTo>
                  <a:lnTo>
                    <a:pt x="7230" y="417379"/>
                  </a:lnTo>
                  <a:lnTo>
                    <a:pt x="10765" y="375433"/>
                  </a:lnTo>
                  <a:lnTo>
                    <a:pt x="12126" y="335489"/>
                  </a:lnTo>
                  <a:lnTo>
                    <a:pt x="12444" y="297402"/>
                  </a:lnTo>
                  <a:lnTo>
                    <a:pt x="14468" y="252723"/>
                  </a:lnTo>
                  <a:lnTo>
                    <a:pt x="17014" y="209582"/>
                  </a:lnTo>
                  <a:lnTo>
                    <a:pt x="19152" y="164756"/>
                  </a:lnTo>
                  <a:lnTo>
                    <a:pt x="23235" y="126388"/>
                  </a:lnTo>
                  <a:lnTo>
                    <a:pt x="28735" y="79898"/>
                  </a:lnTo>
                  <a:lnTo>
                    <a:pt x="39622" y="37423"/>
                  </a:lnTo>
                  <a:lnTo>
                    <a:pt x="49761" y="10186"/>
                  </a:lnTo>
                  <a:lnTo>
                    <a:pt x="53635" y="4470"/>
                  </a:lnTo>
                  <a:lnTo>
                    <a:pt x="57629" y="1364"/>
                  </a:lnTo>
                  <a:lnTo>
                    <a:pt x="61702" y="0"/>
                  </a:lnTo>
                  <a:lnTo>
                    <a:pt x="71873" y="2246"/>
                  </a:lnTo>
                  <a:lnTo>
                    <a:pt x="77549" y="4821"/>
                  </a:lnTo>
                  <a:lnTo>
                    <a:pt x="95649" y="21929"/>
                  </a:lnTo>
                  <a:lnTo>
                    <a:pt x="107676" y="38129"/>
                  </a:lnTo>
                  <a:lnTo>
                    <a:pt x="119080" y="65350"/>
                  </a:lnTo>
                  <a:lnTo>
                    <a:pt x="124653" y="103598"/>
                  </a:lnTo>
                  <a:lnTo>
                    <a:pt x="119562" y="139468"/>
                  </a:lnTo>
                  <a:lnTo>
                    <a:pt x="105350" y="157835"/>
                  </a:lnTo>
                  <a:lnTo>
                    <a:pt x="95633" y="165697"/>
                  </a:lnTo>
                  <a:lnTo>
                    <a:pt x="71666" y="174432"/>
                  </a:lnTo>
                  <a:lnTo>
                    <a:pt x="26150" y="180039"/>
                  </a:lnTo>
                  <a:lnTo>
                    <a:pt x="0" y="181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276"/>
            <p:cNvSpPr/>
            <p:nvPr>
              <p:custDataLst>
                <p:tags r:id="rId18"/>
              </p:custDataLst>
            </p:nvPr>
          </p:nvSpPr>
          <p:spPr>
            <a:xfrm>
              <a:off x="6986765" y="5870718"/>
              <a:ext cx="80786" cy="110983"/>
            </a:xfrm>
            <a:custGeom>
              <a:avLst/>
              <a:gdLst/>
              <a:ahLst/>
              <a:cxnLst/>
              <a:rect l="0" t="0" r="0" b="0"/>
              <a:pathLst>
                <a:path w="80786" h="110983">
                  <a:moveTo>
                    <a:pt x="10935" y="15732"/>
                  </a:moveTo>
                  <a:lnTo>
                    <a:pt x="10935" y="15732"/>
                  </a:lnTo>
                  <a:lnTo>
                    <a:pt x="10935" y="6893"/>
                  </a:lnTo>
                  <a:lnTo>
                    <a:pt x="9523" y="5606"/>
                  </a:lnTo>
                  <a:lnTo>
                    <a:pt x="2207" y="3089"/>
                  </a:lnTo>
                  <a:lnTo>
                    <a:pt x="883" y="1659"/>
                  </a:lnTo>
                  <a:lnTo>
                    <a:pt x="0" y="0"/>
                  </a:lnTo>
                  <a:lnTo>
                    <a:pt x="2129" y="4407"/>
                  </a:lnTo>
                  <a:lnTo>
                    <a:pt x="42152" y="50615"/>
                  </a:lnTo>
                  <a:lnTo>
                    <a:pt x="80785" y="110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277"/>
            <p:cNvSpPr/>
            <p:nvPr>
              <p:custDataLst>
                <p:tags r:id="rId19"/>
              </p:custDataLst>
            </p:nvPr>
          </p:nvSpPr>
          <p:spPr>
            <a:xfrm>
              <a:off x="6978650" y="5876442"/>
              <a:ext cx="114301" cy="111609"/>
            </a:xfrm>
            <a:custGeom>
              <a:avLst/>
              <a:gdLst/>
              <a:ahLst/>
              <a:cxnLst/>
              <a:rect l="0" t="0" r="0" b="0"/>
              <a:pathLst>
                <a:path w="114301" h="111609">
                  <a:moveTo>
                    <a:pt x="114300" y="3658"/>
                  </a:moveTo>
                  <a:lnTo>
                    <a:pt x="114300" y="3658"/>
                  </a:lnTo>
                  <a:lnTo>
                    <a:pt x="114300" y="0"/>
                  </a:lnTo>
                  <a:lnTo>
                    <a:pt x="114300" y="1562"/>
                  </a:lnTo>
                  <a:lnTo>
                    <a:pt x="69519" y="42296"/>
                  </a:lnTo>
                  <a:lnTo>
                    <a:pt x="24063" y="87553"/>
                  </a:lnTo>
                  <a:lnTo>
                    <a:pt x="0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278"/>
            <p:cNvSpPr/>
            <p:nvPr>
              <p:custDataLst>
                <p:tags r:id="rId20"/>
              </p:custDataLst>
            </p:nvPr>
          </p:nvSpPr>
          <p:spPr>
            <a:xfrm>
              <a:off x="6938418" y="5412937"/>
              <a:ext cx="129133" cy="131515"/>
            </a:xfrm>
            <a:custGeom>
              <a:avLst/>
              <a:gdLst/>
              <a:ahLst/>
              <a:cxnLst/>
              <a:rect l="0" t="0" r="0" b="0"/>
              <a:pathLst>
                <a:path w="129133" h="131515">
                  <a:moveTo>
                    <a:pt x="59282" y="16313"/>
                  </a:moveTo>
                  <a:lnTo>
                    <a:pt x="59282" y="16313"/>
                  </a:lnTo>
                  <a:lnTo>
                    <a:pt x="55911" y="16313"/>
                  </a:lnTo>
                  <a:lnTo>
                    <a:pt x="52374" y="20076"/>
                  </a:lnTo>
                  <a:lnTo>
                    <a:pt x="31340" y="61747"/>
                  </a:lnTo>
                  <a:lnTo>
                    <a:pt x="13731" y="105063"/>
                  </a:lnTo>
                  <a:lnTo>
                    <a:pt x="0" y="130907"/>
                  </a:lnTo>
                  <a:lnTo>
                    <a:pt x="5" y="131514"/>
                  </a:lnTo>
                  <a:lnTo>
                    <a:pt x="714" y="131214"/>
                  </a:lnTo>
                  <a:lnTo>
                    <a:pt x="17950" y="84357"/>
                  </a:lnTo>
                  <a:lnTo>
                    <a:pt x="41618" y="39916"/>
                  </a:lnTo>
                  <a:lnTo>
                    <a:pt x="60777" y="6501"/>
                  </a:lnTo>
                  <a:lnTo>
                    <a:pt x="64512" y="3422"/>
                  </a:lnTo>
                  <a:lnTo>
                    <a:pt x="74307" y="0"/>
                  </a:lnTo>
                  <a:lnTo>
                    <a:pt x="79176" y="499"/>
                  </a:lnTo>
                  <a:lnTo>
                    <a:pt x="88350" y="4816"/>
                  </a:lnTo>
                  <a:lnTo>
                    <a:pt x="95249" y="15201"/>
                  </a:lnTo>
                  <a:lnTo>
                    <a:pt x="107684" y="57350"/>
                  </a:lnTo>
                  <a:lnTo>
                    <a:pt x="114938" y="82251"/>
                  </a:lnTo>
                  <a:lnTo>
                    <a:pt x="129132" y="105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279"/>
            <p:cNvSpPr/>
            <p:nvPr>
              <p:custDataLst>
                <p:tags r:id="rId21"/>
              </p:custDataLst>
            </p:nvPr>
          </p:nvSpPr>
          <p:spPr>
            <a:xfrm>
              <a:off x="7310564" y="5583234"/>
              <a:ext cx="112325" cy="321791"/>
            </a:xfrm>
            <a:custGeom>
              <a:avLst/>
              <a:gdLst/>
              <a:ahLst/>
              <a:cxnLst/>
              <a:rect l="0" t="0" r="0" b="0"/>
              <a:pathLst>
                <a:path w="112325" h="321791">
                  <a:moveTo>
                    <a:pt x="106236" y="36516"/>
                  </a:moveTo>
                  <a:lnTo>
                    <a:pt x="106236" y="36516"/>
                  </a:lnTo>
                  <a:lnTo>
                    <a:pt x="109606" y="33145"/>
                  </a:lnTo>
                  <a:lnTo>
                    <a:pt x="111262" y="27727"/>
                  </a:lnTo>
                  <a:lnTo>
                    <a:pt x="112324" y="12750"/>
                  </a:lnTo>
                  <a:lnTo>
                    <a:pt x="110588" y="6433"/>
                  </a:lnTo>
                  <a:lnTo>
                    <a:pt x="109137" y="3760"/>
                  </a:lnTo>
                  <a:lnTo>
                    <a:pt x="106759" y="1979"/>
                  </a:lnTo>
                  <a:lnTo>
                    <a:pt x="100353" y="0"/>
                  </a:lnTo>
                  <a:lnTo>
                    <a:pt x="89040" y="6646"/>
                  </a:lnTo>
                  <a:lnTo>
                    <a:pt x="75310" y="20417"/>
                  </a:lnTo>
                  <a:lnTo>
                    <a:pt x="46215" y="65728"/>
                  </a:lnTo>
                  <a:lnTo>
                    <a:pt x="29186" y="103419"/>
                  </a:lnTo>
                  <a:lnTo>
                    <a:pt x="14105" y="150335"/>
                  </a:lnTo>
                  <a:lnTo>
                    <a:pt x="4071" y="186500"/>
                  </a:lnTo>
                  <a:lnTo>
                    <a:pt x="0" y="225203"/>
                  </a:lnTo>
                  <a:lnTo>
                    <a:pt x="2165" y="264578"/>
                  </a:lnTo>
                  <a:lnTo>
                    <a:pt x="7301" y="282751"/>
                  </a:lnTo>
                  <a:lnTo>
                    <a:pt x="20007" y="302796"/>
                  </a:lnTo>
                  <a:lnTo>
                    <a:pt x="31928" y="314318"/>
                  </a:lnTo>
                  <a:lnTo>
                    <a:pt x="46634" y="321790"/>
                  </a:lnTo>
                  <a:lnTo>
                    <a:pt x="106236" y="315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280"/>
            <p:cNvSpPr/>
            <p:nvPr>
              <p:custDataLst>
                <p:tags r:id="rId22"/>
              </p:custDataLst>
            </p:nvPr>
          </p:nvSpPr>
          <p:spPr>
            <a:xfrm>
              <a:off x="7505961" y="5622442"/>
              <a:ext cx="114040" cy="257659"/>
            </a:xfrm>
            <a:custGeom>
              <a:avLst/>
              <a:gdLst/>
              <a:ahLst/>
              <a:cxnLst/>
              <a:rect l="0" t="0" r="0" b="0"/>
              <a:pathLst>
                <a:path w="114040" h="257659">
                  <a:moveTo>
                    <a:pt x="6089" y="3658"/>
                  </a:moveTo>
                  <a:lnTo>
                    <a:pt x="6089" y="3658"/>
                  </a:lnTo>
                  <a:lnTo>
                    <a:pt x="2718" y="3658"/>
                  </a:lnTo>
                  <a:lnTo>
                    <a:pt x="1725" y="2952"/>
                  </a:lnTo>
                  <a:lnTo>
                    <a:pt x="1062" y="1776"/>
                  </a:lnTo>
                  <a:lnTo>
                    <a:pt x="621" y="287"/>
                  </a:lnTo>
                  <a:lnTo>
                    <a:pt x="327" y="0"/>
                  </a:lnTo>
                  <a:lnTo>
                    <a:pt x="131" y="514"/>
                  </a:lnTo>
                  <a:lnTo>
                    <a:pt x="0" y="1562"/>
                  </a:lnTo>
                  <a:lnTo>
                    <a:pt x="14949" y="44757"/>
                  </a:lnTo>
                  <a:lnTo>
                    <a:pt x="33771" y="89530"/>
                  </a:lnTo>
                  <a:lnTo>
                    <a:pt x="56634" y="135547"/>
                  </a:lnTo>
                  <a:lnTo>
                    <a:pt x="83231" y="180821"/>
                  </a:lnTo>
                  <a:lnTo>
                    <a:pt x="105374" y="224927"/>
                  </a:lnTo>
                  <a:lnTo>
                    <a:pt x="110188" y="234644"/>
                  </a:lnTo>
                  <a:lnTo>
                    <a:pt x="114039" y="25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281"/>
            <p:cNvSpPr/>
            <p:nvPr>
              <p:custDataLst>
                <p:tags r:id="rId23"/>
              </p:custDataLst>
            </p:nvPr>
          </p:nvSpPr>
          <p:spPr>
            <a:xfrm>
              <a:off x="7512050" y="5621515"/>
              <a:ext cx="184151" cy="258586"/>
            </a:xfrm>
            <a:custGeom>
              <a:avLst/>
              <a:gdLst/>
              <a:ahLst/>
              <a:cxnLst/>
              <a:rect l="0" t="0" r="0" b="0"/>
              <a:pathLst>
                <a:path w="184151" h="258586">
                  <a:moveTo>
                    <a:pt x="184150" y="10935"/>
                  </a:moveTo>
                  <a:lnTo>
                    <a:pt x="184150" y="10935"/>
                  </a:lnTo>
                  <a:lnTo>
                    <a:pt x="184150" y="4193"/>
                  </a:lnTo>
                  <a:lnTo>
                    <a:pt x="183444" y="2207"/>
                  </a:lnTo>
                  <a:lnTo>
                    <a:pt x="182269" y="884"/>
                  </a:lnTo>
                  <a:lnTo>
                    <a:pt x="180779" y="0"/>
                  </a:lnTo>
                  <a:lnTo>
                    <a:pt x="178375" y="823"/>
                  </a:lnTo>
                  <a:lnTo>
                    <a:pt x="157014" y="19438"/>
                  </a:lnTo>
                  <a:lnTo>
                    <a:pt x="118401" y="63137"/>
                  </a:lnTo>
                  <a:lnTo>
                    <a:pt x="81696" y="109366"/>
                  </a:lnTo>
                  <a:lnTo>
                    <a:pt x="48515" y="154242"/>
                  </a:lnTo>
                  <a:lnTo>
                    <a:pt x="20142" y="192625"/>
                  </a:lnTo>
                  <a:lnTo>
                    <a:pt x="143" y="235683"/>
                  </a:lnTo>
                  <a:lnTo>
                    <a:pt x="0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282"/>
            <p:cNvSpPr/>
            <p:nvPr>
              <p:custDataLst>
                <p:tags r:id="rId24"/>
              </p:custDataLst>
            </p:nvPr>
          </p:nvSpPr>
          <p:spPr>
            <a:xfrm>
              <a:off x="7715250" y="58229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4468" y="12552"/>
                  </a:lnTo>
                  <a:lnTo>
                    <a:pt x="2691" y="24628"/>
                  </a:lnTo>
                  <a:lnTo>
                    <a:pt x="3537" y="4576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283"/>
            <p:cNvSpPr/>
            <p:nvPr>
              <p:custDataLst>
                <p:tags r:id="rId25"/>
              </p:custDataLst>
            </p:nvPr>
          </p:nvSpPr>
          <p:spPr>
            <a:xfrm>
              <a:off x="7730929" y="5715000"/>
              <a:ext cx="16072" cy="25401"/>
            </a:xfrm>
            <a:custGeom>
              <a:avLst/>
              <a:gdLst/>
              <a:ahLst/>
              <a:cxnLst/>
              <a:rect l="0" t="0" r="0" b="0"/>
              <a:pathLst>
                <a:path w="16072" h="25401">
                  <a:moveTo>
                    <a:pt x="3371" y="25400"/>
                  </a:moveTo>
                  <a:lnTo>
                    <a:pt x="3371" y="25400"/>
                  </a:lnTo>
                  <a:lnTo>
                    <a:pt x="3371" y="22029"/>
                  </a:lnTo>
                  <a:lnTo>
                    <a:pt x="0" y="13191"/>
                  </a:lnTo>
                  <a:lnTo>
                    <a:pt x="1124" y="10204"/>
                  </a:lnTo>
                  <a:lnTo>
                    <a:pt x="16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284"/>
            <p:cNvSpPr/>
            <p:nvPr>
              <p:custDataLst>
                <p:tags r:id="rId26"/>
              </p:custDataLst>
            </p:nvPr>
          </p:nvSpPr>
          <p:spPr>
            <a:xfrm>
              <a:off x="7823200" y="5575300"/>
              <a:ext cx="80291" cy="355601"/>
            </a:xfrm>
            <a:custGeom>
              <a:avLst/>
              <a:gdLst/>
              <a:ahLst/>
              <a:cxnLst/>
              <a:rect l="0" t="0" r="0" b="0"/>
              <a:pathLst>
                <a:path w="80291" h="355601">
                  <a:moveTo>
                    <a:pt x="50800" y="0"/>
                  </a:moveTo>
                  <a:lnTo>
                    <a:pt x="50800" y="0"/>
                  </a:lnTo>
                  <a:lnTo>
                    <a:pt x="54170" y="3371"/>
                  </a:lnTo>
                  <a:lnTo>
                    <a:pt x="65546" y="49285"/>
                  </a:lnTo>
                  <a:lnTo>
                    <a:pt x="74925" y="92214"/>
                  </a:lnTo>
                  <a:lnTo>
                    <a:pt x="80290" y="133155"/>
                  </a:lnTo>
                  <a:lnTo>
                    <a:pt x="79999" y="172568"/>
                  </a:lnTo>
                  <a:lnTo>
                    <a:pt x="75443" y="215056"/>
                  </a:lnTo>
                  <a:lnTo>
                    <a:pt x="63981" y="253044"/>
                  </a:lnTo>
                  <a:lnTo>
                    <a:pt x="44592" y="296286"/>
                  </a:lnTo>
                  <a:lnTo>
                    <a:pt x="27323" y="326501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880"/>
          <p:cNvGrpSpPr/>
          <p:nvPr/>
        </p:nvGrpSpPr>
        <p:grpSpPr>
          <a:xfrm>
            <a:off x="8350250" y="5803900"/>
            <a:ext cx="209551" cy="126083"/>
            <a:chOff x="8350250" y="5803900"/>
            <a:chExt cx="209551" cy="126083"/>
          </a:xfrm>
        </p:grpSpPr>
        <p:sp>
          <p:nvSpPr>
            <p:cNvPr id="191" name="SMARTInkShape-4285"/>
            <p:cNvSpPr/>
            <p:nvPr>
              <p:custDataLst>
                <p:tags r:id="rId15"/>
              </p:custDataLst>
            </p:nvPr>
          </p:nvSpPr>
          <p:spPr>
            <a:xfrm>
              <a:off x="8350250" y="580390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5696" y="3145"/>
                  </a:lnTo>
                  <a:lnTo>
                    <a:pt x="48805" y="622"/>
                  </a:lnTo>
                  <a:lnTo>
                    <a:pt x="92183" y="5108"/>
                  </a:lnTo>
                  <a:lnTo>
                    <a:pt x="1587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286"/>
            <p:cNvSpPr/>
            <p:nvPr>
              <p:custDataLst>
                <p:tags r:id="rId16"/>
              </p:custDataLst>
            </p:nvPr>
          </p:nvSpPr>
          <p:spPr>
            <a:xfrm>
              <a:off x="8365598" y="5899150"/>
              <a:ext cx="194203" cy="30833"/>
            </a:xfrm>
            <a:custGeom>
              <a:avLst/>
              <a:gdLst/>
              <a:ahLst/>
              <a:cxnLst/>
              <a:rect l="0" t="0" r="0" b="0"/>
              <a:pathLst>
                <a:path w="194203" h="30833">
                  <a:moveTo>
                    <a:pt x="16402" y="0"/>
                  </a:moveTo>
                  <a:lnTo>
                    <a:pt x="16402" y="0"/>
                  </a:lnTo>
                  <a:lnTo>
                    <a:pt x="3310" y="13798"/>
                  </a:lnTo>
                  <a:lnTo>
                    <a:pt x="0" y="19774"/>
                  </a:lnTo>
                  <a:lnTo>
                    <a:pt x="3351" y="22354"/>
                  </a:lnTo>
                  <a:lnTo>
                    <a:pt x="28998" y="28652"/>
                  </a:lnTo>
                  <a:lnTo>
                    <a:pt x="67562" y="30832"/>
                  </a:lnTo>
                  <a:lnTo>
                    <a:pt x="108152" y="30772"/>
                  </a:lnTo>
                  <a:lnTo>
                    <a:pt x="19420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881"/>
          <p:cNvGrpSpPr/>
          <p:nvPr/>
        </p:nvGrpSpPr>
        <p:grpSpPr>
          <a:xfrm>
            <a:off x="9015180" y="5596115"/>
            <a:ext cx="217721" cy="504336"/>
            <a:chOff x="9015180" y="5596115"/>
            <a:chExt cx="217721" cy="504336"/>
          </a:xfrm>
        </p:grpSpPr>
        <p:sp>
          <p:nvSpPr>
            <p:cNvPr id="194" name="SMARTInkShape-4287"/>
            <p:cNvSpPr/>
            <p:nvPr>
              <p:custDataLst>
                <p:tags r:id="rId12"/>
              </p:custDataLst>
            </p:nvPr>
          </p:nvSpPr>
          <p:spPr>
            <a:xfrm>
              <a:off x="9081753" y="5973249"/>
              <a:ext cx="119398" cy="127202"/>
            </a:xfrm>
            <a:custGeom>
              <a:avLst/>
              <a:gdLst/>
              <a:ahLst/>
              <a:cxnLst/>
              <a:rect l="0" t="0" r="0" b="0"/>
              <a:pathLst>
                <a:path w="119398" h="127202">
                  <a:moveTo>
                    <a:pt x="36847" y="14801"/>
                  </a:moveTo>
                  <a:lnTo>
                    <a:pt x="36847" y="14801"/>
                  </a:lnTo>
                  <a:lnTo>
                    <a:pt x="29940" y="34260"/>
                  </a:lnTo>
                  <a:lnTo>
                    <a:pt x="17748" y="81542"/>
                  </a:lnTo>
                  <a:lnTo>
                    <a:pt x="7207" y="115730"/>
                  </a:lnTo>
                  <a:lnTo>
                    <a:pt x="0" y="127201"/>
                  </a:lnTo>
                  <a:lnTo>
                    <a:pt x="18568" y="87600"/>
                  </a:lnTo>
                  <a:lnTo>
                    <a:pt x="38238" y="42280"/>
                  </a:lnTo>
                  <a:lnTo>
                    <a:pt x="51841" y="17299"/>
                  </a:lnTo>
                  <a:lnTo>
                    <a:pt x="62561" y="5327"/>
                  </a:lnTo>
                  <a:lnTo>
                    <a:pt x="72029" y="7"/>
                  </a:lnTo>
                  <a:lnTo>
                    <a:pt x="76529" y="0"/>
                  </a:lnTo>
                  <a:lnTo>
                    <a:pt x="85292" y="3754"/>
                  </a:lnTo>
                  <a:lnTo>
                    <a:pt x="98160" y="20543"/>
                  </a:lnTo>
                  <a:lnTo>
                    <a:pt x="104168" y="36650"/>
                  </a:lnTo>
                  <a:lnTo>
                    <a:pt x="113271" y="77903"/>
                  </a:lnTo>
                  <a:lnTo>
                    <a:pt x="119397" y="122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288"/>
            <p:cNvSpPr/>
            <p:nvPr>
              <p:custDataLst>
                <p:tags r:id="rId13"/>
              </p:custDataLst>
            </p:nvPr>
          </p:nvSpPr>
          <p:spPr>
            <a:xfrm>
              <a:off x="9124950" y="5596115"/>
              <a:ext cx="31751" cy="207786"/>
            </a:xfrm>
            <a:custGeom>
              <a:avLst/>
              <a:gdLst/>
              <a:ahLst/>
              <a:cxnLst/>
              <a:rect l="0" t="0" r="0" b="0"/>
              <a:pathLst>
                <a:path w="31751" h="207786">
                  <a:moveTo>
                    <a:pt x="0" y="10935"/>
                  </a:moveTo>
                  <a:lnTo>
                    <a:pt x="0" y="10935"/>
                  </a:lnTo>
                  <a:lnTo>
                    <a:pt x="9433" y="2207"/>
                  </a:lnTo>
                  <a:lnTo>
                    <a:pt x="14305" y="0"/>
                  </a:lnTo>
                  <a:lnTo>
                    <a:pt x="16592" y="117"/>
                  </a:lnTo>
                  <a:lnTo>
                    <a:pt x="21015" y="2129"/>
                  </a:lnTo>
                  <a:lnTo>
                    <a:pt x="27472" y="24083"/>
                  </a:lnTo>
                  <a:lnTo>
                    <a:pt x="30905" y="65064"/>
                  </a:lnTo>
                  <a:lnTo>
                    <a:pt x="31583" y="107548"/>
                  </a:lnTo>
                  <a:lnTo>
                    <a:pt x="31728" y="150814"/>
                  </a:lnTo>
                  <a:lnTo>
                    <a:pt x="31750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289"/>
            <p:cNvSpPr/>
            <p:nvPr>
              <p:custDataLst>
                <p:tags r:id="rId14"/>
              </p:custDataLst>
            </p:nvPr>
          </p:nvSpPr>
          <p:spPr>
            <a:xfrm>
              <a:off x="9015180" y="5867400"/>
              <a:ext cx="217721" cy="12701"/>
            </a:xfrm>
            <a:custGeom>
              <a:avLst/>
              <a:gdLst/>
              <a:ahLst/>
              <a:cxnLst/>
              <a:rect l="0" t="0" r="0" b="0"/>
              <a:pathLst>
                <a:path w="217721" h="12701">
                  <a:moveTo>
                    <a:pt x="8170" y="0"/>
                  </a:moveTo>
                  <a:lnTo>
                    <a:pt x="8170" y="0"/>
                  </a:lnTo>
                  <a:lnTo>
                    <a:pt x="1428" y="3371"/>
                  </a:lnTo>
                  <a:lnTo>
                    <a:pt x="148" y="5070"/>
                  </a:lnTo>
                  <a:lnTo>
                    <a:pt x="0" y="6907"/>
                  </a:lnTo>
                  <a:lnTo>
                    <a:pt x="607" y="8839"/>
                  </a:lnTo>
                  <a:lnTo>
                    <a:pt x="25057" y="11556"/>
                  </a:lnTo>
                  <a:lnTo>
                    <a:pt x="60210" y="8990"/>
                  </a:lnTo>
                  <a:lnTo>
                    <a:pt x="104179" y="7133"/>
                  </a:lnTo>
                  <a:lnTo>
                    <a:pt x="146374" y="7210"/>
                  </a:lnTo>
                  <a:lnTo>
                    <a:pt x="21772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882"/>
          <p:cNvGrpSpPr/>
          <p:nvPr/>
        </p:nvGrpSpPr>
        <p:grpSpPr>
          <a:xfrm>
            <a:off x="9564400" y="5475099"/>
            <a:ext cx="652751" cy="747902"/>
            <a:chOff x="9564400" y="5475099"/>
            <a:chExt cx="652751" cy="747902"/>
          </a:xfrm>
        </p:grpSpPr>
        <p:sp>
          <p:nvSpPr>
            <p:cNvPr id="198" name="SMARTInkShape-4290"/>
            <p:cNvSpPr/>
            <p:nvPr>
              <p:custDataLst>
                <p:tags r:id="rId1"/>
              </p:custDataLst>
            </p:nvPr>
          </p:nvSpPr>
          <p:spPr>
            <a:xfrm>
              <a:off x="10134600" y="590550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25400" y="0"/>
                  </a:moveTo>
                  <a:lnTo>
                    <a:pt x="25400" y="0"/>
                  </a:lnTo>
                  <a:lnTo>
                    <a:pt x="9098" y="3471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291"/>
            <p:cNvSpPr/>
            <p:nvPr>
              <p:custDataLst>
                <p:tags r:id="rId2"/>
              </p:custDataLst>
            </p:nvPr>
          </p:nvSpPr>
          <p:spPr>
            <a:xfrm>
              <a:off x="10210800" y="5788719"/>
              <a:ext cx="6351" cy="15182"/>
            </a:xfrm>
            <a:custGeom>
              <a:avLst/>
              <a:gdLst/>
              <a:ahLst/>
              <a:cxnLst/>
              <a:rect l="0" t="0" r="0" b="0"/>
              <a:pathLst>
                <a:path w="6351" h="15182">
                  <a:moveTo>
                    <a:pt x="0" y="15181"/>
                  </a:moveTo>
                  <a:lnTo>
                    <a:pt x="0" y="15181"/>
                  </a:lnTo>
                  <a:lnTo>
                    <a:pt x="0" y="8439"/>
                  </a:lnTo>
                  <a:lnTo>
                    <a:pt x="1881" y="3248"/>
                  </a:lnTo>
                  <a:lnTo>
                    <a:pt x="3370" y="876"/>
                  </a:lnTo>
                  <a:lnTo>
                    <a:pt x="4363" y="0"/>
                  </a:lnTo>
                  <a:lnTo>
                    <a:pt x="6350" y="2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292"/>
            <p:cNvSpPr/>
            <p:nvPr>
              <p:custDataLst>
                <p:tags r:id="rId3"/>
              </p:custDataLst>
            </p:nvPr>
          </p:nvSpPr>
          <p:spPr>
            <a:xfrm>
              <a:off x="9569450" y="60896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0"/>
                  </a:moveTo>
                  <a:lnTo>
                    <a:pt x="19050" y="0"/>
                  </a:lnTo>
                  <a:lnTo>
                    <a:pt x="17638" y="3613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293"/>
            <p:cNvSpPr/>
            <p:nvPr>
              <p:custDataLst>
                <p:tags r:id="rId4"/>
              </p:custDataLst>
            </p:nvPr>
          </p:nvSpPr>
          <p:spPr>
            <a:xfrm>
              <a:off x="9937750" y="5712519"/>
              <a:ext cx="203201" cy="212032"/>
            </a:xfrm>
            <a:custGeom>
              <a:avLst/>
              <a:gdLst/>
              <a:ahLst/>
              <a:cxnLst/>
              <a:rect l="0" t="0" r="0" b="0"/>
              <a:pathLst>
                <a:path w="203201" h="212032">
                  <a:moveTo>
                    <a:pt x="203200" y="15181"/>
                  </a:moveTo>
                  <a:lnTo>
                    <a:pt x="203200" y="15181"/>
                  </a:lnTo>
                  <a:lnTo>
                    <a:pt x="203199" y="876"/>
                  </a:lnTo>
                  <a:lnTo>
                    <a:pt x="201083" y="0"/>
                  </a:lnTo>
                  <a:lnTo>
                    <a:pt x="193087" y="908"/>
                  </a:lnTo>
                  <a:lnTo>
                    <a:pt x="172117" y="15967"/>
                  </a:lnTo>
                  <a:lnTo>
                    <a:pt x="126939" y="51607"/>
                  </a:lnTo>
                  <a:lnTo>
                    <a:pt x="81221" y="93882"/>
                  </a:lnTo>
                  <a:lnTo>
                    <a:pt x="35414" y="138584"/>
                  </a:lnTo>
                  <a:lnTo>
                    <a:pt x="9759" y="172969"/>
                  </a:lnTo>
                  <a:lnTo>
                    <a:pt x="0" y="212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294"/>
            <p:cNvSpPr/>
            <p:nvPr>
              <p:custDataLst>
                <p:tags r:id="rId5"/>
              </p:custDataLst>
            </p:nvPr>
          </p:nvSpPr>
          <p:spPr>
            <a:xfrm>
              <a:off x="9976733" y="5703183"/>
              <a:ext cx="113418" cy="189618"/>
            </a:xfrm>
            <a:custGeom>
              <a:avLst/>
              <a:gdLst/>
              <a:ahLst/>
              <a:cxnLst/>
              <a:rect l="0" t="0" r="0" b="0"/>
              <a:pathLst>
                <a:path w="113418" h="1896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749" y="2749"/>
                  </a:lnTo>
                  <a:lnTo>
                    <a:pt x="27675" y="49338"/>
                  </a:lnTo>
                  <a:lnTo>
                    <a:pt x="49939" y="92340"/>
                  </a:lnTo>
                  <a:lnTo>
                    <a:pt x="69520" y="137528"/>
                  </a:lnTo>
                  <a:lnTo>
                    <a:pt x="84732" y="165403"/>
                  </a:lnTo>
                  <a:lnTo>
                    <a:pt x="113417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295"/>
            <p:cNvSpPr/>
            <p:nvPr>
              <p:custDataLst>
                <p:tags r:id="rId6"/>
              </p:custDataLst>
            </p:nvPr>
          </p:nvSpPr>
          <p:spPr>
            <a:xfrm>
              <a:off x="9564400" y="5646294"/>
              <a:ext cx="252701" cy="284522"/>
            </a:xfrm>
            <a:custGeom>
              <a:avLst/>
              <a:gdLst/>
              <a:ahLst/>
              <a:cxnLst/>
              <a:rect l="0" t="0" r="0" b="0"/>
              <a:pathLst>
                <a:path w="252701" h="284522">
                  <a:moveTo>
                    <a:pt x="208250" y="11556"/>
                  </a:moveTo>
                  <a:lnTo>
                    <a:pt x="208250" y="11556"/>
                  </a:lnTo>
                  <a:lnTo>
                    <a:pt x="232100" y="572"/>
                  </a:lnTo>
                  <a:lnTo>
                    <a:pt x="234733" y="0"/>
                  </a:lnTo>
                  <a:lnTo>
                    <a:pt x="235077" y="324"/>
                  </a:lnTo>
                  <a:lnTo>
                    <a:pt x="231697" y="2566"/>
                  </a:lnTo>
                  <a:lnTo>
                    <a:pt x="186335" y="20246"/>
                  </a:lnTo>
                  <a:lnTo>
                    <a:pt x="141446" y="39215"/>
                  </a:lnTo>
                  <a:lnTo>
                    <a:pt x="99778" y="61391"/>
                  </a:lnTo>
                  <a:lnTo>
                    <a:pt x="69701" y="77792"/>
                  </a:lnTo>
                  <a:lnTo>
                    <a:pt x="57067" y="89678"/>
                  </a:lnTo>
                  <a:lnTo>
                    <a:pt x="46748" y="104368"/>
                  </a:lnTo>
                  <a:lnTo>
                    <a:pt x="45549" y="111530"/>
                  </a:lnTo>
                  <a:lnTo>
                    <a:pt x="46867" y="118422"/>
                  </a:lnTo>
                  <a:lnTo>
                    <a:pt x="49860" y="125133"/>
                  </a:lnTo>
                  <a:lnTo>
                    <a:pt x="60713" y="136353"/>
                  </a:lnTo>
                  <a:lnTo>
                    <a:pt x="102482" y="158726"/>
                  </a:lnTo>
                  <a:lnTo>
                    <a:pt x="137851" y="175383"/>
                  </a:lnTo>
                  <a:lnTo>
                    <a:pt x="142268" y="180041"/>
                  </a:lnTo>
                  <a:lnTo>
                    <a:pt x="147175" y="190861"/>
                  </a:lnTo>
                  <a:lnTo>
                    <a:pt x="145661" y="196003"/>
                  </a:lnTo>
                  <a:lnTo>
                    <a:pt x="136454" y="205481"/>
                  </a:lnTo>
                  <a:lnTo>
                    <a:pt x="95724" y="224205"/>
                  </a:lnTo>
                  <a:lnTo>
                    <a:pt x="54359" y="243831"/>
                  </a:lnTo>
                  <a:lnTo>
                    <a:pt x="11290" y="262739"/>
                  </a:lnTo>
                  <a:lnTo>
                    <a:pt x="1708" y="267361"/>
                  </a:lnTo>
                  <a:lnTo>
                    <a:pt x="0" y="270287"/>
                  </a:lnTo>
                  <a:lnTo>
                    <a:pt x="272" y="273649"/>
                  </a:lnTo>
                  <a:lnTo>
                    <a:pt x="1865" y="277300"/>
                  </a:lnTo>
                  <a:lnTo>
                    <a:pt x="5748" y="279736"/>
                  </a:lnTo>
                  <a:lnTo>
                    <a:pt x="26110" y="283163"/>
                  </a:lnTo>
                  <a:lnTo>
                    <a:pt x="68319" y="284321"/>
                  </a:lnTo>
                  <a:lnTo>
                    <a:pt x="105876" y="284521"/>
                  </a:lnTo>
                  <a:lnTo>
                    <a:pt x="152753" y="282700"/>
                  </a:lnTo>
                  <a:lnTo>
                    <a:pt x="196746" y="279573"/>
                  </a:lnTo>
                  <a:lnTo>
                    <a:pt x="252700" y="271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296"/>
            <p:cNvSpPr/>
            <p:nvPr>
              <p:custDataLst>
                <p:tags r:id="rId7"/>
              </p:custDataLst>
            </p:nvPr>
          </p:nvSpPr>
          <p:spPr>
            <a:xfrm>
              <a:off x="9569450" y="6001235"/>
              <a:ext cx="31751" cy="37616"/>
            </a:xfrm>
            <a:custGeom>
              <a:avLst/>
              <a:gdLst/>
              <a:ahLst/>
              <a:cxnLst/>
              <a:rect l="0" t="0" r="0" b="0"/>
              <a:pathLst>
                <a:path w="31751" h="37616">
                  <a:moveTo>
                    <a:pt x="0" y="37615"/>
                  </a:moveTo>
                  <a:lnTo>
                    <a:pt x="0" y="37615"/>
                  </a:lnTo>
                  <a:lnTo>
                    <a:pt x="705" y="23112"/>
                  </a:lnTo>
                  <a:lnTo>
                    <a:pt x="5467" y="5044"/>
                  </a:lnTo>
                  <a:lnTo>
                    <a:pt x="7172" y="3200"/>
                  </a:lnTo>
                  <a:lnTo>
                    <a:pt x="17207" y="0"/>
                  </a:lnTo>
                  <a:lnTo>
                    <a:pt x="31750" y="5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297"/>
            <p:cNvSpPr/>
            <p:nvPr>
              <p:custDataLst>
                <p:tags r:id="rId8"/>
              </p:custDataLst>
            </p:nvPr>
          </p:nvSpPr>
          <p:spPr>
            <a:xfrm>
              <a:off x="9640182" y="6083300"/>
              <a:ext cx="75319" cy="19051"/>
            </a:xfrm>
            <a:custGeom>
              <a:avLst/>
              <a:gdLst/>
              <a:ahLst/>
              <a:cxnLst/>
              <a:rect l="0" t="0" r="0" b="0"/>
              <a:pathLst>
                <a:path w="75319" h="19051">
                  <a:moveTo>
                    <a:pt x="5468" y="0"/>
                  </a:moveTo>
                  <a:lnTo>
                    <a:pt x="5468" y="0"/>
                  </a:lnTo>
                  <a:lnTo>
                    <a:pt x="0" y="10935"/>
                  </a:lnTo>
                  <a:lnTo>
                    <a:pt x="35321" y="3883"/>
                  </a:lnTo>
                  <a:lnTo>
                    <a:pt x="7531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298"/>
            <p:cNvSpPr/>
            <p:nvPr>
              <p:custDataLst>
                <p:tags r:id="rId9"/>
              </p:custDataLst>
            </p:nvPr>
          </p:nvSpPr>
          <p:spPr>
            <a:xfrm>
              <a:off x="9648121" y="6153150"/>
              <a:ext cx="61030" cy="23636"/>
            </a:xfrm>
            <a:custGeom>
              <a:avLst/>
              <a:gdLst/>
              <a:ahLst/>
              <a:cxnLst/>
              <a:rect l="0" t="0" r="0" b="0"/>
              <a:pathLst>
                <a:path w="61030" h="23636">
                  <a:moveTo>
                    <a:pt x="16579" y="12700"/>
                  </a:moveTo>
                  <a:lnTo>
                    <a:pt x="16579" y="12700"/>
                  </a:lnTo>
                  <a:lnTo>
                    <a:pt x="178" y="23635"/>
                  </a:lnTo>
                  <a:lnTo>
                    <a:pt x="0" y="23518"/>
                  </a:lnTo>
                  <a:lnTo>
                    <a:pt x="1685" y="21506"/>
                  </a:lnTo>
                  <a:lnTo>
                    <a:pt x="610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299"/>
            <p:cNvSpPr/>
            <p:nvPr>
              <p:custDataLst>
                <p:tags r:id="rId10"/>
              </p:custDataLst>
            </p:nvPr>
          </p:nvSpPr>
          <p:spPr>
            <a:xfrm>
              <a:off x="9766300" y="6083300"/>
              <a:ext cx="44451" cy="139701"/>
            </a:xfrm>
            <a:custGeom>
              <a:avLst/>
              <a:gdLst/>
              <a:ahLst/>
              <a:cxnLst/>
              <a:rect l="0" t="0" r="0" b="0"/>
              <a:pathLst>
                <a:path w="44451" h="139701">
                  <a:moveTo>
                    <a:pt x="44450" y="0"/>
                  </a:moveTo>
                  <a:lnTo>
                    <a:pt x="44450" y="0"/>
                  </a:lnTo>
                  <a:lnTo>
                    <a:pt x="43744" y="10139"/>
                  </a:lnTo>
                  <a:lnTo>
                    <a:pt x="32240" y="46709"/>
                  </a:lnTo>
                  <a:lnTo>
                    <a:pt x="18022" y="89215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300"/>
            <p:cNvSpPr/>
            <p:nvPr>
              <p:custDataLst>
                <p:tags r:id="rId11"/>
              </p:custDataLst>
            </p:nvPr>
          </p:nvSpPr>
          <p:spPr>
            <a:xfrm>
              <a:off x="9601200" y="5475099"/>
              <a:ext cx="114301" cy="102841"/>
            </a:xfrm>
            <a:custGeom>
              <a:avLst/>
              <a:gdLst/>
              <a:ahLst/>
              <a:cxnLst/>
              <a:rect l="0" t="0" r="0" b="0"/>
              <a:pathLst>
                <a:path w="114301" h="102841">
                  <a:moveTo>
                    <a:pt x="0" y="36701"/>
                  </a:moveTo>
                  <a:lnTo>
                    <a:pt x="0" y="36701"/>
                  </a:lnTo>
                  <a:lnTo>
                    <a:pt x="3370" y="36701"/>
                  </a:lnTo>
                  <a:lnTo>
                    <a:pt x="4363" y="38112"/>
                  </a:lnTo>
                  <a:lnTo>
                    <a:pt x="5762" y="47546"/>
                  </a:lnTo>
                  <a:lnTo>
                    <a:pt x="6328" y="94027"/>
                  </a:lnTo>
                  <a:lnTo>
                    <a:pt x="6344" y="102840"/>
                  </a:lnTo>
                  <a:lnTo>
                    <a:pt x="7052" y="101961"/>
                  </a:lnTo>
                  <a:lnTo>
                    <a:pt x="21096" y="57140"/>
                  </a:lnTo>
                  <a:lnTo>
                    <a:pt x="34237" y="26293"/>
                  </a:lnTo>
                  <a:lnTo>
                    <a:pt x="49655" y="4925"/>
                  </a:lnTo>
                  <a:lnTo>
                    <a:pt x="54270" y="700"/>
                  </a:lnTo>
                  <a:lnTo>
                    <a:pt x="58757" y="0"/>
                  </a:lnTo>
                  <a:lnTo>
                    <a:pt x="63161" y="1650"/>
                  </a:lnTo>
                  <a:lnTo>
                    <a:pt x="76100" y="14086"/>
                  </a:lnTo>
                  <a:lnTo>
                    <a:pt x="93114" y="40622"/>
                  </a:lnTo>
                  <a:lnTo>
                    <a:pt x="114300" y="100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424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376"/>
          <p:cNvGrpSpPr/>
          <p:nvPr/>
        </p:nvGrpSpPr>
        <p:grpSpPr>
          <a:xfrm>
            <a:off x="1009911" y="416507"/>
            <a:ext cx="361690" cy="662994"/>
            <a:chOff x="1009911" y="416507"/>
            <a:chExt cx="361690" cy="662994"/>
          </a:xfrm>
        </p:grpSpPr>
        <p:sp>
          <p:nvSpPr>
            <p:cNvPr id="2" name="SMARTInkShape-1610"/>
            <p:cNvSpPr/>
            <p:nvPr>
              <p:custDataLst>
                <p:tags r:id="rId150"/>
              </p:custDataLst>
            </p:nvPr>
          </p:nvSpPr>
          <p:spPr>
            <a:xfrm>
              <a:off x="1009911" y="644020"/>
              <a:ext cx="361690" cy="435481"/>
            </a:xfrm>
            <a:custGeom>
              <a:avLst/>
              <a:gdLst/>
              <a:ahLst/>
              <a:cxnLst/>
              <a:rect l="0" t="0" r="0" b="0"/>
              <a:pathLst>
                <a:path w="361690" h="435481">
                  <a:moveTo>
                    <a:pt x="6089" y="435480"/>
                  </a:moveTo>
                  <a:lnTo>
                    <a:pt x="6089" y="435480"/>
                  </a:lnTo>
                  <a:lnTo>
                    <a:pt x="2718" y="435480"/>
                  </a:lnTo>
                  <a:lnTo>
                    <a:pt x="1725" y="433363"/>
                  </a:lnTo>
                  <a:lnTo>
                    <a:pt x="0" y="408965"/>
                  </a:lnTo>
                  <a:lnTo>
                    <a:pt x="9930" y="369251"/>
                  </a:lnTo>
                  <a:lnTo>
                    <a:pt x="23598" y="324404"/>
                  </a:lnTo>
                  <a:lnTo>
                    <a:pt x="32914" y="289209"/>
                  </a:lnTo>
                  <a:lnTo>
                    <a:pt x="39883" y="258287"/>
                  </a:lnTo>
                  <a:lnTo>
                    <a:pt x="45333" y="223378"/>
                  </a:lnTo>
                  <a:lnTo>
                    <a:pt x="52367" y="184879"/>
                  </a:lnTo>
                  <a:lnTo>
                    <a:pt x="62291" y="138743"/>
                  </a:lnTo>
                  <a:lnTo>
                    <a:pt x="67427" y="91598"/>
                  </a:lnTo>
                  <a:lnTo>
                    <a:pt x="65577" y="46350"/>
                  </a:lnTo>
                  <a:lnTo>
                    <a:pt x="61665" y="6512"/>
                  </a:lnTo>
                  <a:lnTo>
                    <a:pt x="60073" y="1334"/>
                  </a:lnTo>
                  <a:lnTo>
                    <a:pt x="57601" y="0"/>
                  </a:lnTo>
                  <a:lnTo>
                    <a:pt x="54541" y="1226"/>
                  </a:lnTo>
                  <a:lnTo>
                    <a:pt x="51091" y="4161"/>
                  </a:lnTo>
                  <a:lnTo>
                    <a:pt x="42863" y="25146"/>
                  </a:lnTo>
                  <a:lnTo>
                    <a:pt x="38831" y="71159"/>
                  </a:lnTo>
                  <a:lnTo>
                    <a:pt x="38035" y="112965"/>
                  </a:lnTo>
                  <a:lnTo>
                    <a:pt x="37897" y="158357"/>
                  </a:lnTo>
                  <a:lnTo>
                    <a:pt x="39738" y="200029"/>
                  </a:lnTo>
                  <a:lnTo>
                    <a:pt x="46633" y="235894"/>
                  </a:lnTo>
                  <a:lnTo>
                    <a:pt x="58234" y="278777"/>
                  </a:lnTo>
                  <a:lnTo>
                    <a:pt x="77459" y="316358"/>
                  </a:lnTo>
                  <a:lnTo>
                    <a:pt x="103521" y="345627"/>
                  </a:lnTo>
                  <a:lnTo>
                    <a:pt x="121741" y="359703"/>
                  </a:lnTo>
                  <a:lnTo>
                    <a:pt x="125524" y="361679"/>
                  </a:lnTo>
                  <a:lnTo>
                    <a:pt x="144331" y="364459"/>
                  </a:lnTo>
                  <a:lnTo>
                    <a:pt x="159723" y="359465"/>
                  </a:lnTo>
                  <a:lnTo>
                    <a:pt x="185857" y="342383"/>
                  </a:lnTo>
                  <a:lnTo>
                    <a:pt x="206893" y="316174"/>
                  </a:lnTo>
                  <a:lnTo>
                    <a:pt x="224258" y="274855"/>
                  </a:lnTo>
                  <a:lnTo>
                    <a:pt x="242768" y="227781"/>
                  </a:lnTo>
                  <a:lnTo>
                    <a:pt x="254330" y="186654"/>
                  </a:lnTo>
                  <a:lnTo>
                    <a:pt x="260833" y="144480"/>
                  </a:lnTo>
                  <a:lnTo>
                    <a:pt x="266659" y="105606"/>
                  </a:lnTo>
                  <a:lnTo>
                    <a:pt x="271982" y="58443"/>
                  </a:lnTo>
                  <a:lnTo>
                    <a:pt x="272550" y="48442"/>
                  </a:lnTo>
                  <a:lnTo>
                    <a:pt x="272683" y="50856"/>
                  </a:lnTo>
                  <a:lnTo>
                    <a:pt x="269630" y="85396"/>
                  </a:lnTo>
                  <a:lnTo>
                    <a:pt x="272165" y="125028"/>
                  </a:lnTo>
                  <a:lnTo>
                    <a:pt x="273371" y="172419"/>
                  </a:lnTo>
                  <a:lnTo>
                    <a:pt x="281554" y="210735"/>
                  </a:lnTo>
                  <a:lnTo>
                    <a:pt x="290090" y="233288"/>
                  </a:lnTo>
                  <a:lnTo>
                    <a:pt x="319848" y="277054"/>
                  </a:lnTo>
                  <a:lnTo>
                    <a:pt x="326034" y="280474"/>
                  </a:lnTo>
                  <a:lnTo>
                    <a:pt x="340433" y="282392"/>
                  </a:lnTo>
                  <a:lnTo>
                    <a:pt x="346107" y="280505"/>
                  </a:lnTo>
                  <a:lnTo>
                    <a:pt x="361689" y="264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611"/>
            <p:cNvSpPr/>
            <p:nvPr>
              <p:custDataLst>
                <p:tags r:id="rId151"/>
              </p:custDataLst>
            </p:nvPr>
          </p:nvSpPr>
          <p:spPr>
            <a:xfrm>
              <a:off x="1095763" y="416507"/>
              <a:ext cx="180588" cy="154994"/>
            </a:xfrm>
            <a:custGeom>
              <a:avLst/>
              <a:gdLst/>
              <a:ahLst/>
              <a:cxnLst/>
              <a:rect l="0" t="0" r="0" b="0"/>
              <a:pathLst>
                <a:path w="180588" h="154994">
                  <a:moveTo>
                    <a:pt x="40887" y="34343"/>
                  </a:moveTo>
                  <a:lnTo>
                    <a:pt x="40887" y="34343"/>
                  </a:lnTo>
                  <a:lnTo>
                    <a:pt x="37516" y="34343"/>
                  </a:lnTo>
                  <a:lnTo>
                    <a:pt x="36523" y="33637"/>
                  </a:lnTo>
                  <a:lnTo>
                    <a:pt x="35861" y="32462"/>
                  </a:lnTo>
                  <a:lnTo>
                    <a:pt x="35420" y="30972"/>
                  </a:lnTo>
                  <a:lnTo>
                    <a:pt x="34420" y="29979"/>
                  </a:lnTo>
                  <a:lnTo>
                    <a:pt x="29147" y="28255"/>
                  </a:lnTo>
                  <a:lnTo>
                    <a:pt x="21730" y="38183"/>
                  </a:lnTo>
                  <a:lnTo>
                    <a:pt x="7197" y="81618"/>
                  </a:lnTo>
                  <a:lnTo>
                    <a:pt x="0" y="101955"/>
                  </a:lnTo>
                  <a:lnTo>
                    <a:pt x="223" y="101996"/>
                  </a:lnTo>
                  <a:lnTo>
                    <a:pt x="1648" y="98983"/>
                  </a:lnTo>
                  <a:lnTo>
                    <a:pt x="15632" y="53046"/>
                  </a:lnTo>
                  <a:lnTo>
                    <a:pt x="27353" y="27924"/>
                  </a:lnTo>
                  <a:lnTo>
                    <a:pt x="42521" y="8923"/>
                  </a:lnTo>
                  <a:lnTo>
                    <a:pt x="58076" y="1878"/>
                  </a:lnTo>
                  <a:lnTo>
                    <a:pt x="67163" y="0"/>
                  </a:lnTo>
                  <a:lnTo>
                    <a:pt x="75338" y="1570"/>
                  </a:lnTo>
                  <a:lnTo>
                    <a:pt x="96250" y="15852"/>
                  </a:lnTo>
                  <a:lnTo>
                    <a:pt x="120079" y="41561"/>
                  </a:lnTo>
                  <a:lnTo>
                    <a:pt x="135848" y="67056"/>
                  </a:lnTo>
                  <a:lnTo>
                    <a:pt x="156821" y="112473"/>
                  </a:lnTo>
                  <a:lnTo>
                    <a:pt x="180587" y="154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SMARTInkShape-Group377"/>
          <p:cNvGrpSpPr/>
          <p:nvPr/>
        </p:nvGrpSpPr>
        <p:grpSpPr>
          <a:xfrm>
            <a:off x="1639278" y="730250"/>
            <a:ext cx="202223" cy="126246"/>
            <a:chOff x="1639278" y="730250"/>
            <a:chExt cx="202223" cy="126246"/>
          </a:xfrm>
        </p:grpSpPr>
        <p:sp>
          <p:nvSpPr>
            <p:cNvPr id="5" name="SMARTInkShape-1612"/>
            <p:cNvSpPr/>
            <p:nvPr>
              <p:custDataLst>
                <p:tags r:id="rId148"/>
              </p:custDataLst>
            </p:nvPr>
          </p:nvSpPr>
          <p:spPr>
            <a:xfrm>
              <a:off x="1645794" y="730250"/>
              <a:ext cx="138557" cy="19051"/>
            </a:xfrm>
            <a:custGeom>
              <a:avLst/>
              <a:gdLst/>
              <a:ahLst/>
              <a:cxnLst/>
              <a:rect l="0" t="0" r="0" b="0"/>
              <a:pathLst>
                <a:path w="138557" h="19051">
                  <a:moveTo>
                    <a:pt x="11556" y="0"/>
                  </a:moveTo>
                  <a:lnTo>
                    <a:pt x="11556" y="0"/>
                  </a:lnTo>
                  <a:lnTo>
                    <a:pt x="0" y="0"/>
                  </a:lnTo>
                  <a:lnTo>
                    <a:pt x="45022" y="1881"/>
                  </a:lnTo>
                  <a:lnTo>
                    <a:pt x="91074" y="8838"/>
                  </a:lnTo>
                  <a:lnTo>
                    <a:pt x="13855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613"/>
            <p:cNvSpPr/>
            <p:nvPr>
              <p:custDataLst>
                <p:tags r:id="rId149"/>
              </p:custDataLst>
            </p:nvPr>
          </p:nvSpPr>
          <p:spPr>
            <a:xfrm>
              <a:off x="1639278" y="819150"/>
              <a:ext cx="202223" cy="37346"/>
            </a:xfrm>
            <a:custGeom>
              <a:avLst/>
              <a:gdLst/>
              <a:ahLst/>
              <a:cxnLst/>
              <a:rect l="0" t="0" r="0" b="0"/>
              <a:pathLst>
                <a:path w="202223" h="37346">
                  <a:moveTo>
                    <a:pt x="56172" y="6350"/>
                  </a:moveTo>
                  <a:lnTo>
                    <a:pt x="56172" y="6350"/>
                  </a:lnTo>
                  <a:lnTo>
                    <a:pt x="9203" y="32363"/>
                  </a:lnTo>
                  <a:lnTo>
                    <a:pt x="489" y="35550"/>
                  </a:lnTo>
                  <a:lnTo>
                    <a:pt x="0" y="36400"/>
                  </a:lnTo>
                  <a:lnTo>
                    <a:pt x="5101" y="37345"/>
                  </a:lnTo>
                  <a:lnTo>
                    <a:pt x="51961" y="27099"/>
                  </a:lnTo>
                  <a:lnTo>
                    <a:pt x="90829" y="22532"/>
                  </a:lnTo>
                  <a:lnTo>
                    <a:pt x="127981" y="16711"/>
                  </a:lnTo>
                  <a:lnTo>
                    <a:pt x="2022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378"/>
          <p:cNvGrpSpPr/>
          <p:nvPr/>
        </p:nvGrpSpPr>
        <p:grpSpPr>
          <a:xfrm>
            <a:off x="2312691" y="512224"/>
            <a:ext cx="690860" cy="666977"/>
            <a:chOff x="2312691" y="512224"/>
            <a:chExt cx="690860" cy="666977"/>
          </a:xfrm>
        </p:grpSpPr>
        <p:sp>
          <p:nvSpPr>
            <p:cNvPr id="8" name="SMARTInkShape-1614"/>
            <p:cNvSpPr/>
            <p:nvPr>
              <p:custDataLst>
                <p:tags r:id="rId141"/>
              </p:custDataLst>
            </p:nvPr>
          </p:nvSpPr>
          <p:spPr>
            <a:xfrm>
              <a:off x="2312691" y="512224"/>
              <a:ext cx="335260" cy="300172"/>
            </a:xfrm>
            <a:custGeom>
              <a:avLst/>
              <a:gdLst/>
              <a:ahLst/>
              <a:cxnLst/>
              <a:rect l="0" t="0" r="0" b="0"/>
              <a:pathLst>
                <a:path w="335260" h="300172">
                  <a:moveTo>
                    <a:pt x="233659" y="27526"/>
                  </a:moveTo>
                  <a:lnTo>
                    <a:pt x="233659" y="27526"/>
                  </a:lnTo>
                  <a:lnTo>
                    <a:pt x="248406" y="14661"/>
                  </a:lnTo>
                  <a:lnTo>
                    <a:pt x="254324" y="10519"/>
                  </a:lnTo>
                  <a:lnTo>
                    <a:pt x="256954" y="6327"/>
                  </a:lnTo>
                  <a:lnTo>
                    <a:pt x="256245" y="4221"/>
                  </a:lnTo>
                  <a:lnTo>
                    <a:pt x="251693" y="0"/>
                  </a:lnTo>
                  <a:lnTo>
                    <a:pt x="247799" y="3"/>
                  </a:lnTo>
                  <a:lnTo>
                    <a:pt x="205450" y="16980"/>
                  </a:lnTo>
                  <a:lnTo>
                    <a:pt x="169682" y="30878"/>
                  </a:lnTo>
                  <a:lnTo>
                    <a:pt x="130036" y="45688"/>
                  </a:lnTo>
                  <a:lnTo>
                    <a:pt x="85877" y="63334"/>
                  </a:lnTo>
                  <a:lnTo>
                    <a:pt x="38802" y="94705"/>
                  </a:lnTo>
                  <a:lnTo>
                    <a:pt x="33904" y="99829"/>
                  </a:lnTo>
                  <a:lnTo>
                    <a:pt x="31345" y="104655"/>
                  </a:lnTo>
                  <a:lnTo>
                    <a:pt x="30382" y="113782"/>
                  </a:lnTo>
                  <a:lnTo>
                    <a:pt x="34641" y="118191"/>
                  </a:lnTo>
                  <a:lnTo>
                    <a:pt x="50662" y="126853"/>
                  </a:lnTo>
                  <a:lnTo>
                    <a:pt x="95441" y="133773"/>
                  </a:lnTo>
                  <a:lnTo>
                    <a:pt x="139407" y="135140"/>
                  </a:lnTo>
                  <a:lnTo>
                    <a:pt x="155786" y="136738"/>
                  </a:lnTo>
                  <a:lnTo>
                    <a:pt x="172473" y="142152"/>
                  </a:lnTo>
                  <a:lnTo>
                    <a:pt x="177346" y="146276"/>
                  </a:lnTo>
                  <a:lnTo>
                    <a:pt x="179889" y="151143"/>
                  </a:lnTo>
                  <a:lnTo>
                    <a:pt x="180879" y="156504"/>
                  </a:lnTo>
                  <a:lnTo>
                    <a:pt x="174453" y="169987"/>
                  </a:lnTo>
                  <a:lnTo>
                    <a:pt x="162895" y="183270"/>
                  </a:lnTo>
                  <a:lnTo>
                    <a:pt x="118455" y="213623"/>
                  </a:lnTo>
                  <a:lnTo>
                    <a:pt x="77620" y="235772"/>
                  </a:lnTo>
                  <a:lnTo>
                    <a:pt x="34784" y="258560"/>
                  </a:lnTo>
                  <a:lnTo>
                    <a:pt x="4789" y="285012"/>
                  </a:lnTo>
                  <a:lnTo>
                    <a:pt x="646" y="290200"/>
                  </a:lnTo>
                  <a:lnTo>
                    <a:pt x="0" y="293658"/>
                  </a:lnTo>
                  <a:lnTo>
                    <a:pt x="1687" y="295964"/>
                  </a:lnTo>
                  <a:lnTo>
                    <a:pt x="4927" y="297502"/>
                  </a:lnTo>
                  <a:lnTo>
                    <a:pt x="46356" y="300171"/>
                  </a:lnTo>
                  <a:lnTo>
                    <a:pt x="80795" y="296693"/>
                  </a:lnTo>
                  <a:lnTo>
                    <a:pt x="116331" y="290384"/>
                  </a:lnTo>
                  <a:lnTo>
                    <a:pt x="155643" y="282876"/>
                  </a:lnTo>
                  <a:lnTo>
                    <a:pt x="200587" y="270715"/>
                  </a:lnTo>
                  <a:lnTo>
                    <a:pt x="232366" y="260493"/>
                  </a:lnTo>
                  <a:lnTo>
                    <a:pt x="266951" y="248189"/>
                  </a:lnTo>
                  <a:lnTo>
                    <a:pt x="312511" y="228218"/>
                  </a:lnTo>
                  <a:lnTo>
                    <a:pt x="335259" y="218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615"/>
            <p:cNvSpPr/>
            <p:nvPr>
              <p:custDataLst>
                <p:tags r:id="rId142"/>
              </p:custDataLst>
            </p:nvPr>
          </p:nvSpPr>
          <p:spPr>
            <a:xfrm>
              <a:off x="2750433" y="549962"/>
              <a:ext cx="164218" cy="178790"/>
            </a:xfrm>
            <a:custGeom>
              <a:avLst/>
              <a:gdLst/>
              <a:ahLst/>
              <a:cxnLst/>
              <a:rect l="0" t="0" r="0" b="0"/>
              <a:pathLst>
                <a:path w="164218" h="178790">
                  <a:moveTo>
                    <a:pt x="5467" y="8838"/>
                  </a:moveTo>
                  <a:lnTo>
                    <a:pt x="5467" y="8838"/>
                  </a:lnTo>
                  <a:lnTo>
                    <a:pt x="2096" y="5467"/>
                  </a:lnTo>
                  <a:lnTo>
                    <a:pt x="441" y="1930"/>
                  </a:lnTo>
                  <a:lnTo>
                    <a:pt x="0" y="0"/>
                  </a:lnTo>
                  <a:lnTo>
                    <a:pt x="411" y="123"/>
                  </a:lnTo>
                  <a:lnTo>
                    <a:pt x="27713" y="40860"/>
                  </a:lnTo>
                  <a:lnTo>
                    <a:pt x="62401" y="83241"/>
                  </a:lnTo>
                  <a:lnTo>
                    <a:pt x="99147" y="130088"/>
                  </a:lnTo>
                  <a:lnTo>
                    <a:pt x="142024" y="176982"/>
                  </a:lnTo>
                  <a:lnTo>
                    <a:pt x="146599" y="178789"/>
                  </a:lnTo>
                  <a:lnTo>
                    <a:pt x="164217" y="173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616"/>
            <p:cNvSpPr/>
            <p:nvPr>
              <p:custDataLst>
                <p:tags r:id="rId143"/>
              </p:custDataLst>
            </p:nvPr>
          </p:nvSpPr>
          <p:spPr>
            <a:xfrm>
              <a:off x="2755900" y="540205"/>
              <a:ext cx="171451" cy="234496"/>
            </a:xfrm>
            <a:custGeom>
              <a:avLst/>
              <a:gdLst/>
              <a:ahLst/>
              <a:cxnLst/>
              <a:rect l="0" t="0" r="0" b="0"/>
              <a:pathLst>
                <a:path w="171451" h="234496">
                  <a:moveTo>
                    <a:pt x="171450" y="37645"/>
                  </a:moveTo>
                  <a:lnTo>
                    <a:pt x="171450" y="37645"/>
                  </a:lnTo>
                  <a:lnTo>
                    <a:pt x="170744" y="7960"/>
                  </a:lnTo>
                  <a:lnTo>
                    <a:pt x="168079" y="228"/>
                  </a:lnTo>
                  <a:lnTo>
                    <a:pt x="164969" y="0"/>
                  </a:lnTo>
                  <a:lnTo>
                    <a:pt x="155870" y="5392"/>
                  </a:lnTo>
                  <a:lnTo>
                    <a:pt x="134192" y="26100"/>
                  </a:lnTo>
                  <a:lnTo>
                    <a:pt x="100948" y="73285"/>
                  </a:lnTo>
                  <a:lnTo>
                    <a:pt x="62386" y="117920"/>
                  </a:lnTo>
                  <a:lnTo>
                    <a:pt x="33516" y="159649"/>
                  </a:lnTo>
                  <a:lnTo>
                    <a:pt x="8580" y="202594"/>
                  </a:lnTo>
                  <a:lnTo>
                    <a:pt x="0" y="234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617"/>
            <p:cNvSpPr/>
            <p:nvPr>
              <p:custDataLst>
                <p:tags r:id="rId144"/>
              </p:custDataLst>
            </p:nvPr>
          </p:nvSpPr>
          <p:spPr>
            <a:xfrm>
              <a:off x="2933700" y="679450"/>
              <a:ext cx="11556" cy="95251"/>
            </a:xfrm>
            <a:custGeom>
              <a:avLst/>
              <a:gdLst/>
              <a:ahLst/>
              <a:cxnLst/>
              <a:rect l="0" t="0" r="0" b="0"/>
              <a:pathLst>
                <a:path w="11556" h="952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8" y="18951"/>
                  </a:lnTo>
                  <a:lnTo>
                    <a:pt x="11555" y="41442"/>
                  </a:lnTo>
                  <a:lnTo>
                    <a:pt x="6872" y="85915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618"/>
            <p:cNvSpPr/>
            <p:nvPr>
              <p:custDataLst>
                <p:tags r:id="rId145"/>
              </p:custDataLst>
            </p:nvPr>
          </p:nvSpPr>
          <p:spPr>
            <a:xfrm>
              <a:off x="2984500" y="607707"/>
              <a:ext cx="6351" cy="20944"/>
            </a:xfrm>
            <a:custGeom>
              <a:avLst/>
              <a:gdLst/>
              <a:ahLst/>
              <a:cxnLst/>
              <a:rect l="0" t="0" r="0" b="0"/>
              <a:pathLst>
                <a:path w="6351" h="20944">
                  <a:moveTo>
                    <a:pt x="0" y="20943"/>
                  </a:moveTo>
                  <a:lnTo>
                    <a:pt x="0" y="20943"/>
                  </a:lnTo>
                  <a:lnTo>
                    <a:pt x="3371" y="10830"/>
                  </a:lnTo>
                  <a:lnTo>
                    <a:pt x="3658" y="7145"/>
                  </a:lnTo>
                  <a:lnTo>
                    <a:pt x="2103" y="0"/>
                  </a:lnTo>
                  <a:lnTo>
                    <a:pt x="6350" y="1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619"/>
            <p:cNvSpPr/>
            <p:nvPr>
              <p:custDataLst>
                <p:tags r:id="rId146"/>
              </p:custDataLst>
            </p:nvPr>
          </p:nvSpPr>
          <p:spPr>
            <a:xfrm>
              <a:off x="2493975" y="920750"/>
              <a:ext cx="509576" cy="18508"/>
            </a:xfrm>
            <a:custGeom>
              <a:avLst/>
              <a:gdLst/>
              <a:ahLst/>
              <a:cxnLst/>
              <a:rect l="0" t="0" r="0" b="0"/>
              <a:pathLst>
                <a:path w="509576" h="18508">
                  <a:moveTo>
                    <a:pt x="26975" y="0"/>
                  </a:moveTo>
                  <a:lnTo>
                    <a:pt x="26975" y="0"/>
                  </a:lnTo>
                  <a:lnTo>
                    <a:pt x="4990" y="6908"/>
                  </a:lnTo>
                  <a:lnTo>
                    <a:pt x="1734" y="8838"/>
                  </a:lnTo>
                  <a:lnTo>
                    <a:pt x="270" y="10831"/>
                  </a:lnTo>
                  <a:lnTo>
                    <a:pt x="0" y="12865"/>
                  </a:lnTo>
                  <a:lnTo>
                    <a:pt x="525" y="14927"/>
                  </a:lnTo>
                  <a:lnTo>
                    <a:pt x="12397" y="17217"/>
                  </a:lnTo>
                  <a:lnTo>
                    <a:pt x="50407" y="18507"/>
                  </a:lnTo>
                  <a:lnTo>
                    <a:pt x="88189" y="18103"/>
                  </a:lnTo>
                  <a:lnTo>
                    <a:pt x="133204" y="15572"/>
                  </a:lnTo>
                  <a:lnTo>
                    <a:pt x="173906" y="12095"/>
                  </a:lnTo>
                  <a:lnTo>
                    <a:pt x="210105" y="8903"/>
                  </a:lnTo>
                  <a:lnTo>
                    <a:pt x="242657" y="7485"/>
                  </a:lnTo>
                  <a:lnTo>
                    <a:pt x="275469" y="4973"/>
                  </a:lnTo>
                  <a:lnTo>
                    <a:pt x="308161" y="2210"/>
                  </a:lnTo>
                  <a:lnTo>
                    <a:pt x="353627" y="655"/>
                  </a:lnTo>
                  <a:lnTo>
                    <a:pt x="394224" y="194"/>
                  </a:lnTo>
                  <a:lnTo>
                    <a:pt x="434475" y="57"/>
                  </a:lnTo>
                  <a:lnTo>
                    <a:pt x="509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620"/>
            <p:cNvSpPr/>
            <p:nvPr>
              <p:custDataLst>
                <p:tags r:id="rId147"/>
              </p:custDataLst>
            </p:nvPr>
          </p:nvSpPr>
          <p:spPr>
            <a:xfrm>
              <a:off x="2706865" y="1047750"/>
              <a:ext cx="188736" cy="131451"/>
            </a:xfrm>
            <a:custGeom>
              <a:avLst/>
              <a:gdLst/>
              <a:ahLst/>
              <a:cxnLst/>
              <a:rect l="0" t="0" r="0" b="0"/>
              <a:pathLst>
                <a:path w="188736" h="131451">
                  <a:moveTo>
                    <a:pt x="10935" y="0"/>
                  </a:moveTo>
                  <a:lnTo>
                    <a:pt x="10935" y="0"/>
                  </a:lnTo>
                  <a:lnTo>
                    <a:pt x="2207" y="14503"/>
                  </a:lnTo>
                  <a:lnTo>
                    <a:pt x="0" y="23144"/>
                  </a:lnTo>
                  <a:lnTo>
                    <a:pt x="3857" y="62977"/>
                  </a:lnTo>
                  <a:lnTo>
                    <a:pt x="14541" y="105233"/>
                  </a:lnTo>
                  <a:lnTo>
                    <a:pt x="16923" y="131450"/>
                  </a:lnTo>
                  <a:lnTo>
                    <a:pt x="17044" y="131378"/>
                  </a:lnTo>
                  <a:lnTo>
                    <a:pt x="20642" y="91903"/>
                  </a:lnTo>
                  <a:lnTo>
                    <a:pt x="35174" y="49375"/>
                  </a:lnTo>
                  <a:lnTo>
                    <a:pt x="51314" y="21748"/>
                  </a:lnTo>
                  <a:lnTo>
                    <a:pt x="68392" y="9430"/>
                  </a:lnTo>
                  <a:lnTo>
                    <a:pt x="88683" y="1369"/>
                  </a:lnTo>
                  <a:lnTo>
                    <a:pt x="107108" y="138"/>
                  </a:lnTo>
                  <a:lnTo>
                    <a:pt x="124705" y="5706"/>
                  </a:lnTo>
                  <a:lnTo>
                    <a:pt x="148884" y="19785"/>
                  </a:lnTo>
                  <a:lnTo>
                    <a:pt x="169182" y="53297"/>
                  </a:lnTo>
                  <a:lnTo>
                    <a:pt x="188735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379"/>
          <p:cNvGrpSpPr/>
          <p:nvPr/>
        </p:nvGrpSpPr>
        <p:grpSpPr>
          <a:xfrm>
            <a:off x="1104900" y="1910952"/>
            <a:ext cx="1374160" cy="482999"/>
            <a:chOff x="1104900" y="1910952"/>
            <a:chExt cx="1374160" cy="482999"/>
          </a:xfrm>
        </p:grpSpPr>
        <p:sp>
          <p:nvSpPr>
            <p:cNvPr id="16" name="SMARTInkShape-1621"/>
            <p:cNvSpPr/>
            <p:nvPr>
              <p:custDataLst>
                <p:tags r:id="rId135"/>
              </p:custDataLst>
            </p:nvPr>
          </p:nvSpPr>
          <p:spPr>
            <a:xfrm>
              <a:off x="1104900" y="2046306"/>
              <a:ext cx="118709" cy="304370"/>
            </a:xfrm>
            <a:custGeom>
              <a:avLst/>
              <a:gdLst/>
              <a:ahLst/>
              <a:cxnLst/>
              <a:rect l="0" t="0" r="0" b="0"/>
              <a:pathLst>
                <a:path w="118709" h="304370">
                  <a:moveTo>
                    <a:pt x="95250" y="42844"/>
                  </a:moveTo>
                  <a:lnTo>
                    <a:pt x="95250" y="42844"/>
                  </a:lnTo>
                  <a:lnTo>
                    <a:pt x="95250" y="36102"/>
                  </a:lnTo>
                  <a:lnTo>
                    <a:pt x="91487" y="29029"/>
                  </a:lnTo>
                  <a:lnTo>
                    <a:pt x="77573" y="12990"/>
                  </a:lnTo>
                  <a:lnTo>
                    <a:pt x="58654" y="3816"/>
                  </a:lnTo>
                  <a:lnTo>
                    <a:pt x="38546" y="0"/>
                  </a:lnTo>
                  <a:lnTo>
                    <a:pt x="22553" y="2241"/>
                  </a:lnTo>
                  <a:lnTo>
                    <a:pt x="13316" y="13039"/>
                  </a:lnTo>
                  <a:lnTo>
                    <a:pt x="5918" y="28186"/>
                  </a:lnTo>
                  <a:lnTo>
                    <a:pt x="2630" y="41974"/>
                  </a:lnTo>
                  <a:lnTo>
                    <a:pt x="10892" y="75120"/>
                  </a:lnTo>
                  <a:lnTo>
                    <a:pt x="32647" y="115359"/>
                  </a:lnTo>
                  <a:lnTo>
                    <a:pt x="66989" y="159054"/>
                  </a:lnTo>
                  <a:lnTo>
                    <a:pt x="106960" y="205581"/>
                  </a:lnTo>
                  <a:lnTo>
                    <a:pt x="114095" y="216536"/>
                  </a:lnTo>
                  <a:lnTo>
                    <a:pt x="118708" y="237379"/>
                  </a:lnTo>
                  <a:lnTo>
                    <a:pt x="109962" y="268171"/>
                  </a:lnTo>
                  <a:lnTo>
                    <a:pt x="99672" y="284336"/>
                  </a:lnTo>
                  <a:lnTo>
                    <a:pt x="93965" y="290622"/>
                  </a:lnTo>
                  <a:lnTo>
                    <a:pt x="74453" y="299488"/>
                  </a:lnTo>
                  <a:lnTo>
                    <a:pt x="51435" y="304369"/>
                  </a:lnTo>
                  <a:lnTo>
                    <a:pt x="31797" y="304187"/>
                  </a:lnTo>
                  <a:lnTo>
                    <a:pt x="23315" y="300328"/>
                  </a:lnTo>
                  <a:lnTo>
                    <a:pt x="8245" y="286633"/>
                  </a:lnTo>
                  <a:lnTo>
                    <a:pt x="4086" y="278042"/>
                  </a:lnTo>
                  <a:lnTo>
                    <a:pt x="0" y="239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622"/>
            <p:cNvSpPr/>
            <p:nvPr>
              <p:custDataLst>
                <p:tags r:id="rId136"/>
              </p:custDataLst>
            </p:nvPr>
          </p:nvSpPr>
          <p:spPr>
            <a:xfrm>
              <a:off x="1330609" y="2082934"/>
              <a:ext cx="206092" cy="207605"/>
            </a:xfrm>
            <a:custGeom>
              <a:avLst/>
              <a:gdLst/>
              <a:ahLst/>
              <a:cxnLst/>
              <a:rect l="0" t="0" r="0" b="0"/>
              <a:pathLst>
                <a:path w="206092" h="207605">
                  <a:moveTo>
                    <a:pt x="53691" y="69716"/>
                  </a:moveTo>
                  <a:lnTo>
                    <a:pt x="53691" y="69716"/>
                  </a:lnTo>
                  <a:lnTo>
                    <a:pt x="48621" y="75491"/>
                  </a:lnTo>
                  <a:lnTo>
                    <a:pt x="43565" y="84911"/>
                  </a:lnTo>
                  <a:lnTo>
                    <a:pt x="41330" y="93633"/>
                  </a:lnTo>
                  <a:lnTo>
                    <a:pt x="44905" y="92575"/>
                  </a:lnTo>
                  <a:lnTo>
                    <a:pt x="63379" y="82787"/>
                  </a:lnTo>
                  <a:lnTo>
                    <a:pt x="82337" y="64066"/>
                  </a:lnTo>
                  <a:lnTo>
                    <a:pt x="93295" y="43200"/>
                  </a:lnTo>
                  <a:lnTo>
                    <a:pt x="100842" y="15037"/>
                  </a:lnTo>
                  <a:lnTo>
                    <a:pt x="99812" y="4022"/>
                  </a:lnTo>
                  <a:lnTo>
                    <a:pt x="97138" y="1225"/>
                  </a:lnTo>
                  <a:lnTo>
                    <a:pt x="93239" y="67"/>
                  </a:lnTo>
                  <a:lnTo>
                    <a:pt x="88523" y="0"/>
                  </a:lnTo>
                  <a:lnTo>
                    <a:pt x="68402" y="10018"/>
                  </a:lnTo>
                  <a:lnTo>
                    <a:pt x="49411" y="29414"/>
                  </a:lnTo>
                  <a:lnTo>
                    <a:pt x="16003" y="75053"/>
                  </a:lnTo>
                  <a:lnTo>
                    <a:pt x="6776" y="99284"/>
                  </a:lnTo>
                  <a:lnTo>
                    <a:pt x="0" y="138821"/>
                  </a:lnTo>
                  <a:lnTo>
                    <a:pt x="5742" y="174728"/>
                  </a:lnTo>
                  <a:lnTo>
                    <a:pt x="15212" y="187179"/>
                  </a:lnTo>
                  <a:lnTo>
                    <a:pt x="21688" y="192475"/>
                  </a:lnTo>
                  <a:lnTo>
                    <a:pt x="51029" y="203299"/>
                  </a:lnTo>
                  <a:lnTo>
                    <a:pt x="79792" y="207604"/>
                  </a:lnTo>
                  <a:lnTo>
                    <a:pt x="122817" y="195260"/>
                  </a:lnTo>
                  <a:lnTo>
                    <a:pt x="206091" y="158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623"/>
            <p:cNvSpPr/>
            <p:nvPr>
              <p:custDataLst>
                <p:tags r:id="rId137"/>
              </p:custDataLst>
            </p:nvPr>
          </p:nvSpPr>
          <p:spPr>
            <a:xfrm>
              <a:off x="1728962" y="1972701"/>
              <a:ext cx="144289" cy="421250"/>
            </a:xfrm>
            <a:custGeom>
              <a:avLst/>
              <a:gdLst/>
              <a:ahLst/>
              <a:cxnLst/>
              <a:rect l="0" t="0" r="0" b="0"/>
              <a:pathLst>
                <a:path w="144289" h="421250">
                  <a:moveTo>
                    <a:pt x="144288" y="21199"/>
                  </a:moveTo>
                  <a:lnTo>
                    <a:pt x="144288" y="21199"/>
                  </a:lnTo>
                  <a:lnTo>
                    <a:pt x="144288" y="17828"/>
                  </a:lnTo>
                  <a:lnTo>
                    <a:pt x="142406" y="14291"/>
                  </a:lnTo>
                  <a:lnTo>
                    <a:pt x="139924" y="10368"/>
                  </a:lnTo>
                  <a:lnTo>
                    <a:pt x="138821" y="6272"/>
                  </a:lnTo>
                  <a:lnTo>
                    <a:pt x="134567" y="2100"/>
                  </a:lnTo>
                  <a:lnTo>
                    <a:pt x="131457" y="0"/>
                  </a:lnTo>
                  <a:lnTo>
                    <a:pt x="127973" y="11"/>
                  </a:lnTo>
                  <a:lnTo>
                    <a:pt x="120339" y="3786"/>
                  </a:lnTo>
                  <a:lnTo>
                    <a:pt x="90142" y="28552"/>
                  </a:lnTo>
                  <a:lnTo>
                    <a:pt x="60450" y="70446"/>
                  </a:lnTo>
                  <a:lnTo>
                    <a:pt x="37838" y="113402"/>
                  </a:lnTo>
                  <a:lnTo>
                    <a:pt x="19614" y="156233"/>
                  </a:lnTo>
                  <a:lnTo>
                    <a:pt x="4185" y="202311"/>
                  </a:lnTo>
                  <a:lnTo>
                    <a:pt x="0" y="248193"/>
                  </a:lnTo>
                  <a:lnTo>
                    <a:pt x="2784" y="283658"/>
                  </a:lnTo>
                  <a:lnTo>
                    <a:pt x="9431" y="318469"/>
                  </a:lnTo>
                  <a:lnTo>
                    <a:pt x="24367" y="359751"/>
                  </a:lnTo>
                  <a:lnTo>
                    <a:pt x="33605" y="378394"/>
                  </a:lnTo>
                  <a:lnTo>
                    <a:pt x="60222" y="404161"/>
                  </a:lnTo>
                  <a:lnTo>
                    <a:pt x="84818" y="413654"/>
                  </a:lnTo>
                  <a:lnTo>
                    <a:pt x="125238" y="421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624"/>
            <p:cNvSpPr/>
            <p:nvPr>
              <p:custDataLst>
                <p:tags r:id="rId138"/>
              </p:custDataLst>
            </p:nvPr>
          </p:nvSpPr>
          <p:spPr>
            <a:xfrm>
              <a:off x="2003530" y="2118357"/>
              <a:ext cx="326921" cy="234214"/>
            </a:xfrm>
            <a:custGeom>
              <a:avLst/>
              <a:gdLst/>
              <a:ahLst/>
              <a:cxnLst/>
              <a:rect l="0" t="0" r="0" b="0"/>
              <a:pathLst>
                <a:path w="326921" h="234214">
                  <a:moveTo>
                    <a:pt x="9420" y="224793"/>
                  </a:moveTo>
                  <a:lnTo>
                    <a:pt x="9420" y="224793"/>
                  </a:lnTo>
                  <a:lnTo>
                    <a:pt x="0" y="234213"/>
                  </a:lnTo>
                  <a:lnTo>
                    <a:pt x="2552" y="230955"/>
                  </a:lnTo>
                  <a:lnTo>
                    <a:pt x="29678" y="186643"/>
                  </a:lnTo>
                  <a:lnTo>
                    <a:pt x="50738" y="146075"/>
                  </a:lnTo>
                  <a:lnTo>
                    <a:pt x="67760" y="101721"/>
                  </a:lnTo>
                  <a:lnTo>
                    <a:pt x="83286" y="54245"/>
                  </a:lnTo>
                  <a:lnTo>
                    <a:pt x="84607" y="14395"/>
                  </a:lnTo>
                  <a:lnTo>
                    <a:pt x="82112" y="4753"/>
                  </a:lnTo>
                  <a:lnTo>
                    <a:pt x="80459" y="2605"/>
                  </a:lnTo>
                  <a:lnTo>
                    <a:pt x="78652" y="1879"/>
                  </a:lnTo>
                  <a:lnTo>
                    <a:pt x="76741" y="2100"/>
                  </a:lnTo>
                  <a:lnTo>
                    <a:pt x="67310" y="19267"/>
                  </a:lnTo>
                  <a:lnTo>
                    <a:pt x="58950" y="46696"/>
                  </a:lnTo>
                  <a:lnTo>
                    <a:pt x="58746" y="87278"/>
                  </a:lnTo>
                  <a:lnTo>
                    <a:pt x="68657" y="134234"/>
                  </a:lnTo>
                  <a:lnTo>
                    <a:pt x="75841" y="161174"/>
                  </a:lnTo>
                  <a:lnTo>
                    <a:pt x="83390" y="173235"/>
                  </a:lnTo>
                  <a:lnTo>
                    <a:pt x="93801" y="183298"/>
                  </a:lnTo>
                  <a:lnTo>
                    <a:pt x="100246" y="185136"/>
                  </a:lnTo>
                  <a:lnTo>
                    <a:pt x="114934" y="183414"/>
                  </a:lnTo>
                  <a:lnTo>
                    <a:pt x="139069" y="167769"/>
                  </a:lnTo>
                  <a:lnTo>
                    <a:pt x="182203" y="125857"/>
                  </a:lnTo>
                  <a:lnTo>
                    <a:pt x="209904" y="88206"/>
                  </a:lnTo>
                  <a:lnTo>
                    <a:pt x="231709" y="42826"/>
                  </a:lnTo>
                  <a:lnTo>
                    <a:pt x="254769" y="0"/>
                  </a:lnTo>
                  <a:lnTo>
                    <a:pt x="254831" y="142"/>
                  </a:lnTo>
                  <a:lnTo>
                    <a:pt x="253017" y="4063"/>
                  </a:lnTo>
                  <a:lnTo>
                    <a:pt x="251400" y="20946"/>
                  </a:lnTo>
                  <a:lnTo>
                    <a:pt x="256629" y="60663"/>
                  </a:lnTo>
                  <a:lnTo>
                    <a:pt x="267366" y="87654"/>
                  </a:lnTo>
                  <a:lnTo>
                    <a:pt x="277874" y="102459"/>
                  </a:lnTo>
                  <a:lnTo>
                    <a:pt x="287718" y="110450"/>
                  </a:lnTo>
                  <a:lnTo>
                    <a:pt x="292319" y="112581"/>
                  </a:lnTo>
                  <a:lnTo>
                    <a:pt x="326920" y="110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625"/>
            <p:cNvSpPr/>
            <p:nvPr>
              <p:custDataLst>
                <p:tags r:id="rId139"/>
              </p:custDataLst>
            </p:nvPr>
          </p:nvSpPr>
          <p:spPr>
            <a:xfrm>
              <a:off x="2112484" y="1910952"/>
              <a:ext cx="192567" cy="111454"/>
            </a:xfrm>
            <a:custGeom>
              <a:avLst/>
              <a:gdLst/>
              <a:ahLst/>
              <a:cxnLst/>
              <a:rect l="0" t="0" r="0" b="0"/>
              <a:pathLst>
                <a:path w="192567" h="111454">
                  <a:moveTo>
                    <a:pt x="65566" y="32148"/>
                  </a:moveTo>
                  <a:lnTo>
                    <a:pt x="65566" y="32148"/>
                  </a:lnTo>
                  <a:lnTo>
                    <a:pt x="41801" y="32148"/>
                  </a:lnTo>
                  <a:lnTo>
                    <a:pt x="38434" y="33559"/>
                  </a:lnTo>
                  <a:lnTo>
                    <a:pt x="32811" y="38890"/>
                  </a:lnTo>
                  <a:lnTo>
                    <a:pt x="10259" y="85146"/>
                  </a:lnTo>
                  <a:lnTo>
                    <a:pt x="26" y="107397"/>
                  </a:lnTo>
                  <a:lnTo>
                    <a:pt x="0" y="109831"/>
                  </a:lnTo>
                  <a:lnTo>
                    <a:pt x="689" y="111453"/>
                  </a:lnTo>
                  <a:lnTo>
                    <a:pt x="2559" y="110418"/>
                  </a:lnTo>
                  <a:lnTo>
                    <a:pt x="33081" y="68217"/>
                  </a:lnTo>
                  <a:lnTo>
                    <a:pt x="64408" y="20692"/>
                  </a:lnTo>
                  <a:lnTo>
                    <a:pt x="70696" y="11534"/>
                  </a:lnTo>
                  <a:lnTo>
                    <a:pt x="80546" y="2760"/>
                  </a:lnTo>
                  <a:lnTo>
                    <a:pt x="86841" y="562"/>
                  </a:lnTo>
                  <a:lnTo>
                    <a:pt x="101362" y="0"/>
                  </a:lnTo>
                  <a:lnTo>
                    <a:pt x="107775" y="2250"/>
                  </a:lnTo>
                  <a:lnTo>
                    <a:pt x="154668" y="41797"/>
                  </a:lnTo>
                  <a:lnTo>
                    <a:pt x="192566" y="89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626"/>
            <p:cNvSpPr/>
            <p:nvPr>
              <p:custDataLst>
                <p:tags r:id="rId140"/>
              </p:custDataLst>
            </p:nvPr>
          </p:nvSpPr>
          <p:spPr>
            <a:xfrm>
              <a:off x="2381250" y="1916977"/>
              <a:ext cx="97810" cy="426174"/>
            </a:xfrm>
            <a:custGeom>
              <a:avLst/>
              <a:gdLst/>
              <a:ahLst/>
              <a:cxnLst/>
              <a:rect l="0" t="0" r="0" b="0"/>
              <a:pathLst>
                <a:path w="97810" h="426174">
                  <a:moveTo>
                    <a:pt x="50800" y="19773"/>
                  </a:moveTo>
                  <a:lnTo>
                    <a:pt x="50800" y="19773"/>
                  </a:lnTo>
                  <a:lnTo>
                    <a:pt x="60939" y="5975"/>
                  </a:lnTo>
                  <a:lnTo>
                    <a:pt x="68477" y="0"/>
                  </a:lnTo>
                  <a:lnTo>
                    <a:pt x="70346" y="946"/>
                  </a:lnTo>
                  <a:lnTo>
                    <a:pt x="75801" y="26507"/>
                  </a:lnTo>
                  <a:lnTo>
                    <a:pt x="92244" y="73184"/>
                  </a:lnTo>
                  <a:lnTo>
                    <a:pt x="97809" y="120265"/>
                  </a:lnTo>
                  <a:lnTo>
                    <a:pt x="96858" y="158510"/>
                  </a:lnTo>
                  <a:lnTo>
                    <a:pt x="95726" y="202854"/>
                  </a:lnTo>
                  <a:lnTo>
                    <a:pt x="85910" y="249442"/>
                  </a:lnTo>
                  <a:lnTo>
                    <a:pt x="72683" y="292616"/>
                  </a:lnTo>
                  <a:lnTo>
                    <a:pt x="53476" y="335115"/>
                  </a:lnTo>
                  <a:lnTo>
                    <a:pt x="29942" y="381160"/>
                  </a:lnTo>
                  <a:lnTo>
                    <a:pt x="0" y="426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380"/>
          <p:cNvGrpSpPr/>
          <p:nvPr/>
        </p:nvGrpSpPr>
        <p:grpSpPr>
          <a:xfrm>
            <a:off x="2838450" y="2179375"/>
            <a:ext cx="273051" cy="124377"/>
            <a:chOff x="2838450" y="2179375"/>
            <a:chExt cx="273051" cy="124377"/>
          </a:xfrm>
        </p:grpSpPr>
        <p:sp>
          <p:nvSpPr>
            <p:cNvPr id="23" name="SMARTInkShape-1627"/>
            <p:cNvSpPr/>
            <p:nvPr>
              <p:custDataLst>
                <p:tags r:id="rId133"/>
              </p:custDataLst>
            </p:nvPr>
          </p:nvSpPr>
          <p:spPr>
            <a:xfrm>
              <a:off x="2838450" y="2179375"/>
              <a:ext cx="190501" cy="11376"/>
            </a:xfrm>
            <a:custGeom>
              <a:avLst/>
              <a:gdLst/>
              <a:ahLst/>
              <a:cxnLst/>
              <a:rect l="0" t="0" r="0" b="0"/>
              <a:pathLst>
                <a:path w="190501" h="11376">
                  <a:moveTo>
                    <a:pt x="0" y="11375"/>
                  </a:moveTo>
                  <a:lnTo>
                    <a:pt x="0" y="11375"/>
                  </a:lnTo>
                  <a:lnTo>
                    <a:pt x="0" y="5286"/>
                  </a:lnTo>
                  <a:lnTo>
                    <a:pt x="42632" y="5040"/>
                  </a:lnTo>
                  <a:lnTo>
                    <a:pt x="86790" y="3146"/>
                  </a:lnTo>
                  <a:lnTo>
                    <a:pt x="124493" y="0"/>
                  </a:lnTo>
                  <a:lnTo>
                    <a:pt x="190500" y="5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628"/>
            <p:cNvSpPr/>
            <p:nvPr>
              <p:custDataLst>
                <p:tags r:id="rId134"/>
              </p:custDataLst>
            </p:nvPr>
          </p:nvSpPr>
          <p:spPr>
            <a:xfrm>
              <a:off x="2850590" y="2279650"/>
              <a:ext cx="260911" cy="24102"/>
            </a:xfrm>
            <a:custGeom>
              <a:avLst/>
              <a:gdLst/>
              <a:ahLst/>
              <a:cxnLst/>
              <a:rect l="0" t="0" r="0" b="0"/>
              <a:pathLst>
                <a:path w="260911" h="24102">
                  <a:moveTo>
                    <a:pt x="38660" y="0"/>
                  </a:moveTo>
                  <a:lnTo>
                    <a:pt x="38660" y="0"/>
                  </a:lnTo>
                  <a:lnTo>
                    <a:pt x="0" y="21015"/>
                  </a:lnTo>
                  <a:lnTo>
                    <a:pt x="187" y="22477"/>
                  </a:lnTo>
                  <a:lnTo>
                    <a:pt x="2428" y="23451"/>
                  </a:lnTo>
                  <a:lnTo>
                    <a:pt x="6039" y="24101"/>
                  </a:lnTo>
                  <a:lnTo>
                    <a:pt x="45583" y="18321"/>
                  </a:lnTo>
                  <a:lnTo>
                    <a:pt x="85810" y="13810"/>
                  </a:lnTo>
                  <a:lnTo>
                    <a:pt x="124284" y="13029"/>
                  </a:lnTo>
                  <a:lnTo>
                    <a:pt x="171431" y="9426"/>
                  </a:lnTo>
                  <a:lnTo>
                    <a:pt x="218358" y="6252"/>
                  </a:lnTo>
                  <a:lnTo>
                    <a:pt x="2609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381"/>
          <p:cNvGrpSpPr/>
          <p:nvPr/>
        </p:nvGrpSpPr>
        <p:grpSpPr>
          <a:xfrm>
            <a:off x="3435350" y="1549400"/>
            <a:ext cx="2254251" cy="971833"/>
            <a:chOff x="3435350" y="1549400"/>
            <a:chExt cx="2254251" cy="971833"/>
          </a:xfrm>
        </p:grpSpPr>
        <p:sp>
          <p:nvSpPr>
            <p:cNvPr id="26" name="SMARTInkShape-1629"/>
            <p:cNvSpPr/>
            <p:nvPr>
              <p:custDataLst>
                <p:tags r:id="rId125"/>
              </p:custDataLst>
            </p:nvPr>
          </p:nvSpPr>
          <p:spPr>
            <a:xfrm>
              <a:off x="3435350" y="1549400"/>
              <a:ext cx="2254251" cy="971833"/>
            </a:xfrm>
            <a:custGeom>
              <a:avLst/>
              <a:gdLst/>
              <a:ahLst/>
              <a:cxnLst/>
              <a:rect l="0" t="0" r="0" b="0"/>
              <a:pathLst>
                <a:path w="2254251" h="971833">
                  <a:moveTo>
                    <a:pt x="0" y="806450"/>
                  </a:moveTo>
                  <a:lnTo>
                    <a:pt x="0" y="806450"/>
                  </a:lnTo>
                  <a:lnTo>
                    <a:pt x="3371" y="806450"/>
                  </a:lnTo>
                  <a:lnTo>
                    <a:pt x="4364" y="807861"/>
                  </a:lnTo>
                  <a:lnTo>
                    <a:pt x="13141" y="851021"/>
                  </a:lnTo>
                  <a:lnTo>
                    <a:pt x="24625" y="894903"/>
                  </a:lnTo>
                  <a:lnTo>
                    <a:pt x="36381" y="933318"/>
                  </a:lnTo>
                  <a:lnTo>
                    <a:pt x="50294" y="967421"/>
                  </a:lnTo>
                  <a:lnTo>
                    <a:pt x="52580" y="970914"/>
                  </a:lnTo>
                  <a:lnTo>
                    <a:pt x="55514" y="971832"/>
                  </a:lnTo>
                  <a:lnTo>
                    <a:pt x="58882" y="971032"/>
                  </a:lnTo>
                  <a:lnTo>
                    <a:pt x="62538" y="969088"/>
                  </a:lnTo>
                  <a:lnTo>
                    <a:pt x="68481" y="957520"/>
                  </a:lnTo>
                  <a:lnTo>
                    <a:pt x="81417" y="911237"/>
                  </a:lnTo>
                  <a:lnTo>
                    <a:pt x="90054" y="874265"/>
                  </a:lnTo>
                  <a:lnTo>
                    <a:pt x="97081" y="837597"/>
                  </a:lnTo>
                  <a:lnTo>
                    <a:pt x="100261" y="799921"/>
                  </a:lnTo>
                  <a:lnTo>
                    <a:pt x="104575" y="761947"/>
                  </a:lnTo>
                  <a:lnTo>
                    <a:pt x="110321" y="720513"/>
                  </a:lnTo>
                  <a:lnTo>
                    <a:pt x="119863" y="676957"/>
                  </a:lnTo>
                  <a:lnTo>
                    <a:pt x="128256" y="636143"/>
                  </a:lnTo>
                  <a:lnTo>
                    <a:pt x="135212" y="597239"/>
                  </a:lnTo>
                  <a:lnTo>
                    <a:pt x="141741" y="558900"/>
                  </a:lnTo>
                  <a:lnTo>
                    <a:pt x="146016" y="525919"/>
                  </a:lnTo>
                  <a:lnTo>
                    <a:pt x="150268" y="488447"/>
                  </a:lnTo>
                  <a:lnTo>
                    <a:pt x="154510" y="450627"/>
                  </a:lnTo>
                  <a:lnTo>
                    <a:pt x="157493" y="410489"/>
                  </a:lnTo>
                  <a:lnTo>
                    <a:pt x="158377" y="367238"/>
                  </a:lnTo>
                  <a:lnTo>
                    <a:pt x="158585" y="335137"/>
                  </a:lnTo>
                  <a:lnTo>
                    <a:pt x="158701" y="289094"/>
                  </a:lnTo>
                  <a:lnTo>
                    <a:pt x="158740" y="245724"/>
                  </a:lnTo>
                  <a:lnTo>
                    <a:pt x="158748" y="198199"/>
                  </a:lnTo>
                  <a:lnTo>
                    <a:pt x="157338" y="181222"/>
                  </a:lnTo>
                  <a:lnTo>
                    <a:pt x="147815" y="156613"/>
                  </a:lnTo>
                  <a:lnTo>
                    <a:pt x="143202" y="150277"/>
                  </a:lnTo>
                  <a:lnTo>
                    <a:pt x="142740" y="148868"/>
                  </a:lnTo>
                  <a:lnTo>
                    <a:pt x="143138" y="147929"/>
                  </a:lnTo>
                  <a:lnTo>
                    <a:pt x="144108" y="147303"/>
                  </a:lnTo>
                  <a:lnTo>
                    <a:pt x="185616" y="145418"/>
                  </a:lnTo>
                  <a:lnTo>
                    <a:pt x="225193" y="141002"/>
                  </a:lnTo>
                  <a:lnTo>
                    <a:pt x="261188" y="137221"/>
                  </a:lnTo>
                  <a:lnTo>
                    <a:pt x="307635" y="134497"/>
                  </a:lnTo>
                  <a:lnTo>
                    <a:pt x="351579" y="130319"/>
                  </a:lnTo>
                  <a:lnTo>
                    <a:pt x="382976" y="126594"/>
                  </a:lnTo>
                  <a:lnTo>
                    <a:pt x="416450" y="123292"/>
                  </a:lnTo>
                  <a:lnTo>
                    <a:pt x="452494" y="121824"/>
                  </a:lnTo>
                  <a:lnTo>
                    <a:pt x="491563" y="119290"/>
                  </a:lnTo>
                  <a:lnTo>
                    <a:pt x="533150" y="115812"/>
                  </a:lnTo>
                  <a:lnTo>
                    <a:pt x="577504" y="111915"/>
                  </a:lnTo>
                  <a:lnTo>
                    <a:pt x="624968" y="107831"/>
                  </a:lnTo>
                  <a:lnTo>
                    <a:pt x="649479" y="105754"/>
                  </a:lnTo>
                  <a:lnTo>
                    <a:pt x="674286" y="103664"/>
                  </a:lnTo>
                  <a:lnTo>
                    <a:pt x="699291" y="101565"/>
                  </a:lnTo>
                  <a:lnTo>
                    <a:pt x="724427" y="99460"/>
                  </a:lnTo>
                  <a:lnTo>
                    <a:pt x="750357" y="97351"/>
                  </a:lnTo>
                  <a:lnTo>
                    <a:pt x="776815" y="95240"/>
                  </a:lnTo>
                  <a:lnTo>
                    <a:pt x="803627" y="93126"/>
                  </a:lnTo>
                  <a:lnTo>
                    <a:pt x="831379" y="91012"/>
                  </a:lnTo>
                  <a:lnTo>
                    <a:pt x="859758" y="88897"/>
                  </a:lnTo>
                  <a:lnTo>
                    <a:pt x="888555" y="86781"/>
                  </a:lnTo>
                  <a:lnTo>
                    <a:pt x="918337" y="84665"/>
                  </a:lnTo>
                  <a:lnTo>
                    <a:pt x="948774" y="82549"/>
                  </a:lnTo>
                  <a:lnTo>
                    <a:pt x="979650" y="80432"/>
                  </a:lnTo>
                  <a:lnTo>
                    <a:pt x="1010817" y="78316"/>
                  </a:lnTo>
                  <a:lnTo>
                    <a:pt x="1042178" y="76200"/>
                  </a:lnTo>
                  <a:lnTo>
                    <a:pt x="1073668" y="74083"/>
                  </a:lnTo>
                  <a:lnTo>
                    <a:pt x="1105245" y="71967"/>
                  </a:lnTo>
                  <a:lnTo>
                    <a:pt x="1136880" y="69850"/>
                  </a:lnTo>
                  <a:lnTo>
                    <a:pt x="1168553" y="67733"/>
                  </a:lnTo>
                  <a:lnTo>
                    <a:pt x="1199547" y="65617"/>
                  </a:lnTo>
                  <a:lnTo>
                    <a:pt x="1230087" y="63500"/>
                  </a:lnTo>
                  <a:lnTo>
                    <a:pt x="1260324" y="61383"/>
                  </a:lnTo>
                  <a:lnTo>
                    <a:pt x="1291066" y="59267"/>
                  </a:lnTo>
                  <a:lnTo>
                    <a:pt x="1322144" y="57150"/>
                  </a:lnTo>
                  <a:lnTo>
                    <a:pt x="1353446" y="55033"/>
                  </a:lnTo>
                  <a:lnTo>
                    <a:pt x="1384191" y="52917"/>
                  </a:lnTo>
                  <a:lnTo>
                    <a:pt x="1414566" y="50800"/>
                  </a:lnTo>
                  <a:lnTo>
                    <a:pt x="1444694" y="48683"/>
                  </a:lnTo>
                  <a:lnTo>
                    <a:pt x="1474657" y="46567"/>
                  </a:lnTo>
                  <a:lnTo>
                    <a:pt x="1504510" y="44450"/>
                  </a:lnTo>
                  <a:lnTo>
                    <a:pt x="1534290" y="42333"/>
                  </a:lnTo>
                  <a:lnTo>
                    <a:pt x="1563315" y="40922"/>
                  </a:lnTo>
                  <a:lnTo>
                    <a:pt x="1591838" y="39982"/>
                  </a:lnTo>
                  <a:lnTo>
                    <a:pt x="1620026" y="39354"/>
                  </a:lnTo>
                  <a:lnTo>
                    <a:pt x="1646578" y="38231"/>
                  </a:lnTo>
                  <a:lnTo>
                    <a:pt x="1672041" y="36776"/>
                  </a:lnTo>
                  <a:lnTo>
                    <a:pt x="1696777" y="35101"/>
                  </a:lnTo>
                  <a:lnTo>
                    <a:pt x="1721734" y="33278"/>
                  </a:lnTo>
                  <a:lnTo>
                    <a:pt x="1746839" y="31358"/>
                  </a:lnTo>
                  <a:lnTo>
                    <a:pt x="1772043" y="29372"/>
                  </a:lnTo>
                  <a:lnTo>
                    <a:pt x="1796606" y="28048"/>
                  </a:lnTo>
                  <a:lnTo>
                    <a:pt x="1820743" y="27165"/>
                  </a:lnTo>
                  <a:lnTo>
                    <a:pt x="1866847" y="26184"/>
                  </a:lnTo>
                  <a:lnTo>
                    <a:pt x="1908504" y="25749"/>
                  </a:lnTo>
                  <a:lnTo>
                    <a:pt x="1948185" y="23673"/>
                  </a:lnTo>
                  <a:lnTo>
                    <a:pt x="1985576" y="21105"/>
                  </a:lnTo>
                  <a:lnTo>
                    <a:pt x="2018658" y="19963"/>
                  </a:lnTo>
                  <a:lnTo>
                    <a:pt x="2065049" y="19321"/>
                  </a:lnTo>
                  <a:lnTo>
                    <a:pt x="2106704" y="15759"/>
                  </a:lnTo>
                  <a:lnTo>
                    <a:pt x="2152598" y="10235"/>
                  </a:lnTo>
                  <a:lnTo>
                    <a:pt x="2194032" y="10776"/>
                  </a:lnTo>
                  <a:lnTo>
                    <a:pt x="2254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630"/>
            <p:cNvSpPr/>
            <p:nvPr>
              <p:custDataLst>
                <p:tags r:id="rId126"/>
              </p:custDataLst>
            </p:nvPr>
          </p:nvSpPr>
          <p:spPr>
            <a:xfrm>
              <a:off x="3797300" y="1908257"/>
              <a:ext cx="254001" cy="435608"/>
            </a:xfrm>
            <a:custGeom>
              <a:avLst/>
              <a:gdLst/>
              <a:ahLst/>
              <a:cxnLst/>
              <a:rect l="0" t="0" r="0" b="0"/>
              <a:pathLst>
                <a:path w="254001" h="435608">
                  <a:moveTo>
                    <a:pt x="0" y="85643"/>
                  </a:moveTo>
                  <a:lnTo>
                    <a:pt x="0" y="85643"/>
                  </a:lnTo>
                  <a:lnTo>
                    <a:pt x="0" y="76804"/>
                  </a:lnTo>
                  <a:lnTo>
                    <a:pt x="1411" y="74812"/>
                  </a:lnTo>
                  <a:lnTo>
                    <a:pt x="6742" y="70716"/>
                  </a:lnTo>
                  <a:lnTo>
                    <a:pt x="8728" y="70047"/>
                  </a:lnTo>
                  <a:lnTo>
                    <a:pt x="10052" y="70307"/>
                  </a:lnTo>
                  <a:lnTo>
                    <a:pt x="10935" y="71186"/>
                  </a:lnTo>
                  <a:lnTo>
                    <a:pt x="28497" y="111814"/>
                  </a:lnTo>
                  <a:lnTo>
                    <a:pt x="44643" y="153137"/>
                  </a:lnTo>
                  <a:lnTo>
                    <a:pt x="64792" y="199007"/>
                  </a:lnTo>
                  <a:lnTo>
                    <a:pt x="76774" y="230572"/>
                  </a:lnTo>
                  <a:lnTo>
                    <a:pt x="91657" y="274635"/>
                  </a:lnTo>
                  <a:lnTo>
                    <a:pt x="104298" y="313091"/>
                  </a:lnTo>
                  <a:lnTo>
                    <a:pt x="119568" y="356470"/>
                  </a:lnTo>
                  <a:lnTo>
                    <a:pt x="138016" y="403739"/>
                  </a:lnTo>
                  <a:lnTo>
                    <a:pt x="153077" y="428563"/>
                  </a:lnTo>
                  <a:lnTo>
                    <a:pt x="162343" y="435607"/>
                  </a:lnTo>
                  <a:lnTo>
                    <a:pt x="167496" y="435369"/>
                  </a:lnTo>
                  <a:lnTo>
                    <a:pt x="178865" y="429460"/>
                  </a:lnTo>
                  <a:lnTo>
                    <a:pt x="189092" y="414134"/>
                  </a:lnTo>
                  <a:lnTo>
                    <a:pt x="202783" y="377942"/>
                  </a:lnTo>
                  <a:lnTo>
                    <a:pt x="211481" y="346081"/>
                  </a:lnTo>
                  <a:lnTo>
                    <a:pt x="220051" y="308403"/>
                  </a:lnTo>
                  <a:lnTo>
                    <a:pt x="229438" y="267749"/>
                  </a:lnTo>
                  <a:lnTo>
                    <a:pt x="236263" y="235959"/>
                  </a:lnTo>
                  <a:lnTo>
                    <a:pt x="243294" y="199017"/>
                  </a:lnTo>
                  <a:lnTo>
                    <a:pt x="248772" y="161431"/>
                  </a:lnTo>
                  <a:lnTo>
                    <a:pt x="252451" y="121426"/>
                  </a:lnTo>
                  <a:lnTo>
                    <a:pt x="253541" y="81585"/>
                  </a:lnTo>
                  <a:lnTo>
                    <a:pt x="253940" y="34936"/>
                  </a:lnTo>
                  <a:lnTo>
                    <a:pt x="253997" y="0"/>
                  </a:lnTo>
                  <a:lnTo>
                    <a:pt x="254000" y="41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631"/>
            <p:cNvSpPr/>
            <p:nvPr>
              <p:custDataLst>
                <p:tags r:id="rId127"/>
              </p:custDataLst>
            </p:nvPr>
          </p:nvSpPr>
          <p:spPr>
            <a:xfrm>
              <a:off x="4104192" y="2139306"/>
              <a:ext cx="143959" cy="136248"/>
            </a:xfrm>
            <a:custGeom>
              <a:avLst/>
              <a:gdLst/>
              <a:ahLst/>
              <a:cxnLst/>
              <a:rect l="0" t="0" r="0" b="0"/>
              <a:pathLst>
                <a:path w="143959" h="136248">
                  <a:moveTo>
                    <a:pt x="86808" y="76844"/>
                  </a:moveTo>
                  <a:lnTo>
                    <a:pt x="86808" y="76844"/>
                  </a:lnTo>
                  <a:lnTo>
                    <a:pt x="86808" y="59167"/>
                  </a:lnTo>
                  <a:lnTo>
                    <a:pt x="72502" y="28978"/>
                  </a:lnTo>
                  <a:lnTo>
                    <a:pt x="62422" y="12332"/>
                  </a:lnTo>
                  <a:lnTo>
                    <a:pt x="52686" y="3957"/>
                  </a:lnTo>
                  <a:lnTo>
                    <a:pt x="47127" y="736"/>
                  </a:lnTo>
                  <a:lnTo>
                    <a:pt x="42715" y="0"/>
                  </a:lnTo>
                  <a:lnTo>
                    <a:pt x="39068" y="920"/>
                  </a:lnTo>
                  <a:lnTo>
                    <a:pt x="18033" y="19278"/>
                  </a:lnTo>
                  <a:lnTo>
                    <a:pt x="4968" y="41992"/>
                  </a:lnTo>
                  <a:lnTo>
                    <a:pt x="0" y="76709"/>
                  </a:lnTo>
                  <a:lnTo>
                    <a:pt x="1899" y="104791"/>
                  </a:lnTo>
                  <a:lnTo>
                    <a:pt x="10301" y="126517"/>
                  </a:lnTo>
                  <a:lnTo>
                    <a:pt x="15342" y="131126"/>
                  </a:lnTo>
                  <a:lnTo>
                    <a:pt x="28469" y="136247"/>
                  </a:lnTo>
                  <a:lnTo>
                    <a:pt x="35921" y="134790"/>
                  </a:lnTo>
                  <a:lnTo>
                    <a:pt x="51726" y="125646"/>
                  </a:lnTo>
                  <a:lnTo>
                    <a:pt x="62514" y="114056"/>
                  </a:lnTo>
                  <a:lnTo>
                    <a:pt x="81309" y="75055"/>
                  </a:lnTo>
                  <a:lnTo>
                    <a:pt x="86593" y="41513"/>
                  </a:lnTo>
                  <a:lnTo>
                    <a:pt x="90475" y="45619"/>
                  </a:lnTo>
                  <a:lnTo>
                    <a:pt x="143958" y="108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632"/>
            <p:cNvSpPr/>
            <p:nvPr>
              <p:custDataLst>
                <p:tags r:id="rId128"/>
              </p:custDataLst>
            </p:nvPr>
          </p:nvSpPr>
          <p:spPr>
            <a:xfrm>
              <a:off x="4301642" y="2051050"/>
              <a:ext cx="143359" cy="204217"/>
            </a:xfrm>
            <a:custGeom>
              <a:avLst/>
              <a:gdLst/>
              <a:ahLst/>
              <a:cxnLst/>
              <a:rect l="0" t="0" r="0" b="0"/>
              <a:pathLst>
                <a:path w="143359" h="204217">
                  <a:moveTo>
                    <a:pt x="3658" y="88900"/>
                  </a:moveTo>
                  <a:lnTo>
                    <a:pt x="3658" y="88900"/>
                  </a:lnTo>
                  <a:lnTo>
                    <a:pt x="3658" y="85529"/>
                  </a:lnTo>
                  <a:lnTo>
                    <a:pt x="0" y="73705"/>
                  </a:lnTo>
                  <a:lnTo>
                    <a:pt x="1562" y="68506"/>
                  </a:lnTo>
                  <a:lnTo>
                    <a:pt x="3672" y="67543"/>
                  </a:lnTo>
                  <a:lnTo>
                    <a:pt x="9779" y="68354"/>
                  </a:lnTo>
                  <a:lnTo>
                    <a:pt x="15315" y="72948"/>
                  </a:lnTo>
                  <a:lnTo>
                    <a:pt x="37756" y="113100"/>
                  </a:lnTo>
                  <a:lnTo>
                    <a:pt x="54530" y="159767"/>
                  </a:lnTo>
                  <a:lnTo>
                    <a:pt x="60257" y="201782"/>
                  </a:lnTo>
                  <a:lnTo>
                    <a:pt x="59735" y="203666"/>
                  </a:lnTo>
                  <a:lnTo>
                    <a:pt x="58681" y="204216"/>
                  </a:lnTo>
                  <a:lnTo>
                    <a:pt x="57273" y="203877"/>
                  </a:lnTo>
                  <a:lnTo>
                    <a:pt x="55719" y="168552"/>
                  </a:lnTo>
                  <a:lnTo>
                    <a:pt x="59692" y="131786"/>
                  </a:lnTo>
                  <a:lnTo>
                    <a:pt x="66044" y="92748"/>
                  </a:lnTo>
                  <a:lnTo>
                    <a:pt x="84502" y="45401"/>
                  </a:lnTo>
                  <a:lnTo>
                    <a:pt x="94622" y="30526"/>
                  </a:lnTo>
                  <a:lnTo>
                    <a:pt x="106175" y="19917"/>
                  </a:lnTo>
                  <a:lnTo>
                    <a:pt x="143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633"/>
            <p:cNvSpPr/>
            <p:nvPr>
              <p:custDataLst>
                <p:tags r:id="rId129"/>
              </p:custDataLst>
            </p:nvPr>
          </p:nvSpPr>
          <p:spPr>
            <a:xfrm>
              <a:off x="4737717" y="1934262"/>
              <a:ext cx="164484" cy="405320"/>
            </a:xfrm>
            <a:custGeom>
              <a:avLst/>
              <a:gdLst/>
              <a:ahLst/>
              <a:cxnLst/>
              <a:rect l="0" t="0" r="0" b="0"/>
              <a:pathLst>
                <a:path w="164484" h="405320">
                  <a:moveTo>
                    <a:pt x="94633" y="8838"/>
                  </a:moveTo>
                  <a:lnTo>
                    <a:pt x="94633" y="8838"/>
                  </a:lnTo>
                  <a:lnTo>
                    <a:pt x="94633" y="5467"/>
                  </a:lnTo>
                  <a:lnTo>
                    <a:pt x="92751" y="1930"/>
                  </a:lnTo>
                  <a:lnTo>
                    <a:pt x="91262" y="0"/>
                  </a:lnTo>
                  <a:lnTo>
                    <a:pt x="88858" y="123"/>
                  </a:lnTo>
                  <a:lnTo>
                    <a:pt x="62431" y="14368"/>
                  </a:lnTo>
                  <a:lnTo>
                    <a:pt x="42281" y="39093"/>
                  </a:lnTo>
                  <a:lnTo>
                    <a:pt x="26205" y="71189"/>
                  </a:lnTo>
                  <a:lnTo>
                    <a:pt x="14386" y="108216"/>
                  </a:lnTo>
                  <a:lnTo>
                    <a:pt x="6415" y="149056"/>
                  </a:lnTo>
                  <a:lnTo>
                    <a:pt x="1467" y="195728"/>
                  </a:lnTo>
                  <a:lnTo>
                    <a:pt x="0" y="242013"/>
                  </a:lnTo>
                  <a:lnTo>
                    <a:pt x="1069" y="276866"/>
                  </a:lnTo>
                  <a:lnTo>
                    <a:pt x="6247" y="311171"/>
                  </a:lnTo>
                  <a:lnTo>
                    <a:pt x="17096" y="345362"/>
                  </a:lnTo>
                  <a:lnTo>
                    <a:pt x="39360" y="375641"/>
                  </a:lnTo>
                  <a:lnTo>
                    <a:pt x="62070" y="390819"/>
                  </a:lnTo>
                  <a:lnTo>
                    <a:pt x="103410" y="405319"/>
                  </a:lnTo>
                  <a:lnTo>
                    <a:pt x="164483" y="396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634"/>
            <p:cNvSpPr/>
            <p:nvPr>
              <p:custDataLst>
                <p:tags r:id="rId130"/>
              </p:custDataLst>
            </p:nvPr>
          </p:nvSpPr>
          <p:spPr>
            <a:xfrm>
              <a:off x="4997450" y="2034671"/>
              <a:ext cx="349251" cy="282197"/>
            </a:xfrm>
            <a:custGeom>
              <a:avLst/>
              <a:gdLst/>
              <a:ahLst/>
              <a:cxnLst/>
              <a:rect l="0" t="0" r="0" b="0"/>
              <a:pathLst>
                <a:path w="349251" h="282197">
                  <a:moveTo>
                    <a:pt x="0" y="276729"/>
                  </a:moveTo>
                  <a:lnTo>
                    <a:pt x="0" y="276729"/>
                  </a:lnTo>
                  <a:lnTo>
                    <a:pt x="0" y="282196"/>
                  </a:lnTo>
                  <a:lnTo>
                    <a:pt x="0" y="279446"/>
                  </a:lnTo>
                  <a:lnTo>
                    <a:pt x="1881" y="276055"/>
                  </a:lnTo>
                  <a:lnTo>
                    <a:pt x="29232" y="229891"/>
                  </a:lnTo>
                  <a:lnTo>
                    <a:pt x="46487" y="186103"/>
                  </a:lnTo>
                  <a:lnTo>
                    <a:pt x="61603" y="142333"/>
                  </a:lnTo>
                  <a:lnTo>
                    <a:pt x="71592" y="102563"/>
                  </a:lnTo>
                  <a:lnTo>
                    <a:pt x="79654" y="56765"/>
                  </a:lnTo>
                  <a:lnTo>
                    <a:pt x="82296" y="13534"/>
                  </a:lnTo>
                  <a:lnTo>
                    <a:pt x="82437" y="5002"/>
                  </a:lnTo>
                  <a:lnTo>
                    <a:pt x="81769" y="3855"/>
                  </a:lnTo>
                  <a:lnTo>
                    <a:pt x="80618" y="4502"/>
                  </a:lnTo>
                  <a:lnTo>
                    <a:pt x="79145" y="6344"/>
                  </a:lnTo>
                  <a:lnTo>
                    <a:pt x="73087" y="53075"/>
                  </a:lnTo>
                  <a:lnTo>
                    <a:pt x="71194" y="100638"/>
                  </a:lnTo>
                  <a:lnTo>
                    <a:pt x="75109" y="137535"/>
                  </a:lnTo>
                  <a:lnTo>
                    <a:pt x="82148" y="173868"/>
                  </a:lnTo>
                  <a:lnTo>
                    <a:pt x="96307" y="201018"/>
                  </a:lnTo>
                  <a:lnTo>
                    <a:pt x="105362" y="210859"/>
                  </a:lnTo>
                  <a:lnTo>
                    <a:pt x="111869" y="213060"/>
                  </a:lnTo>
                  <a:lnTo>
                    <a:pt x="128506" y="213624"/>
                  </a:lnTo>
                  <a:lnTo>
                    <a:pt x="154336" y="206604"/>
                  </a:lnTo>
                  <a:lnTo>
                    <a:pt x="182573" y="187226"/>
                  </a:lnTo>
                  <a:lnTo>
                    <a:pt x="198577" y="171344"/>
                  </a:lnTo>
                  <a:lnTo>
                    <a:pt x="225456" y="132132"/>
                  </a:lnTo>
                  <a:lnTo>
                    <a:pt x="243919" y="91063"/>
                  </a:lnTo>
                  <a:lnTo>
                    <a:pt x="261573" y="52011"/>
                  </a:lnTo>
                  <a:lnTo>
                    <a:pt x="271868" y="7277"/>
                  </a:lnTo>
                  <a:lnTo>
                    <a:pt x="272700" y="276"/>
                  </a:lnTo>
                  <a:lnTo>
                    <a:pt x="272817" y="0"/>
                  </a:lnTo>
                  <a:lnTo>
                    <a:pt x="274918" y="36676"/>
                  </a:lnTo>
                  <a:lnTo>
                    <a:pt x="281886" y="79733"/>
                  </a:lnTo>
                  <a:lnTo>
                    <a:pt x="291347" y="116838"/>
                  </a:lnTo>
                  <a:lnTo>
                    <a:pt x="306458" y="145628"/>
                  </a:lnTo>
                  <a:lnTo>
                    <a:pt x="324341" y="164193"/>
                  </a:lnTo>
                  <a:lnTo>
                    <a:pt x="349250" y="175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635"/>
            <p:cNvSpPr/>
            <p:nvPr>
              <p:custDataLst>
                <p:tags r:id="rId131"/>
              </p:custDataLst>
            </p:nvPr>
          </p:nvSpPr>
          <p:spPr>
            <a:xfrm>
              <a:off x="5093123" y="1820903"/>
              <a:ext cx="164678" cy="104876"/>
            </a:xfrm>
            <a:custGeom>
              <a:avLst/>
              <a:gdLst/>
              <a:ahLst/>
              <a:cxnLst/>
              <a:rect l="0" t="0" r="0" b="0"/>
              <a:pathLst>
                <a:path w="164678" h="104876">
                  <a:moveTo>
                    <a:pt x="18627" y="71397"/>
                  </a:moveTo>
                  <a:lnTo>
                    <a:pt x="18627" y="71397"/>
                  </a:lnTo>
                  <a:lnTo>
                    <a:pt x="24094" y="65930"/>
                  </a:lnTo>
                  <a:lnTo>
                    <a:pt x="24716" y="61937"/>
                  </a:lnTo>
                  <a:lnTo>
                    <a:pt x="24096" y="61563"/>
                  </a:lnTo>
                  <a:lnTo>
                    <a:pt x="21528" y="63028"/>
                  </a:lnTo>
                  <a:lnTo>
                    <a:pt x="19916" y="67913"/>
                  </a:lnTo>
                  <a:lnTo>
                    <a:pt x="19486" y="71191"/>
                  </a:lnTo>
                  <a:lnTo>
                    <a:pt x="9363" y="90250"/>
                  </a:lnTo>
                  <a:lnTo>
                    <a:pt x="1720" y="102272"/>
                  </a:lnTo>
                  <a:lnTo>
                    <a:pt x="1006" y="104680"/>
                  </a:lnTo>
                  <a:lnTo>
                    <a:pt x="529" y="104875"/>
                  </a:lnTo>
                  <a:lnTo>
                    <a:pt x="0" y="101328"/>
                  </a:lnTo>
                  <a:lnTo>
                    <a:pt x="3073" y="91398"/>
                  </a:lnTo>
                  <a:lnTo>
                    <a:pt x="32191" y="43917"/>
                  </a:lnTo>
                  <a:lnTo>
                    <a:pt x="56284" y="12222"/>
                  </a:lnTo>
                  <a:lnTo>
                    <a:pt x="70202" y="285"/>
                  </a:lnTo>
                  <a:lnTo>
                    <a:pt x="73471" y="0"/>
                  </a:lnTo>
                  <a:lnTo>
                    <a:pt x="80867" y="3446"/>
                  </a:lnTo>
                  <a:lnTo>
                    <a:pt x="92964" y="13320"/>
                  </a:lnTo>
                  <a:lnTo>
                    <a:pt x="126971" y="57408"/>
                  </a:lnTo>
                  <a:lnTo>
                    <a:pt x="164677" y="90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636"/>
            <p:cNvSpPr/>
            <p:nvPr>
              <p:custDataLst>
                <p:tags r:id="rId132"/>
              </p:custDataLst>
            </p:nvPr>
          </p:nvSpPr>
          <p:spPr>
            <a:xfrm>
              <a:off x="5441950" y="1893706"/>
              <a:ext cx="118792" cy="424045"/>
            </a:xfrm>
            <a:custGeom>
              <a:avLst/>
              <a:gdLst/>
              <a:ahLst/>
              <a:cxnLst/>
              <a:rect l="0" t="0" r="0" b="0"/>
              <a:pathLst>
                <a:path w="118792" h="424045">
                  <a:moveTo>
                    <a:pt x="44450" y="17644"/>
                  </a:moveTo>
                  <a:lnTo>
                    <a:pt x="44450" y="17644"/>
                  </a:lnTo>
                  <a:lnTo>
                    <a:pt x="39424" y="5710"/>
                  </a:lnTo>
                  <a:lnTo>
                    <a:pt x="38983" y="3338"/>
                  </a:lnTo>
                  <a:lnTo>
                    <a:pt x="39394" y="1757"/>
                  </a:lnTo>
                  <a:lnTo>
                    <a:pt x="40374" y="702"/>
                  </a:lnTo>
                  <a:lnTo>
                    <a:pt x="41732" y="0"/>
                  </a:lnTo>
                  <a:lnTo>
                    <a:pt x="53758" y="15865"/>
                  </a:lnTo>
                  <a:lnTo>
                    <a:pt x="76784" y="59312"/>
                  </a:lnTo>
                  <a:lnTo>
                    <a:pt x="94718" y="102506"/>
                  </a:lnTo>
                  <a:lnTo>
                    <a:pt x="108576" y="142820"/>
                  </a:lnTo>
                  <a:lnTo>
                    <a:pt x="114814" y="180993"/>
                  </a:lnTo>
                  <a:lnTo>
                    <a:pt x="118056" y="220066"/>
                  </a:lnTo>
                  <a:lnTo>
                    <a:pt x="118791" y="255776"/>
                  </a:lnTo>
                  <a:lnTo>
                    <a:pt x="113122" y="297830"/>
                  </a:lnTo>
                  <a:lnTo>
                    <a:pt x="95214" y="342276"/>
                  </a:lnTo>
                  <a:lnTo>
                    <a:pt x="66866" y="386378"/>
                  </a:lnTo>
                  <a:lnTo>
                    <a:pt x="39803" y="408494"/>
                  </a:lnTo>
                  <a:lnTo>
                    <a:pt x="0" y="424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382"/>
          <p:cNvGrpSpPr/>
          <p:nvPr/>
        </p:nvGrpSpPr>
        <p:grpSpPr>
          <a:xfrm>
            <a:off x="6408033" y="2165350"/>
            <a:ext cx="227718" cy="111751"/>
            <a:chOff x="6408033" y="2165350"/>
            <a:chExt cx="227718" cy="111751"/>
          </a:xfrm>
        </p:grpSpPr>
        <p:sp>
          <p:nvSpPr>
            <p:cNvPr id="35" name="SMARTInkShape-1637"/>
            <p:cNvSpPr/>
            <p:nvPr>
              <p:custDataLst>
                <p:tags r:id="rId123"/>
              </p:custDataLst>
            </p:nvPr>
          </p:nvSpPr>
          <p:spPr>
            <a:xfrm>
              <a:off x="6408033" y="2165350"/>
              <a:ext cx="170568" cy="12701"/>
            </a:xfrm>
            <a:custGeom>
              <a:avLst/>
              <a:gdLst/>
              <a:ahLst/>
              <a:cxnLst/>
              <a:rect l="0" t="0" r="0" b="0"/>
              <a:pathLst>
                <a:path w="1705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45227" y="12700"/>
                  </a:lnTo>
                  <a:lnTo>
                    <a:pt x="91742" y="7630"/>
                  </a:lnTo>
                  <a:lnTo>
                    <a:pt x="133414" y="2574"/>
                  </a:lnTo>
                  <a:lnTo>
                    <a:pt x="170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638"/>
            <p:cNvSpPr/>
            <p:nvPr>
              <p:custDataLst>
                <p:tags r:id="rId124"/>
              </p:custDataLst>
            </p:nvPr>
          </p:nvSpPr>
          <p:spPr>
            <a:xfrm>
              <a:off x="6452398" y="2247900"/>
              <a:ext cx="183353" cy="29201"/>
            </a:xfrm>
            <a:custGeom>
              <a:avLst/>
              <a:gdLst/>
              <a:ahLst/>
              <a:cxnLst/>
              <a:rect l="0" t="0" r="0" b="0"/>
              <a:pathLst>
                <a:path w="183353" h="29201">
                  <a:moveTo>
                    <a:pt x="24602" y="0"/>
                  </a:moveTo>
                  <a:lnTo>
                    <a:pt x="24602" y="0"/>
                  </a:lnTo>
                  <a:lnTo>
                    <a:pt x="1458" y="23144"/>
                  </a:lnTo>
                  <a:lnTo>
                    <a:pt x="0" y="26013"/>
                  </a:lnTo>
                  <a:lnTo>
                    <a:pt x="440" y="27925"/>
                  </a:lnTo>
                  <a:lnTo>
                    <a:pt x="2144" y="29200"/>
                  </a:lnTo>
                  <a:lnTo>
                    <a:pt x="47347" y="22688"/>
                  </a:lnTo>
                  <a:lnTo>
                    <a:pt x="87865" y="19063"/>
                  </a:lnTo>
                  <a:lnTo>
                    <a:pt x="129973" y="14193"/>
                  </a:lnTo>
                  <a:lnTo>
                    <a:pt x="18335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SMARTInkShape-1639"/>
          <p:cNvSpPr/>
          <p:nvPr>
            <p:custDataLst>
              <p:tags r:id="rId1"/>
            </p:custDataLst>
          </p:nvPr>
        </p:nvSpPr>
        <p:spPr>
          <a:xfrm>
            <a:off x="6953250" y="1606550"/>
            <a:ext cx="1903279" cy="920896"/>
          </a:xfrm>
          <a:custGeom>
            <a:avLst/>
            <a:gdLst/>
            <a:ahLst/>
            <a:cxnLst/>
            <a:rect l="0" t="0" r="0" b="0"/>
            <a:pathLst>
              <a:path w="1903279" h="920896">
                <a:moveTo>
                  <a:pt x="0" y="730250"/>
                </a:moveTo>
                <a:lnTo>
                  <a:pt x="0" y="730250"/>
                </a:lnTo>
                <a:lnTo>
                  <a:pt x="0" y="736992"/>
                </a:lnTo>
                <a:lnTo>
                  <a:pt x="14305" y="781151"/>
                </a:lnTo>
                <a:lnTo>
                  <a:pt x="24385" y="821453"/>
                </a:lnTo>
                <a:lnTo>
                  <a:pt x="36309" y="862401"/>
                </a:lnTo>
                <a:lnTo>
                  <a:pt x="52980" y="906271"/>
                </a:lnTo>
                <a:lnTo>
                  <a:pt x="61413" y="917372"/>
                </a:lnTo>
                <a:lnTo>
                  <a:pt x="64930" y="919909"/>
                </a:lnTo>
                <a:lnTo>
                  <a:pt x="67981" y="920895"/>
                </a:lnTo>
                <a:lnTo>
                  <a:pt x="70720" y="920847"/>
                </a:lnTo>
                <a:lnTo>
                  <a:pt x="72547" y="917992"/>
                </a:lnTo>
                <a:lnTo>
                  <a:pt x="75478" y="889370"/>
                </a:lnTo>
                <a:lnTo>
                  <a:pt x="76057" y="850111"/>
                </a:lnTo>
                <a:lnTo>
                  <a:pt x="76157" y="803551"/>
                </a:lnTo>
                <a:lnTo>
                  <a:pt x="74299" y="765180"/>
                </a:lnTo>
                <a:lnTo>
                  <a:pt x="71827" y="728136"/>
                </a:lnTo>
                <a:lnTo>
                  <a:pt x="69731" y="686741"/>
                </a:lnTo>
                <a:lnTo>
                  <a:pt x="65660" y="648684"/>
                </a:lnTo>
                <a:lnTo>
                  <a:pt x="64139" y="611224"/>
                </a:lnTo>
                <a:lnTo>
                  <a:pt x="63784" y="576220"/>
                </a:lnTo>
                <a:lnTo>
                  <a:pt x="60213" y="533701"/>
                </a:lnTo>
                <a:lnTo>
                  <a:pt x="58511" y="502489"/>
                </a:lnTo>
                <a:lnTo>
                  <a:pt x="59435" y="456743"/>
                </a:lnTo>
                <a:lnTo>
                  <a:pt x="60414" y="415202"/>
                </a:lnTo>
                <a:lnTo>
                  <a:pt x="59306" y="383501"/>
                </a:lnTo>
                <a:lnTo>
                  <a:pt x="61944" y="336742"/>
                </a:lnTo>
                <a:lnTo>
                  <a:pt x="63038" y="301643"/>
                </a:lnTo>
                <a:lnTo>
                  <a:pt x="63363" y="261609"/>
                </a:lnTo>
                <a:lnTo>
                  <a:pt x="62754" y="221917"/>
                </a:lnTo>
                <a:lnTo>
                  <a:pt x="58418" y="179897"/>
                </a:lnTo>
                <a:lnTo>
                  <a:pt x="50632" y="136821"/>
                </a:lnTo>
                <a:lnTo>
                  <a:pt x="46282" y="121679"/>
                </a:lnTo>
                <a:lnTo>
                  <a:pt x="45969" y="113346"/>
                </a:lnTo>
                <a:lnTo>
                  <a:pt x="48183" y="107291"/>
                </a:lnTo>
                <a:lnTo>
                  <a:pt x="51171" y="105394"/>
                </a:lnTo>
                <a:lnTo>
                  <a:pt x="66197" y="102724"/>
                </a:lnTo>
                <a:lnTo>
                  <a:pt x="111092" y="98377"/>
                </a:lnTo>
                <a:lnTo>
                  <a:pt x="148396" y="95868"/>
                </a:lnTo>
                <a:lnTo>
                  <a:pt x="191430" y="95433"/>
                </a:lnTo>
                <a:lnTo>
                  <a:pt x="238687" y="93405"/>
                </a:lnTo>
                <a:lnTo>
                  <a:pt x="278626" y="90235"/>
                </a:lnTo>
                <a:lnTo>
                  <a:pt x="317271" y="89295"/>
                </a:lnTo>
                <a:lnTo>
                  <a:pt x="359294" y="89017"/>
                </a:lnTo>
                <a:lnTo>
                  <a:pt x="405613" y="87053"/>
                </a:lnTo>
                <a:lnTo>
                  <a:pt x="437094" y="84551"/>
                </a:lnTo>
                <a:lnTo>
                  <a:pt x="472253" y="83439"/>
                </a:lnTo>
                <a:lnTo>
                  <a:pt x="509046" y="82945"/>
                </a:lnTo>
                <a:lnTo>
                  <a:pt x="546564" y="82726"/>
                </a:lnTo>
                <a:lnTo>
                  <a:pt x="584406" y="82628"/>
                </a:lnTo>
                <a:lnTo>
                  <a:pt x="622392" y="82585"/>
                </a:lnTo>
                <a:lnTo>
                  <a:pt x="661146" y="82565"/>
                </a:lnTo>
                <a:lnTo>
                  <a:pt x="701888" y="82557"/>
                </a:lnTo>
                <a:lnTo>
                  <a:pt x="743515" y="82553"/>
                </a:lnTo>
                <a:lnTo>
                  <a:pt x="785535" y="82551"/>
                </a:lnTo>
                <a:lnTo>
                  <a:pt x="827729" y="82551"/>
                </a:lnTo>
                <a:lnTo>
                  <a:pt x="873763" y="80669"/>
                </a:lnTo>
                <a:lnTo>
                  <a:pt x="921032" y="78186"/>
                </a:lnTo>
                <a:lnTo>
                  <a:pt x="965560" y="77083"/>
                </a:lnTo>
                <a:lnTo>
                  <a:pt x="1008869" y="76592"/>
                </a:lnTo>
                <a:lnTo>
                  <a:pt x="1052341" y="76374"/>
                </a:lnTo>
                <a:lnTo>
                  <a:pt x="1097533" y="76278"/>
                </a:lnTo>
                <a:lnTo>
                  <a:pt x="1141607" y="76234"/>
                </a:lnTo>
                <a:lnTo>
                  <a:pt x="1184714" y="76215"/>
                </a:lnTo>
                <a:lnTo>
                  <a:pt x="1227390" y="76207"/>
                </a:lnTo>
                <a:lnTo>
                  <a:pt x="1269878" y="76203"/>
                </a:lnTo>
                <a:lnTo>
                  <a:pt x="1311573" y="76201"/>
                </a:lnTo>
                <a:lnTo>
                  <a:pt x="1351271" y="76201"/>
                </a:lnTo>
                <a:lnTo>
                  <a:pt x="1390081" y="74319"/>
                </a:lnTo>
                <a:lnTo>
                  <a:pt x="1427792" y="71836"/>
                </a:lnTo>
                <a:lnTo>
                  <a:pt x="1463366" y="70733"/>
                </a:lnTo>
                <a:lnTo>
                  <a:pt x="1497992" y="70242"/>
                </a:lnTo>
                <a:lnTo>
                  <a:pt x="1531490" y="70024"/>
                </a:lnTo>
                <a:lnTo>
                  <a:pt x="1578118" y="69196"/>
                </a:lnTo>
                <a:lnTo>
                  <a:pt x="1623211" y="65501"/>
                </a:lnTo>
                <a:lnTo>
                  <a:pt x="1667147" y="63387"/>
                </a:lnTo>
                <a:lnTo>
                  <a:pt x="1707290" y="58606"/>
                </a:lnTo>
                <a:lnTo>
                  <a:pt x="1745994" y="52721"/>
                </a:lnTo>
                <a:lnTo>
                  <a:pt x="1793237" y="44411"/>
                </a:lnTo>
                <a:lnTo>
                  <a:pt x="1828847" y="38089"/>
                </a:lnTo>
                <a:lnTo>
                  <a:pt x="1869500" y="31747"/>
                </a:lnTo>
                <a:lnTo>
                  <a:pt x="1889927" y="26810"/>
                </a:lnTo>
                <a:lnTo>
                  <a:pt x="1901358" y="19912"/>
                </a:lnTo>
                <a:lnTo>
                  <a:pt x="1903278" y="16096"/>
                </a:lnTo>
                <a:lnTo>
                  <a:pt x="18986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SMARTInkShape-Group384"/>
          <p:cNvGrpSpPr/>
          <p:nvPr/>
        </p:nvGrpSpPr>
        <p:grpSpPr>
          <a:xfrm>
            <a:off x="7207250" y="1873273"/>
            <a:ext cx="1568401" cy="539728"/>
            <a:chOff x="7207250" y="1873273"/>
            <a:chExt cx="1568401" cy="539728"/>
          </a:xfrm>
        </p:grpSpPr>
        <p:sp>
          <p:nvSpPr>
            <p:cNvPr id="39" name="SMARTInkShape-1640"/>
            <p:cNvSpPr/>
            <p:nvPr>
              <p:custDataLst>
                <p:tags r:id="rId111"/>
              </p:custDataLst>
            </p:nvPr>
          </p:nvSpPr>
          <p:spPr>
            <a:xfrm>
              <a:off x="7207250" y="2037858"/>
              <a:ext cx="190501" cy="337218"/>
            </a:xfrm>
            <a:custGeom>
              <a:avLst/>
              <a:gdLst/>
              <a:ahLst/>
              <a:cxnLst/>
              <a:rect l="0" t="0" r="0" b="0"/>
              <a:pathLst>
                <a:path w="190501" h="337218">
                  <a:moveTo>
                    <a:pt x="0" y="38592"/>
                  </a:moveTo>
                  <a:lnTo>
                    <a:pt x="0" y="38592"/>
                  </a:lnTo>
                  <a:lnTo>
                    <a:pt x="0" y="26231"/>
                  </a:lnTo>
                  <a:lnTo>
                    <a:pt x="0" y="32734"/>
                  </a:lnTo>
                  <a:lnTo>
                    <a:pt x="18841" y="72358"/>
                  </a:lnTo>
                  <a:lnTo>
                    <a:pt x="32571" y="109703"/>
                  </a:lnTo>
                  <a:lnTo>
                    <a:pt x="43204" y="145818"/>
                  </a:lnTo>
                  <a:lnTo>
                    <a:pt x="55290" y="191169"/>
                  </a:lnTo>
                  <a:lnTo>
                    <a:pt x="72017" y="238195"/>
                  </a:lnTo>
                  <a:lnTo>
                    <a:pt x="90791" y="284904"/>
                  </a:lnTo>
                  <a:lnTo>
                    <a:pt x="115233" y="328902"/>
                  </a:lnTo>
                  <a:lnTo>
                    <a:pt x="119154" y="333732"/>
                  </a:lnTo>
                  <a:lnTo>
                    <a:pt x="122475" y="336246"/>
                  </a:lnTo>
                  <a:lnTo>
                    <a:pt x="125395" y="337217"/>
                  </a:lnTo>
                  <a:lnTo>
                    <a:pt x="128046" y="337159"/>
                  </a:lnTo>
                  <a:lnTo>
                    <a:pt x="134755" y="329568"/>
                  </a:lnTo>
                  <a:lnTo>
                    <a:pt x="141736" y="315376"/>
                  </a:lnTo>
                  <a:lnTo>
                    <a:pt x="150857" y="269774"/>
                  </a:lnTo>
                  <a:lnTo>
                    <a:pt x="155313" y="232052"/>
                  </a:lnTo>
                  <a:lnTo>
                    <a:pt x="159103" y="199363"/>
                  </a:lnTo>
                  <a:lnTo>
                    <a:pt x="163323" y="154667"/>
                  </a:lnTo>
                  <a:lnTo>
                    <a:pt x="166455" y="116023"/>
                  </a:lnTo>
                  <a:lnTo>
                    <a:pt x="169970" y="72588"/>
                  </a:lnTo>
                  <a:lnTo>
                    <a:pt x="171255" y="27416"/>
                  </a:lnTo>
                  <a:lnTo>
                    <a:pt x="171438" y="0"/>
                  </a:lnTo>
                  <a:lnTo>
                    <a:pt x="171447" y="7137"/>
                  </a:lnTo>
                  <a:lnTo>
                    <a:pt x="190500" y="44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641"/>
            <p:cNvSpPr/>
            <p:nvPr>
              <p:custDataLst>
                <p:tags r:id="rId112"/>
              </p:custDataLst>
            </p:nvPr>
          </p:nvSpPr>
          <p:spPr>
            <a:xfrm>
              <a:off x="7425623" y="2217834"/>
              <a:ext cx="92778" cy="114448"/>
            </a:xfrm>
            <a:custGeom>
              <a:avLst/>
              <a:gdLst/>
              <a:ahLst/>
              <a:cxnLst/>
              <a:rect l="0" t="0" r="0" b="0"/>
              <a:pathLst>
                <a:path w="92778" h="114448">
                  <a:moveTo>
                    <a:pt x="54677" y="49116"/>
                  </a:moveTo>
                  <a:lnTo>
                    <a:pt x="54677" y="49116"/>
                  </a:lnTo>
                  <a:lnTo>
                    <a:pt x="53972" y="38271"/>
                  </a:lnTo>
                  <a:lnTo>
                    <a:pt x="46837" y="6842"/>
                  </a:lnTo>
                  <a:lnTo>
                    <a:pt x="45217" y="4000"/>
                  </a:lnTo>
                  <a:lnTo>
                    <a:pt x="43431" y="2105"/>
                  </a:lnTo>
                  <a:lnTo>
                    <a:pt x="39566" y="0"/>
                  </a:lnTo>
                  <a:lnTo>
                    <a:pt x="33615" y="946"/>
                  </a:lnTo>
                  <a:lnTo>
                    <a:pt x="30052" y="2186"/>
                  </a:lnTo>
                  <a:lnTo>
                    <a:pt x="22331" y="14853"/>
                  </a:lnTo>
                  <a:lnTo>
                    <a:pt x="5876" y="57478"/>
                  </a:lnTo>
                  <a:lnTo>
                    <a:pt x="0" y="80678"/>
                  </a:lnTo>
                  <a:lnTo>
                    <a:pt x="1631" y="103231"/>
                  </a:lnTo>
                  <a:lnTo>
                    <a:pt x="3790" y="108476"/>
                  </a:lnTo>
                  <a:lnTo>
                    <a:pt x="6642" y="111973"/>
                  </a:lnTo>
                  <a:lnTo>
                    <a:pt x="9953" y="114304"/>
                  </a:lnTo>
                  <a:lnTo>
                    <a:pt x="13572" y="114447"/>
                  </a:lnTo>
                  <a:lnTo>
                    <a:pt x="21357" y="110842"/>
                  </a:lnTo>
                  <a:lnTo>
                    <a:pt x="27638" y="102656"/>
                  </a:lnTo>
                  <a:lnTo>
                    <a:pt x="46146" y="57442"/>
                  </a:lnTo>
                  <a:lnTo>
                    <a:pt x="50414" y="52816"/>
                  </a:lnTo>
                  <a:lnTo>
                    <a:pt x="51835" y="52288"/>
                  </a:lnTo>
                  <a:lnTo>
                    <a:pt x="52783" y="52642"/>
                  </a:lnTo>
                  <a:lnTo>
                    <a:pt x="75659" y="87988"/>
                  </a:lnTo>
                  <a:lnTo>
                    <a:pt x="92777" y="99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642"/>
            <p:cNvSpPr/>
            <p:nvPr>
              <p:custDataLst>
                <p:tags r:id="rId113"/>
              </p:custDataLst>
            </p:nvPr>
          </p:nvSpPr>
          <p:spPr>
            <a:xfrm>
              <a:off x="7537449" y="2159000"/>
              <a:ext cx="114302" cy="164751"/>
            </a:xfrm>
            <a:custGeom>
              <a:avLst/>
              <a:gdLst/>
              <a:ahLst/>
              <a:cxnLst/>
              <a:rect l="0" t="0" r="0" b="0"/>
              <a:pathLst>
                <a:path w="114302" h="164751">
                  <a:moveTo>
                    <a:pt x="1" y="63500"/>
                  </a:moveTo>
                  <a:lnTo>
                    <a:pt x="1" y="63500"/>
                  </a:lnTo>
                  <a:lnTo>
                    <a:pt x="0" y="37017"/>
                  </a:lnTo>
                  <a:lnTo>
                    <a:pt x="1412" y="35967"/>
                  </a:lnTo>
                  <a:lnTo>
                    <a:pt x="3764" y="35973"/>
                  </a:lnTo>
                  <a:lnTo>
                    <a:pt x="9435" y="37860"/>
                  </a:lnTo>
                  <a:lnTo>
                    <a:pt x="24386" y="50185"/>
                  </a:lnTo>
                  <a:lnTo>
                    <a:pt x="47741" y="92033"/>
                  </a:lnTo>
                  <a:lnTo>
                    <a:pt x="52968" y="108637"/>
                  </a:lnTo>
                  <a:lnTo>
                    <a:pt x="55206" y="138963"/>
                  </a:lnTo>
                  <a:lnTo>
                    <a:pt x="51713" y="157434"/>
                  </a:lnTo>
                  <a:lnTo>
                    <a:pt x="48149" y="164750"/>
                  </a:lnTo>
                  <a:lnTo>
                    <a:pt x="46211" y="163456"/>
                  </a:lnTo>
                  <a:lnTo>
                    <a:pt x="42176" y="152610"/>
                  </a:lnTo>
                  <a:lnTo>
                    <a:pt x="39308" y="130041"/>
                  </a:lnTo>
                  <a:lnTo>
                    <a:pt x="50193" y="85598"/>
                  </a:lnTo>
                  <a:lnTo>
                    <a:pt x="60734" y="62522"/>
                  </a:lnTo>
                  <a:lnTo>
                    <a:pt x="93031" y="18790"/>
                  </a:lnTo>
                  <a:lnTo>
                    <a:pt x="1143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643"/>
            <p:cNvSpPr/>
            <p:nvPr>
              <p:custDataLst>
                <p:tags r:id="rId114"/>
              </p:custDataLst>
            </p:nvPr>
          </p:nvSpPr>
          <p:spPr>
            <a:xfrm>
              <a:off x="7827009" y="1981801"/>
              <a:ext cx="161292" cy="403760"/>
            </a:xfrm>
            <a:custGeom>
              <a:avLst/>
              <a:gdLst/>
              <a:ahLst/>
              <a:cxnLst/>
              <a:rect l="0" t="0" r="0" b="0"/>
              <a:pathLst>
                <a:path w="161292" h="403760">
                  <a:moveTo>
                    <a:pt x="85091" y="18449"/>
                  </a:moveTo>
                  <a:lnTo>
                    <a:pt x="85091" y="18449"/>
                  </a:lnTo>
                  <a:lnTo>
                    <a:pt x="88461" y="15078"/>
                  </a:lnTo>
                  <a:lnTo>
                    <a:pt x="88749" y="12674"/>
                  </a:lnTo>
                  <a:lnTo>
                    <a:pt x="85713" y="1426"/>
                  </a:lnTo>
                  <a:lnTo>
                    <a:pt x="84800" y="750"/>
                  </a:lnTo>
                  <a:lnTo>
                    <a:pt x="81904" y="0"/>
                  </a:lnTo>
                  <a:lnTo>
                    <a:pt x="76384" y="3429"/>
                  </a:lnTo>
                  <a:lnTo>
                    <a:pt x="68521" y="11773"/>
                  </a:lnTo>
                  <a:lnTo>
                    <a:pt x="46873" y="45670"/>
                  </a:lnTo>
                  <a:lnTo>
                    <a:pt x="31733" y="88476"/>
                  </a:lnTo>
                  <a:lnTo>
                    <a:pt x="17035" y="130484"/>
                  </a:lnTo>
                  <a:lnTo>
                    <a:pt x="9422" y="168767"/>
                  </a:lnTo>
                  <a:lnTo>
                    <a:pt x="2698" y="213506"/>
                  </a:lnTo>
                  <a:lnTo>
                    <a:pt x="0" y="254044"/>
                  </a:lnTo>
                  <a:lnTo>
                    <a:pt x="3669" y="296864"/>
                  </a:lnTo>
                  <a:lnTo>
                    <a:pt x="14601" y="343359"/>
                  </a:lnTo>
                  <a:lnTo>
                    <a:pt x="33003" y="380713"/>
                  </a:lnTo>
                  <a:lnTo>
                    <a:pt x="50182" y="396531"/>
                  </a:lnTo>
                  <a:lnTo>
                    <a:pt x="59702" y="401737"/>
                  </a:lnTo>
                  <a:lnTo>
                    <a:pt x="85331" y="403759"/>
                  </a:lnTo>
                  <a:lnTo>
                    <a:pt x="113420" y="399248"/>
                  </a:lnTo>
                  <a:lnTo>
                    <a:pt x="161291" y="380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644"/>
            <p:cNvSpPr/>
            <p:nvPr>
              <p:custDataLst>
                <p:tags r:id="rId115"/>
              </p:custDataLst>
            </p:nvPr>
          </p:nvSpPr>
          <p:spPr>
            <a:xfrm>
              <a:off x="8093609" y="1873273"/>
              <a:ext cx="155042" cy="208606"/>
            </a:xfrm>
            <a:custGeom>
              <a:avLst/>
              <a:gdLst/>
              <a:ahLst/>
              <a:cxnLst/>
              <a:rect l="0" t="0" r="0" b="0"/>
              <a:pathLst>
                <a:path w="155042" h="208606">
                  <a:moveTo>
                    <a:pt x="142341" y="6327"/>
                  </a:moveTo>
                  <a:lnTo>
                    <a:pt x="142341" y="6327"/>
                  </a:lnTo>
                  <a:lnTo>
                    <a:pt x="145711" y="6327"/>
                  </a:lnTo>
                  <a:lnTo>
                    <a:pt x="145999" y="5621"/>
                  </a:lnTo>
                  <a:lnTo>
                    <a:pt x="142395" y="55"/>
                  </a:lnTo>
                  <a:lnTo>
                    <a:pt x="138986" y="0"/>
                  </a:lnTo>
                  <a:lnTo>
                    <a:pt x="130137" y="3355"/>
                  </a:lnTo>
                  <a:lnTo>
                    <a:pt x="88538" y="29210"/>
                  </a:lnTo>
                  <a:lnTo>
                    <a:pt x="43829" y="57632"/>
                  </a:lnTo>
                  <a:lnTo>
                    <a:pt x="22692" y="75885"/>
                  </a:lnTo>
                  <a:lnTo>
                    <a:pt x="21653" y="79510"/>
                  </a:lnTo>
                  <a:lnTo>
                    <a:pt x="22372" y="83338"/>
                  </a:lnTo>
                  <a:lnTo>
                    <a:pt x="24261" y="87301"/>
                  </a:lnTo>
                  <a:lnTo>
                    <a:pt x="26932" y="89943"/>
                  </a:lnTo>
                  <a:lnTo>
                    <a:pt x="33663" y="92878"/>
                  </a:lnTo>
                  <a:lnTo>
                    <a:pt x="75473" y="95021"/>
                  </a:lnTo>
                  <a:lnTo>
                    <a:pt x="101459" y="95892"/>
                  </a:lnTo>
                  <a:lnTo>
                    <a:pt x="104502" y="97081"/>
                  </a:lnTo>
                  <a:lnTo>
                    <a:pt x="106532" y="98580"/>
                  </a:lnTo>
                  <a:lnTo>
                    <a:pt x="106474" y="102401"/>
                  </a:lnTo>
                  <a:lnTo>
                    <a:pt x="102647" y="114173"/>
                  </a:lnTo>
                  <a:lnTo>
                    <a:pt x="92479" y="125049"/>
                  </a:lnTo>
                  <a:lnTo>
                    <a:pt x="45049" y="158594"/>
                  </a:lnTo>
                  <a:lnTo>
                    <a:pt x="1856" y="194631"/>
                  </a:lnTo>
                  <a:lnTo>
                    <a:pt x="0" y="197479"/>
                  </a:lnTo>
                  <a:lnTo>
                    <a:pt x="175" y="200084"/>
                  </a:lnTo>
                  <a:lnTo>
                    <a:pt x="1702" y="202526"/>
                  </a:lnTo>
                  <a:lnTo>
                    <a:pt x="4132" y="204860"/>
                  </a:lnTo>
                  <a:lnTo>
                    <a:pt x="37037" y="208605"/>
                  </a:lnTo>
                  <a:lnTo>
                    <a:pt x="79704" y="207463"/>
                  </a:lnTo>
                  <a:lnTo>
                    <a:pt x="116020" y="200684"/>
                  </a:lnTo>
                  <a:lnTo>
                    <a:pt x="155041" y="190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645"/>
            <p:cNvSpPr/>
            <p:nvPr>
              <p:custDataLst>
                <p:tags r:id="rId116"/>
              </p:custDataLst>
            </p:nvPr>
          </p:nvSpPr>
          <p:spPr>
            <a:xfrm>
              <a:off x="8351393" y="1887356"/>
              <a:ext cx="113158" cy="134050"/>
            </a:xfrm>
            <a:custGeom>
              <a:avLst/>
              <a:gdLst/>
              <a:ahLst/>
              <a:cxnLst/>
              <a:rect l="0" t="0" r="0" b="0"/>
              <a:pathLst>
                <a:path w="113158" h="134050">
                  <a:moveTo>
                    <a:pt x="11557" y="17644"/>
                  </a:moveTo>
                  <a:lnTo>
                    <a:pt x="11557" y="17644"/>
                  </a:lnTo>
                  <a:lnTo>
                    <a:pt x="0" y="0"/>
                  </a:lnTo>
                  <a:lnTo>
                    <a:pt x="5937" y="2382"/>
                  </a:lnTo>
                  <a:lnTo>
                    <a:pt x="10941" y="7568"/>
                  </a:lnTo>
                  <a:lnTo>
                    <a:pt x="44925" y="48152"/>
                  </a:lnTo>
                  <a:lnTo>
                    <a:pt x="76420" y="92713"/>
                  </a:lnTo>
                  <a:lnTo>
                    <a:pt x="103890" y="130329"/>
                  </a:lnTo>
                  <a:lnTo>
                    <a:pt x="104862" y="132984"/>
                  </a:lnTo>
                  <a:lnTo>
                    <a:pt x="106216" y="134049"/>
                  </a:lnTo>
                  <a:lnTo>
                    <a:pt x="113157" y="131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646"/>
            <p:cNvSpPr/>
            <p:nvPr>
              <p:custDataLst>
                <p:tags r:id="rId117"/>
              </p:custDataLst>
            </p:nvPr>
          </p:nvSpPr>
          <p:spPr>
            <a:xfrm>
              <a:off x="8352711" y="1879861"/>
              <a:ext cx="137240" cy="164840"/>
            </a:xfrm>
            <a:custGeom>
              <a:avLst/>
              <a:gdLst/>
              <a:ahLst/>
              <a:cxnLst/>
              <a:rect l="0" t="0" r="0" b="0"/>
              <a:pathLst>
                <a:path w="137240" h="164840">
                  <a:moveTo>
                    <a:pt x="137239" y="6089"/>
                  </a:moveTo>
                  <a:lnTo>
                    <a:pt x="137239" y="6089"/>
                  </a:lnTo>
                  <a:lnTo>
                    <a:pt x="131771" y="622"/>
                  </a:lnTo>
                  <a:lnTo>
                    <a:pt x="127779" y="0"/>
                  </a:lnTo>
                  <a:lnTo>
                    <a:pt x="118757" y="6559"/>
                  </a:lnTo>
                  <a:lnTo>
                    <a:pt x="80069" y="49703"/>
                  </a:lnTo>
                  <a:lnTo>
                    <a:pt x="44409" y="91611"/>
                  </a:lnTo>
                  <a:lnTo>
                    <a:pt x="8225" y="136555"/>
                  </a:lnTo>
                  <a:lnTo>
                    <a:pt x="2546" y="143866"/>
                  </a:lnTo>
                  <a:lnTo>
                    <a:pt x="172" y="149446"/>
                  </a:lnTo>
                  <a:lnTo>
                    <a:pt x="0" y="153871"/>
                  </a:lnTo>
                  <a:lnTo>
                    <a:pt x="1295" y="157527"/>
                  </a:lnTo>
                  <a:lnTo>
                    <a:pt x="2865" y="159964"/>
                  </a:lnTo>
                  <a:lnTo>
                    <a:pt x="10239" y="164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647"/>
            <p:cNvSpPr/>
            <p:nvPr>
              <p:custDataLst>
                <p:tags r:id="rId118"/>
              </p:custDataLst>
            </p:nvPr>
          </p:nvSpPr>
          <p:spPr>
            <a:xfrm>
              <a:off x="8521700" y="2012950"/>
              <a:ext cx="6328" cy="57151"/>
            </a:xfrm>
            <a:custGeom>
              <a:avLst/>
              <a:gdLst/>
              <a:ahLst/>
              <a:cxnLst/>
              <a:rect l="0" t="0" r="0" b="0"/>
              <a:pathLst>
                <a:path w="6328" h="571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6908"/>
                  </a:lnTo>
                  <a:lnTo>
                    <a:pt x="6327" y="4183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648"/>
            <p:cNvSpPr/>
            <p:nvPr>
              <p:custDataLst>
                <p:tags r:id="rId119"/>
              </p:custDataLst>
            </p:nvPr>
          </p:nvSpPr>
          <p:spPr>
            <a:xfrm>
              <a:off x="8535282" y="1913377"/>
              <a:ext cx="5469" cy="23374"/>
            </a:xfrm>
            <a:custGeom>
              <a:avLst/>
              <a:gdLst/>
              <a:ahLst/>
              <a:cxnLst/>
              <a:rect l="0" t="0" r="0" b="0"/>
              <a:pathLst>
                <a:path w="5469" h="23374">
                  <a:moveTo>
                    <a:pt x="5468" y="17023"/>
                  </a:moveTo>
                  <a:lnTo>
                    <a:pt x="5468" y="17023"/>
                  </a:lnTo>
                  <a:lnTo>
                    <a:pt x="5468" y="13652"/>
                  </a:lnTo>
                  <a:lnTo>
                    <a:pt x="0" y="0"/>
                  </a:lnTo>
                  <a:lnTo>
                    <a:pt x="2750" y="5315"/>
                  </a:lnTo>
                  <a:lnTo>
                    <a:pt x="5468" y="23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649"/>
            <p:cNvSpPr/>
            <p:nvPr>
              <p:custDataLst>
                <p:tags r:id="rId120"/>
              </p:custDataLst>
            </p:nvPr>
          </p:nvSpPr>
          <p:spPr>
            <a:xfrm>
              <a:off x="8081774" y="2178050"/>
              <a:ext cx="452627" cy="37840"/>
            </a:xfrm>
            <a:custGeom>
              <a:avLst/>
              <a:gdLst/>
              <a:ahLst/>
              <a:cxnLst/>
              <a:rect l="0" t="0" r="0" b="0"/>
              <a:pathLst>
                <a:path w="452627" h="37840">
                  <a:moveTo>
                    <a:pt x="14476" y="31750"/>
                  </a:moveTo>
                  <a:lnTo>
                    <a:pt x="14476" y="31750"/>
                  </a:lnTo>
                  <a:lnTo>
                    <a:pt x="2543" y="36776"/>
                  </a:lnTo>
                  <a:lnTo>
                    <a:pt x="170" y="37217"/>
                  </a:lnTo>
                  <a:lnTo>
                    <a:pt x="0" y="37511"/>
                  </a:lnTo>
                  <a:lnTo>
                    <a:pt x="3574" y="37839"/>
                  </a:lnTo>
                  <a:lnTo>
                    <a:pt x="48488" y="32979"/>
                  </a:lnTo>
                  <a:lnTo>
                    <a:pt x="81804" y="29239"/>
                  </a:lnTo>
                  <a:lnTo>
                    <a:pt x="126147" y="23166"/>
                  </a:lnTo>
                  <a:lnTo>
                    <a:pt x="169468" y="20269"/>
                  </a:lnTo>
                  <a:lnTo>
                    <a:pt x="210212" y="16040"/>
                  </a:lnTo>
                  <a:lnTo>
                    <a:pt x="252467" y="13690"/>
                  </a:lnTo>
                  <a:lnTo>
                    <a:pt x="292895" y="9622"/>
                  </a:lnTo>
                  <a:lnTo>
                    <a:pt x="331685" y="7320"/>
                  </a:lnTo>
                  <a:lnTo>
                    <a:pt x="362891" y="4899"/>
                  </a:lnTo>
                  <a:lnTo>
                    <a:pt x="4526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650"/>
            <p:cNvSpPr/>
            <p:nvPr>
              <p:custDataLst>
                <p:tags r:id="rId121"/>
              </p:custDataLst>
            </p:nvPr>
          </p:nvSpPr>
          <p:spPr>
            <a:xfrm>
              <a:off x="8306061" y="2273300"/>
              <a:ext cx="139440" cy="101601"/>
            </a:xfrm>
            <a:custGeom>
              <a:avLst/>
              <a:gdLst/>
              <a:ahLst/>
              <a:cxnLst/>
              <a:rect l="0" t="0" r="0" b="0"/>
              <a:pathLst>
                <a:path w="139440" h="101601">
                  <a:moveTo>
                    <a:pt x="6089" y="0"/>
                  </a:moveTo>
                  <a:lnTo>
                    <a:pt x="6089" y="0"/>
                  </a:lnTo>
                  <a:lnTo>
                    <a:pt x="6089" y="45187"/>
                  </a:lnTo>
                  <a:lnTo>
                    <a:pt x="621" y="91039"/>
                  </a:lnTo>
                  <a:lnTo>
                    <a:pt x="0" y="98471"/>
                  </a:lnTo>
                  <a:lnTo>
                    <a:pt x="619" y="98809"/>
                  </a:lnTo>
                  <a:lnTo>
                    <a:pt x="3188" y="97302"/>
                  </a:lnTo>
                  <a:lnTo>
                    <a:pt x="14949" y="75377"/>
                  </a:lnTo>
                  <a:lnTo>
                    <a:pt x="23922" y="52751"/>
                  </a:lnTo>
                  <a:lnTo>
                    <a:pt x="44473" y="26049"/>
                  </a:lnTo>
                  <a:lnTo>
                    <a:pt x="58854" y="14382"/>
                  </a:lnTo>
                  <a:lnTo>
                    <a:pt x="72344" y="9920"/>
                  </a:lnTo>
                  <a:lnTo>
                    <a:pt x="79892" y="8730"/>
                  </a:lnTo>
                  <a:lnTo>
                    <a:pt x="92043" y="11170"/>
                  </a:lnTo>
                  <a:lnTo>
                    <a:pt x="97258" y="13797"/>
                  </a:lnTo>
                  <a:lnTo>
                    <a:pt x="106815" y="24241"/>
                  </a:lnTo>
                  <a:lnTo>
                    <a:pt x="111340" y="30977"/>
                  </a:lnTo>
                  <a:lnTo>
                    <a:pt x="121078" y="73450"/>
                  </a:lnTo>
                  <a:lnTo>
                    <a:pt x="125621" y="94315"/>
                  </a:lnTo>
                  <a:lnTo>
                    <a:pt x="127405" y="96743"/>
                  </a:lnTo>
                  <a:lnTo>
                    <a:pt x="139439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651"/>
            <p:cNvSpPr/>
            <p:nvPr>
              <p:custDataLst>
                <p:tags r:id="rId122"/>
              </p:custDataLst>
            </p:nvPr>
          </p:nvSpPr>
          <p:spPr>
            <a:xfrm>
              <a:off x="8699500" y="1897044"/>
              <a:ext cx="76151" cy="515957"/>
            </a:xfrm>
            <a:custGeom>
              <a:avLst/>
              <a:gdLst/>
              <a:ahLst/>
              <a:cxnLst/>
              <a:rect l="0" t="0" r="0" b="0"/>
              <a:pathLst>
                <a:path w="76151" h="515957">
                  <a:moveTo>
                    <a:pt x="19050" y="14306"/>
                  </a:moveTo>
                  <a:lnTo>
                    <a:pt x="19050" y="14306"/>
                  </a:lnTo>
                  <a:lnTo>
                    <a:pt x="19049" y="7564"/>
                  </a:lnTo>
                  <a:lnTo>
                    <a:pt x="20931" y="2372"/>
                  </a:lnTo>
                  <a:lnTo>
                    <a:pt x="22420" y="0"/>
                  </a:lnTo>
                  <a:lnTo>
                    <a:pt x="24119" y="1241"/>
                  </a:lnTo>
                  <a:lnTo>
                    <a:pt x="37347" y="41139"/>
                  </a:lnTo>
                  <a:lnTo>
                    <a:pt x="52481" y="82061"/>
                  </a:lnTo>
                  <a:lnTo>
                    <a:pt x="61114" y="127565"/>
                  </a:lnTo>
                  <a:lnTo>
                    <a:pt x="69770" y="174105"/>
                  </a:lnTo>
                  <a:lnTo>
                    <a:pt x="74295" y="211467"/>
                  </a:lnTo>
                  <a:lnTo>
                    <a:pt x="75636" y="252719"/>
                  </a:lnTo>
                  <a:lnTo>
                    <a:pt x="76032" y="292850"/>
                  </a:lnTo>
                  <a:lnTo>
                    <a:pt x="76150" y="331553"/>
                  </a:lnTo>
                  <a:lnTo>
                    <a:pt x="72813" y="369831"/>
                  </a:lnTo>
                  <a:lnTo>
                    <a:pt x="67404" y="400917"/>
                  </a:lnTo>
                  <a:lnTo>
                    <a:pt x="59591" y="434489"/>
                  </a:lnTo>
                  <a:lnTo>
                    <a:pt x="43998" y="477628"/>
                  </a:lnTo>
                  <a:lnTo>
                    <a:pt x="29421" y="500915"/>
                  </a:lnTo>
                  <a:lnTo>
                    <a:pt x="0" y="515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385"/>
          <p:cNvGrpSpPr/>
          <p:nvPr/>
        </p:nvGrpSpPr>
        <p:grpSpPr>
          <a:xfrm>
            <a:off x="9339662" y="2184400"/>
            <a:ext cx="178989" cy="129482"/>
            <a:chOff x="9339662" y="2184400"/>
            <a:chExt cx="178989" cy="129482"/>
          </a:xfrm>
        </p:grpSpPr>
        <p:sp>
          <p:nvSpPr>
            <p:cNvPr id="52" name="SMARTInkShape-1652"/>
            <p:cNvSpPr/>
            <p:nvPr>
              <p:custDataLst>
                <p:tags r:id="rId109"/>
              </p:custDataLst>
            </p:nvPr>
          </p:nvSpPr>
          <p:spPr>
            <a:xfrm>
              <a:off x="9347461" y="2184400"/>
              <a:ext cx="145790" cy="12701"/>
            </a:xfrm>
            <a:custGeom>
              <a:avLst/>
              <a:gdLst/>
              <a:ahLst/>
              <a:cxnLst/>
              <a:rect l="0" t="0" r="0" b="0"/>
              <a:pathLst>
                <a:path w="145790" h="12701">
                  <a:moveTo>
                    <a:pt x="6089" y="0"/>
                  </a:moveTo>
                  <a:lnTo>
                    <a:pt x="6089" y="0"/>
                  </a:lnTo>
                  <a:lnTo>
                    <a:pt x="0" y="6088"/>
                  </a:lnTo>
                  <a:lnTo>
                    <a:pt x="39761" y="6327"/>
                  </a:lnTo>
                  <a:lnTo>
                    <a:pt x="85360" y="10710"/>
                  </a:lnTo>
                  <a:lnTo>
                    <a:pt x="14578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653"/>
            <p:cNvSpPr/>
            <p:nvPr>
              <p:custDataLst>
                <p:tags r:id="rId110"/>
              </p:custDataLst>
            </p:nvPr>
          </p:nvSpPr>
          <p:spPr>
            <a:xfrm>
              <a:off x="9339662" y="2286000"/>
              <a:ext cx="178989" cy="27882"/>
            </a:xfrm>
            <a:custGeom>
              <a:avLst/>
              <a:gdLst/>
              <a:ahLst/>
              <a:cxnLst/>
              <a:rect l="0" t="0" r="0" b="0"/>
              <a:pathLst>
                <a:path w="178989" h="27882">
                  <a:moveTo>
                    <a:pt x="20238" y="12700"/>
                  </a:moveTo>
                  <a:lnTo>
                    <a:pt x="20238" y="12700"/>
                  </a:lnTo>
                  <a:lnTo>
                    <a:pt x="465" y="27006"/>
                  </a:lnTo>
                  <a:lnTo>
                    <a:pt x="0" y="27881"/>
                  </a:lnTo>
                  <a:lnTo>
                    <a:pt x="1102" y="27760"/>
                  </a:lnTo>
                  <a:lnTo>
                    <a:pt x="3247" y="26973"/>
                  </a:lnTo>
                  <a:lnTo>
                    <a:pt x="47153" y="21844"/>
                  </a:lnTo>
                  <a:lnTo>
                    <a:pt x="90537" y="13528"/>
                  </a:lnTo>
                  <a:lnTo>
                    <a:pt x="134671" y="6595"/>
                  </a:lnTo>
                  <a:lnTo>
                    <a:pt x="1789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386"/>
          <p:cNvGrpSpPr/>
          <p:nvPr/>
        </p:nvGrpSpPr>
        <p:grpSpPr>
          <a:xfrm>
            <a:off x="9785350" y="1740021"/>
            <a:ext cx="1813569" cy="719382"/>
            <a:chOff x="9785350" y="1740021"/>
            <a:chExt cx="1813569" cy="719382"/>
          </a:xfrm>
        </p:grpSpPr>
        <p:sp>
          <p:nvSpPr>
            <p:cNvPr id="55" name="SMARTInkShape-1654"/>
            <p:cNvSpPr/>
            <p:nvPr>
              <p:custDataLst>
                <p:tags r:id="rId94"/>
              </p:custDataLst>
            </p:nvPr>
          </p:nvSpPr>
          <p:spPr>
            <a:xfrm>
              <a:off x="9785350" y="1740021"/>
              <a:ext cx="1733551" cy="719382"/>
            </a:xfrm>
            <a:custGeom>
              <a:avLst/>
              <a:gdLst/>
              <a:ahLst/>
              <a:cxnLst/>
              <a:rect l="0" t="0" r="0" b="0"/>
              <a:pathLst>
                <a:path w="1733551" h="719382">
                  <a:moveTo>
                    <a:pt x="0" y="628529"/>
                  </a:moveTo>
                  <a:lnTo>
                    <a:pt x="0" y="628529"/>
                  </a:lnTo>
                  <a:lnTo>
                    <a:pt x="3371" y="628529"/>
                  </a:lnTo>
                  <a:lnTo>
                    <a:pt x="6907" y="630410"/>
                  </a:lnTo>
                  <a:lnTo>
                    <a:pt x="8838" y="631900"/>
                  </a:lnTo>
                  <a:lnTo>
                    <a:pt x="10985" y="637318"/>
                  </a:lnTo>
                  <a:lnTo>
                    <a:pt x="23463" y="683330"/>
                  </a:lnTo>
                  <a:lnTo>
                    <a:pt x="34756" y="718117"/>
                  </a:lnTo>
                  <a:lnTo>
                    <a:pt x="36577" y="719299"/>
                  </a:lnTo>
                  <a:lnTo>
                    <a:pt x="38495" y="719381"/>
                  </a:lnTo>
                  <a:lnTo>
                    <a:pt x="40480" y="718731"/>
                  </a:lnTo>
                  <a:lnTo>
                    <a:pt x="49441" y="676424"/>
                  </a:lnTo>
                  <a:lnTo>
                    <a:pt x="56311" y="643466"/>
                  </a:lnTo>
                  <a:lnTo>
                    <a:pt x="61370" y="599323"/>
                  </a:lnTo>
                  <a:lnTo>
                    <a:pt x="66239" y="559433"/>
                  </a:lnTo>
                  <a:lnTo>
                    <a:pt x="68780" y="517431"/>
                  </a:lnTo>
                  <a:lnTo>
                    <a:pt x="69533" y="473707"/>
                  </a:lnTo>
                  <a:lnTo>
                    <a:pt x="73127" y="429472"/>
                  </a:lnTo>
                  <a:lnTo>
                    <a:pt x="75290" y="385085"/>
                  </a:lnTo>
                  <a:lnTo>
                    <a:pt x="75930" y="344025"/>
                  </a:lnTo>
                  <a:lnTo>
                    <a:pt x="76120" y="305048"/>
                  </a:lnTo>
                  <a:lnTo>
                    <a:pt x="76177" y="266688"/>
                  </a:lnTo>
                  <a:lnTo>
                    <a:pt x="76193" y="221770"/>
                  </a:lnTo>
                  <a:lnTo>
                    <a:pt x="72827" y="176083"/>
                  </a:lnTo>
                  <a:lnTo>
                    <a:pt x="65368" y="135266"/>
                  </a:lnTo>
                  <a:lnTo>
                    <a:pt x="58371" y="90998"/>
                  </a:lnTo>
                  <a:lnTo>
                    <a:pt x="51092" y="48742"/>
                  </a:lnTo>
                  <a:lnTo>
                    <a:pt x="51701" y="47977"/>
                  </a:lnTo>
                  <a:lnTo>
                    <a:pt x="52811" y="48172"/>
                  </a:lnTo>
                  <a:lnTo>
                    <a:pt x="84431" y="65776"/>
                  </a:lnTo>
                  <a:lnTo>
                    <a:pt x="118856" y="72713"/>
                  </a:lnTo>
                  <a:lnTo>
                    <a:pt x="166215" y="75082"/>
                  </a:lnTo>
                  <a:lnTo>
                    <a:pt x="208705" y="75783"/>
                  </a:lnTo>
                  <a:lnTo>
                    <a:pt x="252261" y="75286"/>
                  </a:lnTo>
                  <a:lnTo>
                    <a:pt x="297151" y="71689"/>
                  </a:lnTo>
                  <a:lnTo>
                    <a:pt x="329387" y="70600"/>
                  </a:lnTo>
                  <a:lnTo>
                    <a:pt x="364410" y="68235"/>
                  </a:lnTo>
                  <a:lnTo>
                    <a:pt x="401849" y="64126"/>
                  </a:lnTo>
                  <a:lnTo>
                    <a:pt x="442007" y="57596"/>
                  </a:lnTo>
                  <a:lnTo>
                    <a:pt x="483373" y="51872"/>
                  </a:lnTo>
                  <a:lnTo>
                    <a:pt x="525982" y="46976"/>
                  </a:lnTo>
                  <a:lnTo>
                    <a:pt x="570790" y="42448"/>
                  </a:lnTo>
                  <a:lnTo>
                    <a:pt x="594310" y="40253"/>
                  </a:lnTo>
                  <a:lnTo>
                    <a:pt x="618457" y="38084"/>
                  </a:lnTo>
                  <a:lnTo>
                    <a:pt x="643020" y="35932"/>
                  </a:lnTo>
                  <a:lnTo>
                    <a:pt x="667157" y="33792"/>
                  </a:lnTo>
                  <a:lnTo>
                    <a:pt x="714674" y="29533"/>
                  </a:lnTo>
                  <a:lnTo>
                    <a:pt x="761662" y="25288"/>
                  </a:lnTo>
                  <a:lnTo>
                    <a:pt x="785058" y="23168"/>
                  </a:lnTo>
                  <a:lnTo>
                    <a:pt x="809827" y="21050"/>
                  </a:lnTo>
                  <a:lnTo>
                    <a:pt x="835513" y="18932"/>
                  </a:lnTo>
                  <a:lnTo>
                    <a:pt x="861808" y="16814"/>
                  </a:lnTo>
                  <a:lnTo>
                    <a:pt x="887099" y="14697"/>
                  </a:lnTo>
                  <a:lnTo>
                    <a:pt x="911723" y="12580"/>
                  </a:lnTo>
                  <a:lnTo>
                    <a:pt x="935898" y="10463"/>
                  </a:lnTo>
                  <a:lnTo>
                    <a:pt x="961187" y="9052"/>
                  </a:lnTo>
                  <a:lnTo>
                    <a:pt x="987219" y="8111"/>
                  </a:lnTo>
                  <a:lnTo>
                    <a:pt x="1013747" y="7483"/>
                  </a:lnTo>
                  <a:lnTo>
                    <a:pt x="1039192" y="7065"/>
                  </a:lnTo>
                  <a:lnTo>
                    <a:pt x="1063916" y="6787"/>
                  </a:lnTo>
                  <a:lnTo>
                    <a:pt x="1088161" y="6601"/>
                  </a:lnTo>
                  <a:lnTo>
                    <a:pt x="1112085" y="5771"/>
                  </a:lnTo>
                  <a:lnTo>
                    <a:pt x="1159363" y="2968"/>
                  </a:lnTo>
                  <a:lnTo>
                    <a:pt x="1206247" y="1252"/>
                  </a:lnTo>
                  <a:lnTo>
                    <a:pt x="1252249" y="489"/>
                  </a:lnTo>
                  <a:lnTo>
                    <a:pt x="1296212" y="150"/>
                  </a:lnTo>
                  <a:lnTo>
                    <a:pt x="1339269" y="0"/>
                  </a:lnTo>
                  <a:lnTo>
                    <a:pt x="1381220" y="638"/>
                  </a:lnTo>
                  <a:lnTo>
                    <a:pt x="1421031" y="3274"/>
                  </a:lnTo>
                  <a:lnTo>
                    <a:pt x="1456129" y="4916"/>
                  </a:lnTo>
                  <a:lnTo>
                    <a:pt x="1503655" y="7721"/>
                  </a:lnTo>
                  <a:lnTo>
                    <a:pt x="1547135" y="13021"/>
                  </a:lnTo>
                  <a:lnTo>
                    <a:pt x="1594354" y="17179"/>
                  </a:lnTo>
                  <a:lnTo>
                    <a:pt x="1641742" y="20292"/>
                  </a:lnTo>
                  <a:lnTo>
                    <a:pt x="1686409" y="27665"/>
                  </a:lnTo>
                  <a:lnTo>
                    <a:pt x="1733550" y="25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655"/>
            <p:cNvSpPr/>
            <p:nvPr>
              <p:custDataLst>
                <p:tags r:id="rId95"/>
              </p:custDataLst>
            </p:nvPr>
          </p:nvSpPr>
          <p:spPr>
            <a:xfrm>
              <a:off x="10096500" y="1947485"/>
              <a:ext cx="6351" cy="192466"/>
            </a:xfrm>
            <a:custGeom>
              <a:avLst/>
              <a:gdLst/>
              <a:ahLst/>
              <a:cxnLst/>
              <a:rect l="0" t="0" r="0" b="0"/>
              <a:pathLst>
                <a:path w="6351" h="192466">
                  <a:moveTo>
                    <a:pt x="0" y="21015"/>
                  </a:moveTo>
                  <a:lnTo>
                    <a:pt x="0" y="21015"/>
                  </a:lnTo>
                  <a:lnTo>
                    <a:pt x="0" y="0"/>
                  </a:lnTo>
                  <a:lnTo>
                    <a:pt x="705" y="655"/>
                  </a:lnTo>
                  <a:lnTo>
                    <a:pt x="3370" y="7027"/>
                  </a:lnTo>
                  <a:lnTo>
                    <a:pt x="6089" y="49348"/>
                  </a:lnTo>
                  <a:lnTo>
                    <a:pt x="6272" y="87657"/>
                  </a:lnTo>
                  <a:lnTo>
                    <a:pt x="6335" y="132303"/>
                  </a:lnTo>
                  <a:lnTo>
                    <a:pt x="6350" y="192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656"/>
            <p:cNvSpPr/>
            <p:nvPr>
              <p:custDataLst>
                <p:tags r:id="rId96"/>
              </p:custDataLst>
            </p:nvPr>
          </p:nvSpPr>
          <p:spPr>
            <a:xfrm>
              <a:off x="10003941" y="2175017"/>
              <a:ext cx="181460" cy="15342"/>
            </a:xfrm>
            <a:custGeom>
              <a:avLst/>
              <a:gdLst/>
              <a:ahLst/>
              <a:cxnLst/>
              <a:rect l="0" t="0" r="0" b="0"/>
              <a:pathLst>
                <a:path w="181460" h="15342">
                  <a:moveTo>
                    <a:pt x="3659" y="9383"/>
                  </a:moveTo>
                  <a:lnTo>
                    <a:pt x="3659" y="9383"/>
                  </a:lnTo>
                  <a:lnTo>
                    <a:pt x="3658" y="12754"/>
                  </a:lnTo>
                  <a:lnTo>
                    <a:pt x="2954" y="13747"/>
                  </a:lnTo>
                  <a:lnTo>
                    <a:pt x="1778" y="14409"/>
                  </a:lnTo>
                  <a:lnTo>
                    <a:pt x="288" y="14850"/>
                  </a:lnTo>
                  <a:lnTo>
                    <a:pt x="0" y="15144"/>
                  </a:lnTo>
                  <a:lnTo>
                    <a:pt x="514" y="15341"/>
                  </a:lnTo>
                  <a:lnTo>
                    <a:pt x="27886" y="14976"/>
                  </a:lnTo>
                  <a:lnTo>
                    <a:pt x="66640" y="8815"/>
                  </a:lnTo>
                  <a:lnTo>
                    <a:pt x="103223" y="4746"/>
                  </a:lnTo>
                  <a:lnTo>
                    <a:pt x="147189" y="0"/>
                  </a:lnTo>
                  <a:lnTo>
                    <a:pt x="181459" y="3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657"/>
            <p:cNvSpPr/>
            <p:nvPr>
              <p:custDataLst>
                <p:tags r:id="rId97"/>
              </p:custDataLst>
            </p:nvPr>
          </p:nvSpPr>
          <p:spPr>
            <a:xfrm>
              <a:off x="10026668" y="2317180"/>
              <a:ext cx="87268" cy="131927"/>
            </a:xfrm>
            <a:custGeom>
              <a:avLst/>
              <a:gdLst/>
              <a:ahLst/>
              <a:cxnLst/>
              <a:rect l="0" t="0" r="0" b="0"/>
              <a:pathLst>
                <a:path w="87268" h="131927">
                  <a:moveTo>
                    <a:pt x="6332" y="25970"/>
                  </a:moveTo>
                  <a:lnTo>
                    <a:pt x="6332" y="25970"/>
                  </a:lnTo>
                  <a:lnTo>
                    <a:pt x="5627" y="36109"/>
                  </a:lnTo>
                  <a:lnTo>
                    <a:pt x="2962" y="43647"/>
                  </a:lnTo>
                  <a:lnTo>
                    <a:pt x="3188" y="53582"/>
                  </a:lnTo>
                  <a:lnTo>
                    <a:pt x="4229" y="65053"/>
                  </a:lnTo>
                  <a:lnTo>
                    <a:pt x="292" y="108578"/>
                  </a:lnTo>
                  <a:lnTo>
                    <a:pt x="0" y="131926"/>
                  </a:lnTo>
                  <a:lnTo>
                    <a:pt x="1864" y="84576"/>
                  </a:lnTo>
                  <a:lnTo>
                    <a:pt x="8820" y="44445"/>
                  </a:lnTo>
                  <a:lnTo>
                    <a:pt x="18279" y="17960"/>
                  </a:lnTo>
                  <a:lnTo>
                    <a:pt x="25988" y="6417"/>
                  </a:lnTo>
                  <a:lnTo>
                    <a:pt x="30019" y="2352"/>
                  </a:lnTo>
                  <a:lnTo>
                    <a:pt x="34119" y="347"/>
                  </a:lnTo>
                  <a:lnTo>
                    <a:pt x="42434" y="0"/>
                  </a:lnTo>
                  <a:lnTo>
                    <a:pt x="55052" y="3772"/>
                  </a:lnTo>
                  <a:lnTo>
                    <a:pt x="63498" y="13047"/>
                  </a:lnTo>
                  <a:lnTo>
                    <a:pt x="77048" y="38626"/>
                  </a:lnTo>
                  <a:lnTo>
                    <a:pt x="86836" y="80466"/>
                  </a:lnTo>
                  <a:lnTo>
                    <a:pt x="87267" y="93935"/>
                  </a:lnTo>
                  <a:lnTo>
                    <a:pt x="82532" y="114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658"/>
            <p:cNvSpPr/>
            <p:nvPr>
              <p:custDataLst>
                <p:tags r:id="rId98"/>
              </p:custDataLst>
            </p:nvPr>
          </p:nvSpPr>
          <p:spPr>
            <a:xfrm>
              <a:off x="10159999" y="2247930"/>
              <a:ext cx="107952" cy="81826"/>
            </a:xfrm>
            <a:custGeom>
              <a:avLst/>
              <a:gdLst/>
              <a:ahLst/>
              <a:cxnLst/>
              <a:rect l="0" t="0" r="0" b="0"/>
              <a:pathLst>
                <a:path w="107952" h="81826">
                  <a:moveTo>
                    <a:pt x="1" y="12670"/>
                  </a:moveTo>
                  <a:lnTo>
                    <a:pt x="1" y="12670"/>
                  </a:lnTo>
                  <a:lnTo>
                    <a:pt x="0" y="1114"/>
                  </a:lnTo>
                  <a:lnTo>
                    <a:pt x="706" y="733"/>
                  </a:lnTo>
                  <a:lnTo>
                    <a:pt x="23765" y="0"/>
                  </a:lnTo>
                  <a:lnTo>
                    <a:pt x="27133" y="1401"/>
                  </a:lnTo>
                  <a:lnTo>
                    <a:pt x="32756" y="6721"/>
                  </a:lnTo>
                  <a:lnTo>
                    <a:pt x="35726" y="13789"/>
                  </a:lnTo>
                  <a:lnTo>
                    <a:pt x="36518" y="17649"/>
                  </a:lnTo>
                  <a:lnTo>
                    <a:pt x="34261" y="33195"/>
                  </a:lnTo>
                  <a:lnTo>
                    <a:pt x="22814" y="56000"/>
                  </a:lnTo>
                  <a:lnTo>
                    <a:pt x="10801" y="74603"/>
                  </a:lnTo>
                  <a:lnTo>
                    <a:pt x="10024" y="77241"/>
                  </a:lnTo>
                  <a:lnTo>
                    <a:pt x="10211" y="79001"/>
                  </a:lnTo>
                  <a:lnTo>
                    <a:pt x="11041" y="80174"/>
                  </a:lnTo>
                  <a:lnTo>
                    <a:pt x="22322" y="81825"/>
                  </a:lnTo>
                  <a:lnTo>
                    <a:pt x="53825" y="80971"/>
                  </a:lnTo>
                  <a:lnTo>
                    <a:pt x="107951" y="63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659"/>
            <p:cNvSpPr/>
            <p:nvPr>
              <p:custDataLst>
                <p:tags r:id="rId99"/>
              </p:custDataLst>
            </p:nvPr>
          </p:nvSpPr>
          <p:spPr>
            <a:xfrm>
              <a:off x="10439400" y="2009840"/>
              <a:ext cx="165101" cy="288563"/>
            </a:xfrm>
            <a:custGeom>
              <a:avLst/>
              <a:gdLst/>
              <a:ahLst/>
              <a:cxnLst/>
              <a:rect l="0" t="0" r="0" b="0"/>
              <a:pathLst>
                <a:path w="165101" h="288563">
                  <a:moveTo>
                    <a:pt x="0" y="60260"/>
                  </a:moveTo>
                  <a:lnTo>
                    <a:pt x="0" y="60260"/>
                  </a:lnTo>
                  <a:lnTo>
                    <a:pt x="0" y="42432"/>
                  </a:lnTo>
                  <a:lnTo>
                    <a:pt x="5069" y="52296"/>
                  </a:lnTo>
                  <a:lnTo>
                    <a:pt x="18297" y="93418"/>
                  </a:lnTo>
                  <a:lnTo>
                    <a:pt x="30038" y="130527"/>
                  </a:lnTo>
                  <a:lnTo>
                    <a:pt x="37919" y="172264"/>
                  </a:lnTo>
                  <a:lnTo>
                    <a:pt x="51600" y="219811"/>
                  </a:lnTo>
                  <a:lnTo>
                    <a:pt x="67001" y="263043"/>
                  </a:lnTo>
                  <a:lnTo>
                    <a:pt x="78219" y="288413"/>
                  </a:lnTo>
                  <a:lnTo>
                    <a:pt x="81074" y="288562"/>
                  </a:lnTo>
                  <a:lnTo>
                    <a:pt x="88009" y="283083"/>
                  </a:lnTo>
                  <a:lnTo>
                    <a:pt x="96476" y="264727"/>
                  </a:lnTo>
                  <a:lnTo>
                    <a:pt x="110021" y="219443"/>
                  </a:lnTo>
                  <a:lnTo>
                    <a:pt x="118598" y="183077"/>
                  </a:lnTo>
                  <a:lnTo>
                    <a:pt x="128353" y="136867"/>
                  </a:lnTo>
                  <a:lnTo>
                    <a:pt x="132574" y="100911"/>
                  </a:lnTo>
                  <a:lnTo>
                    <a:pt x="137980" y="57174"/>
                  </a:lnTo>
                  <a:lnTo>
                    <a:pt x="144247" y="13162"/>
                  </a:lnTo>
                  <a:lnTo>
                    <a:pt x="145693" y="0"/>
                  </a:lnTo>
                  <a:lnTo>
                    <a:pt x="145813" y="331"/>
                  </a:lnTo>
                  <a:lnTo>
                    <a:pt x="149389" y="21463"/>
                  </a:lnTo>
                  <a:lnTo>
                    <a:pt x="165100" y="60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660"/>
            <p:cNvSpPr/>
            <p:nvPr>
              <p:custDataLst>
                <p:tags r:id="rId100"/>
              </p:custDataLst>
            </p:nvPr>
          </p:nvSpPr>
          <p:spPr>
            <a:xfrm>
              <a:off x="10618533" y="2179272"/>
              <a:ext cx="87568" cy="94677"/>
            </a:xfrm>
            <a:custGeom>
              <a:avLst/>
              <a:gdLst/>
              <a:ahLst/>
              <a:cxnLst/>
              <a:rect l="0" t="0" r="0" b="0"/>
              <a:pathLst>
                <a:path w="87568" h="94677">
                  <a:moveTo>
                    <a:pt x="49467" y="17828"/>
                  </a:moveTo>
                  <a:lnTo>
                    <a:pt x="49467" y="17828"/>
                  </a:lnTo>
                  <a:lnTo>
                    <a:pt x="52837" y="14457"/>
                  </a:lnTo>
                  <a:lnTo>
                    <a:pt x="53125" y="12758"/>
                  </a:lnTo>
                  <a:lnTo>
                    <a:pt x="52611" y="10920"/>
                  </a:lnTo>
                  <a:lnTo>
                    <a:pt x="51563" y="8990"/>
                  </a:lnTo>
                  <a:lnTo>
                    <a:pt x="43345" y="2901"/>
                  </a:lnTo>
                  <a:lnTo>
                    <a:pt x="35345" y="0"/>
                  </a:lnTo>
                  <a:lnTo>
                    <a:pt x="32997" y="298"/>
                  </a:lnTo>
                  <a:lnTo>
                    <a:pt x="28506" y="2511"/>
                  </a:lnTo>
                  <a:lnTo>
                    <a:pt x="18639" y="14466"/>
                  </a:lnTo>
                  <a:lnTo>
                    <a:pt x="7735" y="43243"/>
                  </a:lnTo>
                  <a:lnTo>
                    <a:pt x="0" y="82358"/>
                  </a:lnTo>
                  <a:lnTo>
                    <a:pt x="1140" y="90723"/>
                  </a:lnTo>
                  <a:lnTo>
                    <a:pt x="2433" y="93941"/>
                  </a:lnTo>
                  <a:lnTo>
                    <a:pt x="4705" y="94676"/>
                  </a:lnTo>
                  <a:lnTo>
                    <a:pt x="7631" y="93754"/>
                  </a:lnTo>
                  <a:lnTo>
                    <a:pt x="22466" y="82136"/>
                  </a:lnTo>
                  <a:lnTo>
                    <a:pt x="41305" y="60843"/>
                  </a:lnTo>
                  <a:lnTo>
                    <a:pt x="52756" y="52917"/>
                  </a:lnTo>
                  <a:lnTo>
                    <a:pt x="53776" y="53215"/>
                  </a:lnTo>
                  <a:lnTo>
                    <a:pt x="70003" y="70075"/>
                  </a:lnTo>
                  <a:lnTo>
                    <a:pt x="87567" y="81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661"/>
            <p:cNvSpPr/>
            <p:nvPr>
              <p:custDataLst>
                <p:tags r:id="rId101"/>
              </p:custDataLst>
            </p:nvPr>
          </p:nvSpPr>
          <p:spPr>
            <a:xfrm>
              <a:off x="10731499" y="2114550"/>
              <a:ext cx="120652" cy="157437"/>
            </a:xfrm>
            <a:custGeom>
              <a:avLst/>
              <a:gdLst/>
              <a:ahLst/>
              <a:cxnLst/>
              <a:rect l="0" t="0" r="0" b="0"/>
              <a:pathLst>
                <a:path w="120652" h="157437">
                  <a:moveTo>
                    <a:pt x="1" y="69850"/>
                  </a:moveTo>
                  <a:lnTo>
                    <a:pt x="1" y="69850"/>
                  </a:lnTo>
                  <a:lnTo>
                    <a:pt x="0" y="66479"/>
                  </a:lnTo>
                  <a:lnTo>
                    <a:pt x="1882" y="62942"/>
                  </a:lnTo>
                  <a:lnTo>
                    <a:pt x="3371" y="61011"/>
                  </a:lnTo>
                  <a:lnTo>
                    <a:pt x="6908" y="58866"/>
                  </a:lnTo>
                  <a:lnTo>
                    <a:pt x="8839" y="58294"/>
                  </a:lnTo>
                  <a:lnTo>
                    <a:pt x="14747" y="61421"/>
                  </a:lnTo>
                  <a:lnTo>
                    <a:pt x="22077" y="68926"/>
                  </a:lnTo>
                  <a:lnTo>
                    <a:pt x="42453" y="101339"/>
                  </a:lnTo>
                  <a:lnTo>
                    <a:pt x="48328" y="127314"/>
                  </a:lnTo>
                  <a:lnTo>
                    <a:pt x="50583" y="157436"/>
                  </a:lnTo>
                  <a:lnTo>
                    <a:pt x="47365" y="148248"/>
                  </a:lnTo>
                  <a:lnTo>
                    <a:pt x="48686" y="125378"/>
                  </a:lnTo>
                  <a:lnTo>
                    <a:pt x="56915" y="89517"/>
                  </a:lnTo>
                  <a:lnTo>
                    <a:pt x="73044" y="44703"/>
                  </a:lnTo>
                  <a:lnTo>
                    <a:pt x="83970" y="28334"/>
                  </a:lnTo>
                  <a:lnTo>
                    <a:pt x="1206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662"/>
            <p:cNvSpPr/>
            <p:nvPr>
              <p:custDataLst>
                <p:tags r:id="rId102"/>
              </p:custDataLst>
            </p:nvPr>
          </p:nvSpPr>
          <p:spPr>
            <a:xfrm>
              <a:off x="10909706" y="2047066"/>
              <a:ext cx="88495" cy="244853"/>
            </a:xfrm>
            <a:custGeom>
              <a:avLst/>
              <a:gdLst/>
              <a:ahLst/>
              <a:cxnLst/>
              <a:rect l="0" t="0" r="0" b="0"/>
              <a:pathLst>
                <a:path w="88495" h="244853">
                  <a:moveTo>
                    <a:pt x="88494" y="29384"/>
                  </a:moveTo>
                  <a:lnTo>
                    <a:pt x="88494" y="29384"/>
                  </a:lnTo>
                  <a:lnTo>
                    <a:pt x="88493" y="26013"/>
                  </a:lnTo>
                  <a:lnTo>
                    <a:pt x="85123" y="17174"/>
                  </a:lnTo>
                  <a:lnTo>
                    <a:pt x="76285" y="5619"/>
                  </a:lnTo>
                  <a:lnTo>
                    <a:pt x="68722" y="1183"/>
                  </a:lnTo>
                  <a:lnTo>
                    <a:pt x="64729" y="0"/>
                  </a:lnTo>
                  <a:lnTo>
                    <a:pt x="54648" y="2448"/>
                  </a:lnTo>
                  <a:lnTo>
                    <a:pt x="48997" y="5077"/>
                  </a:lnTo>
                  <a:lnTo>
                    <a:pt x="38954" y="15523"/>
                  </a:lnTo>
                  <a:lnTo>
                    <a:pt x="21009" y="48597"/>
                  </a:lnTo>
                  <a:lnTo>
                    <a:pt x="8946" y="85443"/>
                  </a:lnTo>
                  <a:lnTo>
                    <a:pt x="1651" y="132023"/>
                  </a:lnTo>
                  <a:lnTo>
                    <a:pt x="0" y="171876"/>
                  </a:lnTo>
                  <a:lnTo>
                    <a:pt x="4744" y="216882"/>
                  </a:lnTo>
                  <a:lnTo>
                    <a:pt x="8468" y="231720"/>
                  </a:lnTo>
                  <a:lnTo>
                    <a:pt x="11860" y="236947"/>
                  </a:lnTo>
                  <a:lnTo>
                    <a:pt x="21273" y="244636"/>
                  </a:lnTo>
                  <a:lnTo>
                    <a:pt x="26747" y="244852"/>
                  </a:lnTo>
                  <a:lnTo>
                    <a:pt x="50394" y="232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663"/>
            <p:cNvSpPr/>
            <p:nvPr>
              <p:custDataLst>
                <p:tags r:id="rId103"/>
              </p:custDataLst>
            </p:nvPr>
          </p:nvSpPr>
          <p:spPr>
            <a:xfrm>
              <a:off x="11073690" y="2064034"/>
              <a:ext cx="146761" cy="176942"/>
            </a:xfrm>
            <a:custGeom>
              <a:avLst/>
              <a:gdLst/>
              <a:ahLst/>
              <a:cxnLst/>
              <a:rect l="0" t="0" r="0" b="0"/>
              <a:pathLst>
                <a:path w="146761" h="176942">
                  <a:moveTo>
                    <a:pt x="140410" y="12416"/>
                  </a:moveTo>
                  <a:lnTo>
                    <a:pt x="140410" y="12416"/>
                  </a:lnTo>
                  <a:lnTo>
                    <a:pt x="145877" y="6949"/>
                  </a:lnTo>
                  <a:lnTo>
                    <a:pt x="146682" y="676"/>
                  </a:lnTo>
                  <a:lnTo>
                    <a:pt x="146003" y="356"/>
                  </a:lnTo>
                  <a:lnTo>
                    <a:pt x="143366" y="0"/>
                  </a:lnTo>
                  <a:lnTo>
                    <a:pt x="95954" y="19500"/>
                  </a:lnTo>
                  <a:lnTo>
                    <a:pt x="50671" y="39324"/>
                  </a:lnTo>
                  <a:lnTo>
                    <a:pt x="27617" y="51859"/>
                  </a:lnTo>
                  <a:lnTo>
                    <a:pt x="19724" y="59579"/>
                  </a:lnTo>
                  <a:lnTo>
                    <a:pt x="16215" y="67715"/>
                  </a:lnTo>
                  <a:lnTo>
                    <a:pt x="16691" y="71859"/>
                  </a:lnTo>
                  <a:lnTo>
                    <a:pt x="20982" y="80228"/>
                  </a:lnTo>
                  <a:lnTo>
                    <a:pt x="29476" y="86769"/>
                  </a:lnTo>
                  <a:lnTo>
                    <a:pt x="74925" y="105477"/>
                  </a:lnTo>
                  <a:lnTo>
                    <a:pt x="79556" y="109751"/>
                  </a:lnTo>
                  <a:lnTo>
                    <a:pt x="78673" y="112584"/>
                  </a:lnTo>
                  <a:lnTo>
                    <a:pt x="72049" y="119494"/>
                  </a:lnTo>
                  <a:lnTo>
                    <a:pt x="31640" y="141662"/>
                  </a:lnTo>
                  <a:lnTo>
                    <a:pt x="705" y="170971"/>
                  </a:lnTo>
                  <a:lnTo>
                    <a:pt x="0" y="173153"/>
                  </a:lnTo>
                  <a:lnTo>
                    <a:pt x="942" y="174607"/>
                  </a:lnTo>
                  <a:lnTo>
                    <a:pt x="2981" y="175577"/>
                  </a:lnTo>
                  <a:lnTo>
                    <a:pt x="15964" y="176941"/>
                  </a:lnTo>
                  <a:lnTo>
                    <a:pt x="62456" y="174296"/>
                  </a:lnTo>
                  <a:lnTo>
                    <a:pt x="89090" y="174680"/>
                  </a:lnTo>
                  <a:lnTo>
                    <a:pt x="133417" y="162901"/>
                  </a:lnTo>
                  <a:lnTo>
                    <a:pt x="146760" y="158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664"/>
            <p:cNvSpPr/>
            <p:nvPr>
              <p:custDataLst>
                <p:tags r:id="rId104"/>
              </p:custDataLst>
            </p:nvPr>
          </p:nvSpPr>
          <p:spPr>
            <a:xfrm>
              <a:off x="11296650" y="2079142"/>
              <a:ext cx="101601" cy="130659"/>
            </a:xfrm>
            <a:custGeom>
              <a:avLst/>
              <a:gdLst/>
              <a:ahLst/>
              <a:cxnLst/>
              <a:rect l="0" t="0" r="0" b="0"/>
              <a:pathLst>
                <a:path w="101601" h="13065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5069" y="0"/>
                  </a:lnTo>
                  <a:lnTo>
                    <a:pt x="6907" y="513"/>
                  </a:lnTo>
                  <a:lnTo>
                    <a:pt x="21668" y="9779"/>
                  </a:lnTo>
                  <a:lnTo>
                    <a:pt x="51912" y="51134"/>
                  </a:lnTo>
                  <a:lnTo>
                    <a:pt x="80159" y="93541"/>
                  </a:lnTo>
                  <a:lnTo>
                    <a:pt x="101600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665"/>
            <p:cNvSpPr/>
            <p:nvPr>
              <p:custDataLst>
                <p:tags r:id="rId105"/>
              </p:custDataLst>
            </p:nvPr>
          </p:nvSpPr>
          <p:spPr>
            <a:xfrm>
              <a:off x="11289042" y="2064011"/>
              <a:ext cx="153659" cy="177540"/>
            </a:xfrm>
            <a:custGeom>
              <a:avLst/>
              <a:gdLst/>
              <a:ahLst/>
              <a:cxnLst/>
              <a:rect l="0" t="0" r="0" b="0"/>
              <a:pathLst>
                <a:path w="153659" h="177540">
                  <a:moveTo>
                    <a:pt x="153658" y="6089"/>
                  </a:moveTo>
                  <a:lnTo>
                    <a:pt x="153658" y="6089"/>
                  </a:lnTo>
                  <a:lnTo>
                    <a:pt x="153658" y="2718"/>
                  </a:lnTo>
                  <a:lnTo>
                    <a:pt x="152246" y="1725"/>
                  </a:lnTo>
                  <a:lnTo>
                    <a:pt x="142723" y="0"/>
                  </a:lnTo>
                  <a:lnTo>
                    <a:pt x="109130" y="26277"/>
                  </a:lnTo>
                  <a:lnTo>
                    <a:pt x="74472" y="70902"/>
                  </a:lnTo>
                  <a:lnTo>
                    <a:pt x="45837" y="115368"/>
                  </a:lnTo>
                  <a:lnTo>
                    <a:pt x="8655" y="162917"/>
                  </a:lnTo>
                  <a:lnTo>
                    <a:pt x="0" y="172893"/>
                  </a:lnTo>
                  <a:lnTo>
                    <a:pt x="1258" y="177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666"/>
            <p:cNvSpPr/>
            <p:nvPr>
              <p:custDataLst>
                <p:tags r:id="rId106"/>
              </p:custDataLst>
            </p:nvPr>
          </p:nvSpPr>
          <p:spPr>
            <a:xfrm>
              <a:off x="11442700" y="21907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12699" y="337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667"/>
            <p:cNvSpPr/>
            <p:nvPr>
              <p:custDataLst>
                <p:tags r:id="rId107"/>
              </p:custDataLst>
            </p:nvPr>
          </p:nvSpPr>
          <p:spPr>
            <a:xfrm>
              <a:off x="11474450" y="21145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31750"/>
                  </a:moveTo>
                  <a:lnTo>
                    <a:pt x="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668"/>
            <p:cNvSpPr/>
            <p:nvPr>
              <p:custDataLst>
                <p:tags r:id="rId108"/>
              </p:custDataLst>
            </p:nvPr>
          </p:nvSpPr>
          <p:spPr>
            <a:xfrm>
              <a:off x="11487150" y="2019300"/>
              <a:ext cx="111769" cy="317501"/>
            </a:xfrm>
            <a:custGeom>
              <a:avLst/>
              <a:gdLst/>
              <a:ahLst/>
              <a:cxnLst/>
              <a:rect l="0" t="0" r="0" b="0"/>
              <a:pathLst>
                <a:path w="111769" h="317501">
                  <a:moveTo>
                    <a:pt x="50800" y="0"/>
                  </a:moveTo>
                  <a:lnTo>
                    <a:pt x="50800" y="0"/>
                  </a:lnTo>
                  <a:lnTo>
                    <a:pt x="61644" y="6481"/>
                  </a:lnTo>
                  <a:lnTo>
                    <a:pt x="89492" y="35974"/>
                  </a:lnTo>
                  <a:lnTo>
                    <a:pt x="101382" y="56520"/>
                  </a:lnTo>
                  <a:lnTo>
                    <a:pt x="111016" y="99882"/>
                  </a:lnTo>
                  <a:lnTo>
                    <a:pt x="111768" y="139282"/>
                  </a:lnTo>
                  <a:lnTo>
                    <a:pt x="103439" y="181439"/>
                  </a:lnTo>
                  <a:lnTo>
                    <a:pt x="91325" y="220271"/>
                  </a:lnTo>
                  <a:lnTo>
                    <a:pt x="70799" y="262468"/>
                  </a:lnTo>
                  <a:lnTo>
                    <a:pt x="40979" y="299313"/>
                  </a:lnTo>
                  <a:lnTo>
                    <a:pt x="29738" y="308946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387"/>
          <p:cNvGrpSpPr/>
          <p:nvPr/>
        </p:nvGrpSpPr>
        <p:grpSpPr>
          <a:xfrm>
            <a:off x="2716648" y="3378278"/>
            <a:ext cx="426603" cy="800842"/>
            <a:chOff x="2716648" y="3378278"/>
            <a:chExt cx="426603" cy="800842"/>
          </a:xfrm>
        </p:grpSpPr>
        <p:sp>
          <p:nvSpPr>
            <p:cNvPr id="71" name="SMARTInkShape-1669"/>
            <p:cNvSpPr/>
            <p:nvPr>
              <p:custDataLst>
                <p:tags r:id="rId84"/>
              </p:custDataLst>
            </p:nvPr>
          </p:nvSpPr>
          <p:spPr>
            <a:xfrm>
              <a:off x="2744344" y="3639912"/>
              <a:ext cx="375497" cy="27410"/>
            </a:xfrm>
            <a:custGeom>
              <a:avLst/>
              <a:gdLst/>
              <a:ahLst/>
              <a:cxnLst/>
              <a:rect l="0" t="0" r="0" b="0"/>
              <a:pathLst>
                <a:path w="375497" h="27410">
                  <a:moveTo>
                    <a:pt x="11556" y="24038"/>
                  </a:moveTo>
                  <a:lnTo>
                    <a:pt x="11556" y="24038"/>
                  </a:lnTo>
                  <a:lnTo>
                    <a:pt x="8185" y="24038"/>
                  </a:lnTo>
                  <a:lnTo>
                    <a:pt x="4649" y="25919"/>
                  </a:lnTo>
                  <a:lnTo>
                    <a:pt x="2718" y="27409"/>
                  </a:lnTo>
                  <a:lnTo>
                    <a:pt x="1430" y="26991"/>
                  </a:lnTo>
                  <a:lnTo>
                    <a:pt x="572" y="25301"/>
                  </a:lnTo>
                  <a:lnTo>
                    <a:pt x="0" y="22763"/>
                  </a:lnTo>
                  <a:lnTo>
                    <a:pt x="1030" y="21072"/>
                  </a:lnTo>
                  <a:lnTo>
                    <a:pt x="3127" y="19944"/>
                  </a:lnTo>
                  <a:lnTo>
                    <a:pt x="42980" y="13621"/>
                  </a:lnTo>
                  <a:lnTo>
                    <a:pt x="74205" y="12352"/>
                  </a:lnTo>
                  <a:lnTo>
                    <a:pt x="111132" y="9907"/>
                  </a:lnTo>
                  <a:lnTo>
                    <a:pt x="148240" y="7174"/>
                  </a:lnTo>
                  <a:lnTo>
                    <a:pt x="193637" y="5635"/>
                  </a:lnTo>
                  <a:lnTo>
                    <a:pt x="240170" y="4474"/>
                  </a:lnTo>
                  <a:lnTo>
                    <a:pt x="277792" y="1702"/>
                  </a:lnTo>
                  <a:lnTo>
                    <a:pt x="312387" y="0"/>
                  </a:lnTo>
                  <a:lnTo>
                    <a:pt x="341403" y="654"/>
                  </a:lnTo>
                  <a:lnTo>
                    <a:pt x="367522" y="8251"/>
                  </a:lnTo>
                  <a:lnTo>
                    <a:pt x="374374" y="13023"/>
                  </a:lnTo>
                  <a:lnTo>
                    <a:pt x="375496" y="14578"/>
                  </a:lnTo>
                  <a:lnTo>
                    <a:pt x="373506" y="17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670"/>
            <p:cNvSpPr/>
            <p:nvPr>
              <p:custDataLst>
                <p:tags r:id="rId85"/>
              </p:custDataLst>
            </p:nvPr>
          </p:nvSpPr>
          <p:spPr>
            <a:xfrm>
              <a:off x="2716648" y="3797300"/>
              <a:ext cx="426603" cy="46170"/>
            </a:xfrm>
            <a:custGeom>
              <a:avLst/>
              <a:gdLst/>
              <a:ahLst/>
              <a:cxnLst/>
              <a:rect l="0" t="0" r="0" b="0"/>
              <a:pathLst>
                <a:path w="426603" h="46170">
                  <a:moveTo>
                    <a:pt x="45602" y="19050"/>
                  </a:moveTo>
                  <a:lnTo>
                    <a:pt x="45602" y="19050"/>
                  </a:lnTo>
                  <a:lnTo>
                    <a:pt x="12345" y="34630"/>
                  </a:lnTo>
                  <a:lnTo>
                    <a:pt x="2599" y="41967"/>
                  </a:lnTo>
                  <a:lnTo>
                    <a:pt x="0" y="44912"/>
                  </a:lnTo>
                  <a:lnTo>
                    <a:pt x="384" y="46169"/>
                  </a:lnTo>
                  <a:lnTo>
                    <a:pt x="35257" y="44815"/>
                  </a:lnTo>
                  <a:lnTo>
                    <a:pt x="66875" y="40849"/>
                  </a:lnTo>
                  <a:lnTo>
                    <a:pt x="101623" y="35794"/>
                  </a:lnTo>
                  <a:lnTo>
                    <a:pt x="144986" y="32243"/>
                  </a:lnTo>
                  <a:lnTo>
                    <a:pt x="184645" y="27035"/>
                  </a:lnTo>
                  <a:lnTo>
                    <a:pt x="223913" y="21730"/>
                  </a:lnTo>
                  <a:lnTo>
                    <a:pt x="265808" y="19138"/>
                  </a:lnTo>
                  <a:lnTo>
                    <a:pt x="304641" y="14921"/>
                  </a:lnTo>
                  <a:lnTo>
                    <a:pt x="340920" y="12652"/>
                  </a:lnTo>
                  <a:lnTo>
                    <a:pt x="383654" y="7825"/>
                  </a:lnTo>
                  <a:lnTo>
                    <a:pt x="4266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671"/>
            <p:cNvSpPr/>
            <p:nvPr>
              <p:custDataLst>
                <p:tags r:id="rId86"/>
              </p:custDataLst>
            </p:nvPr>
          </p:nvSpPr>
          <p:spPr>
            <a:xfrm>
              <a:off x="2725670" y="3378278"/>
              <a:ext cx="144531" cy="202989"/>
            </a:xfrm>
            <a:custGeom>
              <a:avLst/>
              <a:gdLst/>
              <a:ahLst/>
              <a:cxnLst/>
              <a:rect l="0" t="0" r="0" b="0"/>
              <a:pathLst>
                <a:path w="144531" h="202989">
                  <a:moveTo>
                    <a:pt x="23880" y="6272"/>
                  </a:moveTo>
                  <a:lnTo>
                    <a:pt x="23880" y="6272"/>
                  </a:lnTo>
                  <a:lnTo>
                    <a:pt x="17608" y="0"/>
                  </a:lnTo>
                  <a:lnTo>
                    <a:pt x="16829" y="41867"/>
                  </a:lnTo>
                  <a:lnTo>
                    <a:pt x="12462" y="78672"/>
                  </a:lnTo>
                  <a:lnTo>
                    <a:pt x="6699" y="123993"/>
                  </a:lnTo>
                  <a:lnTo>
                    <a:pt x="1229" y="165487"/>
                  </a:lnTo>
                  <a:lnTo>
                    <a:pt x="0" y="188286"/>
                  </a:lnTo>
                  <a:lnTo>
                    <a:pt x="2213" y="199115"/>
                  </a:lnTo>
                  <a:lnTo>
                    <a:pt x="3791" y="201862"/>
                  </a:lnTo>
                  <a:lnTo>
                    <a:pt x="5548" y="202988"/>
                  </a:lnTo>
                  <a:lnTo>
                    <a:pt x="11499" y="202357"/>
                  </a:lnTo>
                  <a:lnTo>
                    <a:pt x="52873" y="187922"/>
                  </a:lnTo>
                  <a:lnTo>
                    <a:pt x="97222" y="172935"/>
                  </a:lnTo>
                  <a:lnTo>
                    <a:pt x="144530" y="158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672"/>
            <p:cNvSpPr/>
            <p:nvPr>
              <p:custDataLst>
                <p:tags r:id="rId87"/>
              </p:custDataLst>
            </p:nvPr>
          </p:nvSpPr>
          <p:spPr>
            <a:xfrm>
              <a:off x="2904264" y="3411231"/>
              <a:ext cx="65633" cy="130536"/>
            </a:xfrm>
            <a:custGeom>
              <a:avLst/>
              <a:gdLst/>
              <a:ahLst/>
              <a:cxnLst/>
              <a:rect l="0" t="0" r="0" b="0"/>
              <a:pathLst>
                <a:path w="65633" h="130536">
                  <a:moveTo>
                    <a:pt x="48486" y="36819"/>
                  </a:moveTo>
                  <a:lnTo>
                    <a:pt x="48486" y="36819"/>
                  </a:lnTo>
                  <a:lnTo>
                    <a:pt x="48486" y="33448"/>
                  </a:lnTo>
                  <a:lnTo>
                    <a:pt x="46604" y="29911"/>
                  </a:lnTo>
                  <a:lnTo>
                    <a:pt x="39648" y="21892"/>
                  </a:lnTo>
                  <a:lnTo>
                    <a:pt x="30188" y="15620"/>
                  </a:lnTo>
                  <a:lnTo>
                    <a:pt x="26409" y="15630"/>
                  </a:lnTo>
                  <a:lnTo>
                    <a:pt x="18448" y="19405"/>
                  </a:lnTo>
                  <a:lnTo>
                    <a:pt x="9404" y="29464"/>
                  </a:lnTo>
                  <a:lnTo>
                    <a:pt x="733" y="68736"/>
                  </a:lnTo>
                  <a:lnTo>
                    <a:pt x="0" y="96997"/>
                  </a:lnTo>
                  <a:lnTo>
                    <a:pt x="4829" y="114600"/>
                  </a:lnTo>
                  <a:lnTo>
                    <a:pt x="8798" y="120423"/>
                  </a:lnTo>
                  <a:lnTo>
                    <a:pt x="13561" y="124305"/>
                  </a:lnTo>
                  <a:lnTo>
                    <a:pt x="28496" y="129768"/>
                  </a:lnTo>
                  <a:lnTo>
                    <a:pt x="33042" y="130535"/>
                  </a:lnTo>
                  <a:lnTo>
                    <a:pt x="38190" y="128224"/>
                  </a:lnTo>
                  <a:lnTo>
                    <a:pt x="49555" y="118131"/>
                  </a:lnTo>
                  <a:lnTo>
                    <a:pt x="61111" y="86468"/>
                  </a:lnTo>
                  <a:lnTo>
                    <a:pt x="65632" y="52549"/>
                  </a:lnTo>
                  <a:lnTo>
                    <a:pt x="60230" y="20156"/>
                  </a:lnTo>
                  <a:lnTo>
                    <a:pt x="53063" y="1699"/>
                  </a:lnTo>
                  <a:lnTo>
                    <a:pt x="51538" y="0"/>
                  </a:lnTo>
                  <a:lnTo>
                    <a:pt x="50520" y="279"/>
                  </a:lnTo>
                  <a:lnTo>
                    <a:pt x="49390" y="4351"/>
                  </a:lnTo>
                  <a:lnTo>
                    <a:pt x="48486" y="17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673"/>
            <p:cNvSpPr/>
            <p:nvPr>
              <p:custDataLst>
                <p:tags r:id="rId88"/>
              </p:custDataLst>
            </p:nvPr>
          </p:nvSpPr>
          <p:spPr>
            <a:xfrm>
              <a:off x="3009900" y="3381503"/>
              <a:ext cx="113012" cy="124386"/>
            </a:xfrm>
            <a:custGeom>
              <a:avLst/>
              <a:gdLst/>
              <a:ahLst/>
              <a:cxnLst/>
              <a:rect l="0" t="0" r="0" b="0"/>
              <a:pathLst>
                <a:path w="113012" h="124386">
                  <a:moveTo>
                    <a:pt x="0" y="53847"/>
                  </a:moveTo>
                  <a:lnTo>
                    <a:pt x="0" y="53847"/>
                  </a:lnTo>
                  <a:lnTo>
                    <a:pt x="5467" y="53847"/>
                  </a:lnTo>
                  <a:lnTo>
                    <a:pt x="9460" y="57218"/>
                  </a:lnTo>
                  <a:lnTo>
                    <a:pt x="15111" y="66056"/>
                  </a:lnTo>
                  <a:lnTo>
                    <a:pt x="30914" y="107650"/>
                  </a:lnTo>
                  <a:lnTo>
                    <a:pt x="38669" y="118446"/>
                  </a:lnTo>
                  <a:lnTo>
                    <a:pt x="42713" y="122313"/>
                  </a:lnTo>
                  <a:lnTo>
                    <a:pt x="47525" y="124185"/>
                  </a:lnTo>
                  <a:lnTo>
                    <a:pt x="58517" y="124385"/>
                  </a:lnTo>
                  <a:lnTo>
                    <a:pt x="68576" y="118358"/>
                  </a:lnTo>
                  <a:lnTo>
                    <a:pt x="73234" y="113787"/>
                  </a:lnTo>
                  <a:lnTo>
                    <a:pt x="90143" y="73082"/>
                  </a:lnTo>
                  <a:lnTo>
                    <a:pt x="103323" y="26912"/>
                  </a:lnTo>
                  <a:lnTo>
                    <a:pt x="113011" y="0"/>
                  </a:lnTo>
                  <a:lnTo>
                    <a:pt x="112735" y="310"/>
                  </a:lnTo>
                  <a:lnTo>
                    <a:pt x="107950" y="15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674"/>
            <p:cNvSpPr/>
            <p:nvPr>
              <p:custDataLst>
                <p:tags r:id="rId89"/>
              </p:custDataLst>
            </p:nvPr>
          </p:nvSpPr>
          <p:spPr>
            <a:xfrm>
              <a:off x="2762250" y="406400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6941" y="46092"/>
                  </a:lnTo>
                  <a:lnTo>
                    <a:pt x="254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675"/>
            <p:cNvSpPr/>
            <p:nvPr>
              <p:custDataLst>
                <p:tags r:id="rId90"/>
              </p:custDataLst>
            </p:nvPr>
          </p:nvSpPr>
          <p:spPr>
            <a:xfrm>
              <a:off x="2775833" y="3966443"/>
              <a:ext cx="5468" cy="21358"/>
            </a:xfrm>
            <a:custGeom>
              <a:avLst/>
              <a:gdLst/>
              <a:ahLst/>
              <a:cxnLst/>
              <a:rect l="0" t="0" r="0" b="0"/>
              <a:pathLst>
                <a:path w="5468" h="21358">
                  <a:moveTo>
                    <a:pt x="5467" y="21357"/>
                  </a:moveTo>
                  <a:lnTo>
                    <a:pt x="5467" y="21357"/>
                  </a:lnTo>
                  <a:lnTo>
                    <a:pt x="5467" y="9147"/>
                  </a:lnTo>
                  <a:lnTo>
                    <a:pt x="3585" y="3466"/>
                  </a:lnTo>
                  <a:lnTo>
                    <a:pt x="2096" y="963"/>
                  </a:lnTo>
                  <a:lnTo>
                    <a:pt x="1103" y="0"/>
                  </a:lnTo>
                  <a:lnTo>
                    <a:pt x="441" y="63"/>
                  </a:lnTo>
                  <a:lnTo>
                    <a:pt x="0" y="811"/>
                  </a:lnTo>
                  <a:lnTo>
                    <a:pt x="411" y="2015"/>
                  </a:lnTo>
                  <a:lnTo>
                    <a:pt x="5467" y="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676"/>
            <p:cNvSpPr/>
            <p:nvPr>
              <p:custDataLst>
                <p:tags r:id="rId91"/>
              </p:custDataLst>
            </p:nvPr>
          </p:nvSpPr>
          <p:spPr>
            <a:xfrm>
              <a:off x="2870200" y="4051300"/>
              <a:ext cx="31751" cy="88901"/>
            </a:xfrm>
            <a:custGeom>
              <a:avLst/>
              <a:gdLst/>
              <a:ahLst/>
              <a:cxnLst/>
              <a:rect l="0" t="0" r="0" b="0"/>
              <a:pathLst>
                <a:path w="31751" h="88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7526"/>
                  </a:lnTo>
                  <a:lnTo>
                    <a:pt x="19099" y="48316"/>
                  </a:lnTo>
                  <a:lnTo>
                    <a:pt x="317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677"/>
            <p:cNvSpPr/>
            <p:nvPr>
              <p:custDataLst>
                <p:tags r:id="rId92"/>
              </p:custDataLst>
            </p:nvPr>
          </p:nvSpPr>
          <p:spPr>
            <a:xfrm>
              <a:off x="2885592" y="4000500"/>
              <a:ext cx="3659" cy="31751"/>
            </a:xfrm>
            <a:custGeom>
              <a:avLst/>
              <a:gdLst/>
              <a:ahLst/>
              <a:cxnLst/>
              <a:rect l="0" t="0" r="0" b="0"/>
              <a:pathLst>
                <a:path w="3659" h="31751">
                  <a:moveTo>
                    <a:pt x="3658" y="31750"/>
                  </a:moveTo>
                  <a:lnTo>
                    <a:pt x="3658" y="31750"/>
                  </a:lnTo>
                  <a:lnTo>
                    <a:pt x="2952" y="13588"/>
                  </a:lnTo>
                  <a:lnTo>
                    <a:pt x="0" y="4340"/>
                  </a:lnTo>
                  <a:lnTo>
                    <a:pt x="514" y="2893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678"/>
            <p:cNvSpPr/>
            <p:nvPr>
              <p:custDataLst>
                <p:tags r:id="rId93"/>
              </p:custDataLst>
            </p:nvPr>
          </p:nvSpPr>
          <p:spPr>
            <a:xfrm>
              <a:off x="2967058" y="3889808"/>
              <a:ext cx="112693" cy="289312"/>
            </a:xfrm>
            <a:custGeom>
              <a:avLst/>
              <a:gdLst/>
              <a:ahLst/>
              <a:cxnLst/>
              <a:rect l="0" t="0" r="0" b="0"/>
              <a:pathLst>
                <a:path w="112693" h="289312">
                  <a:moveTo>
                    <a:pt x="49192" y="186892"/>
                  </a:moveTo>
                  <a:lnTo>
                    <a:pt x="49192" y="186892"/>
                  </a:lnTo>
                  <a:lnTo>
                    <a:pt x="48486" y="167333"/>
                  </a:lnTo>
                  <a:lnTo>
                    <a:pt x="43725" y="150144"/>
                  </a:lnTo>
                  <a:lnTo>
                    <a:pt x="42019" y="147577"/>
                  </a:lnTo>
                  <a:lnTo>
                    <a:pt x="39471" y="145865"/>
                  </a:lnTo>
                  <a:lnTo>
                    <a:pt x="36362" y="144724"/>
                  </a:lnTo>
                  <a:lnTo>
                    <a:pt x="32877" y="145374"/>
                  </a:lnTo>
                  <a:lnTo>
                    <a:pt x="25243" y="149860"/>
                  </a:lnTo>
                  <a:lnTo>
                    <a:pt x="13012" y="173802"/>
                  </a:lnTo>
                  <a:lnTo>
                    <a:pt x="3822" y="211079"/>
                  </a:lnTo>
                  <a:lnTo>
                    <a:pt x="0" y="246662"/>
                  </a:lnTo>
                  <a:lnTo>
                    <a:pt x="5611" y="276176"/>
                  </a:lnTo>
                  <a:lnTo>
                    <a:pt x="9554" y="282398"/>
                  </a:lnTo>
                  <a:lnTo>
                    <a:pt x="14300" y="286546"/>
                  </a:lnTo>
                  <a:lnTo>
                    <a:pt x="19581" y="289311"/>
                  </a:lnTo>
                  <a:lnTo>
                    <a:pt x="25217" y="288332"/>
                  </a:lnTo>
                  <a:lnTo>
                    <a:pt x="37125" y="279719"/>
                  </a:lnTo>
                  <a:lnTo>
                    <a:pt x="52359" y="252261"/>
                  </a:lnTo>
                  <a:lnTo>
                    <a:pt x="65809" y="213943"/>
                  </a:lnTo>
                  <a:lnTo>
                    <a:pt x="72570" y="181982"/>
                  </a:lnTo>
                  <a:lnTo>
                    <a:pt x="80343" y="137694"/>
                  </a:lnTo>
                  <a:lnTo>
                    <a:pt x="87114" y="97290"/>
                  </a:lnTo>
                  <a:lnTo>
                    <a:pt x="92353" y="50346"/>
                  </a:lnTo>
                  <a:lnTo>
                    <a:pt x="93472" y="7687"/>
                  </a:lnTo>
                  <a:lnTo>
                    <a:pt x="93529" y="1805"/>
                  </a:lnTo>
                  <a:lnTo>
                    <a:pt x="92861" y="0"/>
                  </a:lnTo>
                  <a:lnTo>
                    <a:pt x="91710" y="914"/>
                  </a:lnTo>
                  <a:lnTo>
                    <a:pt x="90238" y="3640"/>
                  </a:lnTo>
                  <a:lnTo>
                    <a:pt x="83510" y="48571"/>
                  </a:lnTo>
                  <a:lnTo>
                    <a:pt x="82408" y="96127"/>
                  </a:lnTo>
                  <a:lnTo>
                    <a:pt x="84651" y="131735"/>
                  </a:lnTo>
                  <a:lnTo>
                    <a:pt x="86509" y="170627"/>
                  </a:lnTo>
                  <a:lnTo>
                    <a:pt x="97277" y="217075"/>
                  </a:lnTo>
                  <a:lnTo>
                    <a:pt x="112692" y="250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388"/>
          <p:cNvGrpSpPr/>
          <p:nvPr/>
        </p:nvGrpSpPr>
        <p:grpSpPr>
          <a:xfrm>
            <a:off x="3638550" y="3232150"/>
            <a:ext cx="2139951" cy="925740"/>
            <a:chOff x="3638550" y="3232150"/>
            <a:chExt cx="2139951" cy="925740"/>
          </a:xfrm>
        </p:grpSpPr>
        <p:sp>
          <p:nvSpPr>
            <p:cNvPr id="82" name="SMARTInkShape-1679"/>
            <p:cNvSpPr/>
            <p:nvPr>
              <p:custDataLst>
                <p:tags r:id="rId78"/>
              </p:custDataLst>
            </p:nvPr>
          </p:nvSpPr>
          <p:spPr>
            <a:xfrm>
              <a:off x="3638550" y="3232150"/>
              <a:ext cx="2139951" cy="925740"/>
            </a:xfrm>
            <a:custGeom>
              <a:avLst/>
              <a:gdLst/>
              <a:ahLst/>
              <a:cxnLst/>
              <a:rect l="0" t="0" r="0" b="0"/>
              <a:pathLst>
                <a:path w="2139951" h="925740">
                  <a:moveTo>
                    <a:pt x="0" y="698500"/>
                  </a:moveTo>
                  <a:lnTo>
                    <a:pt x="0" y="698500"/>
                  </a:lnTo>
                  <a:lnTo>
                    <a:pt x="3371" y="701871"/>
                  </a:lnTo>
                  <a:lnTo>
                    <a:pt x="20394" y="742038"/>
                  </a:lnTo>
                  <a:lnTo>
                    <a:pt x="39266" y="788533"/>
                  </a:lnTo>
                  <a:lnTo>
                    <a:pt x="57582" y="834377"/>
                  </a:lnTo>
                  <a:lnTo>
                    <a:pt x="74715" y="878880"/>
                  </a:lnTo>
                  <a:lnTo>
                    <a:pt x="103163" y="925058"/>
                  </a:lnTo>
                  <a:lnTo>
                    <a:pt x="106170" y="925739"/>
                  </a:lnTo>
                  <a:lnTo>
                    <a:pt x="109585" y="924076"/>
                  </a:lnTo>
                  <a:lnTo>
                    <a:pt x="113273" y="920850"/>
                  </a:lnTo>
                  <a:lnTo>
                    <a:pt x="117371" y="905978"/>
                  </a:lnTo>
                  <a:lnTo>
                    <a:pt x="124582" y="859224"/>
                  </a:lnTo>
                  <a:lnTo>
                    <a:pt x="128404" y="816822"/>
                  </a:lnTo>
                  <a:lnTo>
                    <a:pt x="133765" y="778478"/>
                  </a:lnTo>
                  <a:lnTo>
                    <a:pt x="139823" y="735838"/>
                  </a:lnTo>
                  <a:lnTo>
                    <a:pt x="146086" y="690043"/>
                  </a:lnTo>
                  <a:lnTo>
                    <a:pt x="149594" y="657346"/>
                  </a:lnTo>
                  <a:lnTo>
                    <a:pt x="151153" y="624000"/>
                  </a:lnTo>
                  <a:lnTo>
                    <a:pt x="155401" y="576864"/>
                  </a:lnTo>
                  <a:lnTo>
                    <a:pt x="157261" y="544721"/>
                  </a:lnTo>
                  <a:lnTo>
                    <a:pt x="158794" y="511620"/>
                  </a:lnTo>
                  <a:lnTo>
                    <a:pt x="161827" y="478094"/>
                  </a:lnTo>
                  <a:lnTo>
                    <a:pt x="164130" y="430857"/>
                  </a:lnTo>
                  <a:lnTo>
                    <a:pt x="161441" y="385581"/>
                  </a:lnTo>
                  <a:lnTo>
                    <a:pt x="159547" y="344257"/>
                  </a:lnTo>
                  <a:lnTo>
                    <a:pt x="158986" y="305202"/>
                  </a:lnTo>
                  <a:lnTo>
                    <a:pt x="155449" y="270190"/>
                  </a:lnTo>
                  <a:lnTo>
                    <a:pt x="153303" y="223990"/>
                  </a:lnTo>
                  <a:lnTo>
                    <a:pt x="148214" y="179084"/>
                  </a:lnTo>
                  <a:lnTo>
                    <a:pt x="146477" y="133107"/>
                  </a:lnTo>
                  <a:lnTo>
                    <a:pt x="146812" y="90984"/>
                  </a:lnTo>
                  <a:lnTo>
                    <a:pt x="152969" y="62788"/>
                  </a:lnTo>
                  <a:lnTo>
                    <a:pt x="154895" y="58792"/>
                  </a:lnTo>
                  <a:lnTo>
                    <a:pt x="160800" y="52470"/>
                  </a:lnTo>
                  <a:lnTo>
                    <a:pt x="164350" y="49797"/>
                  </a:lnTo>
                  <a:lnTo>
                    <a:pt x="179583" y="48708"/>
                  </a:lnTo>
                  <a:lnTo>
                    <a:pt x="223856" y="50386"/>
                  </a:lnTo>
                  <a:lnTo>
                    <a:pt x="255890" y="50616"/>
                  </a:lnTo>
                  <a:lnTo>
                    <a:pt x="290118" y="50718"/>
                  </a:lnTo>
                  <a:lnTo>
                    <a:pt x="329926" y="50776"/>
                  </a:lnTo>
                  <a:lnTo>
                    <a:pt x="368924" y="50793"/>
                  </a:lnTo>
                  <a:lnTo>
                    <a:pt x="412151" y="50797"/>
                  </a:lnTo>
                  <a:lnTo>
                    <a:pt x="443998" y="50799"/>
                  </a:lnTo>
                  <a:lnTo>
                    <a:pt x="476967" y="48918"/>
                  </a:lnTo>
                  <a:lnTo>
                    <a:pt x="511141" y="46436"/>
                  </a:lnTo>
                  <a:lnTo>
                    <a:pt x="547496" y="45333"/>
                  </a:lnTo>
                  <a:lnTo>
                    <a:pt x="586702" y="42961"/>
                  </a:lnTo>
                  <a:lnTo>
                    <a:pt x="629057" y="39555"/>
                  </a:lnTo>
                  <a:lnTo>
                    <a:pt x="676103" y="35689"/>
                  </a:lnTo>
                  <a:lnTo>
                    <a:pt x="723353" y="33501"/>
                  </a:lnTo>
                  <a:lnTo>
                    <a:pt x="746819" y="32917"/>
                  </a:lnTo>
                  <a:lnTo>
                    <a:pt x="771635" y="31822"/>
                  </a:lnTo>
                  <a:lnTo>
                    <a:pt x="797351" y="30387"/>
                  </a:lnTo>
                  <a:lnTo>
                    <a:pt x="823667" y="28725"/>
                  </a:lnTo>
                  <a:lnTo>
                    <a:pt x="850383" y="27616"/>
                  </a:lnTo>
                  <a:lnTo>
                    <a:pt x="877367" y="26878"/>
                  </a:lnTo>
                  <a:lnTo>
                    <a:pt x="904528" y="26385"/>
                  </a:lnTo>
                  <a:lnTo>
                    <a:pt x="931807" y="25351"/>
                  </a:lnTo>
                  <a:lnTo>
                    <a:pt x="959166" y="23956"/>
                  </a:lnTo>
                  <a:lnTo>
                    <a:pt x="986577" y="22321"/>
                  </a:lnTo>
                  <a:lnTo>
                    <a:pt x="1014024" y="21230"/>
                  </a:lnTo>
                  <a:lnTo>
                    <a:pt x="1041493" y="20504"/>
                  </a:lnTo>
                  <a:lnTo>
                    <a:pt x="1068979" y="20019"/>
                  </a:lnTo>
                  <a:lnTo>
                    <a:pt x="1097180" y="18990"/>
                  </a:lnTo>
                  <a:lnTo>
                    <a:pt x="1125859" y="17599"/>
                  </a:lnTo>
                  <a:lnTo>
                    <a:pt x="1154856" y="15966"/>
                  </a:lnTo>
                  <a:lnTo>
                    <a:pt x="1183359" y="14877"/>
                  </a:lnTo>
                  <a:lnTo>
                    <a:pt x="1211534" y="14151"/>
                  </a:lnTo>
                  <a:lnTo>
                    <a:pt x="1239489" y="13668"/>
                  </a:lnTo>
                  <a:lnTo>
                    <a:pt x="1267299" y="12640"/>
                  </a:lnTo>
                  <a:lnTo>
                    <a:pt x="1295010" y="11249"/>
                  </a:lnTo>
                  <a:lnTo>
                    <a:pt x="1322657" y="9616"/>
                  </a:lnTo>
                  <a:lnTo>
                    <a:pt x="1350260" y="8527"/>
                  </a:lnTo>
                  <a:lnTo>
                    <a:pt x="1377835" y="7802"/>
                  </a:lnTo>
                  <a:lnTo>
                    <a:pt x="1405390" y="7318"/>
                  </a:lnTo>
                  <a:lnTo>
                    <a:pt x="1432932" y="6995"/>
                  </a:lnTo>
                  <a:lnTo>
                    <a:pt x="1460466" y="6780"/>
                  </a:lnTo>
                  <a:lnTo>
                    <a:pt x="1487994" y="6637"/>
                  </a:lnTo>
                  <a:lnTo>
                    <a:pt x="1514813" y="5836"/>
                  </a:lnTo>
                  <a:lnTo>
                    <a:pt x="1541159" y="4596"/>
                  </a:lnTo>
                  <a:lnTo>
                    <a:pt x="1567189" y="3064"/>
                  </a:lnTo>
                  <a:lnTo>
                    <a:pt x="1593009" y="2043"/>
                  </a:lnTo>
                  <a:lnTo>
                    <a:pt x="1618690" y="1362"/>
                  </a:lnTo>
                  <a:lnTo>
                    <a:pt x="1644276" y="908"/>
                  </a:lnTo>
                  <a:lnTo>
                    <a:pt x="1669095" y="605"/>
                  </a:lnTo>
                  <a:lnTo>
                    <a:pt x="1693402" y="403"/>
                  </a:lnTo>
                  <a:lnTo>
                    <a:pt x="1740401" y="179"/>
                  </a:lnTo>
                  <a:lnTo>
                    <a:pt x="1784808" y="80"/>
                  </a:lnTo>
                  <a:lnTo>
                    <a:pt x="1826181" y="35"/>
                  </a:lnTo>
                  <a:lnTo>
                    <a:pt x="1865030" y="16"/>
                  </a:lnTo>
                  <a:lnTo>
                    <a:pt x="1901111" y="7"/>
                  </a:lnTo>
                  <a:lnTo>
                    <a:pt x="1934081" y="3"/>
                  </a:lnTo>
                  <a:lnTo>
                    <a:pt x="1980409" y="1"/>
                  </a:lnTo>
                  <a:lnTo>
                    <a:pt x="2011893" y="706"/>
                  </a:lnTo>
                  <a:lnTo>
                    <a:pt x="2047052" y="3371"/>
                  </a:lnTo>
                  <a:lnTo>
                    <a:pt x="2085692" y="5467"/>
                  </a:lnTo>
                  <a:lnTo>
                    <a:pt x="2139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680"/>
            <p:cNvSpPr/>
            <p:nvPr>
              <p:custDataLst>
                <p:tags r:id="rId79"/>
              </p:custDataLst>
            </p:nvPr>
          </p:nvSpPr>
          <p:spPr>
            <a:xfrm>
              <a:off x="4044950" y="3475056"/>
              <a:ext cx="38101" cy="246045"/>
            </a:xfrm>
            <a:custGeom>
              <a:avLst/>
              <a:gdLst/>
              <a:ahLst/>
              <a:cxnLst/>
              <a:rect l="0" t="0" r="0" b="0"/>
              <a:pathLst>
                <a:path w="38101" h="246045">
                  <a:moveTo>
                    <a:pt x="0" y="42844"/>
                  </a:moveTo>
                  <a:lnTo>
                    <a:pt x="0" y="42844"/>
                  </a:lnTo>
                  <a:lnTo>
                    <a:pt x="3371" y="36102"/>
                  </a:lnTo>
                  <a:lnTo>
                    <a:pt x="3144" y="29029"/>
                  </a:lnTo>
                  <a:lnTo>
                    <a:pt x="2096" y="25167"/>
                  </a:lnTo>
                  <a:lnTo>
                    <a:pt x="2813" y="17113"/>
                  </a:lnTo>
                  <a:lnTo>
                    <a:pt x="6590" y="2009"/>
                  </a:lnTo>
                  <a:lnTo>
                    <a:pt x="7921" y="804"/>
                  </a:lnTo>
                  <a:lnTo>
                    <a:pt x="9514" y="0"/>
                  </a:lnTo>
                  <a:lnTo>
                    <a:pt x="11281" y="1582"/>
                  </a:lnTo>
                  <a:lnTo>
                    <a:pt x="15127" y="8983"/>
                  </a:lnTo>
                  <a:lnTo>
                    <a:pt x="22639" y="46190"/>
                  </a:lnTo>
                  <a:lnTo>
                    <a:pt x="24582" y="82641"/>
                  </a:lnTo>
                  <a:lnTo>
                    <a:pt x="25157" y="121585"/>
                  </a:lnTo>
                  <a:lnTo>
                    <a:pt x="28739" y="168898"/>
                  </a:lnTo>
                  <a:lnTo>
                    <a:pt x="31860" y="213244"/>
                  </a:lnTo>
                  <a:lnTo>
                    <a:pt x="38100" y="246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681"/>
            <p:cNvSpPr/>
            <p:nvPr>
              <p:custDataLst>
                <p:tags r:id="rId80"/>
              </p:custDataLst>
            </p:nvPr>
          </p:nvSpPr>
          <p:spPr>
            <a:xfrm>
              <a:off x="3986024" y="3748486"/>
              <a:ext cx="230377" cy="30801"/>
            </a:xfrm>
            <a:custGeom>
              <a:avLst/>
              <a:gdLst/>
              <a:ahLst/>
              <a:cxnLst/>
              <a:rect l="0" t="0" r="0" b="0"/>
              <a:pathLst>
                <a:path w="230377" h="30801">
                  <a:moveTo>
                    <a:pt x="14476" y="10714"/>
                  </a:moveTo>
                  <a:lnTo>
                    <a:pt x="14476" y="10714"/>
                  </a:lnTo>
                  <a:lnTo>
                    <a:pt x="2543" y="24529"/>
                  </a:lnTo>
                  <a:lnTo>
                    <a:pt x="170" y="28390"/>
                  </a:lnTo>
                  <a:lnTo>
                    <a:pt x="0" y="30259"/>
                  </a:lnTo>
                  <a:lnTo>
                    <a:pt x="1298" y="30800"/>
                  </a:lnTo>
                  <a:lnTo>
                    <a:pt x="47077" y="24125"/>
                  </a:lnTo>
                  <a:lnTo>
                    <a:pt x="89439" y="14609"/>
                  </a:lnTo>
                  <a:lnTo>
                    <a:pt x="130448" y="7007"/>
                  </a:lnTo>
                  <a:lnTo>
                    <a:pt x="170342" y="0"/>
                  </a:lnTo>
                  <a:lnTo>
                    <a:pt x="230376" y="4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682"/>
            <p:cNvSpPr/>
            <p:nvPr>
              <p:custDataLst>
                <p:tags r:id="rId81"/>
              </p:custDataLst>
            </p:nvPr>
          </p:nvSpPr>
          <p:spPr>
            <a:xfrm>
              <a:off x="4017201" y="3892925"/>
              <a:ext cx="129350" cy="168766"/>
            </a:xfrm>
            <a:custGeom>
              <a:avLst/>
              <a:gdLst/>
              <a:ahLst/>
              <a:cxnLst/>
              <a:rect l="0" t="0" r="0" b="0"/>
              <a:pathLst>
                <a:path w="129350" h="168766">
                  <a:moveTo>
                    <a:pt x="46799" y="44075"/>
                  </a:moveTo>
                  <a:lnTo>
                    <a:pt x="46799" y="44075"/>
                  </a:lnTo>
                  <a:lnTo>
                    <a:pt x="37365" y="59989"/>
                  </a:lnTo>
                  <a:lnTo>
                    <a:pt x="19042" y="101064"/>
                  </a:lnTo>
                  <a:lnTo>
                    <a:pt x="768" y="148474"/>
                  </a:lnTo>
                  <a:lnTo>
                    <a:pt x="0" y="159384"/>
                  </a:lnTo>
                  <a:lnTo>
                    <a:pt x="783" y="163281"/>
                  </a:lnTo>
                  <a:lnTo>
                    <a:pt x="2011" y="165879"/>
                  </a:lnTo>
                  <a:lnTo>
                    <a:pt x="3535" y="167611"/>
                  </a:lnTo>
                  <a:lnTo>
                    <a:pt x="5256" y="168765"/>
                  </a:lnTo>
                  <a:lnTo>
                    <a:pt x="7815" y="166713"/>
                  </a:lnTo>
                  <a:lnTo>
                    <a:pt x="14420" y="156906"/>
                  </a:lnTo>
                  <a:lnTo>
                    <a:pt x="25090" y="116065"/>
                  </a:lnTo>
                  <a:lnTo>
                    <a:pt x="32527" y="74029"/>
                  </a:lnTo>
                  <a:lnTo>
                    <a:pt x="45443" y="33111"/>
                  </a:lnTo>
                  <a:lnTo>
                    <a:pt x="51135" y="16624"/>
                  </a:lnTo>
                  <a:lnTo>
                    <a:pt x="58369" y="4593"/>
                  </a:lnTo>
                  <a:lnTo>
                    <a:pt x="62273" y="1526"/>
                  </a:lnTo>
                  <a:lnTo>
                    <a:pt x="66287" y="187"/>
                  </a:lnTo>
                  <a:lnTo>
                    <a:pt x="70374" y="0"/>
                  </a:lnTo>
                  <a:lnTo>
                    <a:pt x="80560" y="5436"/>
                  </a:lnTo>
                  <a:lnTo>
                    <a:pt x="92143" y="17024"/>
                  </a:lnTo>
                  <a:lnTo>
                    <a:pt x="113062" y="55194"/>
                  </a:lnTo>
                  <a:lnTo>
                    <a:pt x="124407" y="100442"/>
                  </a:lnTo>
                  <a:lnTo>
                    <a:pt x="129349" y="158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683"/>
            <p:cNvSpPr/>
            <p:nvPr>
              <p:custDataLst>
                <p:tags r:id="rId82"/>
              </p:custDataLst>
            </p:nvPr>
          </p:nvSpPr>
          <p:spPr>
            <a:xfrm>
              <a:off x="4235450" y="3842710"/>
              <a:ext cx="127001" cy="80553"/>
            </a:xfrm>
            <a:custGeom>
              <a:avLst/>
              <a:gdLst/>
              <a:ahLst/>
              <a:cxnLst/>
              <a:rect l="0" t="0" r="0" b="0"/>
              <a:pathLst>
                <a:path w="127001" h="80553">
                  <a:moveTo>
                    <a:pt x="0" y="11740"/>
                  </a:moveTo>
                  <a:lnTo>
                    <a:pt x="0" y="11740"/>
                  </a:lnTo>
                  <a:lnTo>
                    <a:pt x="0" y="6273"/>
                  </a:lnTo>
                  <a:lnTo>
                    <a:pt x="6742" y="2280"/>
                  </a:lnTo>
                  <a:lnTo>
                    <a:pt x="21047" y="0"/>
                  </a:lnTo>
                  <a:lnTo>
                    <a:pt x="35321" y="2696"/>
                  </a:lnTo>
                  <a:lnTo>
                    <a:pt x="39069" y="5710"/>
                  </a:lnTo>
                  <a:lnTo>
                    <a:pt x="45116" y="14705"/>
                  </a:lnTo>
                  <a:lnTo>
                    <a:pt x="46305" y="18655"/>
                  </a:lnTo>
                  <a:lnTo>
                    <a:pt x="46392" y="21995"/>
                  </a:lnTo>
                  <a:lnTo>
                    <a:pt x="38091" y="42536"/>
                  </a:lnTo>
                  <a:lnTo>
                    <a:pt x="25826" y="73479"/>
                  </a:lnTo>
                  <a:lnTo>
                    <a:pt x="39010" y="78089"/>
                  </a:lnTo>
                  <a:lnTo>
                    <a:pt x="57419" y="80552"/>
                  </a:lnTo>
                  <a:lnTo>
                    <a:pt x="127000" y="7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684"/>
            <p:cNvSpPr/>
            <p:nvPr>
              <p:custDataLst>
                <p:tags r:id="rId83"/>
              </p:custDataLst>
            </p:nvPr>
          </p:nvSpPr>
          <p:spPr>
            <a:xfrm>
              <a:off x="4038600" y="3944233"/>
              <a:ext cx="38101" cy="37218"/>
            </a:xfrm>
            <a:custGeom>
              <a:avLst/>
              <a:gdLst/>
              <a:ahLst/>
              <a:cxnLst/>
              <a:rect l="0" t="0" r="0" b="0"/>
              <a:pathLst>
                <a:path w="38101" h="372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69" y="1116"/>
                  </a:lnTo>
                  <a:lnTo>
                    <a:pt x="17712" y="15761"/>
                  </a:lnTo>
                  <a:lnTo>
                    <a:pt x="27669" y="23020"/>
                  </a:lnTo>
                  <a:lnTo>
                    <a:pt x="38100" y="37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SMARTInkShape-1685"/>
          <p:cNvSpPr/>
          <p:nvPr>
            <p:custDataLst>
              <p:tags r:id="rId2"/>
            </p:custDataLst>
          </p:nvPr>
        </p:nvSpPr>
        <p:spPr>
          <a:xfrm>
            <a:off x="4647425" y="3575050"/>
            <a:ext cx="280176" cy="294531"/>
          </a:xfrm>
          <a:custGeom>
            <a:avLst/>
            <a:gdLst/>
            <a:ahLst/>
            <a:cxnLst/>
            <a:rect l="0" t="0" r="0" b="0"/>
            <a:pathLst>
              <a:path w="280176" h="294531">
                <a:moveTo>
                  <a:pt x="153175" y="6350"/>
                </a:moveTo>
                <a:lnTo>
                  <a:pt x="153175" y="6350"/>
                </a:lnTo>
                <a:lnTo>
                  <a:pt x="153175" y="883"/>
                </a:lnTo>
                <a:lnTo>
                  <a:pt x="153880" y="588"/>
                </a:lnTo>
                <a:lnTo>
                  <a:pt x="159518" y="0"/>
                </a:lnTo>
                <a:lnTo>
                  <a:pt x="153748" y="5070"/>
                </a:lnTo>
                <a:lnTo>
                  <a:pt x="109088" y="37795"/>
                </a:lnTo>
                <a:lnTo>
                  <a:pt x="63305" y="68818"/>
                </a:lnTo>
                <a:lnTo>
                  <a:pt x="19034" y="98304"/>
                </a:lnTo>
                <a:lnTo>
                  <a:pt x="2735" y="109415"/>
                </a:lnTo>
                <a:lnTo>
                  <a:pt x="671" y="112455"/>
                </a:lnTo>
                <a:lnTo>
                  <a:pt x="0" y="115892"/>
                </a:lnTo>
                <a:lnTo>
                  <a:pt x="258" y="119595"/>
                </a:lnTo>
                <a:lnTo>
                  <a:pt x="6190" y="127472"/>
                </a:lnTo>
                <a:lnTo>
                  <a:pt x="16587" y="134970"/>
                </a:lnTo>
                <a:lnTo>
                  <a:pt x="61122" y="151193"/>
                </a:lnTo>
                <a:lnTo>
                  <a:pt x="97101" y="167396"/>
                </a:lnTo>
                <a:lnTo>
                  <a:pt x="106616" y="175763"/>
                </a:lnTo>
                <a:lnTo>
                  <a:pt x="108025" y="180675"/>
                </a:lnTo>
                <a:lnTo>
                  <a:pt x="105827" y="191778"/>
                </a:lnTo>
                <a:lnTo>
                  <a:pt x="87848" y="216152"/>
                </a:lnTo>
                <a:lnTo>
                  <a:pt x="42175" y="259967"/>
                </a:lnTo>
                <a:lnTo>
                  <a:pt x="28642" y="274818"/>
                </a:lnTo>
                <a:lnTo>
                  <a:pt x="27114" y="279167"/>
                </a:lnTo>
                <a:lnTo>
                  <a:pt x="27507" y="282773"/>
                </a:lnTo>
                <a:lnTo>
                  <a:pt x="29179" y="285882"/>
                </a:lnTo>
                <a:lnTo>
                  <a:pt x="42327" y="291218"/>
                </a:lnTo>
                <a:lnTo>
                  <a:pt x="62987" y="294530"/>
                </a:lnTo>
                <a:lnTo>
                  <a:pt x="103090" y="292428"/>
                </a:lnTo>
                <a:lnTo>
                  <a:pt x="147586" y="287336"/>
                </a:lnTo>
                <a:lnTo>
                  <a:pt x="194979" y="279295"/>
                </a:lnTo>
                <a:lnTo>
                  <a:pt x="233060" y="271137"/>
                </a:lnTo>
                <a:lnTo>
                  <a:pt x="280175" y="254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SMARTInkShape-Group390"/>
          <p:cNvGrpSpPr/>
          <p:nvPr/>
        </p:nvGrpSpPr>
        <p:grpSpPr>
          <a:xfrm>
            <a:off x="5004683" y="3481565"/>
            <a:ext cx="994950" cy="340632"/>
            <a:chOff x="5004683" y="3481565"/>
            <a:chExt cx="994950" cy="340632"/>
          </a:xfrm>
        </p:grpSpPr>
        <p:sp>
          <p:nvSpPr>
            <p:cNvPr id="90" name="SMARTInkShape-1686"/>
            <p:cNvSpPr/>
            <p:nvPr>
              <p:custDataLst>
                <p:tags r:id="rId69"/>
              </p:custDataLst>
            </p:nvPr>
          </p:nvSpPr>
          <p:spPr>
            <a:xfrm>
              <a:off x="5004683" y="3511730"/>
              <a:ext cx="138818" cy="310467"/>
            </a:xfrm>
            <a:custGeom>
              <a:avLst/>
              <a:gdLst/>
              <a:ahLst/>
              <a:cxnLst/>
              <a:rect l="0" t="0" r="0" b="0"/>
              <a:pathLst>
                <a:path w="138818" h="310467">
                  <a:moveTo>
                    <a:pt x="5467" y="76020"/>
                  </a:moveTo>
                  <a:lnTo>
                    <a:pt x="5467" y="76020"/>
                  </a:lnTo>
                  <a:lnTo>
                    <a:pt x="2096" y="79391"/>
                  </a:lnTo>
                  <a:lnTo>
                    <a:pt x="441" y="82927"/>
                  </a:lnTo>
                  <a:lnTo>
                    <a:pt x="0" y="84858"/>
                  </a:lnTo>
                  <a:lnTo>
                    <a:pt x="16871" y="125008"/>
                  </a:lnTo>
                  <a:lnTo>
                    <a:pt x="33146" y="172166"/>
                  </a:lnTo>
                  <a:lnTo>
                    <a:pt x="48067" y="218484"/>
                  </a:lnTo>
                  <a:lnTo>
                    <a:pt x="61389" y="258599"/>
                  </a:lnTo>
                  <a:lnTo>
                    <a:pt x="81973" y="301330"/>
                  </a:lnTo>
                  <a:lnTo>
                    <a:pt x="91445" y="310213"/>
                  </a:lnTo>
                  <a:lnTo>
                    <a:pt x="95242" y="310466"/>
                  </a:lnTo>
                  <a:lnTo>
                    <a:pt x="98478" y="308517"/>
                  </a:lnTo>
                  <a:lnTo>
                    <a:pt x="101341" y="305101"/>
                  </a:lnTo>
                  <a:lnTo>
                    <a:pt x="105371" y="269955"/>
                  </a:lnTo>
                  <a:lnTo>
                    <a:pt x="106564" y="222696"/>
                  </a:lnTo>
                  <a:lnTo>
                    <a:pt x="106843" y="185894"/>
                  </a:lnTo>
                  <a:lnTo>
                    <a:pt x="107674" y="146725"/>
                  </a:lnTo>
                  <a:lnTo>
                    <a:pt x="110394" y="108150"/>
                  </a:lnTo>
                  <a:lnTo>
                    <a:pt x="112521" y="67588"/>
                  </a:lnTo>
                  <a:lnTo>
                    <a:pt x="117604" y="20575"/>
                  </a:lnTo>
                  <a:lnTo>
                    <a:pt x="119831" y="90"/>
                  </a:lnTo>
                  <a:lnTo>
                    <a:pt x="121221" y="0"/>
                  </a:lnTo>
                  <a:lnTo>
                    <a:pt x="122853" y="2057"/>
                  </a:lnTo>
                  <a:lnTo>
                    <a:pt x="138817" y="69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687"/>
            <p:cNvSpPr/>
            <p:nvPr>
              <p:custDataLst>
                <p:tags r:id="rId70"/>
              </p:custDataLst>
            </p:nvPr>
          </p:nvSpPr>
          <p:spPr>
            <a:xfrm>
              <a:off x="5183205" y="3691869"/>
              <a:ext cx="80946" cy="86382"/>
            </a:xfrm>
            <a:custGeom>
              <a:avLst/>
              <a:gdLst/>
              <a:ahLst/>
              <a:cxnLst/>
              <a:rect l="0" t="0" r="0" b="0"/>
              <a:pathLst>
                <a:path w="80946" h="86382">
                  <a:moveTo>
                    <a:pt x="36495" y="60981"/>
                  </a:moveTo>
                  <a:lnTo>
                    <a:pt x="36495" y="60981"/>
                  </a:lnTo>
                  <a:lnTo>
                    <a:pt x="37201" y="27382"/>
                  </a:lnTo>
                  <a:lnTo>
                    <a:pt x="40153" y="14493"/>
                  </a:lnTo>
                  <a:lnTo>
                    <a:pt x="38591" y="5983"/>
                  </a:lnTo>
                  <a:lnTo>
                    <a:pt x="36481" y="3148"/>
                  </a:lnTo>
                  <a:lnTo>
                    <a:pt x="33664" y="1259"/>
                  </a:lnTo>
                  <a:lnTo>
                    <a:pt x="30374" y="0"/>
                  </a:lnTo>
                  <a:lnTo>
                    <a:pt x="26770" y="1277"/>
                  </a:lnTo>
                  <a:lnTo>
                    <a:pt x="19002" y="8340"/>
                  </a:lnTo>
                  <a:lnTo>
                    <a:pt x="10067" y="20846"/>
                  </a:lnTo>
                  <a:lnTo>
                    <a:pt x="1432" y="47853"/>
                  </a:lnTo>
                  <a:lnTo>
                    <a:pt x="0" y="69948"/>
                  </a:lnTo>
                  <a:lnTo>
                    <a:pt x="2166" y="78607"/>
                  </a:lnTo>
                  <a:lnTo>
                    <a:pt x="4436" y="80493"/>
                  </a:lnTo>
                  <a:lnTo>
                    <a:pt x="7361" y="81044"/>
                  </a:lnTo>
                  <a:lnTo>
                    <a:pt x="10723" y="80707"/>
                  </a:lnTo>
                  <a:lnTo>
                    <a:pt x="29914" y="66367"/>
                  </a:lnTo>
                  <a:lnTo>
                    <a:pt x="44374" y="52945"/>
                  </a:lnTo>
                  <a:lnTo>
                    <a:pt x="45980" y="52095"/>
                  </a:lnTo>
                  <a:lnTo>
                    <a:pt x="47052" y="52235"/>
                  </a:lnTo>
                  <a:lnTo>
                    <a:pt x="48948" y="54977"/>
                  </a:lnTo>
                  <a:lnTo>
                    <a:pt x="60648" y="75494"/>
                  </a:lnTo>
                  <a:lnTo>
                    <a:pt x="70541" y="82842"/>
                  </a:lnTo>
                  <a:lnTo>
                    <a:pt x="80945" y="86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688"/>
            <p:cNvSpPr/>
            <p:nvPr>
              <p:custDataLst>
                <p:tags r:id="rId71"/>
              </p:custDataLst>
            </p:nvPr>
          </p:nvSpPr>
          <p:spPr>
            <a:xfrm>
              <a:off x="5283200" y="3632200"/>
              <a:ext cx="133351" cy="135975"/>
            </a:xfrm>
            <a:custGeom>
              <a:avLst/>
              <a:gdLst/>
              <a:ahLst/>
              <a:cxnLst/>
              <a:rect l="0" t="0" r="0" b="0"/>
              <a:pathLst>
                <a:path w="133351" h="135975">
                  <a:moveTo>
                    <a:pt x="0" y="63500"/>
                  </a:moveTo>
                  <a:lnTo>
                    <a:pt x="0" y="63500"/>
                  </a:lnTo>
                  <a:lnTo>
                    <a:pt x="3371" y="60129"/>
                  </a:lnTo>
                  <a:lnTo>
                    <a:pt x="5026" y="56592"/>
                  </a:lnTo>
                  <a:lnTo>
                    <a:pt x="5467" y="54662"/>
                  </a:lnTo>
                  <a:lnTo>
                    <a:pt x="7172" y="54080"/>
                  </a:lnTo>
                  <a:lnTo>
                    <a:pt x="12831" y="55315"/>
                  </a:lnTo>
                  <a:lnTo>
                    <a:pt x="32045" y="70723"/>
                  </a:lnTo>
                  <a:lnTo>
                    <a:pt x="39643" y="79410"/>
                  </a:lnTo>
                  <a:lnTo>
                    <a:pt x="47180" y="96201"/>
                  </a:lnTo>
                  <a:lnTo>
                    <a:pt x="50323" y="127125"/>
                  </a:lnTo>
                  <a:lnTo>
                    <a:pt x="49777" y="131317"/>
                  </a:lnTo>
                  <a:lnTo>
                    <a:pt x="48706" y="134111"/>
                  </a:lnTo>
                  <a:lnTo>
                    <a:pt x="47288" y="135974"/>
                  </a:lnTo>
                  <a:lnTo>
                    <a:pt x="47047" y="135805"/>
                  </a:lnTo>
                  <a:lnTo>
                    <a:pt x="49374" y="126003"/>
                  </a:lnTo>
                  <a:lnTo>
                    <a:pt x="54281" y="89957"/>
                  </a:lnTo>
                  <a:lnTo>
                    <a:pt x="68294" y="61931"/>
                  </a:lnTo>
                  <a:lnTo>
                    <a:pt x="88201" y="3097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689"/>
            <p:cNvSpPr/>
            <p:nvPr>
              <p:custDataLst>
                <p:tags r:id="rId72"/>
              </p:custDataLst>
            </p:nvPr>
          </p:nvSpPr>
          <p:spPr>
            <a:xfrm>
              <a:off x="5544162" y="3506083"/>
              <a:ext cx="62889" cy="272168"/>
            </a:xfrm>
            <a:custGeom>
              <a:avLst/>
              <a:gdLst/>
              <a:ahLst/>
              <a:cxnLst/>
              <a:rect l="0" t="0" r="0" b="0"/>
              <a:pathLst>
                <a:path w="62889" h="272168">
                  <a:moveTo>
                    <a:pt x="62888" y="5467"/>
                  </a:moveTo>
                  <a:lnTo>
                    <a:pt x="62888" y="5467"/>
                  </a:lnTo>
                  <a:lnTo>
                    <a:pt x="62888" y="2096"/>
                  </a:lnTo>
                  <a:lnTo>
                    <a:pt x="62182" y="1103"/>
                  </a:lnTo>
                  <a:lnTo>
                    <a:pt x="59517" y="0"/>
                  </a:lnTo>
                  <a:lnTo>
                    <a:pt x="57819" y="1116"/>
                  </a:lnTo>
                  <a:lnTo>
                    <a:pt x="30149" y="35981"/>
                  </a:lnTo>
                  <a:lnTo>
                    <a:pt x="17361" y="75029"/>
                  </a:lnTo>
                  <a:lnTo>
                    <a:pt x="8790" y="118192"/>
                  </a:lnTo>
                  <a:lnTo>
                    <a:pt x="2488" y="159439"/>
                  </a:lnTo>
                  <a:lnTo>
                    <a:pt x="0" y="199413"/>
                  </a:lnTo>
                  <a:lnTo>
                    <a:pt x="1071" y="221487"/>
                  </a:lnTo>
                  <a:lnTo>
                    <a:pt x="6251" y="240706"/>
                  </a:lnTo>
                  <a:lnTo>
                    <a:pt x="15138" y="254891"/>
                  </a:lnTo>
                  <a:lnTo>
                    <a:pt x="20471" y="260650"/>
                  </a:lnTo>
                  <a:lnTo>
                    <a:pt x="50188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690"/>
            <p:cNvSpPr/>
            <p:nvPr>
              <p:custDataLst>
                <p:tags r:id="rId73"/>
              </p:custDataLst>
            </p:nvPr>
          </p:nvSpPr>
          <p:spPr>
            <a:xfrm>
              <a:off x="5652383" y="3570629"/>
              <a:ext cx="94368" cy="175872"/>
            </a:xfrm>
            <a:custGeom>
              <a:avLst/>
              <a:gdLst/>
              <a:ahLst/>
              <a:cxnLst/>
              <a:rect l="0" t="0" r="0" b="0"/>
              <a:pathLst>
                <a:path w="94368" h="175872">
                  <a:moveTo>
                    <a:pt x="5467" y="29821"/>
                  </a:moveTo>
                  <a:lnTo>
                    <a:pt x="5467" y="29821"/>
                  </a:lnTo>
                  <a:lnTo>
                    <a:pt x="4761" y="11659"/>
                  </a:lnTo>
                  <a:lnTo>
                    <a:pt x="0" y="0"/>
                  </a:lnTo>
                  <a:lnTo>
                    <a:pt x="20806" y="42717"/>
                  </a:lnTo>
                  <a:lnTo>
                    <a:pt x="47459" y="83168"/>
                  </a:lnTo>
                  <a:lnTo>
                    <a:pt x="69410" y="130642"/>
                  </a:lnTo>
                  <a:lnTo>
                    <a:pt x="94367" y="175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691"/>
            <p:cNvSpPr/>
            <p:nvPr>
              <p:custDataLst>
                <p:tags r:id="rId74"/>
              </p:custDataLst>
            </p:nvPr>
          </p:nvSpPr>
          <p:spPr>
            <a:xfrm>
              <a:off x="5663474" y="3575050"/>
              <a:ext cx="134077" cy="165101"/>
            </a:xfrm>
            <a:custGeom>
              <a:avLst/>
              <a:gdLst/>
              <a:ahLst/>
              <a:cxnLst/>
              <a:rect l="0" t="0" r="0" b="0"/>
              <a:pathLst>
                <a:path w="134077" h="165101">
                  <a:moveTo>
                    <a:pt x="134076" y="0"/>
                  </a:moveTo>
                  <a:lnTo>
                    <a:pt x="134076" y="0"/>
                  </a:lnTo>
                  <a:lnTo>
                    <a:pt x="121867" y="0"/>
                  </a:lnTo>
                  <a:lnTo>
                    <a:pt x="112422" y="5644"/>
                  </a:lnTo>
                  <a:lnTo>
                    <a:pt x="101874" y="15914"/>
                  </a:lnTo>
                  <a:lnTo>
                    <a:pt x="72520" y="60360"/>
                  </a:lnTo>
                  <a:lnTo>
                    <a:pt x="40963" y="107258"/>
                  </a:lnTo>
                  <a:lnTo>
                    <a:pt x="29898" y="123870"/>
                  </a:lnTo>
                  <a:lnTo>
                    <a:pt x="1754" y="151596"/>
                  </a:lnTo>
                  <a:lnTo>
                    <a:pt x="0" y="154686"/>
                  </a:lnTo>
                  <a:lnTo>
                    <a:pt x="726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692"/>
            <p:cNvSpPr/>
            <p:nvPr>
              <p:custDataLst>
                <p:tags r:id="rId75"/>
              </p:custDataLst>
            </p:nvPr>
          </p:nvSpPr>
          <p:spPr>
            <a:xfrm>
              <a:off x="5822950" y="37084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1882" y="38872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693"/>
            <p:cNvSpPr/>
            <p:nvPr>
              <p:custDataLst>
                <p:tags r:id="rId76"/>
              </p:custDataLst>
            </p:nvPr>
          </p:nvSpPr>
          <p:spPr>
            <a:xfrm>
              <a:off x="5854962" y="3607945"/>
              <a:ext cx="6089" cy="11556"/>
            </a:xfrm>
            <a:custGeom>
              <a:avLst/>
              <a:gdLst/>
              <a:ahLst/>
              <a:cxnLst/>
              <a:rect l="0" t="0" r="0" b="0"/>
              <a:pathLst>
                <a:path w="6089" h="11556">
                  <a:moveTo>
                    <a:pt x="6088" y="11555"/>
                  </a:moveTo>
                  <a:lnTo>
                    <a:pt x="6088" y="11555"/>
                  </a:lnTo>
                  <a:lnTo>
                    <a:pt x="2717" y="8184"/>
                  </a:lnTo>
                  <a:lnTo>
                    <a:pt x="1062" y="4647"/>
                  </a:lnTo>
                  <a:lnTo>
                    <a:pt x="0" y="0"/>
                  </a:lnTo>
                  <a:lnTo>
                    <a:pt x="6088" y="5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694"/>
            <p:cNvSpPr/>
            <p:nvPr>
              <p:custDataLst>
                <p:tags r:id="rId77"/>
              </p:custDataLst>
            </p:nvPr>
          </p:nvSpPr>
          <p:spPr>
            <a:xfrm>
              <a:off x="5949950" y="3481565"/>
              <a:ext cx="49683" cy="315736"/>
            </a:xfrm>
            <a:custGeom>
              <a:avLst/>
              <a:gdLst/>
              <a:ahLst/>
              <a:cxnLst/>
              <a:rect l="0" t="0" r="0" b="0"/>
              <a:pathLst>
                <a:path w="49683" h="315736">
                  <a:moveTo>
                    <a:pt x="6350" y="10935"/>
                  </a:moveTo>
                  <a:lnTo>
                    <a:pt x="6350" y="10935"/>
                  </a:lnTo>
                  <a:lnTo>
                    <a:pt x="6349" y="4193"/>
                  </a:lnTo>
                  <a:lnTo>
                    <a:pt x="5645" y="2207"/>
                  </a:lnTo>
                  <a:lnTo>
                    <a:pt x="4468" y="883"/>
                  </a:lnTo>
                  <a:lnTo>
                    <a:pt x="2979" y="0"/>
                  </a:lnTo>
                  <a:lnTo>
                    <a:pt x="5087" y="6545"/>
                  </a:lnTo>
                  <a:lnTo>
                    <a:pt x="26201" y="51802"/>
                  </a:lnTo>
                  <a:lnTo>
                    <a:pt x="39122" y="89366"/>
                  </a:lnTo>
                  <a:lnTo>
                    <a:pt x="47025" y="132795"/>
                  </a:lnTo>
                  <a:lnTo>
                    <a:pt x="49682" y="167613"/>
                  </a:lnTo>
                  <a:lnTo>
                    <a:pt x="48352" y="211012"/>
                  </a:lnTo>
                  <a:lnTo>
                    <a:pt x="36905" y="249193"/>
                  </a:lnTo>
                  <a:lnTo>
                    <a:pt x="22237" y="284011"/>
                  </a:lnTo>
                  <a:lnTo>
                    <a:pt x="0" y="31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391"/>
          <p:cNvGrpSpPr/>
          <p:nvPr/>
        </p:nvGrpSpPr>
        <p:grpSpPr>
          <a:xfrm>
            <a:off x="6652864" y="3306547"/>
            <a:ext cx="548037" cy="527677"/>
            <a:chOff x="6652864" y="3306547"/>
            <a:chExt cx="548037" cy="527677"/>
          </a:xfrm>
        </p:grpSpPr>
        <p:sp>
          <p:nvSpPr>
            <p:cNvPr id="100" name="SMARTInkShape-1695"/>
            <p:cNvSpPr/>
            <p:nvPr>
              <p:custDataLst>
                <p:tags r:id="rId62"/>
              </p:custDataLst>
            </p:nvPr>
          </p:nvSpPr>
          <p:spPr>
            <a:xfrm>
              <a:off x="6688577" y="3651424"/>
              <a:ext cx="480574" cy="12527"/>
            </a:xfrm>
            <a:custGeom>
              <a:avLst/>
              <a:gdLst/>
              <a:ahLst/>
              <a:cxnLst/>
              <a:rect l="0" t="0" r="0" b="0"/>
              <a:pathLst>
                <a:path w="480574" h="12527">
                  <a:moveTo>
                    <a:pt x="17023" y="12526"/>
                  </a:moveTo>
                  <a:lnTo>
                    <a:pt x="17023" y="12526"/>
                  </a:lnTo>
                  <a:lnTo>
                    <a:pt x="0" y="12526"/>
                  </a:lnTo>
                  <a:lnTo>
                    <a:pt x="40246" y="9155"/>
                  </a:lnTo>
                  <a:lnTo>
                    <a:pt x="85044" y="6568"/>
                  </a:lnTo>
                  <a:lnTo>
                    <a:pt x="128845" y="6254"/>
                  </a:lnTo>
                  <a:lnTo>
                    <a:pt x="164220" y="6198"/>
                  </a:lnTo>
                  <a:lnTo>
                    <a:pt x="204884" y="6183"/>
                  </a:lnTo>
                  <a:lnTo>
                    <a:pt x="244841" y="6178"/>
                  </a:lnTo>
                  <a:lnTo>
                    <a:pt x="283491" y="2805"/>
                  </a:lnTo>
                  <a:lnTo>
                    <a:pt x="325125" y="709"/>
                  </a:lnTo>
                  <a:lnTo>
                    <a:pt x="359744" y="218"/>
                  </a:lnTo>
                  <a:lnTo>
                    <a:pt x="395826" y="0"/>
                  </a:lnTo>
                  <a:lnTo>
                    <a:pt x="437118" y="583"/>
                  </a:lnTo>
                  <a:lnTo>
                    <a:pt x="480573" y="6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696"/>
            <p:cNvSpPr/>
            <p:nvPr>
              <p:custDataLst>
                <p:tags r:id="rId63"/>
              </p:custDataLst>
            </p:nvPr>
          </p:nvSpPr>
          <p:spPr>
            <a:xfrm>
              <a:off x="6652864" y="3771900"/>
              <a:ext cx="548037" cy="62324"/>
            </a:xfrm>
            <a:custGeom>
              <a:avLst/>
              <a:gdLst/>
              <a:ahLst/>
              <a:cxnLst/>
              <a:rect l="0" t="0" r="0" b="0"/>
              <a:pathLst>
                <a:path w="548037" h="62324">
                  <a:moveTo>
                    <a:pt x="27336" y="44450"/>
                  </a:moveTo>
                  <a:lnTo>
                    <a:pt x="27336" y="44450"/>
                  </a:lnTo>
                  <a:lnTo>
                    <a:pt x="0" y="60852"/>
                  </a:lnTo>
                  <a:lnTo>
                    <a:pt x="8836" y="62323"/>
                  </a:lnTo>
                  <a:lnTo>
                    <a:pt x="43256" y="59388"/>
                  </a:lnTo>
                  <a:lnTo>
                    <a:pt x="88027" y="51463"/>
                  </a:lnTo>
                  <a:lnTo>
                    <a:pt x="128103" y="46528"/>
                  </a:lnTo>
                  <a:lnTo>
                    <a:pt x="168671" y="43185"/>
                  </a:lnTo>
                  <a:lnTo>
                    <a:pt x="213852" y="37725"/>
                  </a:lnTo>
                  <a:lnTo>
                    <a:pt x="246403" y="33700"/>
                  </a:lnTo>
                  <a:lnTo>
                    <a:pt x="279686" y="29559"/>
                  </a:lnTo>
                  <a:lnTo>
                    <a:pt x="326787" y="26632"/>
                  </a:lnTo>
                  <a:lnTo>
                    <a:pt x="372021" y="22394"/>
                  </a:lnTo>
                  <a:lnTo>
                    <a:pt x="416704" y="16670"/>
                  </a:lnTo>
                  <a:lnTo>
                    <a:pt x="457853" y="13876"/>
                  </a:lnTo>
                  <a:lnTo>
                    <a:pt x="503597" y="9677"/>
                  </a:lnTo>
                  <a:lnTo>
                    <a:pt x="5480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697"/>
            <p:cNvSpPr/>
            <p:nvPr>
              <p:custDataLst>
                <p:tags r:id="rId64"/>
              </p:custDataLst>
            </p:nvPr>
          </p:nvSpPr>
          <p:spPr>
            <a:xfrm>
              <a:off x="6711950" y="3448050"/>
              <a:ext cx="1" cy="88901"/>
            </a:xfrm>
            <a:custGeom>
              <a:avLst/>
              <a:gdLst/>
              <a:ahLst/>
              <a:cxnLst/>
              <a:rect l="0" t="0" r="0" b="0"/>
              <a:pathLst>
                <a:path w="1" h="88901">
                  <a:moveTo>
                    <a:pt x="0" y="0"/>
                  </a:moveTo>
                  <a:lnTo>
                    <a:pt x="0" y="0"/>
                  </a:lnTo>
                  <a:lnTo>
                    <a:pt x="0" y="4555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698"/>
            <p:cNvSpPr/>
            <p:nvPr>
              <p:custDataLst>
                <p:tags r:id="rId65"/>
              </p:custDataLst>
            </p:nvPr>
          </p:nvSpPr>
          <p:spPr>
            <a:xfrm>
              <a:off x="6711950" y="33591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699"/>
            <p:cNvSpPr/>
            <p:nvPr>
              <p:custDataLst>
                <p:tags r:id="rId66"/>
              </p:custDataLst>
            </p:nvPr>
          </p:nvSpPr>
          <p:spPr>
            <a:xfrm>
              <a:off x="6800850" y="34544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2979" y="45618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700"/>
            <p:cNvSpPr/>
            <p:nvPr>
              <p:custDataLst>
                <p:tags r:id="rId67"/>
              </p:custDataLst>
            </p:nvPr>
          </p:nvSpPr>
          <p:spPr>
            <a:xfrm>
              <a:off x="6803541" y="3366023"/>
              <a:ext cx="3660" cy="12178"/>
            </a:xfrm>
            <a:custGeom>
              <a:avLst/>
              <a:gdLst/>
              <a:ahLst/>
              <a:cxnLst/>
              <a:rect l="0" t="0" r="0" b="0"/>
              <a:pathLst>
                <a:path w="3660" h="12178">
                  <a:moveTo>
                    <a:pt x="3659" y="12177"/>
                  </a:moveTo>
                  <a:lnTo>
                    <a:pt x="3659" y="12177"/>
                  </a:lnTo>
                  <a:lnTo>
                    <a:pt x="3659" y="1242"/>
                  </a:lnTo>
                  <a:lnTo>
                    <a:pt x="2953" y="654"/>
                  </a:lnTo>
                  <a:lnTo>
                    <a:pt x="288" y="0"/>
                  </a:lnTo>
                  <a:lnTo>
                    <a:pt x="0" y="531"/>
                  </a:lnTo>
                  <a:lnTo>
                    <a:pt x="3659" y="5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701"/>
            <p:cNvSpPr/>
            <p:nvPr>
              <p:custDataLst>
                <p:tags r:id="rId68"/>
              </p:custDataLst>
            </p:nvPr>
          </p:nvSpPr>
          <p:spPr>
            <a:xfrm>
              <a:off x="6861256" y="3306547"/>
              <a:ext cx="104695" cy="229743"/>
            </a:xfrm>
            <a:custGeom>
              <a:avLst/>
              <a:gdLst/>
              <a:ahLst/>
              <a:cxnLst/>
              <a:rect l="0" t="0" r="0" b="0"/>
              <a:pathLst>
                <a:path w="104695" h="229743">
                  <a:moveTo>
                    <a:pt x="72944" y="160553"/>
                  </a:moveTo>
                  <a:lnTo>
                    <a:pt x="72944" y="160553"/>
                  </a:lnTo>
                  <a:lnTo>
                    <a:pt x="67169" y="155484"/>
                  </a:lnTo>
                  <a:lnTo>
                    <a:pt x="45105" y="144252"/>
                  </a:lnTo>
                  <a:lnTo>
                    <a:pt x="36817" y="142725"/>
                  </a:lnTo>
                  <a:lnTo>
                    <a:pt x="26549" y="145809"/>
                  </a:lnTo>
                  <a:lnTo>
                    <a:pt x="15635" y="152589"/>
                  </a:lnTo>
                  <a:lnTo>
                    <a:pt x="6081" y="162658"/>
                  </a:lnTo>
                  <a:lnTo>
                    <a:pt x="894" y="177951"/>
                  </a:lnTo>
                  <a:lnTo>
                    <a:pt x="0" y="194391"/>
                  </a:lnTo>
                  <a:lnTo>
                    <a:pt x="4306" y="206401"/>
                  </a:lnTo>
                  <a:lnTo>
                    <a:pt x="18034" y="224467"/>
                  </a:lnTo>
                  <a:lnTo>
                    <a:pt x="22932" y="227857"/>
                  </a:lnTo>
                  <a:lnTo>
                    <a:pt x="27608" y="229411"/>
                  </a:lnTo>
                  <a:lnTo>
                    <a:pt x="32136" y="229742"/>
                  </a:lnTo>
                  <a:lnTo>
                    <a:pt x="40932" y="226346"/>
                  </a:lnTo>
                  <a:lnTo>
                    <a:pt x="45252" y="223465"/>
                  </a:lnTo>
                  <a:lnTo>
                    <a:pt x="61446" y="199184"/>
                  </a:lnTo>
                  <a:lnTo>
                    <a:pt x="71378" y="151642"/>
                  </a:lnTo>
                  <a:lnTo>
                    <a:pt x="76634" y="106329"/>
                  </a:lnTo>
                  <a:lnTo>
                    <a:pt x="78506" y="64131"/>
                  </a:lnTo>
                  <a:lnTo>
                    <a:pt x="75819" y="19000"/>
                  </a:lnTo>
                  <a:lnTo>
                    <a:pt x="76103" y="5683"/>
                  </a:lnTo>
                  <a:lnTo>
                    <a:pt x="77166" y="156"/>
                  </a:lnTo>
                  <a:lnTo>
                    <a:pt x="77875" y="0"/>
                  </a:lnTo>
                  <a:lnTo>
                    <a:pt x="79874" y="45317"/>
                  </a:lnTo>
                  <a:lnTo>
                    <a:pt x="84294" y="92896"/>
                  </a:lnTo>
                  <a:lnTo>
                    <a:pt x="88748" y="136840"/>
                  </a:lnTo>
                  <a:lnTo>
                    <a:pt x="94403" y="177124"/>
                  </a:lnTo>
                  <a:lnTo>
                    <a:pt x="104694" y="217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392"/>
          <p:cNvGrpSpPr/>
          <p:nvPr/>
        </p:nvGrpSpPr>
        <p:grpSpPr>
          <a:xfrm>
            <a:off x="7721600" y="3384819"/>
            <a:ext cx="1676401" cy="825189"/>
            <a:chOff x="7721600" y="3384819"/>
            <a:chExt cx="1676401" cy="825189"/>
          </a:xfrm>
        </p:grpSpPr>
        <p:sp>
          <p:nvSpPr>
            <p:cNvPr id="108" name="SMARTInkShape-1702"/>
            <p:cNvSpPr/>
            <p:nvPr>
              <p:custDataLst>
                <p:tags r:id="rId56"/>
              </p:custDataLst>
            </p:nvPr>
          </p:nvSpPr>
          <p:spPr>
            <a:xfrm>
              <a:off x="7721600" y="3384819"/>
              <a:ext cx="1676401" cy="818053"/>
            </a:xfrm>
            <a:custGeom>
              <a:avLst/>
              <a:gdLst/>
              <a:ahLst/>
              <a:cxnLst/>
              <a:rect l="0" t="0" r="0" b="0"/>
              <a:pathLst>
                <a:path w="1676401" h="818053">
                  <a:moveTo>
                    <a:pt x="0" y="634731"/>
                  </a:moveTo>
                  <a:lnTo>
                    <a:pt x="0" y="634731"/>
                  </a:lnTo>
                  <a:lnTo>
                    <a:pt x="705" y="641211"/>
                  </a:lnTo>
                  <a:lnTo>
                    <a:pt x="11537" y="683539"/>
                  </a:lnTo>
                  <a:lnTo>
                    <a:pt x="23295" y="724396"/>
                  </a:lnTo>
                  <a:lnTo>
                    <a:pt x="35175" y="765533"/>
                  </a:lnTo>
                  <a:lnTo>
                    <a:pt x="38211" y="779649"/>
                  </a:lnTo>
                  <a:lnTo>
                    <a:pt x="55604" y="812382"/>
                  </a:lnTo>
                  <a:lnTo>
                    <a:pt x="58942" y="815959"/>
                  </a:lnTo>
                  <a:lnTo>
                    <a:pt x="61872" y="817639"/>
                  </a:lnTo>
                  <a:lnTo>
                    <a:pt x="64532" y="818052"/>
                  </a:lnTo>
                  <a:lnTo>
                    <a:pt x="66304" y="816212"/>
                  </a:lnTo>
                  <a:lnTo>
                    <a:pt x="72753" y="778809"/>
                  </a:lnTo>
                  <a:lnTo>
                    <a:pt x="76224" y="738319"/>
                  </a:lnTo>
                  <a:lnTo>
                    <a:pt x="81091" y="691019"/>
                  </a:lnTo>
                  <a:lnTo>
                    <a:pt x="80235" y="651644"/>
                  </a:lnTo>
                  <a:lnTo>
                    <a:pt x="77395" y="610579"/>
                  </a:lnTo>
                  <a:lnTo>
                    <a:pt x="74672" y="567838"/>
                  </a:lnTo>
                  <a:lnTo>
                    <a:pt x="71279" y="521307"/>
                  </a:lnTo>
                  <a:lnTo>
                    <a:pt x="70273" y="478122"/>
                  </a:lnTo>
                  <a:lnTo>
                    <a:pt x="68094" y="436634"/>
                  </a:lnTo>
                  <a:lnTo>
                    <a:pt x="65541" y="405576"/>
                  </a:lnTo>
                  <a:lnTo>
                    <a:pt x="64406" y="368255"/>
                  </a:lnTo>
                  <a:lnTo>
                    <a:pt x="63903" y="330030"/>
                  </a:lnTo>
                  <a:lnTo>
                    <a:pt x="63678" y="295403"/>
                  </a:lnTo>
                  <a:lnTo>
                    <a:pt x="64259" y="257925"/>
                  </a:lnTo>
                  <a:lnTo>
                    <a:pt x="68586" y="216482"/>
                  </a:lnTo>
                  <a:lnTo>
                    <a:pt x="74336" y="176450"/>
                  </a:lnTo>
                  <a:lnTo>
                    <a:pt x="84699" y="133243"/>
                  </a:lnTo>
                  <a:lnTo>
                    <a:pt x="105247" y="88437"/>
                  </a:lnTo>
                  <a:lnTo>
                    <a:pt x="109806" y="81960"/>
                  </a:lnTo>
                  <a:lnTo>
                    <a:pt x="116066" y="78610"/>
                  </a:lnTo>
                  <a:lnTo>
                    <a:pt x="119710" y="77717"/>
                  </a:lnTo>
                  <a:lnTo>
                    <a:pt x="162458" y="79310"/>
                  </a:lnTo>
                  <a:lnTo>
                    <a:pt x="207356" y="75051"/>
                  </a:lnTo>
                  <a:lnTo>
                    <a:pt x="244558" y="71306"/>
                  </a:lnTo>
                  <a:lnTo>
                    <a:pt x="290713" y="65937"/>
                  </a:lnTo>
                  <a:lnTo>
                    <a:pt x="322998" y="64434"/>
                  </a:lnTo>
                  <a:lnTo>
                    <a:pt x="358044" y="61884"/>
                  </a:lnTo>
                  <a:lnTo>
                    <a:pt x="394786" y="58399"/>
                  </a:lnTo>
                  <a:lnTo>
                    <a:pt x="432282" y="54498"/>
                  </a:lnTo>
                  <a:lnTo>
                    <a:pt x="471995" y="50413"/>
                  </a:lnTo>
                  <a:lnTo>
                    <a:pt x="513870" y="46245"/>
                  </a:lnTo>
                  <a:lnTo>
                    <a:pt x="558352" y="42041"/>
                  </a:lnTo>
                  <a:lnTo>
                    <a:pt x="605873" y="37821"/>
                  </a:lnTo>
                  <a:lnTo>
                    <a:pt x="630399" y="35707"/>
                  </a:lnTo>
                  <a:lnTo>
                    <a:pt x="655216" y="34299"/>
                  </a:lnTo>
                  <a:lnTo>
                    <a:pt x="680227" y="33360"/>
                  </a:lnTo>
                  <a:lnTo>
                    <a:pt x="705368" y="32733"/>
                  </a:lnTo>
                  <a:lnTo>
                    <a:pt x="730596" y="31610"/>
                  </a:lnTo>
                  <a:lnTo>
                    <a:pt x="755880" y="30156"/>
                  </a:lnTo>
                  <a:lnTo>
                    <a:pt x="781203" y="28481"/>
                  </a:lnTo>
                  <a:lnTo>
                    <a:pt x="807258" y="26659"/>
                  </a:lnTo>
                  <a:lnTo>
                    <a:pt x="833800" y="24738"/>
                  </a:lnTo>
                  <a:lnTo>
                    <a:pt x="860667" y="22752"/>
                  </a:lnTo>
                  <a:lnTo>
                    <a:pt x="887044" y="20723"/>
                  </a:lnTo>
                  <a:lnTo>
                    <a:pt x="913096" y="18665"/>
                  </a:lnTo>
                  <a:lnTo>
                    <a:pt x="938931" y="16587"/>
                  </a:lnTo>
                  <a:lnTo>
                    <a:pt x="964621" y="15201"/>
                  </a:lnTo>
                  <a:lnTo>
                    <a:pt x="990215" y="14278"/>
                  </a:lnTo>
                  <a:lnTo>
                    <a:pt x="1015743" y="13662"/>
                  </a:lnTo>
                  <a:lnTo>
                    <a:pt x="1041229" y="12546"/>
                  </a:lnTo>
                  <a:lnTo>
                    <a:pt x="1066686" y="11097"/>
                  </a:lnTo>
                  <a:lnTo>
                    <a:pt x="1092124" y="9425"/>
                  </a:lnTo>
                  <a:lnTo>
                    <a:pt x="1117549" y="8310"/>
                  </a:lnTo>
                  <a:lnTo>
                    <a:pt x="1142966" y="7567"/>
                  </a:lnTo>
                  <a:lnTo>
                    <a:pt x="1168377" y="7072"/>
                  </a:lnTo>
                  <a:lnTo>
                    <a:pt x="1215427" y="6521"/>
                  </a:lnTo>
                  <a:lnTo>
                    <a:pt x="1259856" y="5571"/>
                  </a:lnTo>
                  <a:lnTo>
                    <a:pt x="1303121" y="2797"/>
                  </a:lnTo>
                  <a:lnTo>
                    <a:pt x="1342106" y="1094"/>
                  </a:lnTo>
                  <a:lnTo>
                    <a:pt x="1378247" y="336"/>
                  </a:lnTo>
                  <a:lnTo>
                    <a:pt x="1413125" y="0"/>
                  </a:lnTo>
                  <a:lnTo>
                    <a:pt x="1445559" y="1732"/>
                  </a:lnTo>
                  <a:lnTo>
                    <a:pt x="1489704" y="4792"/>
                  </a:lnTo>
                  <a:lnTo>
                    <a:pt x="1527713" y="7581"/>
                  </a:lnTo>
                  <a:lnTo>
                    <a:pt x="1568845" y="12875"/>
                  </a:lnTo>
                  <a:lnTo>
                    <a:pt x="1615604" y="18913"/>
                  </a:lnTo>
                  <a:lnTo>
                    <a:pt x="1676400" y="25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703"/>
            <p:cNvSpPr/>
            <p:nvPr>
              <p:custDataLst>
                <p:tags r:id="rId57"/>
              </p:custDataLst>
            </p:nvPr>
          </p:nvSpPr>
          <p:spPr>
            <a:xfrm>
              <a:off x="8045450" y="3597687"/>
              <a:ext cx="50801" cy="199614"/>
            </a:xfrm>
            <a:custGeom>
              <a:avLst/>
              <a:gdLst/>
              <a:ahLst/>
              <a:cxnLst/>
              <a:rect l="0" t="0" r="0" b="0"/>
              <a:pathLst>
                <a:path w="50801" h="199614">
                  <a:moveTo>
                    <a:pt x="0" y="47213"/>
                  </a:moveTo>
                  <a:lnTo>
                    <a:pt x="0" y="47213"/>
                  </a:lnTo>
                  <a:lnTo>
                    <a:pt x="0" y="40471"/>
                  </a:lnTo>
                  <a:lnTo>
                    <a:pt x="13797" y="1794"/>
                  </a:lnTo>
                  <a:lnTo>
                    <a:pt x="15549" y="0"/>
                  </a:lnTo>
                  <a:lnTo>
                    <a:pt x="16715" y="216"/>
                  </a:lnTo>
                  <a:lnTo>
                    <a:pt x="17493" y="1770"/>
                  </a:lnTo>
                  <a:lnTo>
                    <a:pt x="23914" y="39975"/>
                  </a:lnTo>
                  <a:lnTo>
                    <a:pt x="29115" y="82541"/>
                  </a:lnTo>
                  <a:lnTo>
                    <a:pt x="32380" y="122592"/>
                  </a:lnTo>
                  <a:lnTo>
                    <a:pt x="40952" y="159858"/>
                  </a:lnTo>
                  <a:lnTo>
                    <a:pt x="50800" y="199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704"/>
            <p:cNvSpPr/>
            <p:nvPr>
              <p:custDataLst>
                <p:tags r:id="rId58"/>
              </p:custDataLst>
            </p:nvPr>
          </p:nvSpPr>
          <p:spPr>
            <a:xfrm>
              <a:off x="8001261" y="3819948"/>
              <a:ext cx="234690" cy="26388"/>
            </a:xfrm>
            <a:custGeom>
              <a:avLst/>
              <a:gdLst/>
              <a:ahLst/>
              <a:cxnLst/>
              <a:rect l="0" t="0" r="0" b="0"/>
              <a:pathLst>
                <a:path w="234690" h="26388">
                  <a:moveTo>
                    <a:pt x="6089" y="15452"/>
                  </a:moveTo>
                  <a:lnTo>
                    <a:pt x="6089" y="15452"/>
                  </a:lnTo>
                  <a:lnTo>
                    <a:pt x="2718" y="15452"/>
                  </a:lnTo>
                  <a:lnTo>
                    <a:pt x="1725" y="16863"/>
                  </a:lnTo>
                  <a:lnTo>
                    <a:pt x="0" y="26387"/>
                  </a:lnTo>
                  <a:lnTo>
                    <a:pt x="41218" y="21012"/>
                  </a:lnTo>
                  <a:lnTo>
                    <a:pt x="80704" y="13337"/>
                  </a:lnTo>
                  <a:lnTo>
                    <a:pt x="120625" y="5888"/>
                  </a:lnTo>
                  <a:lnTo>
                    <a:pt x="166140" y="0"/>
                  </a:lnTo>
                  <a:lnTo>
                    <a:pt x="234689" y="9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705"/>
            <p:cNvSpPr/>
            <p:nvPr>
              <p:custDataLst>
                <p:tags r:id="rId59"/>
              </p:custDataLst>
            </p:nvPr>
          </p:nvSpPr>
          <p:spPr>
            <a:xfrm>
              <a:off x="8001339" y="4053833"/>
              <a:ext cx="139362" cy="156175"/>
            </a:xfrm>
            <a:custGeom>
              <a:avLst/>
              <a:gdLst/>
              <a:ahLst/>
              <a:cxnLst/>
              <a:rect l="0" t="0" r="0" b="0"/>
              <a:pathLst>
                <a:path w="139362" h="156175">
                  <a:moveTo>
                    <a:pt x="12361" y="35567"/>
                  </a:moveTo>
                  <a:lnTo>
                    <a:pt x="12361" y="35567"/>
                  </a:lnTo>
                  <a:lnTo>
                    <a:pt x="7292" y="41342"/>
                  </a:lnTo>
                  <a:lnTo>
                    <a:pt x="3522" y="47776"/>
                  </a:lnTo>
                  <a:lnTo>
                    <a:pt x="0" y="88095"/>
                  </a:lnTo>
                  <a:lnTo>
                    <a:pt x="8528" y="135553"/>
                  </a:lnTo>
                  <a:lnTo>
                    <a:pt x="11856" y="156153"/>
                  </a:lnTo>
                  <a:lnTo>
                    <a:pt x="12025" y="156174"/>
                  </a:lnTo>
                  <a:lnTo>
                    <a:pt x="13047" y="115829"/>
                  </a:lnTo>
                  <a:lnTo>
                    <a:pt x="18130" y="76203"/>
                  </a:lnTo>
                  <a:lnTo>
                    <a:pt x="28965" y="41884"/>
                  </a:lnTo>
                  <a:lnTo>
                    <a:pt x="44562" y="15645"/>
                  </a:lnTo>
                  <a:lnTo>
                    <a:pt x="53954" y="6016"/>
                  </a:lnTo>
                  <a:lnTo>
                    <a:pt x="66594" y="1267"/>
                  </a:lnTo>
                  <a:lnTo>
                    <a:pt x="73916" y="0"/>
                  </a:lnTo>
                  <a:lnTo>
                    <a:pt x="81620" y="1978"/>
                  </a:lnTo>
                  <a:lnTo>
                    <a:pt x="97705" y="11701"/>
                  </a:lnTo>
                  <a:lnTo>
                    <a:pt x="115886" y="29672"/>
                  </a:lnTo>
                  <a:lnTo>
                    <a:pt x="130210" y="61886"/>
                  </a:lnTo>
                  <a:lnTo>
                    <a:pt x="137553" y="101809"/>
                  </a:lnTo>
                  <a:lnTo>
                    <a:pt x="139361" y="149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706"/>
            <p:cNvSpPr/>
            <p:nvPr>
              <p:custDataLst>
                <p:tags r:id="rId60"/>
              </p:custDataLst>
            </p:nvPr>
          </p:nvSpPr>
          <p:spPr>
            <a:xfrm>
              <a:off x="8180565" y="3953846"/>
              <a:ext cx="169686" cy="102327"/>
            </a:xfrm>
            <a:custGeom>
              <a:avLst/>
              <a:gdLst/>
              <a:ahLst/>
              <a:cxnLst/>
              <a:rect l="0" t="0" r="0" b="0"/>
              <a:pathLst>
                <a:path w="169686" h="102327">
                  <a:moveTo>
                    <a:pt x="10935" y="33954"/>
                  </a:moveTo>
                  <a:lnTo>
                    <a:pt x="10935" y="33954"/>
                  </a:lnTo>
                  <a:lnTo>
                    <a:pt x="2208" y="24520"/>
                  </a:lnTo>
                  <a:lnTo>
                    <a:pt x="0" y="19649"/>
                  </a:lnTo>
                  <a:lnTo>
                    <a:pt x="901" y="13250"/>
                  </a:lnTo>
                  <a:lnTo>
                    <a:pt x="2129" y="9568"/>
                  </a:lnTo>
                  <a:lnTo>
                    <a:pt x="7256" y="3595"/>
                  </a:lnTo>
                  <a:lnTo>
                    <a:pt x="10599" y="1015"/>
                  </a:lnTo>
                  <a:lnTo>
                    <a:pt x="14944" y="0"/>
                  </a:lnTo>
                  <a:lnTo>
                    <a:pt x="25416" y="754"/>
                  </a:lnTo>
                  <a:lnTo>
                    <a:pt x="43212" y="8516"/>
                  </a:lnTo>
                  <a:lnTo>
                    <a:pt x="58520" y="19753"/>
                  </a:lnTo>
                  <a:lnTo>
                    <a:pt x="61002" y="25193"/>
                  </a:lnTo>
                  <a:lnTo>
                    <a:pt x="61879" y="38762"/>
                  </a:lnTo>
                  <a:lnTo>
                    <a:pt x="55036" y="58897"/>
                  </a:lnTo>
                  <a:lnTo>
                    <a:pt x="40081" y="83253"/>
                  </a:lnTo>
                  <a:lnTo>
                    <a:pt x="29841" y="93638"/>
                  </a:lnTo>
                  <a:lnTo>
                    <a:pt x="29183" y="96321"/>
                  </a:lnTo>
                  <a:lnTo>
                    <a:pt x="29450" y="98816"/>
                  </a:lnTo>
                  <a:lnTo>
                    <a:pt x="31039" y="100478"/>
                  </a:lnTo>
                  <a:lnTo>
                    <a:pt x="36568" y="102326"/>
                  </a:lnTo>
                  <a:lnTo>
                    <a:pt x="76417" y="96702"/>
                  </a:lnTo>
                  <a:lnTo>
                    <a:pt x="106773" y="87118"/>
                  </a:lnTo>
                  <a:lnTo>
                    <a:pt x="169685" y="53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707"/>
            <p:cNvSpPr/>
            <p:nvPr>
              <p:custDataLst>
                <p:tags r:id="rId61"/>
              </p:custDataLst>
            </p:nvPr>
          </p:nvSpPr>
          <p:spPr>
            <a:xfrm>
              <a:off x="8489950" y="37973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8838" y="3371"/>
                  </a:lnTo>
                  <a:lnTo>
                    <a:pt x="14747" y="5026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393"/>
          <p:cNvGrpSpPr/>
          <p:nvPr/>
        </p:nvGrpSpPr>
        <p:grpSpPr>
          <a:xfrm>
            <a:off x="8680449" y="3591792"/>
            <a:ext cx="1097149" cy="288059"/>
            <a:chOff x="8680449" y="3591792"/>
            <a:chExt cx="1097149" cy="288059"/>
          </a:xfrm>
        </p:grpSpPr>
        <p:sp>
          <p:nvSpPr>
            <p:cNvPr id="115" name="SMARTInkShape-1708"/>
            <p:cNvSpPr/>
            <p:nvPr>
              <p:custDataLst>
                <p:tags r:id="rId46"/>
              </p:custDataLst>
            </p:nvPr>
          </p:nvSpPr>
          <p:spPr>
            <a:xfrm>
              <a:off x="8680449" y="3697850"/>
              <a:ext cx="127002" cy="172398"/>
            </a:xfrm>
            <a:custGeom>
              <a:avLst/>
              <a:gdLst/>
              <a:ahLst/>
              <a:cxnLst/>
              <a:rect l="0" t="0" r="0" b="0"/>
              <a:pathLst>
                <a:path w="127002" h="172398">
                  <a:moveTo>
                    <a:pt x="1" y="55000"/>
                  </a:moveTo>
                  <a:lnTo>
                    <a:pt x="1" y="55000"/>
                  </a:lnTo>
                  <a:lnTo>
                    <a:pt x="0" y="58371"/>
                  </a:lnTo>
                  <a:lnTo>
                    <a:pt x="706" y="59364"/>
                  </a:lnTo>
                  <a:lnTo>
                    <a:pt x="1882" y="60026"/>
                  </a:lnTo>
                  <a:lnTo>
                    <a:pt x="3371" y="60467"/>
                  </a:lnTo>
                  <a:lnTo>
                    <a:pt x="4365" y="61467"/>
                  </a:lnTo>
                  <a:lnTo>
                    <a:pt x="15112" y="95205"/>
                  </a:lnTo>
                  <a:lnTo>
                    <a:pt x="18532" y="137548"/>
                  </a:lnTo>
                  <a:lnTo>
                    <a:pt x="18277" y="168333"/>
                  </a:lnTo>
                  <a:lnTo>
                    <a:pt x="17125" y="170772"/>
                  </a:lnTo>
                  <a:lnTo>
                    <a:pt x="15650" y="172397"/>
                  </a:lnTo>
                  <a:lnTo>
                    <a:pt x="14667" y="170660"/>
                  </a:lnTo>
                  <a:lnTo>
                    <a:pt x="12168" y="130019"/>
                  </a:lnTo>
                  <a:lnTo>
                    <a:pt x="8388" y="93769"/>
                  </a:lnTo>
                  <a:lnTo>
                    <a:pt x="8635" y="51082"/>
                  </a:lnTo>
                  <a:lnTo>
                    <a:pt x="15259" y="25852"/>
                  </a:lnTo>
                  <a:lnTo>
                    <a:pt x="22305" y="13118"/>
                  </a:lnTo>
                  <a:lnTo>
                    <a:pt x="30140" y="5106"/>
                  </a:lnTo>
                  <a:lnTo>
                    <a:pt x="40207" y="1075"/>
                  </a:lnTo>
                  <a:lnTo>
                    <a:pt x="45855" y="0"/>
                  </a:lnTo>
                  <a:lnTo>
                    <a:pt x="59656" y="2568"/>
                  </a:lnTo>
                  <a:lnTo>
                    <a:pt x="79530" y="11948"/>
                  </a:lnTo>
                  <a:lnTo>
                    <a:pt x="90380" y="21754"/>
                  </a:lnTo>
                  <a:lnTo>
                    <a:pt x="106977" y="46404"/>
                  </a:lnTo>
                  <a:lnTo>
                    <a:pt x="122082" y="92220"/>
                  </a:lnTo>
                  <a:lnTo>
                    <a:pt x="126029" y="132150"/>
                  </a:lnTo>
                  <a:lnTo>
                    <a:pt x="127001" y="162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709"/>
            <p:cNvSpPr/>
            <p:nvPr>
              <p:custDataLst>
                <p:tags r:id="rId47"/>
              </p:custDataLst>
            </p:nvPr>
          </p:nvSpPr>
          <p:spPr>
            <a:xfrm>
              <a:off x="8870949" y="3829050"/>
              <a:ext cx="25402" cy="17208"/>
            </a:xfrm>
            <a:custGeom>
              <a:avLst/>
              <a:gdLst/>
              <a:ahLst/>
              <a:cxnLst/>
              <a:rect l="0" t="0" r="0" b="0"/>
              <a:pathLst>
                <a:path w="25402" h="17208">
                  <a:moveTo>
                    <a:pt x="1" y="0"/>
                  </a:moveTo>
                  <a:lnTo>
                    <a:pt x="1" y="0"/>
                  </a:lnTo>
                  <a:lnTo>
                    <a:pt x="0" y="5467"/>
                  </a:lnTo>
                  <a:lnTo>
                    <a:pt x="9434" y="14903"/>
                  </a:lnTo>
                  <a:lnTo>
                    <a:pt x="14306" y="17207"/>
                  </a:lnTo>
                  <a:lnTo>
                    <a:pt x="16593" y="17116"/>
                  </a:lnTo>
                  <a:lnTo>
                    <a:pt x="2540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710"/>
            <p:cNvSpPr/>
            <p:nvPr>
              <p:custDataLst>
                <p:tags r:id="rId48"/>
              </p:custDataLst>
            </p:nvPr>
          </p:nvSpPr>
          <p:spPr>
            <a:xfrm>
              <a:off x="9702800" y="3657600"/>
              <a:ext cx="74798" cy="222251"/>
            </a:xfrm>
            <a:custGeom>
              <a:avLst/>
              <a:gdLst/>
              <a:ahLst/>
              <a:cxnLst/>
              <a:rect l="0" t="0" r="0" b="0"/>
              <a:pathLst>
                <a:path w="74798" h="222251">
                  <a:moveTo>
                    <a:pt x="50800" y="0"/>
                  </a:moveTo>
                  <a:lnTo>
                    <a:pt x="50800" y="0"/>
                  </a:lnTo>
                  <a:lnTo>
                    <a:pt x="54170" y="0"/>
                  </a:lnTo>
                  <a:lnTo>
                    <a:pt x="57707" y="1881"/>
                  </a:lnTo>
                  <a:lnTo>
                    <a:pt x="59637" y="3371"/>
                  </a:lnTo>
                  <a:lnTo>
                    <a:pt x="69097" y="22322"/>
                  </a:lnTo>
                  <a:lnTo>
                    <a:pt x="74797" y="61036"/>
                  </a:lnTo>
                  <a:lnTo>
                    <a:pt x="74041" y="103073"/>
                  </a:lnTo>
                  <a:lnTo>
                    <a:pt x="63936" y="139129"/>
                  </a:lnTo>
                  <a:lnTo>
                    <a:pt x="42576" y="179516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711"/>
            <p:cNvSpPr/>
            <p:nvPr>
              <p:custDataLst>
                <p:tags r:id="rId49"/>
              </p:custDataLst>
            </p:nvPr>
          </p:nvSpPr>
          <p:spPr>
            <a:xfrm>
              <a:off x="9639560" y="3790950"/>
              <a:ext cx="12441" cy="57151"/>
            </a:xfrm>
            <a:custGeom>
              <a:avLst/>
              <a:gdLst/>
              <a:ahLst/>
              <a:cxnLst/>
              <a:rect l="0" t="0" r="0" b="0"/>
              <a:pathLst>
                <a:path w="12441" h="57151">
                  <a:moveTo>
                    <a:pt x="6090" y="0"/>
                  </a:moveTo>
                  <a:lnTo>
                    <a:pt x="6090" y="0"/>
                  </a:lnTo>
                  <a:lnTo>
                    <a:pt x="2719" y="0"/>
                  </a:lnTo>
                  <a:lnTo>
                    <a:pt x="1726" y="2117"/>
                  </a:lnTo>
                  <a:lnTo>
                    <a:pt x="0" y="26515"/>
                  </a:lnTo>
                  <a:lnTo>
                    <a:pt x="3189" y="41409"/>
                  </a:lnTo>
                  <a:lnTo>
                    <a:pt x="1244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712"/>
            <p:cNvSpPr/>
            <p:nvPr>
              <p:custDataLst>
                <p:tags r:id="rId50"/>
              </p:custDataLst>
            </p:nvPr>
          </p:nvSpPr>
          <p:spPr>
            <a:xfrm>
              <a:off x="9505950" y="3666641"/>
              <a:ext cx="133351" cy="149710"/>
            </a:xfrm>
            <a:custGeom>
              <a:avLst/>
              <a:gdLst/>
              <a:ahLst/>
              <a:cxnLst/>
              <a:rect l="0" t="0" r="0" b="0"/>
              <a:pathLst>
                <a:path w="133351" h="149710">
                  <a:moveTo>
                    <a:pt x="133350" y="3659"/>
                  </a:moveTo>
                  <a:lnTo>
                    <a:pt x="133350" y="3659"/>
                  </a:lnTo>
                  <a:lnTo>
                    <a:pt x="129979" y="288"/>
                  </a:lnTo>
                  <a:lnTo>
                    <a:pt x="128281" y="0"/>
                  </a:lnTo>
                  <a:lnTo>
                    <a:pt x="126443" y="515"/>
                  </a:lnTo>
                  <a:lnTo>
                    <a:pt x="124512" y="1563"/>
                  </a:lnTo>
                  <a:lnTo>
                    <a:pt x="115052" y="3038"/>
                  </a:lnTo>
                  <a:lnTo>
                    <a:pt x="99941" y="13588"/>
                  </a:lnTo>
                  <a:lnTo>
                    <a:pt x="69631" y="45993"/>
                  </a:lnTo>
                  <a:lnTo>
                    <a:pt x="39481" y="88753"/>
                  </a:lnTo>
                  <a:lnTo>
                    <a:pt x="12471" y="130869"/>
                  </a:lnTo>
                  <a:lnTo>
                    <a:pt x="0" y="149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713"/>
            <p:cNvSpPr/>
            <p:nvPr>
              <p:custDataLst>
                <p:tags r:id="rId51"/>
              </p:custDataLst>
            </p:nvPr>
          </p:nvSpPr>
          <p:spPr>
            <a:xfrm>
              <a:off x="9493250" y="3671183"/>
              <a:ext cx="82551" cy="138818"/>
            </a:xfrm>
            <a:custGeom>
              <a:avLst/>
              <a:gdLst/>
              <a:ahLst/>
              <a:cxnLst/>
              <a:rect l="0" t="0" r="0" b="0"/>
              <a:pathLst>
                <a:path w="82551" h="1388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3484" y="6120"/>
                  </a:lnTo>
                  <a:lnTo>
                    <a:pt x="21985" y="13048"/>
                  </a:lnTo>
                  <a:lnTo>
                    <a:pt x="49733" y="56166"/>
                  </a:lnTo>
                  <a:lnTo>
                    <a:pt x="66756" y="102245"/>
                  </a:lnTo>
                  <a:lnTo>
                    <a:pt x="8255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714"/>
            <p:cNvSpPr/>
            <p:nvPr>
              <p:custDataLst>
                <p:tags r:id="rId52"/>
              </p:custDataLst>
            </p:nvPr>
          </p:nvSpPr>
          <p:spPr>
            <a:xfrm>
              <a:off x="9394631" y="3642230"/>
              <a:ext cx="54170" cy="174121"/>
            </a:xfrm>
            <a:custGeom>
              <a:avLst/>
              <a:gdLst/>
              <a:ahLst/>
              <a:cxnLst/>
              <a:rect l="0" t="0" r="0" b="0"/>
              <a:pathLst>
                <a:path w="54170" h="174121">
                  <a:moveTo>
                    <a:pt x="54169" y="28070"/>
                  </a:moveTo>
                  <a:lnTo>
                    <a:pt x="54169" y="28070"/>
                  </a:lnTo>
                  <a:lnTo>
                    <a:pt x="54169" y="15861"/>
                  </a:lnTo>
                  <a:lnTo>
                    <a:pt x="52288" y="10178"/>
                  </a:lnTo>
                  <a:lnTo>
                    <a:pt x="45331" y="782"/>
                  </a:lnTo>
                  <a:lnTo>
                    <a:pt x="43337" y="0"/>
                  </a:lnTo>
                  <a:lnTo>
                    <a:pt x="41303" y="184"/>
                  </a:lnTo>
                  <a:lnTo>
                    <a:pt x="39242" y="1013"/>
                  </a:lnTo>
                  <a:lnTo>
                    <a:pt x="25794" y="28396"/>
                  </a:lnTo>
                  <a:lnTo>
                    <a:pt x="9549" y="71957"/>
                  </a:lnTo>
                  <a:lnTo>
                    <a:pt x="731" y="102222"/>
                  </a:lnTo>
                  <a:lnTo>
                    <a:pt x="0" y="130944"/>
                  </a:lnTo>
                  <a:lnTo>
                    <a:pt x="6074" y="162142"/>
                  </a:lnTo>
                  <a:lnTo>
                    <a:pt x="9407" y="166134"/>
                  </a:lnTo>
                  <a:lnTo>
                    <a:pt x="28769" y="174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715"/>
            <p:cNvSpPr/>
            <p:nvPr>
              <p:custDataLst>
                <p:tags r:id="rId53"/>
              </p:custDataLst>
            </p:nvPr>
          </p:nvSpPr>
          <p:spPr>
            <a:xfrm>
              <a:off x="9245600" y="3702050"/>
              <a:ext cx="95251" cy="111531"/>
            </a:xfrm>
            <a:custGeom>
              <a:avLst/>
              <a:gdLst/>
              <a:ahLst/>
              <a:cxnLst/>
              <a:rect l="0" t="0" r="0" b="0"/>
              <a:pathLst>
                <a:path w="95251" h="111531">
                  <a:moveTo>
                    <a:pt x="0" y="57150"/>
                  </a:moveTo>
                  <a:lnTo>
                    <a:pt x="0" y="57150"/>
                  </a:lnTo>
                  <a:lnTo>
                    <a:pt x="0" y="42845"/>
                  </a:lnTo>
                  <a:lnTo>
                    <a:pt x="705" y="41263"/>
                  </a:lnTo>
                  <a:lnTo>
                    <a:pt x="1881" y="40209"/>
                  </a:lnTo>
                  <a:lnTo>
                    <a:pt x="3370" y="39505"/>
                  </a:lnTo>
                  <a:lnTo>
                    <a:pt x="5069" y="39743"/>
                  </a:lnTo>
                  <a:lnTo>
                    <a:pt x="21669" y="50433"/>
                  </a:lnTo>
                  <a:lnTo>
                    <a:pt x="29150" y="59809"/>
                  </a:lnTo>
                  <a:lnTo>
                    <a:pt x="47877" y="107335"/>
                  </a:lnTo>
                  <a:lnTo>
                    <a:pt x="49500" y="111204"/>
                  </a:lnTo>
                  <a:lnTo>
                    <a:pt x="49933" y="111530"/>
                  </a:lnTo>
                  <a:lnTo>
                    <a:pt x="50222" y="111042"/>
                  </a:lnTo>
                  <a:lnTo>
                    <a:pt x="50766" y="72778"/>
                  </a:lnTo>
                  <a:lnTo>
                    <a:pt x="57532" y="41554"/>
                  </a:lnTo>
                  <a:lnTo>
                    <a:pt x="64611" y="2717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716"/>
            <p:cNvSpPr/>
            <p:nvPr>
              <p:custDataLst>
                <p:tags r:id="rId54"/>
              </p:custDataLst>
            </p:nvPr>
          </p:nvSpPr>
          <p:spPr>
            <a:xfrm>
              <a:off x="9148546" y="3737957"/>
              <a:ext cx="78005" cy="93161"/>
            </a:xfrm>
            <a:custGeom>
              <a:avLst/>
              <a:gdLst/>
              <a:ahLst/>
              <a:cxnLst/>
              <a:rect l="0" t="0" r="0" b="0"/>
              <a:pathLst>
                <a:path w="78005" h="93161">
                  <a:moveTo>
                    <a:pt x="46254" y="59343"/>
                  </a:moveTo>
                  <a:lnTo>
                    <a:pt x="46254" y="59343"/>
                  </a:lnTo>
                  <a:lnTo>
                    <a:pt x="42883" y="52601"/>
                  </a:lnTo>
                  <a:lnTo>
                    <a:pt x="35591" y="6434"/>
                  </a:lnTo>
                  <a:lnTo>
                    <a:pt x="34459" y="1021"/>
                  </a:lnTo>
                  <a:lnTo>
                    <a:pt x="32746" y="0"/>
                  </a:lnTo>
                  <a:lnTo>
                    <a:pt x="27080" y="748"/>
                  </a:lnTo>
                  <a:lnTo>
                    <a:pt x="19857" y="9077"/>
                  </a:lnTo>
                  <a:lnTo>
                    <a:pt x="7095" y="34048"/>
                  </a:lnTo>
                  <a:lnTo>
                    <a:pt x="0" y="59766"/>
                  </a:lnTo>
                  <a:lnTo>
                    <a:pt x="1237" y="75759"/>
                  </a:lnTo>
                  <a:lnTo>
                    <a:pt x="5785" y="87805"/>
                  </a:lnTo>
                  <a:lnTo>
                    <a:pt x="10159" y="93160"/>
                  </a:lnTo>
                  <a:lnTo>
                    <a:pt x="13018" y="92471"/>
                  </a:lnTo>
                  <a:lnTo>
                    <a:pt x="38183" y="70614"/>
                  </a:lnTo>
                  <a:lnTo>
                    <a:pt x="43863" y="60801"/>
                  </a:lnTo>
                  <a:lnTo>
                    <a:pt x="44660" y="58198"/>
                  </a:lnTo>
                  <a:lnTo>
                    <a:pt x="45897" y="57169"/>
                  </a:lnTo>
                  <a:lnTo>
                    <a:pt x="47427" y="57188"/>
                  </a:lnTo>
                  <a:lnTo>
                    <a:pt x="49152" y="57906"/>
                  </a:lnTo>
                  <a:lnTo>
                    <a:pt x="78004" y="84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717"/>
            <p:cNvSpPr/>
            <p:nvPr>
              <p:custDataLst>
                <p:tags r:id="rId55"/>
              </p:custDataLst>
            </p:nvPr>
          </p:nvSpPr>
          <p:spPr>
            <a:xfrm>
              <a:off x="8979782" y="3591792"/>
              <a:ext cx="142230" cy="238123"/>
            </a:xfrm>
            <a:custGeom>
              <a:avLst/>
              <a:gdLst/>
              <a:ahLst/>
              <a:cxnLst/>
              <a:rect l="0" t="0" r="0" b="0"/>
              <a:pathLst>
                <a:path w="142230" h="238123">
                  <a:moveTo>
                    <a:pt x="5468" y="65808"/>
                  </a:moveTo>
                  <a:lnTo>
                    <a:pt x="5468" y="65808"/>
                  </a:lnTo>
                  <a:lnTo>
                    <a:pt x="5467" y="62437"/>
                  </a:lnTo>
                  <a:lnTo>
                    <a:pt x="4763" y="61444"/>
                  </a:lnTo>
                  <a:lnTo>
                    <a:pt x="3587" y="60782"/>
                  </a:lnTo>
                  <a:lnTo>
                    <a:pt x="0" y="59719"/>
                  </a:lnTo>
                  <a:lnTo>
                    <a:pt x="25833" y="99963"/>
                  </a:lnTo>
                  <a:lnTo>
                    <a:pt x="46807" y="140366"/>
                  </a:lnTo>
                  <a:lnTo>
                    <a:pt x="58785" y="182818"/>
                  </a:lnTo>
                  <a:lnTo>
                    <a:pt x="73401" y="229854"/>
                  </a:lnTo>
                  <a:lnTo>
                    <a:pt x="76863" y="234438"/>
                  </a:lnTo>
                  <a:lnTo>
                    <a:pt x="80581" y="237495"/>
                  </a:lnTo>
                  <a:lnTo>
                    <a:pt x="83766" y="238122"/>
                  </a:lnTo>
                  <a:lnTo>
                    <a:pt x="86595" y="237128"/>
                  </a:lnTo>
                  <a:lnTo>
                    <a:pt x="89185" y="235055"/>
                  </a:lnTo>
                  <a:lnTo>
                    <a:pt x="99575" y="218652"/>
                  </a:lnTo>
                  <a:lnTo>
                    <a:pt x="111107" y="171438"/>
                  </a:lnTo>
                  <a:lnTo>
                    <a:pt x="116333" y="129320"/>
                  </a:lnTo>
                  <a:lnTo>
                    <a:pt x="122121" y="91211"/>
                  </a:lnTo>
                  <a:lnTo>
                    <a:pt x="132499" y="46549"/>
                  </a:lnTo>
                  <a:lnTo>
                    <a:pt x="140145" y="3465"/>
                  </a:lnTo>
                  <a:lnTo>
                    <a:pt x="142229" y="0"/>
                  </a:lnTo>
                  <a:lnTo>
                    <a:pt x="141798" y="64"/>
                  </a:lnTo>
                  <a:lnTo>
                    <a:pt x="140805" y="812"/>
                  </a:lnTo>
                  <a:lnTo>
                    <a:pt x="138818" y="40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394"/>
          <p:cNvGrpSpPr/>
          <p:nvPr/>
        </p:nvGrpSpPr>
        <p:grpSpPr>
          <a:xfrm>
            <a:off x="10121900" y="3702051"/>
            <a:ext cx="1351422" cy="683069"/>
            <a:chOff x="10121900" y="3702051"/>
            <a:chExt cx="1351422" cy="683069"/>
          </a:xfrm>
        </p:grpSpPr>
        <p:sp>
          <p:nvSpPr>
            <p:cNvPr id="126" name="SMARTInkShape-1718"/>
            <p:cNvSpPr/>
            <p:nvPr>
              <p:custDataLst>
                <p:tags r:id="rId33"/>
              </p:custDataLst>
            </p:nvPr>
          </p:nvSpPr>
          <p:spPr>
            <a:xfrm>
              <a:off x="10947400" y="4284207"/>
              <a:ext cx="171451" cy="100913"/>
            </a:xfrm>
            <a:custGeom>
              <a:avLst/>
              <a:gdLst/>
              <a:ahLst/>
              <a:cxnLst/>
              <a:rect l="0" t="0" r="0" b="0"/>
              <a:pathLst>
                <a:path w="171451" h="100913">
                  <a:moveTo>
                    <a:pt x="0" y="14743"/>
                  </a:moveTo>
                  <a:lnTo>
                    <a:pt x="0" y="14743"/>
                  </a:lnTo>
                  <a:lnTo>
                    <a:pt x="0" y="3187"/>
                  </a:lnTo>
                  <a:lnTo>
                    <a:pt x="705" y="3512"/>
                  </a:lnTo>
                  <a:lnTo>
                    <a:pt x="3371" y="5753"/>
                  </a:lnTo>
                  <a:lnTo>
                    <a:pt x="5025" y="9101"/>
                  </a:lnTo>
                  <a:lnTo>
                    <a:pt x="5467" y="10982"/>
                  </a:lnTo>
                  <a:lnTo>
                    <a:pt x="805" y="53137"/>
                  </a:lnTo>
                  <a:lnTo>
                    <a:pt x="21" y="100605"/>
                  </a:lnTo>
                  <a:lnTo>
                    <a:pt x="14" y="100912"/>
                  </a:lnTo>
                  <a:lnTo>
                    <a:pt x="3372" y="81054"/>
                  </a:lnTo>
                  <a:lnTo>
                    <a:pt x="10671" y="66793"/>
                  </a:lnTo>
                  <a:lnTo>
                    <a:pt x="44444" y="25229"/>
                  </a:lnTo>
                  <a:lnTo>
                    <a:pt x="72514" y="5385"/>
                  </a:lnTo>
                  <a:lnTo>
                    <a:pt x="90319" y="0"/>
                  </a:lnTo>
                  <a:lnTo>
                    <a:pt x="109521" y="1370"/>
                  </a:lnTo>
                  <a:lnTo>
                    <a:pt x="127698" y="7388"/>
                  </a:lnTo>
                  <a:lnTo>
                    <a:pt x="140480" y="17119"/>
                  </a:lnTo>
                  <a:lnTo>
                    <a:pt x="155611" y="37868"/>
                  </a:lnTo>
                  <a:lnTo>
                    <a:pt x="168876" y="72856"/>
                  </a:lnTo>
                  <a:lnTo>
                    <a:pt x="171450" y="90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719"/>
            <p:cNvSpPr/>
            <p:nvPr>
              <p:custDataLst>
                <p:tags r:id="rId34"/>
              </p:custDataLst>
            </p:nvPr>
          </p:nvSpPr>
          <p:spPr>
            <a:xfrm>
              <a:off x="10763250" y="4168880"/>
              <a:ext cx="539751" cy="15771"/>
            </a:xfrm>
            <a:custGeom>
              <a:avLst/>
              <a:gdLst/>
              <a:ahLst/>
              <a:cxnLst/>
              <a:rect l="0" t="0" r="0" b="0"/>
              <a:pathLst>
                <a:path w="539751" h="15771">
                  <a:moveTo>
                    <a:pt x="0" y="9420"/>
                  </a:moveTo>
                  <a:lnTo>
                    <a:pt x="0" y="9420"/>
                  </a:lnTo>
                  <a:lnTo>
                    <a:pt x="0" y="6049"/>
                  </a:lnTo>
                  <a:lnTo>
                    <a:pt x="1881" y="2513"/>
                  </a:lnTo>
                  <a:lnTo>
                    <a:pt x="3370" y="582"/>
                  </a:lnTo>
                  <a:lnTo>
                    <a:pt x="6481" y="0"/>
                  </a:lnTo>
                  <a:lnTo>
                    <a:pt x="42716" y="2526"/>
                  </a:lnTo>
                  <a:lnTo>
                    <a:pt x="80939" y="6280"/>
                  </a:lnTo>
                  <a:lnTo>
                    <a:pt x="116802" y="8489"/>
                  </a:lnTo>
                  <a:lnTo>
                    <a:pt x="156512" y="9144"/>
                  </a:lnTo>
                  <a:lnTo>
                    <a:pt x="196186" y="9338"/>
                  </a:lnTo>
                  <a:lnTo>
                    <a:pt x="241495" y="9396"/>
                  </a:lnTo>
                  <a:lnTo>
                    <a:pt x="287297" y="9413"/>
                  </a:lnTo>
                  <a:lnTo>
                    <a:pt x="319129" y="9417"/>
                  </a:lnTo>
                  <a:lnTo>
                    <a:pt x="365020" y="9419"/>
                  </a:lnTo>
                  <a:lnTo>
                    <a:pt x="407308" y="9420"/>
                  </a:lnTo>
                  <a:lnTo>
                    <a:pt x="438555" y="10125"/>
                  </a:lnTo>
                  <a:lnTo>
                    <a:pt x="475959" y="12791"/>
                  </a:lnTo>
                  <a:lnTo>
                    <a:pt x="517611" y="15181"/>
                  </a:lnTo>
                  <a:lnTo>
                    <a:pt x="539750" y="15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720"/>
            <p:cNvSpPr/>
            <p:nvPr>
              <p:custDataLst>
                <p:tags r:id="rId35"/>
              </p:custDataLst>
            </p:nvPr>
          </p:nvSpPr>
          <p:spPr>
            <a:xfrm>
              <a:off x="11379200" y="3887083"/>
              <a:ext cx="73835" cy="253118"/>
            </a:xfrm>
            <a:custGeom>
              <a:avLst/>
              <a:gdLst/>
              <a:ahLst/>
              <a:cxnLst/>
              <a:rect l="0" t="0" r="0" b="0"/>
              <a:pathLst>
                <a:path w="73835" h="253118">
                  <a:moveTo>
                    <a:pt x="44450" y="5467"/>
                  </a:moveTo>
                  <a:lnTo>
                    <a:pt x="44450" y="5467"/>
                  </a:lnTo>
                  <a:lnTo>
                    <a:pt x="44450" y="0"/>
                  </a:lnTo>
                  <a:lnTo>
                    <a:pt x="47821" y="2749"/>
                  </a:lnTo>
                  <a:lnTo>
                    <a:pt x="68215" y="49420"/>
                  </a:lnTo>
                  <a:lnTo>
                    <a:pt x="73834" y="90143"/>
                  </a:lnTo>
                  <a:lnTo>
                    <a:pt x="68757" y="131216"/>
                  </a:lnTo>
                  <a:lnTo>
                    <a:pt x="55105" y="175834"/>
                  </a:lnTo>
                  <a:lnTo>
                    <a:pt x="31680" y="218673"/>
                  </a:lnTo>
                  <a:lnTo>
                    <a:pt x="20989" y="234758"/>
                  </a:lnTo>
                  <a:lnTo>
                    <a:pt x="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721"/>
            <p:cNvSpPr/>
            <p:nvPr>
              <p:custDataLst>
                <p:tags r:id="rId36"/>
              </p:custDataLst>
            </p:nvPr>
          </p:nvSpPr>
          <p:spPr>
            <a:xfrm>
              <a:off x="11334750" y="40386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10819" y="12552"/>
                  </a:lnTo>
                  <a:lnTo>
                    <a:pt x="1440" y="5698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722"/>
            <p:cNvSpPr/>
            <p:nvPr>
              <p:custDataLst>
                <p:tags r:id="rId37"/>
              </p:custDataLst>
            </p:nvPr>
          </p:nvSpPr>
          <p:spPr>
            <a:xfrm>
              <a:off x="11211671" y="3921404"/>
              <a:ext cx="129430" cy="142597"/>
            </a:xfrm>
            <a:custGeom>
              <a:avLst/>
              <a:gdLst/>
              <a:ahLst/>
              <a:cxnLst/>
              <a:rect l="0" t="0" r="0" b="0"/>
              <a:pathLst>
                <a:path w="129430" h="142597">
                  <a:moveTo>
                    <a:pt x="129429" y="15596"/>
                  </a:moveTo>
                  <a:lnTo>
                    <a:pt x="129429" y="15596"/>
                  </a:lnTo>
                  <a:lnTo>
                    <a:pt x="126058" y="12225"/>
                  </a:lnTo>
                  <a:lnTo>
                    <a:pt x="124403" y="8689"/>
                  </a:lnTo>
                  <a:lnTo>
                    <a:pt x="123961" y="6758"/>
                  </a:lnTo>
                  <a:lnTo>
                    <a:pt x="119970" y="669"/>
                  </a:lnTo>
                  <a:lnTo>
                    <a:pt x="118184" y="0"/>
                  </a:lnTo>
                  <a:lnTo>
                    <a:pt x="116287" y="260"/>
                  </a:lnTo>
                  <a:lnTo>
                    <a:pt x="111594" y="3136"/>
                  </a:lnTo>
                  <a:lnTo>
                    <a:pt x="66322" y="47010"/>
                  </a:lnTo>
                  <a:lnTo>
                    <a:pt x="25197" y="93107"/>
                  </a:lnTo>
                  <a:lnTo>
                    <a:pt x="5871" y="114990"/>
                  </a:lnTo>
                  <a:lnTo>
                    <a:pt x="901" y="125388"/>
                  </a:lnTo>
                  <a:lnTo>
                    <a:pt x="0" y="129713"/>
                  </a:lnTo>
                  <a:lnTo>
                    <a:pt x="2429" y="142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723"/>
            <p:cNvSpPr/>
            <p:nvPr>
              <p:custDataLst>
                <p:tags r:id="rId38"/>
              </p:custDataLst>
            </p:nvPr>
          </p:nvSpPr>
          <p:spPr>
            <a:xfrm>
              <a:off x="11239761" y="3913005"/>
              <a:ext cx="50540" cy="144646"/>
            </a:xfrm>
            <a:custGeom>
              <a:avLst/>
              <a:gdLst/>
              <a:ahLst/>
              <a:cxnLst/>
              <a:rect l="0" t="0" r="0" b="0"/>
              <a:pathLst>
                <a:path w="50540" h="144646">
                  <a:moveTo>
                    <a:pt x="6089" y="17645"/>
                  </a:moveTo>
                  <a:lnTo>
                    <a:pt x="6089" y="17645"/>
                  </a:lnTo>
                  <a:lnTo>
                    <a:pt x="1063" y="5712"/>
                  </a:lnTo>
                  <a:lnTo>
                    <a:pt x="0" y="0"/>
                  </a:lnTo>
                  <a:lnTo>
                    <a:pt x="16376" y="41008"/>
                  </a:lnTo>
                  <a:lnTo>
                    <a:pt x="34568" y="85110"/>
                  </a:lnTo>
                  <a:lnTo>
                    <a:pt x="46153" y="127676"/>
                  </a:lnTo>
                  <a:lnTo>
                    <a:pt x="50539" y="144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724"/>
            <p:cNvSpPr/>
            <p:nvPr>
              <p:custDataLst>
                <p:tags r:id="rId39"/>
              </p:custDataLst>
            </p:nvPr>
          </p:nvSpPr>
          <p:spPr>
            <a:xfrm>
              <a:off x="11116218" y="3859650"/>
              <a:ext cx="72483" cy="210701"/>
            </a:xfrm>
            <a:custGeom>
              <a:avLst/>
              <a:gdLst/>
              <a:ahLst/>
              <a:cxnLst/>
              <a:rect l="0" t="0" r="0" b="0"/>
              <a:pathLst>
                <a:path w="72483" h="210701">
                  <a:moveTo>
                    <a:pt x="72482" y="45600"/>
                  </a:moveTo>
                  <a:lnTo>
                    <a:pt x="72482" y="45600"/>
                  </a:lnTo>
                  <a:lnTo>
                    <a:pt x="71777" y="34755"/>
                  </a:lnTo>
                  <a:lnTo>
                    <a:pt x="63644" y="10279"/>
                  </a:lnTo>
                  <a:lnTo>
                    <a:pt x="57736" y="3326"/>
                  </a:lnTo>
                  <a:lnTo>
                    <a:pt x="54184" y="484"/>
                  </a:lnTo>
                  <a:lnTo>
                    <a:pt x="50406" y="0"/>
                  </a:lnTo>
                  <a:lnTo>
                    <a:pt x="42444" y="3226"/>
                  </a:lnTo>
                  <a:lnTo>
                    <a:pt x="30028" y="23088"/>
                  </a:lnTo>
                  <a:lnTo>
                    <a:pt x="13896" y="62111"/>
                  </a:lnTo>
                  <a:lnTo>
                    <a:pt x="5066" y="104208"/>
                  </a:lnTo>
                  <a:lnTo>
                    <a:pt x="0" y="151050"/>
                  </a:lnTo>
                  <a:lnTo>
                    <a:pt x="7104" y="183619"/>
                  </a:lnTo>
                  <a:lnTo>
                    <a:pt x="14262" y="197723"/>
                  </a:lnTo>
                  <a:lnTo>
                    <a:pt x="19558" y="202049"/>
                  </a:lnTo>
                  <a:lnTo>
                    <a:pt x="47082" y="210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725"/>
            <p:cNvSpPr/>
            <p:nvPr>
              <p:custDataLst>
                <p:tags r:id="rId40"/>
              </p:custDataLst>
            </p:nvPr>
          </p:nvSpPr>
          <p:spPr>
            <a:xfrm>
              <a:off x="10934700" y="3911600"/>
              <a:ext cx="127001" cy="121970"/>
            </a:xfrm>
            <a:custGeom>
              <a:avLst/>
              <a:gdLst/>
              <a:ahLst/>
              <a:cxnLst/>
              <a:rect l="0" t="0" r="0" b="0"/>
              <a:pathLst>
                <a:path w="127001" h="121970">
                  <a:moveTo>
                    <a:pt x="0" y="50800"/>
                  </a:moveTo>
                  <a:lnTo>
                    <a:pt x="0" y="50800"/>
                  </a:lnTo>
                  <a:lnTo>
                    <a:pt x="3370" y="50800"/>
                  </a:lnTo>
                  <a:lnTo>
                    <a:pt x="4363" y="50094"/>
                  </a:lnTo>
                  <a:lnTo>
                    <a:pt x="5026" y="48918"/>
                  </a:lnTo>
                  <a:lnTo>
                    <a:pt x="5467" y="47429"/>
                  </a:lnTo>
                  <a:lnTo>
                    <a:pt x="9460" y="41962"/>
                  </a:lnTo>
                  <a:lnTo>
                    <a:pt x="11950" y="41380"/>
                  </a:lnTo>
                  <a:lnTo>
                    <a:pt x="18481" y="42615"/>
                  </a:lnTo>
                  <a:lnTo>
                    <a:pt x="44565" y="64062"/>
                  </a:lnTo>
                  <a:lnTo>
                    <a:pt x="52323" y="84990"/>
                  </a:lnTo>
                  <a:lnTo>
                    <a:pt x="56727" y="119914"/>
                  </a:lnTo>
                  <a:lnTo>
                    <a:pt x="56162" y="121571"/>
                  </a:lnTo>
                  <a:lnTo>
                    <a:pt x="55080" y="121969"/>
                  </a:lnTo>
                  <a:lnTo>
                    <a:pt x="53653" y="121530"/>
                  </a:lnTo>
                  <a:lnTo>
                    <a:pt x="52067" y="115396"/>
                  </a:lnTo>
                  <a:lnTo>
                    <a:pt x="51646" y="110798"/>
                  </a:lnTo>
                  <a:lnTo>
                    <a:pt x="61106" y="68635"/>
                  </a:lnTo>
                  <a:lnTo>
                    <a:pt x="73216" y="34212"/>
                  </a:lnTo>
                  <a:lnTo>
                    <a:pt x="84046" y="1967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726"/>
            <p:cNvSpPr/>
            <p:nvPr>
              <p:custDataLst>
                <p:tags r:id="rId41"/>
              </p:custDataLst>
            </p:nvPr>
          </p:nvSpPr>
          <p:spPr>
            <a:xfrm>
              <a:off x="10846533" y="3970050"/>
              <a:ext cx="75468" cy="62201"/>
            </a:xfrm>
            <a:custGeom>
              <a:avLst/>
              <a:gdLst/>
              <a:ahLst/>
              <a:cxnLst/>
              <a:rect l="0" t="0" r="0" b="0"/>
              <a:pathLst>
                <a:path w="75468" h="62201">
                  <a:moveTo>
                    <a:pt x="56417" y="24100"/>
                  </a:moveTo>
                  <a:lnTo>
                    <a:pt x="56417" y="24100"/>
                  </a:lnTo>
                  <a:lnTo>
                    <a:pt x="47579" y="9794"/>
                  </a:lnTo>
                  <a:lnTo>
                    <a:pt x="41489" y="3085"/>
                  </a:lnTo>
                  <a:lnTo>
                    <a:pt x="35436" y="649"/>
                  </a:lnTo>
                  <a:lnTo>
                    <a:pt x="31846" y="0"/>
                  </a:lnTo>
                  <a:lnTo>
                    <a:pt x="28043" y="977"/>
                  </a:lnTo>
                  <a:lnTo>
                    <a:pt x="20053" y="5827"/>
                  </a:lnTo>
                  <a:lnTo>
                    <a:pt x="7621" y="19862"/>
                  </a:lnTo>
                  <a:lnTo>
                    <a:pt x="2979" y="29507"/>
                  </a:lnTo>
                  <a:lnTo>
                    <a:pt x="0" y="47197"/>
                  </a:lnTo>
                  <a:lnTo>
                    <a:pt x="1166" y="50081"/>
                  </a:lnTo>
                  <a:lnTo>
                    <a:pt x="3356" y="52004"/>
                  </a:lnTo>
                  <a:lnTo>
                    <a:pt x="6226" y="53286"/>
                  </a:lnTo>
                  <a:lnTo>
                    <a:pt x="8845" y="53435"/>
                  </a:lnTo>
                  <a:lnTo>
                    <a:pt x="13637" y="51719"/>
                  </a:lnTo>
                  <a:lnTo>
                    <a:pt x="45298" y="22454"/>
                  </a:lnTo>
                  <a:lnTo>
                    <a:pt x="47594" y="22297"/>
                  </a:lnTo>
                  <a:lnTo>
                    <a:pt x="49830" y="23604"/>
                  </a:lnTo>
                  <a:lnTo>
                    <a:pt x="52025" y="25886"/>
                  </a:lnTo>
                  <a:lnTo>
                    <a:pt x="54464" y="32184"/>
                  </a:lnTo>
                  <a:lnTo>
                    <a:pt x="59402" y="47726"/>
                  </a:lnTo>
                  <a:lnTo>
                    <a:pt x="65140" y="56814"/>
                  </a:lnTo>
                  <a:lnTo>
                    <a:pt x="75467" y="62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727"/>
            <p:cNvSpPr/>
            <p:nvPr>
              <p:custDataLst>
                <p:tags r:id="rId42"/>
              </p:custDataLst>
            </p:nvPr>
          </p:nvSpPr>
          <p:spPr>
            <a:xfrm>
              <a:off x="10712711" y="3835589"/>
              <a:ext cx="152140" cy="190025"/>
            </a:xfrm>
            <a:custGeom>
              <a:avLst/>
              <a:gdLst/>
              <a:ahLst/>
              <a:cxnLst/>
              <a:rect l="0" t="0" r="0" b="0"/>
              <a:pathLst>
                <a:path w="152140" h="190025">
                  <a:moveTo>
                    <a:pt x="6089" y="56961"/>
                  </a:moveTo>
                  <a:lnTo>
                    <a:pt x="6089" y="56961"/>
                  </a:lnTo>
                  <a:lnTo>
                    <a:pt x="2719" y="53590"/>
                  </a:lnTo>
                  <a:lnTo>
                    <a:pt x="1063" y="50054"/>
                  </a:lnTo>
                  <a:lnTo>
                    <a:pt x="0" y="38663"/>
                  </a:lnTo>
                  <a:lnTo>
                    <a:pt x="619" y="36296"/>
                  </a:lnTo>
                  <a:lnTo>
                    <a:pt x="1737" y="34718"/>
                  </a:lnTo>
                  <a:lnTo>
                    <a:pt x="3187" y="33665"/>
                  </a:lnTo>
                  <a:lnTo>
                    <a:pt x="10444" y="38141"/>
                  </a:lnTo>
                  <a:lnTo>
                    <a:pt x="20018" y="47891"/>
                  </a:lnTo>
                  <a:lnTo>
                    <a:pt x="41956" y="88605"/>
                  </a:lnTo>
                  <a:lnTo>
                    <a:pt x="55053" y="133487"/>
                  </a:lnTo>
                  <a:lnTo>
                    <a:pt x="73459" y="173912"/>
                  </a:lnTo>
                  <a:lnTo>
                    <a:pt x="86414" y="188823"/>
                  </a:lnTo>
                  <a:lnTo>
                    <a:pt x="89272" y="190024"/>
                  </a:lnTo>
                  <a:lnTo>
                    <a:pt x="91178" y="189414"/>
                  </a:lnTo>
                  <a:lnTo>
                    <a:pt x="92448" y="187596"/>
                  </a:lnTo>
                  <a:lnTo>
                    <a:pt x="101562" y="147402"/>
                  </a:lnTo>
                  <a:lnTo>
                    <a:pt x="109636" y="101868"/>
                  </a:lnTo>
                  <a:lnTo>
                    <a:pt x="120966" y="60859"/>
                  </a:lnTo>
                  <a:lnTo>
                    <a:pt x="136562" y="15402"/>
                  </a:lnTo>
                  <a:lnTo>
                    <a:pt x="142740" y="1295"/>
                  </a:lnTo>
                  <a:lnTo>
                    <a:pt x="143757" y="94"/>
                  </a:lnTo>
                  <a:lnTo>
                    <a:pt x="144434" y="0"/>
                  </a:lnTo>
                  <a:lnTo>
                    <a:pt x="152139" y="31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728"/>
            <p:cNvSpPr/>
            <p:nvPr>
              <p:custDataLst>
                <p:tags r:id="rId43"/>
              </p:custDataLst>
            </p:nvPr>
          </p:nvSpPr>
          <p:spPr>
            <a:xfrm>
              <a:off x="10499529" y="3702051"/>
              <a:ext cx="973793" cy="576064"/>
            </a:xfrm>
            <a:custGeom>
              <a:avLst/>
              <a:gdLst/>
              <a:ahLst/>
              <a:cxnLst/>
              <a:rect l="0" t="0" r="0" b="0"/>
              <a:pathLst>
                <a:path w="973793" h="576064">
                  <a:moveTo>
                    <a:pt x="3371" y="400049"/>
                  </a:moveTo>
                  <a:lnTo>
                    <a:pt x="3371" y="400049"/>
                  </a:lnTo>
                  <a:lnTo>
                    <a:pt x="0" y="403420"/>
                  </a:lnTo>
                  <a:lnTo>
                    <a:pt x="226" y="412601"/>
                  </a:lnTo>
                  <a:lnTo>
                    <a:pt x="6203" y="433636"/>
                  </a:lnTo>
                  <a:lnTo>
                    <a:pt x="24234" y="479512"/>
                  </a:lnTo>
                  <a:lnTo>
                    <a:pt x="47474" y="527014"/>
                  </a:lnTo>
                  <a:lnTo>
                    <a:pt x="70779" y="573053"/>
                  </a:lnTo>
                  <a:lnTo>
                    <a:pt x="75121" y="576063"/>
                  </a:lnTo>
                  <a:lnTo>
                    <a:pt x="79426" y="575247"/>
                  </a:lnTo>
                  <a:lnTo>
                    <a:pt x="83707" y="571881"/>
                  </a:lnTo>
                  <a:lnTo>
                    <a:pt x="96476" y="543547"/>
                  </a:lnTo>
                  <a:lnTo>
                    <a:pt x="103077" y="512039"/>
                  </a:lnTo>
                  <a:lnTo>
                    <a:pt x="108363" y="477339"/>
                  </a:lnTo>
                  <a:lnTo>
                    <a:pt x="114598" y="434004"/>
                  </a:lnTo>
                  <a:lnTo>
                    <a:pt x="116760" y="393647"/>
                  </a:lnTo>
                  <a:lnTo>
                    <a:pt x="117400" y="350723"/>
                  </a:lnTo>
                  <a:lnTo>
                    <a:pt x="117591" y="307431"/>
                  </a:lnTo>
                  <a:lnTo>
                    <a:pt x="116942" y="266773"/>
                  </a:lnTo>
                  <a:lnTo>
                    <a:pt x="112594" y="221644"/>
                  </a:lnTo>
                  <a:lnTo>
                    <a:pt x="108829" y="184350"/>
                  </a:lnTo>
                  <a:lnTo>
                    <a:pt x="106114" y="147284"/>
                  </a:lnTo>
                  <a:lnTo>
                    <a:pt x="95058" y="100589"/>
                  </a:lnTo>
                  <a:lnTo>
                    <a:pt x="81167" y="58125"/>
                  </a:lnTo>
                  <a:lnTo>
                    <a:pt x="67011" y="27924"/>
                  </a:lnTo>
                  <a:lnTo>
                    <a:pt x="64847" y="24966"/>
                  </a:lnTo>
                  <a:lnTo>
                    <a:pt x="64111" y="22993"/>
                  </a:lnTo>
                  <a:lnTo>
                    <a:pt x="64325" y="21679"/>
                  </a:lnTo>
                  <a:lnTo>
                    <a:pt x="65173" y="20802"/>
                  </a:lnTo>
                  <a:lnTo>
                    <a:pt x="106829" y="19280"/>
                  </a:lnTo>
                  <a:lnTo>
                    <a:pt x="148091" y="17236"/>
                  </a:lnTo>
                  <a:lnTo>
                    <a:pt x="190889" y="14043"/>
                  </a:lnTo>
                  <a:lnTo>
                    <a:pt x="222885" y="13297"/>
                  </a:lnTo>
                  <a:lnTo>
                    <a:pt x="255920" y="12964"/>
                  </a:lnTo>
                  <a:lnTo>
                    <a:pt x="295062" y="10936"/>
                  </a:lnTo>
                  <a:lnTo>
                    <a:pt x="337622" y="8388"/>
                  </a:lnTo>
                  <a:lnTo>
                    <a:pt x="380057" y="7255"/>
                  </a:lnTo>
                  <a:lnTo>
                    <a:pt x="426199" y="6752"/>
                  </a:lnTo>
                  <a:lnTo>
                    <a:pt x="450356" y="6618"/>
                  </a:lnTo>
                  <a:lnTo>
                    <a:pt x="474927" y="5823"/>
                  </a:lnTo>
                  <a:lnTo>
                    <a:pt x="499776" y="4587"/>
                  </a:lnTo>
                  <a:lnTo>
                    <a:pt x="524807" y="3057"/>
                  </a:lnTo>
                  <a:lnTo>
                    <a:pt x="549256" y="2038"/>
                  </a:lnTo>
                  <a:lnTo>
                    <a:pt x="573316" y="1358"/>
                  </a:lnTo>
                  <a:lnTo>
                    <a:pt x="620746" y="603"/>
                  </a:lnTo>
                  <a:lnTo>
                    <a:pt x="667697" y="268"/>
                  </a:lnTo>
                  <a:lnTo>
                    <a:pt x="712553" y="118"/>
                  </a:lnTo>
                  <a:lnTo>
                    <a:pt x="755303" y="52"/>
                  </a:lnTo>
                  <a:lnTo>
                    <a:pt x="795468" y="22"/>
                  </a:lnTo>
                  <a:lnTo>
                    <a:pt x="830724" y="9"/>
                  </a:lnTo>
                  <a:lnTo>
                    <a:pt x="876456" y="2"/>
                  </a:lnTo>
                  <a:lnTo>
                    <a:pt x="920581" y="0"/>
                  </a:lnTo>
                  <a:lnTo>
                    <a:pt x="959997" y="1881"/>
                  </a:lnTo>
                  <a:lnTo>
                    <a:pt x="969204" y="3370"/>
                  </a:lnTo>
                  <a:lnTo>
                    <a:pt x="973227" y="5069"/>
                  </a:lnTo>
                  <a:lnTo>
                    <a:pt x="973792" y="6906"/>
                  </a:lnTo>
                  <a:lnTo>
                    <a:pt x="969480" y="10830"/>
                  </a:lnTo>
                  <a:lnTo>
                    <a:pt x="955871" y="19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729"/>
            <p:cNvSpPr/>
            <p:nvPr>
              <p:custDataLst>
                <p:tags r:id="rId44"/>
              </p:custDataLst>
            </p:nvPr>
          </p:nvSpPr>
          <p:spPr>
            <a:xfrm>
              <a:off x="10138817" y="3981450"/>
              <a:ext cx="173584" cy="19013"/>
            </a:xfrm>
            <a:custGeom>
              <a:avLst/>
              <a:gdLst/>
              <a:ahLst/>
              <a:cxnLst/>
              <a:rect l="0" t="0" r="0" b="0"/>
              <a:pathLst>
                <a:path w="173584" h="19013">
                  <a:moveTo>
                    <a:pt x="27533" y="0"/>
                  </a:moveTo>
                  <a:lnTo>
                    <a:pt x="27533" y="0"/>
                  </a:lnTo>
                  <a:lnTo>
                    <a:pt x="3683" y="10983"/>
                  </a:lnTo>
                  <a:lnTo>
                    <a:pt x="1050" y="11555"/>
                  </a:lnTo>
                  <a:lnTo>
                    <a:pt x="0" y="12642"/>
                  </a:lnTo>
                  <a:lnTo>
                    <a:pt x="4" y="14072"/>
                  </a:lnTo>
                  <a:lnTo>
                    <a:pt x="714" y="15732"/>
                  </a:lnTo>
                  <a:lnTo>
                    <a:pt x="18568" y="18066"/>
                  </a:lnTo>
                  <a:lnTo>
                    <a:pt x="56910" y="18856"/>
                  </a:lnTo>
                  <a:lnTo>
                    <a:pt x="100756" y="19012"/>
                  </a:lnTo>
                  <a:lnTo>
                    <a:pt x="147125" y="15671"/>
                  </a:lnTo>
                  <a:lnTo>
                    <a:pt x="17358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730"/>
            <p:cNvSpPr/>
            <p:nvPr>
              <p:custDataLst>
                <p:tags r:id="rId45"/>
              </p:custDataLst>
            </p:nvPr>
          </p:nvSpPr>
          <p:spPr>
            <a:xfrm>
              <a:off x="10121900" y="3864398"/>
              <a:ext cx="158751" cy="9103"/>
            </a:xfrm>
            <a:custGeom>
              <a:avLst/>
              <a:gdLst/>
              <a:ahLst/>
              <a:cxnLst/>
              <a:rect l="0" t="0" r="0" b="0"/>
              <a:pathLst>
                <a:path w="158751" h="9103">
                  <a:moveTo>
                    <a:pt x="0" y="9102"/>
                  </a:moveTo>
                  <a:lnTo>
                    <a:pt x="0" y="9102"/>
                  </a:lnTo>
                  <a:lnTo>
                    <a:pt x="44993" y="4033"/>
                  </a:lnTo>
                  <a:lnTo>
                    <a:pt x="91386" y="0"/>
                  </a:lnTo>
                  <a:lnTo>
                    <a:pt x="158750" y="9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395"/>
          <p:cNvGrpSpPr/>
          <p:nvPr/>
        </p:nvGrpSpPr>
        <p:grpSpPr>
          <a:xfrm>
            <a:off x="9847244" y="5119816"/>
            <a:ext cx="154007" cy="106080"/>
            <a:chOff x="9847244" y="5119816"/>
            <a:chExt cx="154007" cy="106080"/>
          </a:xfrm>
        </p:grpSpPr>
        <p:sp>
          <p:nvSpPr>
            <p:cNvPr id="140" name="SMARTInkShape-1731"/>
            <p:cNvSpPr/>
            <p:nvPr>
              <p:custDataLst>
                <p:tags r:id="rId31"/>
              </p:custDataLst>
            </p:nvPr>
          </p:nvSpPr>
          <p:spPr>
            <a:xfrm>
              <a:off x="9847244" y="5213350"/>
              <a:ext cx="154007" cy="12546"/>
            </a:xfrm>
            <a:custGeom>
              <a:avLst/>
              <a:gdLst/>
              <a:ahLst/>
              <a:cxnLst/>
              <a:rect l="0" t="0" r="0" b="0"/>
              <a:pathLst>
                <a:path w="154007" h="12546">
                  <a:moveTo>
                    <a:pt x="14306" y="0"/>
                  </a:moveTo>
                  <a:lnTo>
                    <a:pt x="14306" y="0"/>
                  </a:lnTo>
                  <a:lnTo>
                    <a:pt x="4873" y="8728"/>
                  </a:lnTo>
                  <a:lnTo>
                    <a:pt x="0" y="10935"/>
                  </a:lnTo>
                  <a:lnTo>
                    <a:pt x="536" y="11523"/>
                  </a:lnTo>
                  <a:lnTo>
                    <a:pt x="32300" y="12545"/>
                  </a:lnTo>
                  <a:lnTo>
                    <a:pt x="70124" y="8306"/>
                  </a:lnTo>
                  <a:lnTo>
                    <a:pt x="113134" y="6736"/>
                  </a:lnTo>
                  <a:lnTo>
                    <a:pt x="1540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732"/>
            <p:cNvSpPr/>
            <p:nvPr>
              <p:custDataLst>
                <p:tags r:id="rId32"/>
              </p:custDataLst>
            </p:nvPr>
          </p:nvSpPr>
          <p:spPr>
            <a:xfrm>
              <a:off x="9848850" y="5119816"/>
              <a:ext cx="152401" cy="10985"/>
            </a:xfrm>
            <a:custGeom>
              <a:avLst/>
              <a:gdLst/>
              <a:ahLst/>
              <a:cxnLst/>
              <a:rect l="0" t="0" r="0" b="0"/>
              <a:pathLst>
                <a:path w="152401" h="10985">
                  <a:moveTo>
                    <a:pt x="0" y="10984"/>
                  </a:moveTo>
                  <a:lnTo>
                    <a:pt x="0" y="10984"/>
                  </a:lnTo>
                  <a:lnTo>
                    <a:pt x="47072" y="4076"/>
                  </a:lnTo>
                  <a:lnTo>
                    <a:pt x="85914" y="0"/>
                  </a:lnTo>
                  <a:lnTo>
                    <a:pt x="130643" y="1994"/>
                  </a:lnTo>
                  <a:lnTo>
                    <a:pt x="152400" y="4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396"/>
          <p:cNvGrpSpPr/>
          <p:nvPr/>
        </p:nvGrpSpPr>
        <p:grpSpPr>
          <a:xfrm>
            <a:off x="10242550" y="5035844"/>
            <a:ext cx="358876" cy="676121"/>
            <a:chOff x="10242550" y="5035844"/>
            <a:chExt cx="358876" cy="676121"/>
          </a:xfrm>
        </p:grpSpPr>
        <p:sp>
          <p:nvSpPr>
            <p:cNvPr id="143" name="SMARTInkShape-1733"/>
            <p:cNvSpPr/>
            <p:nvPr>
              <p:custDataLst>
                <p:tags r:id="rId27"/>
              </p:custDataLst>
            </p:nvPr>
          </p:nvSpPr>
          <p:spPr>
            <a:xfrm>
              <a:off x="10347632" y="5542330"/>
              <a:ext cx="121533" cy="136943"/>
            </a:xfrm>
            <a:custGeom>
              <a:avLst/>
              <a:gdLst/>
              <a:ahLst/>
              <a:cxnLst/>
              <a:rect l="0" t="0" r="0" b="0"/>
              <a:pathLst>
                <a:path w="121533" h="136943">
                  <a:moveTo>
                    <a:pt x="34618" y="13920"/>
                  </a:moveTo>
                  <a:lnTo>
                    <a:pt x="34618" y="13920"/>
                  </a:lnTo>
                  <a:lnTo>
                    <a:pt x="31247" y="13920"/>
                  </a:lnTo>
                  <a:lnTo>
                    <a:pt x="30254" y="15331"/>
                  </a:lnTo>
                  <a:lnTo>
                    <a:pt x="28856" y="26176"/>
                  </a:lnTo>
                  <a:lnTo>
                    <a:pt x="24974" y="73659"/>
                  </a:lnTo>
                  <a:lnTo>
                    <a:pt x="13532" y="116070"/>
                  </a:lnTo>
                  <a:lnTo>
                    <a:pt x="4974" y="136011"/>
                  </a:lnTo>
                  <a:lnTo>
                    <a:pt x="3567" y="136942"/>
                  </a:lnTo>
                  <a:lnTo>
                    <a:pt x="1922" y="136856"/>
                  </a:lnTo>
                  <a:lnTo>
                    <a:pt x="121" y="136094"/>
                  </a:lnTo>
                  <a:lnTo>
                    <a:pt x="0" y="127722"/>
                  </a:lnTo>
                  <a:lnTo>
                    <a:pt x="8971" y="89923"/>
                  </a:lnTo>
                  <a:lnTo>
                    <a:pt x="29473" y="46258"/>
                  </a:lnTo>
                  <a:lnTo>
                    <a:pt x="47675" y="19738"/>
                  </a:lnTo>
                  <a:lnTo>
                    <a:pt x="66473" y="4826"/>
                  </a:lnTo>
                  <a:lnTo>
                    <a:pt x="78409" y="0"/>
                  </a:lnTo>
                  <a:lnTo>
                    <a:pt x="88418" y="207"/>
                  </a:lnTo>
                  <a:lnTo>
                    <a:pt x="99450" y="6414"/>
                  </a:lnTo>
                  <a:lnTo>
                    <a:pt x="105356" y="11033"/>
                  </a:lnTo>
                  <a:lnTo>
                    <a:pt x="113799" y="23691"/>
                  </a:lnTo>
                  <a:lnTo>
                    <a:pt x="119199" y="38724"/>
                  </a:lnTo>
                  <a:lnTo>
                    <a:pt x="121532" y="64464"/>
                  </a:lnTo>
                  <a:lnTo>
                    <a:pt x="116358" y="106611"/>
                  </a:lnTo>
                  <a:lnTo>
                    <a:pt x="110818" y="134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734"/>
            <p:cNvSpPr/>
            <p:nvPr>
              <p:custDataLst>
                <p:tags r:id="rId28"/>
              </p:custDataLst>
            </p:nvPr>
          </p:nvSpPr>
          <p:spPr>
            <a:xfrm>
              <a:off x="10242550" y="5422911"/>
              <a:ext cx="298451" cy="289054"/>
            </a:xfrm>
            <a:custGeom>
              <a:avLst/>
              <a:gdLst/>
              <a:ahLst/>
              <a:cxnLst/>
              <a:rect l="0" t="0" r="0" b="0"/>
              <a:pathLst>
                <a:path w="298451" h="289054">
                  <a:moveTo>
                    <a:pt x="0" y="203189"/>
                  </a:moveTo>
                  <a:lnTo>
                    <a:pt x="0" y="203189"/>
                  </a:lnTo>
                  <a:lnTo>
                    <a:pt x="0" y="197722"/>
                  </a:lnTo>
                  <a:lnTo>
                    <a:pt x="705" y="197427"/>
                  </a:lnTo>
                  <a:lnTo>
                    <a:pt x="3371" y="197101"/>
                  </a:lnTo>
                  <a:lnTo>
                    <a:pt x="6907" y="198837"/>
                  </a:lnTo>
                  <a:lnTo>
                    <a:pt x="8838" y="200288"/>
                  </a:lnTo>
                  <a:lnTo>
                    <a:pt x="14927" y="215813"/>
                  </a:lnTo>
                  <a:lnTo>
                    <a:pt x="18507" y="257681"/>
                  </a:lnTo>
                  <a:lnTo>
                    <a:pt x="19017" y="289053"/>
                  </a:lnTo>
                  <a:lnTo>
                    <a:pt x="22799" y="285095"/>
                  </a:lnTo>
                  <a:lnTo>
                    <a:pt x="28477" y="275575"/>
                  </a:lnTo>
                  <a:lnTo>
                    <a:pt x="40065" y="231649"/>
                  </a:lnTo>
                  <a:lnTo>
                    <a:pt x="43872" y="184203"/>
                  </a:lnTo>
                  <a:lnTo>
                    <a:pt x="44278" y="146058"/>
                  </a:lnTo>
                  <a:lnTo>
                    <a:pt x="44415" y="105355"/>
                  </a:lnTo>
                  <a:lnTo>
                    <a:pt x="37537" y="63427"/>
                  </a:lnTo>
                  <a:lnTo>
                    <a:pt x="32893" y="36352"/>
                  </a:lnTo>
                  <a:lnTo>
                    <a:pt x="34630" y="31286"/>
                  </a:lnTo>
                  <a:lnTo>
                    <a:pt x="42201" y="21895"/>
                  </a:lnTo>
                  <a:lnTo>
                    <a:pt x="61736" y="12046"/>
                  </a:lnTo>
                  <a:lnTo>
                    <a:pt x="106714" y="3102"/>
                  </a:lnTo>
                  <a:lnTo>
                    <a:pt x="152495" y="604"/>
                  </a:lnTo>
                  <a:lnTo>
                    <a:pt x="191234" y="171"/>
                  </a:lnTo>
                  <a:lnTo>
                    <a:pt x="226230" y="43"/>
                  </a:lnTo>
                  <a:lnTo>
                    <a:pt x="272190" y="0"/>
                  </a:lnTo>
                  <a:lnTo>
                    <a:pt x="296190" y="696"/>
                  </a:lnTo>
                  <a:lnTo>
                    <a:pt x="298450" y="6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735"/>
            <p:cNvSpPr/>
            <p:nvPr>
              <p:custDataLst>
                <p:tags r:id="rId29"/>
              </p:custDataLst>
            </p:nvPr>
          </p:nvSpPr>
          <p:spPr>
            <a:xfrm>
              <a:off x="10252768" y="5309027"/>
              <a:ext cx="281883" cy="15932"/>
            </a:xfrm>
            <a:custGeom>
              <a:avLst/>
              <a:gdLst/>
              <a:ahLst/>
              <a:cxnLst/>
              <a:rect l="0" t="0" r="0" b="0"/>
              <a:pathLst>
                <a:path w="281883" h="15932">
                  <a:moveTo>
                    <a:pt x="15182" y="12273"/>
                  </a:moveTo>
                  <a:lnTo>
                    <a:pt x="15182" y="12273"/>
                  </a:lnTo>
                  <a:lnTo>
                    <a:pt x="8439" y="12273"/>
                  </a:lnTo>
                  <a:lnTo>
                    <a:pt x="3249" y="14154"/>
                  </a:lnTo>
                  <a:lnTo>
                    <a:pt x="877" y="15644"/>
                  </a:lnTo>
                  <a:lnTo>
                    <a:pt x="0" y="15931"/>
                  </a:lnTo>
                  <a:lnTo>
                    <a:pt x="122" y="15418"/>
                  </a:lnTo>
                  <a:lnTo>
                    <a:pt x="908" y="14369"/>
                  </a:lnTo>
                  <a:lnTo>
                    <a:pt x="12129" y="12894"/>
                  </a:lnTo>
                  <a:lnTo>
                    <a:pt x="52208" y="11690"/>
                  </a:lnTo>
                  <a:lnTo>
                    <a:pt x="98354" y="7945"/>
                  </a:lnTo>
                  <a:lnTo>
                    <a:pt x="138447" y="5816"/>
                  </a:lnTo>
                  <a:lnTo>
                    <a:pt x="185761" y="1736"/>
                  </a:lnTo>
                  <a:lnTo>
                    <a:pt x="232583" y="0"/>
                  </a:lnTo>
                  <a:lnTo>
                    <a:pt x="276748" y="334"/>
                  </a:lnTo>
                  <a:lnTo>
                    <a:pt x="281882" y="5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736"/>
            <p:cNvSpPr/>
            <p:nvPr>
              <p:custDataLst>
                <p:tags r:id="rId30"/>
              </p:custDataLst>
            </p:nvPr>
          </p:nvSpPr>
          <p:spPr>
            <a:xfrm>
              <a:off x="10333051" y="5035844"/>
              <a:ext cx="268375" cy="155130"/>
            </a:xfrm>
            <a:custGeom>
              <a:avLst/>
              <a:gdLst/>
              <a:ahLst/>
              <a:cxnLst/>
              <a:rect l="0" t="0" r="0" b="0"/>
              <a:pathLst>
                <a:path w="268375" h="155130">
                  <a:moveTo>
                    <a:pt x="61899" y="69556"/>
                  </a:moveTo>
                  <a:lnTo>
                    <a:pt x="61899" y="69556"/>
                  </a:lnTo>
                  <a:lnTo>
                    <a:pt x="67366" y="69556"/>
                  </a:lnTo>
                  <a:lnTo>
                    <a:pt x="68171" y="90604"/>
                  </a:lnTo>
                  <a:lnTo>
                    <a:pt x="64855" y="104877"/>
                  </a:lnTo>
                  <a:lnTo>
                    <a:pt x="44481" y="145187"/>
                  </a:lnTo>
                  <a:lnTo>
                    <a:pt x="38165" y="152558"/>
                  </a:lnTo>
                  <a:lnTo>
                    <a:pt x="35493" y="154524"/>
                  </a:lnTo>
                  <a:lnTo>
                    <a:pt x="32300" y="155129"/>
                  </a:lnTo>
                  <a:lnTo>
                    <a:pt x="24990" y="153920"/>
                  </a:lnTo>
                  <a:lnTo>
                    <a:pt x="17038" y="143504"/>
                  </a:lnTo>
                  <a:lnTo>
                    <a:pt x="3805" y="111445"/>
                  </a:lnTo>
                  <a:lnTo>
                    <a:pt x="0" y="79615"/>
                  </a:lnTo>
                  <a:lnTo>
                    <a:pt x="2872" y="61327"/>
                  </a:lnTo>
                  <a:lnTo>
                    <a:pt x="5616" y="53486"/>
                  </a:lnTo>
                  <a:lnTo>
                    <a:pt x="19950" y="39131"/>
                  </a:lnTo>
                  <a:lnTo>
                    <a:pt x="40433" y="27811"/>
                  </a:lnTo>
                  <a:lnTo>
                    <a:pt x="82430" y="18663"/>
                  </a:lnTo>
                  <a:lnTo>
                    <a:pt x="128592" y="10271"/>
                  </a:lnTo>
                  <a:lnTo>
                    <a:pt x="175655" y="7304"/>
                  </a:lnTo>
                  <a:lnTo>
                    <a:pt x="218191" y="1938"/>
                  </a:lnTo>
                  <a:lnTo>
                    <a:pt x="259454" y="0"/>
                  </a:lnTo>
                  <a:lnTo>
                    <a:pt x="263452" y="607"/>
                  </a:lnTo>
                  <a:lnTo>
                    <a:pt x="266118" y="1718"/>
                  </a:lnTo>
                  <a:lnTo>
                    <a:pt x="267895" y="3164"/>
                  </a:lnTo>
                  <a:lnTo>
                    <a:pt x="268374" y="5539"/>
                  </a:lnTo>
                  <a:lnTo>
                    <a:pt x="258749" y="25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8" name="SMARTInkShape-1737"/>
          <p:cNvSpPr/>
          <p:nvPr>
            <p:custDataLst>
              <p:tags r:id="rId3"/>
            </p:custDataLst>
          </p:nvPr>
        </p:nvSpPr>
        <p:spPr>
          <a:xfrm>
            <a:off x="1207746" y="2603500"/>
            <a:ext cx="932205" cy="113996"/>
          </a:xfrm>
          <a:custGeom>
            <a:avLst/>
            <a:gdLst/>
            <a:ahLst/>
            <a:cxnLst/>
            <a:rect l="0" t="0" r="0" b="0"/>
            <a:pathLst>
              <a:path w="932205" h="113996">
                <a:moveTo>
                  <a:pt x="494054" y="0"/>
                </a:moveTo>
                <a:lnTo>
                  <a:pt x="494054" y="0"/>
                </a:lnTo>
                <a:lnTo>
                  <a:pt x="539639" y="4364"/>
                </a:lnTo>
                <a:lnTo>
                  <a:pt x="569175" y="6088"/>
                </a:lnTo>
                <a:lnTo>
                  <a:pt x="523511" y="8197"/>
                </a:lnTo>
                <a:lnTo>
                  <a:pt x="476206" y="13247"/>
                </a:lnTo>
                <a:lnTo>
                  <a:pt x="429029" y="21094"/>
                </a:lnTo>
                <a:lnTo>
                  <a:pt x="396009" y="27719"/>
                </a:lnTo>
                <a:lnTo>
                  <a:pt x="362519" y="33016"/>
                </a:lnTo>
                <a:lnTo>
                  <a:pt x="326938" y="37722"/>
                </a:lnTo>
                <a:lnTo>
                  <a:pt x="289253" y="42871"/>
                </a:lnTo>
                <a:lnTo>
                  <a:pt x="248985" y="49863"/>
                </a:lnTo>
                <a:lnTo>
                  <a:pt x="211333" y="57674"/>
                </a:lnTo>
                <a:lnTo>
                  <a:pt x="175784" y="65144"/>
                </a:lnTo>
                <a:lnTo>
                  <a:pt x="141169" y="70816"/>
                </a:lnTo>
                <a:lnTo>
                  <a:pt x="96690" y="81347"/>
                </a:lnTo>
                <a:lnTo>
                  <a:pt x="56700" y="90033"/>
                </a:lnTo>
                <a:lnTo>
                  <a:pt x="9495" y="103653"/>
                </a:lnTo>
                <a:lnTo>
                  <a:pt x="0" y="109097"/>
                </a:lnTo>
                <a:lnTo>
                  <a:pt x="1701" y="110832"/>
                </a:lnTo>
                <a:lnTo>
                  <a:pt x="44743" y="113995"/>
                </a:lnTo>
                <a:lnTo>
                  <a:pt x="91094" y="112359"/>
                </a:lnTo>
                <a:lnTo>
                  <a:pt x="135005" y="107375"/>
                </a:lnTo>
                <a:lnTo>
                  <a:pt x="167965" y="103461"/>
                </a:lnTo>
                <a:lnTo>
                  <a:pt x="203781" y="99370"/>
                </a:lnTo>
                <a:lnTo>
                  <a:pt x="242748" y="93318"/>
                </a:lnTo>
                <a:lnTo>
                  <a:pt x="283584" y="86630"/>
                </a:lnTo>
                <a:lnTo>
                  <a:pt x="325253" y="81306"/>
                </a:lnTo>
                <a:lnTo>
                  <a:pt x="371053" y="74706"/>
                </a:lnTo>
                <a:lnTo>
                  <a:pt x="395120" y="70971"/>
                </a:lnTo>
                <a:lnTo>
                  <a:pt x="442557" y="64939"/>
                </a:lnTo>
                <a:lnTo>
                  <a:pt x="489511" y="59200"/>
                </a:lnTo>
                <a:lnTo>
                  <a:pt x="536250" y="51947"/>
                </a:lnTo>
                <a:lnTo>
                  <a:pt x="582893" y="45900"/>
                </a:lnTo>
                <a:lnTo>
                  <a:pt x="628788" y="40861"/>
                </a:lnTo>
                <a:lnTo>
                  <a:pt x="672704" y="36270"/>
                </a:lnTo>
                <a:lnTo>
                  <a:pt x="713860" y="29996"/>
                </a:lnTo>
                <a:lnTo>
                  <a:pt x="751906" y="23209"/>
                </a:lnTo>
                <a:lnTo>
                  <a:pt x="785279" y="17841"/>
                </a:lnTo>
                <a:lnTo>
                  <a:pt x="831834" y="10852"/>
                </a:lnTo>
                <a:lnTo>
                  <a:pt x="870166" y="4313"/>
                </a:lnTo>
                <a:lnTo>
                  <a:pt x="915559" y="852"/>
                </a:lnTo>
                <a:lnTo>
                  <a:pt x="932204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SMARTInkShape-1738"/>
          <p:cNvSpPr/>
          <p:nvPr>
            <p:custDataLst>
              <p:tags r:id="rId4"/>
            </p:custDataLst>
          </p:nvPr>
        </p:nvSpPr>
        <p:spPr>
          <a:xfrm>
            <a:off x="10006157" y="6007100"/>
            <a:ext cx="649144" cy="38101"/>
          </a:xfrm>
          <a:custGeom>
            <a:avLst/>
            <a:gdLst/>
            <a:ahLst/>
            <a:cxnLst/>
            <a:rect l="0" t="0" r="0" b="0"/>
            <a:pathLst>
              <a:path w="649144" h="38101">
                <a:moveTo>
                  <a:pt x="33193" y="0"/>
                </a:moveTo>
                <a:lnTo>
                  <a:pt x="33193" y="0"/>
                </a:lnTo>
                <a:lnTo>
                  <a:pt x="0" y="0"/>
                </a:lnTo>
                <a:lnTo>
                  <a:pt x="37802" y="0"/>
                </a:lnTo>
                <a:lnTo>
                  <a:pt x="71930" y="0"/>
                </a:lnTo>
                <a:lnTo>
                  <a:pt x="115321" y="0"/>
                </a:lnTo>
                <a:lnTo>
                  <a:pt x="155302" y="1881"/>
                </a:lnTo>
                <a:lnTo>
                  <a:pt x="192591" y="4364"/>
                </a:lnTo>
                <a:lnTo>
                  <a:pt x="230331" y="5467"/>
                </a:lnTo>
                <a:lnTo>
                  <a:pt x="266389" y="7839"/>
                </a:lnTo>
                <a:lnTo>
                  <a:pt x="301230" y="10540"/>
                </a:lnTo>
                <a:lnTo>
                  <a:pt x="335529" y="11740"/>
                </a:lnTo>
                <a:lnTo>
                  <a:pt x="369589" y="14155"/>
                </a:lnTo>
                <a:lnTo>
                  <a:pt x="416735" y="17600"/>
                </a:lnTo>
                <a:lnTo>
                  <a:pt x="461277" y="20502"/>
                </a:lnTo>
                <a:lnTo>
                  <a:pt x="499928" y="24432"/>
                </a:lnTo>
                <a:lnTo>
                  <a:pt x="498867" y="24755"/>
                </a:lnTo>
                <a:lnTo>
                  <a:pt x="457338" y="23392"/>
                </a:lnTo>
                <a:lnTo>
                  <a:pt x="422079" y="20274"/>
                </a:lnTo>
                <a:lnTo>
                  <a:pt x="378430" y="15257"/>
                </a:lnTo>
                <a:lnTo>
                  <a:pt x="338686" y="13458"/>
                </a:lnTo>
                <a:lnTo>
                  <a:pt x="291094" y="10968"/>
                </a:lnTo>
                <a:lnTo>
                  <a:pt x="250726" y="7262"/>
                </a:lnTo>
                <a:lnTo>
                  <a:pt x="229428" y="3249"/>
                </a:lnTo>
                <a:lnTo>
                  <a:pt x="229633" y="2166"/>
                </a:lnTo>
                <a:lnTo>
                  <a:pt x="271434" y="284"/>
                </a:lnTo>
                <a:lnTo>
                  <a:pt x="310588" y="84"/>
                </a:lnTo>
                <a:lnTo>
                  <a:pt x="356841" y="24"/>
                </a:lnTo>
                <a:lnTo>
                  <a:pt x="389644" y="3774"/>
                </a:lnTo>
                <a:lnTo>
                  <a:pt x="423744" y="9439"/>
                </a:lnTo>
                <a:lnTo>
                  <a:pt x="460065" y="14308"/>
                </a:lnTo>
                <a:lnTo>
                  <a:pt x="497375" y="18824"/>
                </a:lnTo>
                <a:lnTo>
                  <a:pt x="534418" y="23183"/>
                </a:lnTo>
                <a:lnTo>
                  <a:pt x="569697" y="27473"/>
                </a:lnTo>
                <a:lnTo>
                  <a:pt x="649143" y="38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SMARTInkShape-Group399"/>
          <p:cNvGrpSpPr/>
          <p:nvPr/>
        </p:nvGrpSpPr>
        <p:grpSpPr>
          <a:xfrm>
            <a:off x="1989305" y="6071482"/>
            <a:ext cx="353846" cy="217396"/>
            <a:chOff x="1989305" y="6071482"/>
            <a:chExt cx="353846" cy="217396"/>
          </a:xfrm>
        </p:grpSpPr>
        <p:sp>
          <p:nvSpPr>
            <p:cNvPr id="150" name="SMARTInkShape-1739"/>
            <p:cNvSpPr/>
            <p:nvPr>
              <p:custDataLst>
                <p:tags r:id="rId25"/>
              </p:custDataLst>
            </p:nvPr>
          </p:nvSpPr>
          <p:spPr>
            <a:xfrm>
              <a:off x="2184226" y="6112620"/>
              <a:ext cx="158925" cy="149515"/>
            </a:xfrm>
            <a:custGeom>
              <a:avLst/>
              <a:gdLst/>
              <a:ahLst/>
              <a:cxnLst/>
              <a:rect l="0" t="0" r="0" b="0"/>
              <a:pathLst>
                <a:path w="158925" h="149515">
                  <a:moveTo>
                    <a:pt x="38274" y="40530"/>
                  </a:moveTo>
                  <a:lnTo>
                    <a:pt x="38274" y="40530"/>
                  </a:lnTo>
                  <a:lnTo>
                    <a:pt x="32499" y="45600"/>
                  </a:lnTo>
                  <a:lnTo>
                    <a:pt x="21251" y="52086"/>
                  </a:lnTo>
                  <a:lnTo>
                    <a:pt x="21281" y="52468"/>
                  </a:lnTo>
                  <a:lnTo>
                    <a:pt x="23196" y="52891"/>
                  </a:lnTo>
                  <a:lnTo>
                    <a:pt x="68196" y="40391"/>
                  </a:lnTo>
                  <a:lnTo>
                    <a:pt x="78149" y="33177"/>
                  </a:lnTo>
                  <a:lnTo>
                    <a:pt x="90287" y="17048"/>
                  </a:lnTo>
                  <a:lnTo>
                    <a:pt x="93902" y="7859"/>
                  </a:lnTo>
                  <a:lnTo>
                    <a:pt x="92998" y="5344"/>
                  </a:lnTo>
                  <a:lnTo>
                    <a:pt x="88231" y="667"/>
                  </a:lnTo>
                  <a:lnTo>
                    <a:pt x="77645" y="0"/>
                  </a:lnTo>
                  <a:lnTo>
                    <a:pt x="70872" y="810"/>
                  </a:lnTo>
                  <a:lnTo>
                    <a:pt x="57701" y="7355"/>
                  </a:lnTo>
                  <a:lnTo>
                    <a:pt x="29988" y="27511"/>
                  </a:lnTo>
                  <a:lnTo>
                    <a:pt x="13006" y="52744"/>
                  </a:lnTo>
                  <a:lnTo>
                    <a:pt x="840" y="84600"/>
                  </a:lnTo>
                  <a:lnTo>
                    <a:pt x="0" y="101039"/>
                  </a:lnTo>
                  <a:lnTo>
                    <a:pt x="5741" y="117283"/>
                  </a:lnTo>
                  <a:lnTo>
                    <a:pt x="15348" y="131792"/>
                  </a:lnTo>
                  <a:lnTo>
                    <a:pt x="26673" y="140593"/>
                  </a:lnTo>
                  <a:lnTo>
                    <a:pt x="55063" y="149514"/>
                  </a:lnTo>
                  <a:lnTo>
                    <a:pt x="101876" y="148711"/>
                  </a:lnTo>
                  <a:lnTo>
                    <a:pt x="158924" y="135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740"/>
            <p:cNvSpPr/>
            <p:nvPr>
              <p:custDataLst>
                <p:tags r:id="rId26"/>
              </p:custDataLst>
            </p:nvPr>
          </p:nvSpPr>
          <p:spPr>
            <a:xfrm>
              <a:off x="1989305" y="6071482"/>
              <a:ext cx="114929" cy="217396"/>
            </a:xfrm>
            <a:custGeom>
              <a:avLst/>
              <a:gdLst/>
              <a:ahLst/>
              <a:cxnLst/>
              <a:rect l="0" t="0" r="0" b="0"/>
              <a:pathLst>
                <a:path w="114929" h="217396">
                  <a:moveTo>
                    <a:pt x="93495" y="30868"/>
                  </a:moveTo>
                  <a:lnTo>
                    <a:pt x="93495" y="30868"/>
                  </a:lnTo>
                  <a:lnTo>
                    <a:pt x="96866" y="27497"/>
                  </a:lnTo>
                  <a:lnTo>
                    <a:pt x="98521" y="22079"/>
                  </a:lnTo>
                  <a:lnTo>
                    <a:pt x="99583" y="10474"/>
                  </a:lnTo>
                  <a:lnTo>
                    <a:pt x="97847" y="5811"/>
                  </a:lnTo>
                  <a:lnTo>
                    <a:pt x="96396" y="3580"/>
                  </a:lnTo>
                  <a:lnTo>
                    <a:pt x="94018" y="2093"/>
                  </a:lnTo>
                  <a:lnTo>
                    <a:pt x="83224" y="0"/>
                  </a:lnTo>
                  <a:lnTo>
                    <a:pt x="59089" y="1173"/>
                  </a:lnTo>
                  <a:lnTo>
                    <a:pt x="30725" y="7990"/>
                  </a:lnTo>
                  <a:lnTo>
                    <a:pt x="14532" y="17425"/>
                  </a:lnTo>
                  <a:lnTo>
                    <a:pt x="7130" y="27010"/>
                  </a:lnTo>
                  <a:lnTo>
                    <a:pt x="2194" y="37620"/>
                  </a:lnTo>
                  <a:lnTo>
                    <a:pt x="0" y="47039"/>
                  </a:lnTo>
                  <a:lnTo>
                    <a:pt x="4669" y="59692"/>
                  </a:lnTo>
                  <a:lnTo>
                    <a:pt x="14506" y="73312"/>
                  </a:lnTo>
                  <a:lnTo>
                    <a:pt x="59638" y="111853"/>
                  </a:lnTo>
                  <a:lnTo>
                    <a:pt x="100585" y="153690"/>
                  </a:lnTo>
                  <a:lnTo>
                    <a:pt x="114202" y="183555"/>
                  </a:lnTo>
                  <a:lnTo>
                    <a:pt x="114928" y="194214"/>
                  </a:lnTo>
                  <a:lnTo>
                    <a:pt x="114133" y="199032"/>
                  </a:lnTo>
                  <a:lnTo>
                    <a:pt x="111487" y="202949"/>
                  </a:lnTo>
                  <a:lnTo>
                    <a:pt x="102903" y="209184"/>
                  </a:lnTo>
                  <a:lnTo>
                    <a:pt x="82799" y="216660"/>
                  </a:lnTo>
                  <a:lnTo>
                    <a:pt x="70867" y="217395"/>
                  </a:lnTo>
                  <a:lnTo>
                    <a:pt x="52453" y="211959"/>
                  </a:lnTo>
                  <a:lnTo>
                    <a:pt x="44967" y="208745"/>
                  </a:lnTo>
                  <a:lnTo>
                    <a:pt x="41388" y="204486"/>
                  </a:lnTo>
                  <a:lnTo>
                    <a:pt x="40412" y="199529"/>
                  </a:lnTo>
                  <a:lnTo>
                    <a:pt x="41173" y="194109"/>
                  </a:lnTo>
                  <a:lnTo>
                    <a:pt x="43091" y="189790"/>
                  </a:lnTo>
                  <a:lnTo>
                    <a:pt x="55395" y="176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" name="SMARTInkShape-1741"/>
          <p:cNvSpPr/>
          <p:nvPr>
            <p:custDataLst>
              <p:tags r:id="rId5"/>
            </p:custDataLst>
          </p:nvPr>
        </p:nvSpPr>
        <p:spPr>
          <a:xfrm>
            <a:off x="2099817" y="5786544"/>
            <a:ext cx="186184" cy="195157"/>
          </a:xfrm>
          <a:custGeom>
            <a:avLst/>
            <a:gdLst/>
            <a:ahLst/>
            <a:cxnLst/>
            <a:rect l="0" t="0" r="0" b="0"/>
            <a:pathLst>
              <a:path w="186184" h="195157">
                <a:moveTo>
                  <a:pt x="52833" y="106256"/>
                </a:moveTo>
                <a:lnTo>
                  <a:pt x="52833" y="106256"/>
                </a:lnTo>
                <a:lnTo>
                  <a:pt x="52833" y="99514"/>
                </a:lnTo>
                <a:lnTo>
                  <a:pt x="54244" y="97528"/>
                </a:lnTo>
                <a:lnTo>
                  <a:pt x="56596" y="96205"/>
                </a:lnTo>
                <a:lnTo>
                  <a:pt x="59575" y="95321"/>
                </a:lnTo>
                <a:lnTo>
                  <a:pt x="61561" y="94027"/>
                </a:lnTo>
                <a:lnTo>
                  <a:pt x="62885" y="92459"/>
                </a:lnTo>
                <a:lnTo>
                  <a:pt x="63768" y="90708"/>
                </a:lnTo>
                <a:lnTo>
                  <a:pt x="62945" y="90951"/>
                </a:lnTo>
                <a:lnTo>
                  <a:pt x="55045" y="98742"/>
                </a:lnTo>
                <a:lnTo>
                  <a:pt x="39734" y="123743"/>
                </a:lnTo>
                <a:lnTo>
                  <a:pt x="14698" y="169061"/>
                </a:lnTo>
                <a:lnTo>
                  <a:pt x="42" y="189864"/>
                </a:lnTo>
                <a:lnTo>
                  <a:pt x="0" y="190217"/>
                </a:lnTo>
                <a:lnTo>
                  <a:pt x="678" y="189747"/>
                </a:lnTo>
                <a:lnTo>
                  <a:pt x="14123" y="150165"/>
                </a:lnTo>
                <a:lnTo>
                  <a:pt x="33981" y="107726"/>
                </a:lnTo>
                <a:lnTo>
                  <a:pt x="50305" y="74942"/>
                </a:lnTo>
                <a:lnTo>
                  <a:pt x="79181" y="31785"/>
                </a:lnTo>
                <a:lnTo>
                  <a:pt x="101362" y="1905"/>
                </a:lnTo>
                <a:lnTo>
                  <a:pt x="105647" y="0"/>
                </a:lnTo>
                <a:lnTo>
                  <a:pt x="109914" y="141"/>
                </a:lnTo>
                <a:lnTo>
                  <a:pt x="114171" y="1646"/>
                </a:lnTo>
                <a:lnTo>
                  <a:pt x="122663" y="8962"/>
                </a:lnTo>
                <a:lnTo>
                  <a:pt x="131846" y="22092"/>
                </a:lnTo>
                <a:lnTo>
                  <a:pt x="153107" y="67001"/>
                </a:lnTo>
                <a:lnTo>
                  <a:pt x="171104" y="110260"/>
                </a:lnTo>
                <a:lnTo>
                  <a:pt x="182473" y="155025"/>
                </a:lnTo>
                <a:lnTo>
                  <a:pt x="186183" y="1951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8" name="SMARTInkShape-Group401"/>
          <p:cNvGrpSpPr/>
          <p:nvPr/>
        </p:nvGrpSpPr>
        <p:grpSpPr>
          <a:xfrm>
            <a:off x="2502382" y="5847713"/>
            <a:ext cx="663987" cy="446326"/>
            <a:chOff x="2502382" y="5847713"/>
            <a:chExt cx="663987" cy="446326"/>
          </a:xfrm>
        </p:grpSpPr>
        <p:sp>
          <p:nvSpPr>
            <p:cNvPr id="154" name="SMARTInkShape-1742"/>
            <p:cNvSpPr/>
            <p:nvPr>
              <p:custDataLst>
                <p:tags r:id="rId21"/>
              </p:custDataLst>
            </p:nvPr>
          </p:nvSpPr>
          <p:spPr>
            <a:xfrm>
              <a:off x="3081515" y="5897548"/>
              <a:ext cx="84854" cy="369691"/>
            </a:xfrm>
            <a:custGeom>
              <a:avLst/>
              <a:gdLst/>
              <a:ahLst/>
              <a:cxnLst/>
              <a:rect l="0" t="0" r="0" b="0"/>
              <a:pathLst>
                <a:path w="84854" h="369691">
                  <a:moveTo>
                    <a:pt x="10935" y="20652"/>
                  </a:moveTo>
                  <a:lnTo>
                    <a:pt x="10935" y="20652"/>
                  </a:lnTo>
                  <a:lnTo>
                    <a:pt x="10935" y="17281"/>
                  </a:lnTo>
                  <a:lnTo>
                    <a:pt x="0" y="258"/>
                  </a:lnTo>
                  <a:lnTo>
                    <a:pt x="823" y="0"/>
                  </a:lnTo>
                  <a:lnTo>
                    <a:pt x="5500" y="3477"/>
                  </a:lnTo>
                  <a:lnTo>
                    <a:pt x="35968" y="48807"/>
                  </a:lnTo>
                  <a:lnTo>
                    <a:pt x="53394" y="88731"/>
                  </a:lnTo>
                  <a:lnTo>
                    <a:pt x="65614" y="128783"/>
                  </a:lnTo>
                  <a:lnTo>
                    <a:pt x="75584" y="166050"/>
                  </a:lnTo>
                  <a:lnTo>
                    <a:pt x="82001" y="197457"/>
                  </a:lnTo>
                  <a:lnTo>
                    <a:pt x="84853" y="232582"/>
                  </a:lnTo>
                  <a:lnTo>
                    <a:pt x="80909" y="279277"/>
                  </a:lnTo>
                  <a:lnTo>
                    <a:pt x="69154" y="323726"/>
                  </a:lnTo>
                  <a:lnTo>
                    <a:pt x="56459" y="353882"/>
                  </a:lnTo>
                  <a:lnTo>
                    <a:pt x="44808" y="364664"/>
                  </a:lnTo>
                  <a:lnTo>
                    <a:pt x="37751" y="368527"/>
                  </a:lnTo>
                  <a:lnTo>
                    <a:pt x="32340" y="369690"/>
                  </a:lnTo>
                  <a:lnTo>
                    <a:pt x="17285" y="363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743"/>
            <p:cNvSpPr/>
            <p:nvPr>
              <p:custDataLst>
                <p:tags r:id="rId22"/>
              </p:custDataLst>
            </p:nvPr>
          </p:nvSpPr>
          <p:spPr>
            <a:xfrm>
              <a:off x="2807064" y="5847713"/>
              <a:ext cx="152037" cy="89538"/>
            </a:xfrm>
            <a:custGeom>
              <a:avLst/>
              <a:gdLst/>
              <a:ahLst/>
              <a:cxnLst/>
              <a:rect l="0" t="0" r="0" b="0"/>
              <a:pathLst>
                <a:path w="152037" h="89538">
                  <a:moveTo>
                    <a:pt x="25036" y="19687"/>
                  </a:moveTo>
                  <a:lnTo>
                    <a:pt x="25036" y="19687"/>
                  </a:lnTo>
                  <a:lnTo>
                    <a:pt x="21665" y="19687"/>
                  </a:lnTo>
                  <a:lnTo>
                    <a:pt x="20672" y="18982"/>
                  </a:lnTo>
                  <a:lnTo>
                    <a:pt x="20010" y="17806"/>
                  </a:lnTo>
                  <a:lnTo>
                    <a:pt x="19569" y="16316"/>
                  </a:lnTo>
                  <a:lnTo>
                    <a:pt x="18569" y="15323"/>
                  </a:lnTo>
                  <a:lnTo>
                    <a:pt x="15576" y="14220"/>
                  </a:lnTo>
                  <a:lnTo>
                    <a:pt x="13791" y="16042"/>
                  </a:lnTo>
                  <a:lnTo>
                    <a:pt x="7907" y="30131"/>
                  </a:lnTo>
                  <a:lnTo>
                    <a:pt x="182" y="75652"/>
                  </a:lnTo>
                  <a:lnTo>
                    <a:pt x="0" y="80281"/>
                  </a:lnTo>
                  <a:lnTo>
                    <a:pt x="584" y="83366"/>
                  </a:lnTo>
                  <a:lnTo>
                    <a:pt x="1679" y="85423"/>
                  </a:lnTo>
                  <a:lnTo>
                    <a:pt x="3115" y="86795"/>
                  </a:lnTo>
                  <a:lnTo>
                    <a:pt x="4777" y="86297"/>
                  </a:lnTo>
                  <a:lnTo>
                    <a:pt x="8506" y="81982"/>
                  </a:lnTo>
                  <a:lnTo>
                    <a:pt x="29676" y="41935"/>
                  </a:lnTo>
                  <a:lnTo>
                    <a:pt x="46283" y="11016"/>
                  </a:lnTo>
                  <a:lnTo>
                    <a:pt x="54705" y="2193"/>
                  </a:lnTo>
                  <a:lnTo>
                    <a:pt x="58926" y="263"/>
                  </a:lnTo>
                  <a:lnTo>
                    <a:pt x="67380" y="0"/>
                  </a:lnTo>
                  <a:lnTo>
                    <a:pt x="77722" y="7880"/>
                  </a:lnTo>
                  <a:lnTo>
                    <a:pt x="118300" y="51489"/>
                  </a:lnTo>
                  <a:lnTo>
                    <a:pt x="152036" y="89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744"/>
            <p:cNvSpPr/>
            <p:nvPr>
              <p:custDataLst>
                <p:tags r:id="rId23"/>
              </p:custDataLst>
            </p:nvPr>
          </p:nvSpPr>
          <p:spPr>
            <a:xfrm>
              <a:off x="2686933" y="6018952"/>
              <a:ext cx="291218" cy="247616"/>
            </a:xfrm>
            <a:custGeom>
              <a:avLst/>
              <a:gdLst/>
              <a:ahLst/>
              <a:cxnLst/>
              <a:rect l="0" t="0" r="0" b="0"/>
              <a:pathLst>
                <a:path w="291218" h="247616">
                  <a:moveTo>
                    <a:pt x="5467" y="242148"/>
                  </a:moveTo>
                  <a:lnTo>
                    <a:pt x="5467" y="242148"/>
                  </a:lnTo>
                  <a:lnTo>
                    <a:pt x="0" y="247615"/>
                  </a:lnTo>
                  <a:lnTo>
                    <a:pt x="17438" y="226806"/>
                  </a:lnTo>
                  <a:lnTo>
                    <a:pt x="41572" y="182278"/>
                  </a:lnTo>
                  <a:lnTo>
                    <a:pt x="56997" y="140873"/>
                  </a:lnTo>
                  <a:lnTo>
                    <a:pt x="63388" y="104472"/>
                  </a:lnTo>
                  <a:lnTo>
                    <a:pt x="68938" y="62890"/>
                  </a:lnTo>
                  <a:lnTo>
                    <a:pt x="74337" y="18286"/>
                  </a:lnTo>
                  <a:lnTo>
                    <a:pt x="75027" y="2644"/>
                  </a:lnTo>
                  <a:lnTo>
                    <a:pt x="74418" y="634"/>
                  </a:lnTo>
                  <a:lnTo>
                    <a:pt x="73307" y="0"/>
                  </a:lnTo>
                  <a:lnTo>
                    <a:pt x="71860" y="283"/>
                  </a:lnTo>
                  <a:lnTo>
                    <a:pt x="70253" y="6241"/>
                  </a:lnTo>
                  <a:lnTo>
                    <a:pt x="69080" y="50092"/>
                  </a:lnTo>
                  <a:lnTo>
                    <a:pt x="69687" y="96338"/>
                  </a:lnTo>
                  <a:lnTo>
                    <a:pt x="74436" y="140632"/>
                  </a:lnTo>
                  <a:lnTo>
                    <a:pt x="77083" y="186123"/>
                  </a:lnTo>
                  <a:lnTo>
                    <a:pt x="81040" y="204548"/>
                  </a:lnTo>
                  <a:lnTo>
                    <a:pt x="87503" y="217441"/>
                  </a:lnTo>
                  <a:lnTo>
                    <a:pt x="91908" y="221443"/>
                  </a:lnTo>
                  <a:lnTo>
                    <a:pt x="102446" y="225890"/>
                  </a:lnTo>
                  <a:lnTo>
                    <a:pt x="114186" y="224103"/>
                  </a:lnTo>
                  <a:lnTo>
                    <a:pt x="127164" y="217194"/>
                  </a:lnTo>
                  <a:lnTo>
                    <a:pt x="170008" y="181733"/>
                  </a:lnTo>
                  <a:lnTo>
                    <a:pt x="203548" y="134507"/>
                  </a:lnTo>
                  <a:lnTo>
                    <a:pt x="225484" y="93743"/>
                  </a:lnTo>
                  <a:lnTo>
                    <a:pt x="238781" y="53273"/>
                  </a:lnTo>
                  <a:lnTo>
                    <a:pt x="237808" y="46961"/>
                  </a:lnTo>
                  <a:lnTo>
                    <a:pt x="236561" y="44291"/>
                  </a:lnTo>
                  <a:lnTo>
                    <a:pt x="235730" y="43921"/>
                  </a:lnTo>
                  <a:lnTo>
                    <a:pt x="235176" y="45085"/>
                  </a:lnTo>
                  <a:lnTo>
                    <a:pt x="231020" y="87490"/>
                  </a:lnTo>
                  <a:lnTo>
                    <a:pt x="236836" y="128264"/>
                  </a:lnTo>
                  <a:lnTo>
                    <a:pt x="249469" y="154860"/>
                  </a:lnTo>
                  <a:lnTo>
                    <a:pt x="258787" y="164548"/>
                  </a:lnTo>
                  <a:lnTo>
                    <a:pt x="270084" y="170002"/>
                  </a:lnTo>
                  <a:lnTo>
                    <a:pt x="272895" y="170767"/>
                  </a:lnTo>
                  <a:lnTo>
                    <a:pt x="291217" y="165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745"/>
            <p:cNvSpPr/>
            <p:nvPr>
              <p:custDataLst>
                <p:tags r:id="rId24"/>
              </p:custDataLst>
            </p:nvPr>
          </p:nvSpPr>
          <p:spPr>
            <a:xfrm>
              <a:off x="2502382" y="5969601"/>
              <a:ext cx="94769" cy="324438"/>
            </a:xfrm>
            <a:custGeom>
              <a:avLst/>
              <a:gdLst/>
              <a:ahLst/>
              <a:cxnLst/>
              <a:rect l="0" t="0" r="0" b="0"/>
              <a:pathLst>
                <a:path w="94769" h="324438">
                  <a:moveTo>
                    <a:pt x="82068" y="18449"/>
                  </a:moveTo>
                  <a:lnTo>
                    <a:pt x="82068" y="18449"/>
                  </a:lnTo>
                  <a:lnTo>
                    <a:pt x="82068" y="15078"/>
                  </a:lnTo>
                  <a:lnTo>
                    <a:pt x="76601" y="1425"/>
                  </a:lnTo>
                  <a:lnTo>
                    <a:pt x="75601" y="750"/>
                  </a:lnTo>
                  <a:lnTo>
                    <a:pt x="72608" y="0"/>
                  </a:lnTo>
                  <a:lnTo>
                    <a:pt x="67045" y="3429"/>
                  </a:lnTo>
                  <a:lnTo>
                    <a:pt x="59869" y="11068"/>
                  </a:lnTo>
                  <a:lnTo>
                    <a:pt x="39599" y="50315"/>
                  </a:lnTo>
                  <a:lnTo>
                    <a:pt x="18550" y="95004"/>
                  </a:lnTo>
                  <a:lnTo>
                    <a:pt x="7744" y="136617"/>
                  </a:lnTo>
                  <a:lnTo>
                    <a:pt x="1955" y="175287"/>
                  </a:lnTo>
                  <a:lnTo>
                    <a:pt x="0" y="220801"/>
                  </a:lnTo>
                  <a:lnTo>
                    <a:pt x="3032" y="249385"/>
                  </a:lnTo>
                  <a:lnTo>
                    <a:pt x="15141" y="278001"/>
                  </a:lnTo>
                  <a:lnTo>
                    <a:pt x="43833" y="315879"/>
                  </a:lnTo>
                  <a:lnTo>
                    <a:pt x="61880" y="324437"/>
                  </a:lnTo>
                  <a:lnTo>
                    <a:pt x="94768" y="323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402"/>
          <p:cNvGrpSpPr/>
          <p:nvPr/>
        </p:nvGrpSpPr>
        <p:grpSpPr>
          <a:xfrm>
            <a:off x="3429000" y="6060592"/>
            <a:ext cx="234951" cy="139736"/>
            <a:chOff x="3429000" y="6060592"/>
            <a:chExt cx="234951" cy="139736"/>
          </a:xfrm>
        </p:grpSpPr>
        <p:sp>
          <p:nvSpPr>
            <p:cNvPr id="159" name="SMARTInkShape-1746"/>
            <p:cNvSpPr/>
            <p:nvPr>
              <p:custDataLst>
                <p:tags r:id="rId19"/>
              </p:custDataLst>
            </p:nvPr>
          </p:nvSpPr>
          <p:spPr>
            <a:xfrm>
              <a:off x="3461205" y="6165850"/>
              <a:ext cx="202746" cy="34478"/>
            </a:xfrm>
            <a:custGeom>
              <a:avLst/>
              <a:gdLst/>
              <a:ahLst/>
              <a:cxnLst/>
              <a:rect l="0" t="0" r="0" b="0"/>
              <a:pathLst>
                <a:path w="202746" h="34478">
                  <a:moveTo>
                    <a:pt x="37645" y="0"/>
                  </a:moveTo>
                  <a:lnTo>
                    <a:pt x="37645" y="0"/>
                  </a:lnTo>
                  <a:lnTo>
                    <a:pt x="7960" y="24615"/>
                  </a:lnTo>
                  <a:lnTo>
                    <a:pt x="228" y="28579"/>
                  </a:lnTo>
                  <a:lnTo>
                    <a:pt x="0" y="30342"/>
                  </a:lnTo>
                  <a:lnTo>
                    <a:pt x="1965" y="32222"/>
                  </a:lnTo>
                  <a:lnTo>
                    <a:pt x="5392" y="34182"/>
                  </a:lnTo>
                  <a:lnTo>
                    <a:pt x="16725" y="34477"/>
                  </a:lnTo>
                  <a:lnTo>
                    <a:pt x="63190" y="32109"/>
                  </a:lnTo>
                  <a:lnTo>
                    <a:pt x="101095" y="31820"/>
                  </a:lnTo>
                  <a:lnTo>
                    <a:pt x="20274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747"/>
            <p:cNvSpPr/>
            <p:nvPr>
              <p:custDataLst>
                <p:tags r:id="rId20"/>
              </p:custDataLst>
            </p:nvPr>
          </p:nvSpPr>
          <p:spPr>
            <a:xfrm>
              <a:off x="3429000" y="6060592"/>
              <a:ext cx="158751" cy="29059"/>
            </a:xfrm>
            <a:custGeom>
              <a:avLst/>
              <a:gdLst/>
              <a:ahLst/>
              <a:cxnLst/>
              <a:rect l="0" t="0" r="0" b="0"/>
              <a:pathLst>
                <a:path w="158751" h="29059">
                  <a:moveTo>
                    <a:pt x="0" y="3658"/>
                  </a:moveTo>
                  <a:lnTo>
                    <a:pt x="0" y="3658"/>
                  </a:lnTo>
                  <a:lnTo>
                    <a:pt x="3371" y="3658"/>
                  </a:lnTo>
                  <a:lnTo>
                    <a:pt x="6907" y="1776"/>
                  </a:lnTo>
                  <a:lnTo>
                    <a:pt x="8838" y="287"/>
                  </a:lnTo>
                  <a:lnTo>
                    <a:pt x="11537" y="0"/>
                  </a:lnTo>
                  <a:lnTo>
                    <a:pt x="50756" y="4654"/>
                  </a:lnTo>
                  <a:lnTo>
                    <a:pt x="87868" y="12969"/>
                  </a:lnTo>
                  <a:lnTo>
                    <a:pt x="158750" y="29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403"/>
          <p:cNvGrpSpPr/>
          <p:nvPr/>
        </p:nvGrpSpPr>
        <p:grpSpPr>
          <a:xfrm>
            <a:off x="4039483" y="5661805"/>
            <a:ext cx="430918" cy="856548"/>
            <a:chOff x="4039483" y="5661805"/>
            <a:chExt cx="430918" cy="856548"/>
          </a:xfrm>
        </p:grpSpPr>
        <p:sp>
          <p:nvSpPr>
            <p:cNvPr id="162" name="SMARTInkShape-1748"/>
            <p:cNvSpPr/>
            <p:nvPr>
              <p:custDataLst>
                <p:tags r:id="rId14"/>
              </p:custDataLst>
            </p:nvPr>
          </p:nvSpPr>
          <p:spPr>
            <a:xfrm>
              <a:off x="4203748" y="6356855"/>
              <a:ext cx="146003" cy="120146"/>
            </a:xfrm>
            <a:custGeom>
              <a:avLst/>
              <a:gdLst/>
              <a:ahLst/>
              <a:cxnLst/>
              <a:rect l="0" t="0" r="0" b="0"/>
              <a:pathLst>
                <a:path w="146003" h="120146">
                  <a:moveTo>
                    <a:pt x="19002" y="12195"/>
                  </a:moveTo>
                  <a:lnTo>
                    <a:pt x="19002" y="12195"/>
                  </a:lnTo>
                  <a:lnTo>
                    <a:pt x="15631" y="5453"/>
                  </a:lnTo>
                  <a:lnTo>
                    <a:pt x="13933" y="3467"/>
                  </a:lnTo>
                  <a:lnTo>
                    <a:pt x="10164" y="1260"/>
                  </a:lnTo>
                  <a:lnTo>
                    <a:pt x="8171" y="2789"/>
                  </a:lnTo>
                  <a:lnTo>
                    <a:pt x="4075" y="10131"/>
                  </a:lnTo>
                  <a:lnTo>
                    <a:pt x="766" y="32091"/>
                  </a:lnTo>
                  <a:lnTo>
                    <a:pt x="0" y="77008"/>
                  </a:lnTo>
                  <a:lnTo>
                    <a:pt x="664" y="105057"/>
                  </a:lnTo>
                  <a:lnTo>
                    <a:pt x="3325" y="112968"/>
                  </a:lnTo>
                  <a:lnTo>
                    <a:pt x="5729" y="113244"/>
                  </a:lnTo>
                  <a:lnTo>
                    <a:pt x="12162" y="107905"/>
                  </a:lnTo>
                  <a:lnTo>
                    <a:pt x="31916" y="62429"/>
                  </a:lnTo>
                  <a:lnTo>
                    <a:pt x="46347" y="34840"/>
                  </a:lnTo>
                  <a:lnTo>
                    <a:pt x="63444" y="13297"/>
                  </a:lnTo>
                  <a:lnTo>
                    <a:pt x="84773" y="1310"/>
                  </a:lnTo>
                  <a:lnTo>
                    <a:pt x="92483" y="0"/>
                  </a:lnTo>
                  <a:lnTo>
                    <a:pt x="106694" y="2306"/>
                  </a:lnTo>
                  <a:lnTo>
                    <a:pt x="120065" y="15561"/>
                  </a:lnTo>
                  <a:lnTo>
                    <a:pt x="139154" y="48451"/>
                  </a:lnTo>
                  <a:lnTo>
                    <a:pt x="146002" y="120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749"/>
            <p:cNvSpPr/>
            <p:nvPr>
              <p:custDataLst>
                <p:tags r:id="rId15"/>
              </p:custDataLst>
            </p:nvPr>
          </p:nvSpPr>
          <p:spPr>
            <a:xfrm>
              <a:off x="4039483" y="6236274"/>
              <a:ext cx="430918" cy="282079"/>
            </a:xfrm>
            <a:custGeom>
              <a:avLst/>
              <a:gdLst/>
              <a:ahLst/>
              <a:cxnLst/>
              <a:rect l="0" t="0" r="0" b="0"/>
              <a:pathLst>
                <a:path w="430918" h="282079">
                  <a:moveTo>
                    <a:pt x="5467" y="183576"/>
                  </a:moveTo>
                  <a:lnTo>
                    <a:pt x="5467" y="183576"/>
                  </a:lnTo>
                  <a:lnTo>
                    <a:pt x="0" y="178109"/>
                  </a:lnTo>
                  <a:lnTo>
                    <a:pt x="12017" y="192007"/>
                  </a:lnTo>
                  <a:lnTo>
                    <a:pt x="32113" y="236083"/>
                  </a:lnTo>
                  <a:lnTo>
                    <a:pt x="53511" y="278207"/>
                  </a:lnTo>
                  <a:lnTo>
                    <a:pt x="58099" y="282078"/>
                  </a:lnTo>
                  <a:lnTo>
                    <a:pt x="59605" y="278172"/>
                  </a:lnTo>
                  <a:lnTo>
                    <a:pt x="61019" y="251899"/>
                  </a:lnTo>
                  <a:lnTo>
                    <a:pt x="55533" y="209458"/>
                  </a:lnTo>
                  <a:lnTo>
                    <a:pt x="51707" y="175324"/>
                  </a:lnTo>
                  <a:lnTo>
                    <a:pt x="45587" y="128606"/>
                  </a:lnTo>
                  <a:lnTo>
                    <a:pt x="40716" y="101829"/>
                  </a:lnTo>
                  <a:lnTo>
                    <a:pt x="41830" y="82569"/>
                  </a:lnTo>
                  <a:lnTo>
                    <a:pt x="48439" y="66011"/>
                  </a:lnTo>
                  <a:lnTo>
                    <a:pt x="64061" y="46671"/>
                  </a:lnTo>
                  <a:lnTo>
                    <a:pt x="69929" y="41506"/>
                  </a:lnTo>
                  <a:lnTo>
                    <a:pt x="105157" y="27494"/>
                  </a:lnTo>
                  <a:lnTo>
                    <a:pt x="141230" y="17777"/>
                  </a:lnTo>
                  <a:lnTo>
                    <a:pt x="174697" y="12757"/>
                  </a:lnTo>
                  <a:lnTo>
                    <a:pt x="211913" y="8172"/>
                  </a:lnTo>
                  <a:lnTo>
                    <a:pt x="259488" y="2330"/>
                  </a:lnTo>
                  <a:lnTo>
                    <a:pt x="297106" y="717"/>
                  </a:lnTo>
                  <a:lnTo>
                    <a:pt x="333581" y="0"/>
                  </a:lnTo>
                  <a:lnTo>
                    <a:pt x="380204" y="1478"/>
                  </a:lnTo>
                  <a:lnTo>
                    <a:pt x="430917" y="5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750"/>
            <p:cNvSpPr/>
            <p:nvPr>
              <p:custDataLst>
                <p:tags r:id="rId16"/>
              </p:custDataLst>
            </p:nvPr>
          </p:nvSpPr>
          <p:spPr>
            <a:xfrm>
              <a:off x="4099618" y="6146877"/>
              <a:ext cx="339033" cy="18974"/>
            </a:xfrm>
            <a:custGeom>
              <a:avLst/>
              <a:gdLst/>
              <a:ahLst/>
              <a:cxnLst/>
              <a:rect l="0" t="0" r="0" b="0"/>
              <a:pathLst>
                <a:path w="339033" h="18974">
                  <a:moveTo>
                    <a:pt x="15182" y="6273"/>
                  </a:moveTo>
                  <a:lnTo>
                    <a:pt x="15182" y="6273"/>
                  </a:lnTo>
                  <a:lnTo>
                    <a:pt x="0" y="6273"/>
                  </a:lnTo>
                  <a:lnTo>
                    <a:pt x="39069" y="1909"/>
                  </a:lnTo>
                  <a:lnTo>
                    <a:pt x="70954" y="806"/>
                  </a:lnTo>
                  <a:lnTo>
                    <a:pt x="110055" y="315"/>
                  </a:lnTo>
                  <a:lnTo>
                    <a:pt x="149775" y="98"/>
                  </a:lnTo>
                  <a:lnTo>
                    <a:pt x="181540" y="0"/>
                  </a:lnTo>
                  <a:lnTo>
                    <a:pt x="219176" y="1838"/>
                  </a:lnTo>
                  <a:lnTo>
                    <a:pt x="258951" y="5713"/>
                  </a:lnTo>
                  <a:lnTo>
                    <a:pt x="305583" y="14417"/>
                  </a:lnTo>
                  <a:lnTo>
                    <a:pt x="339032" y="18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751"/>
            <p:cNvSpPr/>
            <p:nvPr>
              <p:custDataLst>
                <p:tags r:id="rId17"/>
              </p:custDataLst>
            </p:nvPr>
          </p:nvSpPr>
          <p:spPr>
            <a:xfrm>
              <a:off x="4197350" y="5661805"/>
              <a:ext cx="120651" cy="97646"/>
            </a:xfrm>
            <a:custGeom>
              <a:avLst/>
              <a:gdLst/>
              <a:ahLst/>
              <a:cxnLst/>
              <a:rect l="0" t="0" r="0" b="0"/>
              <a:pathLst>
                <a:path w="120651" h="97646">
                  <a:moveTo>
                    <a:pt x="0" y="46845"/>
                  </a:moveTo>
                  <a:lnTo>
                    <a:pt x="0" y="46845"/>
                  </a:lnTo>
                  <a:lnTo>
                    <a:pt x="0" y="38006"/>
                  </a:lnTo>
                  <a:lnTo>
                    <a:pt x="705" y="36719"/>
                  </a:lnTo>
                  <a:lnTo>
                    <a:pt x="1881" y="35861"/>
                  </a:lnTo>
                  <a:lnTo>
                    <a:pt x="3371" y="35289"/>
                  </a:lnTo>
                  <a:lnTo>
                    <a:pt x="4364" y="35613"/>
                  </a:lnTo>
                  <a:lnTo>
                    <a:pt x="5026" y="36535"/>
                  </a:lnTo>
                  <a:lnTo>
                    <a:pt x="5957" y="41203"/>
                  </a:lnTo>
                  <a:lnTo>
                    <a:pt x="6327" y="67562"/>
                  </a:lnTo>
                  <a:lnTo>
                    <a:pt x="4458" y="75573"/>
                  </a:lnTo>
                  <a:lnTo>
                    <a:pt x="1321" y="84049"/>
                  </a:lnTo>
                  <a:lnTo>
                    <a:pt x="881" y="86464"/>
                  </a:lnTo>
                  <a:lnTo>
                    <a:pt x="587" y="86664"/>
                  </a:lnTo>
                  <a:lnTo>
                    <a:pt x="77" y="66452"/>
                  </a:lnTo>
                  <a:lnTo>
                    <a:pt x="6765" y="40268"/>
                  </a:lnTo>
                  <a:lnTo>
                    <a:pt x="20961" y="15730"/>
                  </a:lnTo>
                  <a:lnTo>
                    <a:pt x="33560" y="920"/>
                  </a:lnTo>
                  <a:lnTo>
                    <a:pt x="36485" y="0"/>
                  </a:lnTo>
                  <a:lnTo>
                    <a:pt x="43497" y="860"/>
                  </a:lnTo>
                  <a:lnTo>
                    <a:pt x="55378" y="8682"/>
                  </a:lnTo>
                  <a:lnTo>
                    <a:pt x="91154" y="50727"/>
                  </a:lnTo>
                  <a:lnTo>
                    <a:pt x="120650" y="97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752"/>
            <p:cNvSpPr/>
            <p:nvPr>
              <p:custDataLst>
                <p:tags r:id="rId18"/>
              </p:custDataLst>
            </p:nvPr>
          </p:nvSpPr>
          <p:spPr>
            <a:xfrm>
              <a:off x="4107218" y="5869228"/>
              <a:ext cx="280633" cy="106720"/>
            </a:xfrm>
            <a:custGeom>
              <a:avLst/>
              <a:gdLst/>
              <a:ahLst/>
              <a:cxnLst/>
              <a:rect l="0" t="0" r="0" b="0"/>
              <a:pathLst>
                <a:path w="280633" h="106720">
                  <a:moveTo>
                    <a:pt x="64732" y="29922"/>
                  </a:moveTo>
                  <a:lnTo>
                    <a:pt x="64732" y="29922"/>
                  </a:lnTo>
                  <a:lnTo>
                    <a:pt x="68103" y="29921"/>
                  </a:lnTo>
                  <a:lnTo>
                    <a:pt x="69096" y="30627"/>
                  </a:lnTo>
                  <a:lnTo>
                    <a:pt x="69758" y="31804"/>
                  </a:lnTo>
                  <a:lnTo>
                    <a:pt x="70199" y="33293"/>
                  </a:lnTo>
                  <a:lnTo>
                    <a:pt x="67449" y="42131"/>
                  </a:lnTo>
                  <a:lnTo>
                    <a:pt x="51275" y="71938"/>
                  </a:lnTo>
                  <a:lnTo>
                    <a:pt x="31578" y="94195"/>
                  </a:lnTo>
                  <a:lnTo>
                    <a:pt x="13516" y="105959"/>
                  </a:lnTo>
                  <a:lnTo>
                    <a:pt x="8716" y="106719"/>
                  </a:lnTo>
                  <a:lnTo>
                    <a:pt x="4810" y="105814"/>
                  </a:lnTo>
                  <a:lnTo>
                    <a:pt x="1501" y="103800"/>
                  </a:lnTo>
                  <a:lnTo>
                    <a:pt x="0" y="98224"/>
                  </a:lnTo>
                  <a:lnTo>
                    <a:pt x="214" y="80739"/>
                  </a:lnTo>
                  <a:lnTo>
                    <a:pt x="7672" y="57209"/>
                  </a:lnTo>
                  <a:lnTo>
                    <a:pt x="25561" y="33459"/>
                  </a:lnTo>
                  <a:lnTo>
                    <a:pt x="55478" y="15291"/>
                  </a:lnTo>
                  <a:lnTo>
                    <a:pt x="81040" y="4341"/>
                  </a:lnTo>
                  <a:lnTo>
                    <a:pt x="115503" y="0"/>
                  </a:lnTo>
                  <a:lnTo>
                    <a:pt x="156994" y="5454"/>
                  </a:lnTo>
                  <a:lnTo>
                    <a:pt x="198511" y="10508"/>
                  </a:lnTo>
                  <a:lnTo>
                    <a:pt x="238034" y="15624"/>
                  </a:lnTo>
                  <a:lnTo>
                    <a:pt x="280632" y="23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8" name="SMARTInkShape-1753"/>
          <p:cNvSpPr/>
          <p:nvPr>
            <p:custDataLst>
              <p:tags r:id="rId6"/>
            </p:custDataLst>
          </p:nvPr>
        </p:nvSpPr>
        <p:spPr>
          <a:xfrm>
            <a:off x="3964843" y="6719056"/>
            <a:ext cx="748948" cy="104710"/>
          </a:xfrm>
          <a:custGeom>
            <a:avLst/>
            <a:gdLst/>
            <a:ahLst/>
            <a:cxnLst/>
            <a:rect l="0" t="0" r="0" b="0"/>
            <a:pathLst>
              <a:path w="748948" h="104710">
                <a:moveTo>
                  <a:pt x="35657" y="18294"/>
                </a:moveTo>
                <a:lnTo>
                  <a:pt x="35657" y="18294"/>
                </a:lnTo>
                <a:lnTo>
                  <a:pt x="5803" y="56986"/>
                </a:lnTo>
                <a:lnTo>
                  <a:pt x="0" y="68878"/>
                </a:lnTo>
                <a:lnTo>
                  <a:pt x="597" y="71771"/>
                </a:lnTo>
                <a:lnTo>
                  <a:pt x="5023" y="76869"/>
                </a:lnTo>
                <a:lnTo>
                  <a:pt x="38229" y="85184"/>
                </a:lnTo>
                <a:lnTo>
                  <a:pt x="82836" y="87559"/>
                </a:lnTo>
                <a:lnTo>
                  <a:pt x="127953" y="86089"/>
                </a:lnTo>
                <a:lnTo>
                  <a:pt x="168131" y="81185"/>
                </a:lnTo>
                <a:lnTo>
                  <a:pt x="208729" y="77145"/>
                </a:lnTo>
                <a:lnTo>
                  <a:pt x="253919" y="74067"/>
                </a:lnTo>
                <a:lnTo>
                  <a:pt x="301176" y="68685"/>
                </a:lnTo>
                <a:lnTo>
                  <a:pt x="348338" y="62623"/>
                </a:lnTo>
                <a:lnTo>
                  <a:pt x="380649" y="59163"/>
                </a:lnTo>
                <a:lnTo>
                  <a:pt x="427311" y="56509"/>
                </a:lnTo>
                <a:lnTo>
                  <a:pt x="459962" y="53386"/>
                </a:lnTo>
                <a:lnTo>
                  <a:pt x="506707" y="47664"/>
                </a:lnTo>
                <a:lnTo>
                  <a:pt x="551837" y="41499"/>
                </a:lnTo>
                <a:lnTo>
                  <a:pt x="593118" y="35204"/>
                </a:lnTo>
                <a:lnTo>
                  <a:pt x="632160" y="28870"/>
                </a:lnTo>
                <a:lnTo>
                  <a:pt x="670539" y="25897"/>
                </a:lnTo>
                <a:lnTo>
                  <a:pt x="712093" y="14903"/>
                </a:lnTo>
                <a:lnTo>
                  <a:pt x="748947" y="943"/>
                </a:lnTo>
                <a:lnTo>
                  <a:pt x="741906" y="0"/>
                </a:lnTo>
                <a:lnTo>
                  <a:pt x="708701" y="1350"/>
                </a:lnTo>
                <a:lnTo>
                  <a:pt x="663585" y="6218"/>
                </a:lnTo>
                <a:lnTo>
                  <a:pt x="625993" y="12128"/>
                </a:lnTo>
                <a:lnTo>
                  <a:pt x="586162" y="18349"/>
                </a:lnTo>
                <a:lnTo>
                  <a:pt x="544962" y="24660"/>
                </a:lnTo>
                <a:lnTo>
                  <a:pt x="504062" y="30999"/>
                </a:lnTo>
                <a:lnTo>
                  <a:pt x="460664" y="39227"/>
                </a:lnTo>
                <a:lnTo>
                  <a:pt x="416526" y="50602"/>
                </a:lnTo>
                <a:lnTo>
                  <a:pt x="374050" y="61028"/>
                </a:lnTo>
                <a:lnTo>
                  <a:pt x="334653" y="70467"/>
                </a:lnTo>
                <a:lnTo>
                  <a:pt x="288643" y="82201"/>
                </a:lnTo>
                <a:lnTo>
                  <a:pt x="253929" y="90442"/>
                </a:lnTo>
                <a:lnTo>
                  <a:pt x="208456" y="104709"/>
                </a:lnTo>
                <a:lnTo>
                  <a:pt x="244245" y="96564"/>
                </a:lnTo>
                <a:lnTo>
                  <a:pt x="278881" y="89298"/>
                </a:lnTo>
                <a:lnTo>
                  <a:pt x="321193" y="80647"/>
                </a:lnTo>
                <a:lnTo>
                  <a:pt x="362815" y="70244"/>
                </a:lnTo>
                <a:lnTo>
                  <a:pt x="403056" y="61594"/>
                </a:lnTo>
                <a:lnTo>
                  <a:pt x="450345" y="44329"/>
                </a:lnTo>
                <a:lnTo>
                  <a:pt x="467457" y="373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5" name="SMARTInkShape-Group405"/>
          <p:cNvGrpSpPr/>
          <p:nvPr/>
        </p:nvGrpSpPr>
        <p:grpSpPr>
          <a:xfrm>
            <a:off x="5010812" y="5811619"/>
            <a:ext cx="891534" cy="398682"/>
            <a:chOff x="5010812" y="5811619"/>
            <a:chExt cx="891534" cy="398682"/>
          </a:xfrm>
        </p:grpSpPr>
        <p:sp>
          <p:nvSpPr>
            <p:cNvPr id="169" name="SMARTInkShape-1754"/>
            <p:cNvSpPr/>
            <p:nvPr>
              <p:custDataLst>
                <p:tags r:id="rId8"/>
              </p:custDataLst>
            </p:nvPr>
          </p:nvSpPr>
          <p:spPr>
            <a:xfrm>
              <a:off x="5564562" y="5811619"/>
              <a:ext cx="156401" cy="82992"/>
            </a:xfrm>
            <a:custGeom>
              <a:avLst/>
              <a:gdLst/>
              <a:ahLst/>
              <a:cxnLst/>
              <a:rect l="0" t="0" r="0" b="0"/>
              <a:pathLst>
                <a:path w="156401" h="82992">
                  <a:moveTo>
                    <a:pt x="67888" y="17681"/>
                  </a:moveTo>
                  <a:lnTo>
                    <a:pt x="67888" y="17681"/>
                  </a:lnTo>
                  <a:lnTo>
                    <a:pt x="73976" y="11593"/>
                  </a:lnTo>
                  <a:lnTo>
                    <a:pt x="74215" y="25660"/>
                  </a:lnTo>
                  <a:lnTo>
                    <a:pt x="62027" y="54385"/>
                  </a:lnTo>
                  <a:lnTo>
                    <a:pt x="50472" y="71047"/>
                  </a:lnTo>
                  <a:lnTo>
                    <a:pt x="34740" y="81549"/>
                  </a:lnTo>
                  <a:lnTo>
                    <a:pt x="22817" y="82991"/>
                  </a:lnTo>
                  <a:lnTo>
                    <a:pt x="11873" y="81279"/>
                  </a:lnTo>
                  <a:lnTo>
                    <a:pt x="4657" y="78167"/>
                  </a:lnTo>
                  <a:lnTo>
                    <a:pt x="2451" y="74233"/>
                  </a:lnTo>
                  <a:lnTo>
                    <a:pt x="0" y="62336"/>
                  </a:lnTo>
                  <a:lnTo>
                    <a:pt x="792" y="53285"/>
                  </a:lnTo>
                  <a:lnTo>
                    <a:pt x="7048" y="38354"/>
                  </a:lnTo>
                  <a:lnTo>
                    <a:pt x="9690" y="36402"/>
                  </a:lnTo>
                  <a:lnTo>
                    <a:pt x="12862" y="35805"/>
                  </a:lnTo>
                  <a:lnTo>
                    <a:pt x="20148" y="37025"/>
                  </a:lnTo>
                  <a:lnTo>
                    <a:pt x="58575" y="51641"/>
                  </a:lnTo>
                  <a:lnTo>
                    <a:pt x="92663" y="71425"/>
                  </a:lnTo>
                  <a:lnTo>
                    <a:pt x="106910" y="74159"/>
                  </a:lnTo>
                  <a:lnTo>
                    <a:pt x="110836" y="74383"/>
                  </a:lnTo>
                  <a:lnTo>
                    <a:pt x="126474" y="67956"/>
                  </a:lnTo>
                  <a:lnTo>
                    <a:pt x="137771" y="60486"/>
                  </a:lnTo>
                  <a:lnTo>
                    <a:pt x="152372" y="33050"/>
                  </a:lnTo>
                  <a:lnTo>
                    <a:pt x="155915" y="16380"/>
                  </a:lnTo>
                  <a:lnTo>
                    <a:pt x="156400" y="10517"/>
                  </a:lnTo>
                  <a:lnTo>
                    <a:pt x="154733" y="5560"/>
                  </a:lnTo>
                  <a:lnTo>
                    <a:pt x="153302" y="3249"/>
                  </a:lnTo>
                  <a:lnTo>
                    <a:pt x="150936" y="1710"/>
                  </a:lnTo>
                  <a:lnTo>
                    <a:pt x="144545" y="0"/>
                  </a:lnTo>
                  <a:lnTo>
                    <a:pt x="126271" y="5779"/>
                  </a:lnTo>
                  <a:lnTo>
                    <a:pt x="109723" y="16428"/>
                  </a:lnTo>
                  <a:lnTo>
                    <a:pt x="92902" y="36326"/>
                  </a:lnTo>
                  <a:lnTo>
                    <a:pt x="86938" y="49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755"/>
            <p:cNvSpPr/>
            <p:nvPr>
              <p:custDataLst>
                <p:tags r:id="rId9"/>
              </p:custDataLst>
            </p:nvPr>
          </p:nvSpPr>
          <p:spPr>
            <a:xfrm>
              <a:off x="5416834" y="5870266"/>
              <a:ext cx="62785" cy="77350"/>
            </a:xfrm>
            <a:custGeom>
              <a:avLst/>
              <a:gdLst/>
              <a:ahLst/>
              <a:cxnLst/>
              <a:rect l="0" t="0" r="0" b="0"/>
              <a:pathLst>
                <a:path w="62785" h="77350">
                  <a:moveTo>
                    <a:pt x="12416" y="9834"/>
                  </a:moveTo>
                  <a:lnTo>
                    <a:pt x="12416" y="9834"/>
                  </a:lnTo>
                  <a:lnTo>
                    <a:pt x="6949" y="9833"/>
                  </a:lnTo>
                  <a:lnTo>
                    <a:pt x="676" y="4367"/>
                  </a:lnTo>
                  <a:lnTo>
                    <a:pt x="0" y="374"/>
                  </a:lnTo>
                  <a:lnTo>
                    <a:pt x="1317" y="0"/>
                  </a:lnTo>
                  <a:lnTo>
                    <a:pt x="43154" y="14197"/>
                  </a:lnTo>
                  <a:lnTo>
                    <a:pt x="58291" y="24668"/>
                  </a:lnTo>
                  <a:lnTo>
                    <a:pt x="61027" y="32654"/>
                  </a:lnTo>
                  <a:lnTo>
                    <a:pt x="62784" y="48287"/>
                  </a:lnTo>
                  <a:lnTo>
                    <a:pt x="59261" y="55382"/>
                  </a:lnTo>
                  <a:lnTo>
                    <a:pt x="45560" y="77239"/>
                  </a:lnTo>
                  <a:lnTo>
                    <a:pt x="45096" y="77349"/>
                  </a:lnTo>
                  <a:lnTo>
                    <a:pt x="44166" y="73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756"/>
            <p:cNvSpPr/>
            <p:nvPr>
              <p:custDataLst>
                <p:tags r:id="rId10"/>
              </p:custDataLst>
            </p:nvPr>
          </p:nvSpPr>
          <p:spPr>
            <a:xfrm>
              <a:off x="5283200" y="5905500"/>
              <a:ext cx="171451" cy="44189"/>
            </a:xfrm>
            <a:custGeom>
              <a:avLst/>
              <a:gdLst/>
              <a:ahLst/>
              <a:cxnLst/>
              <a:rect l="0" t="0" r="0" b="0"/>
              <a:pathLst>
                <a:path w="171451" h="44189">
                  <a:moveTo>
                    <a:pt x="0" y="38100"/>
                  </a:moveTo>
                  <a:lnTo>
                    <a:pt x="0" y="38100"/>
                  </a:lnTo>
                  <a:lnTo>
                    <a:pt x="0" y="44188"/>
                  </a:lnTo>
                  <a:lnTo>
                    <a:pt x="3371" y="41001"/>
                  </a:lnTo>
                  <a:lnTo>
                    <a:pt x="47403" y="29693"/>
                  </a:lnTo>
                  <a:lnTo>
                    <a:pt x="92462" y="21153"/>
                  </a:lnTo>
                  <a:lnTo>
                    <a:pt x="133923" y="1439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757"/>
            <p:cNvSpPr/>
            <p:nvPr>
              <p:custDataLst>
                <p:tags r:id="rId11"/>
              </p:custDataLst>
            </p:nvPr>
          </p:nvSpPr>
          <p:spPr>
            <a:xfrm>
              <a:off x="5111750" y="5865756"/>
              <a:ext cx="114301" cy="111527"/>
            </a:xfrm>
            <a:custGeom>
              <a:avLst/>
              <a:gdLst/>
              <a:ahLst/>
              <a:cxnLst/>
              <a:rect l="0" t="0" r="0" b="0"/>
              <a:pathLst>
                <a:path w="114301" h="111527">
                  <a:moveTo>
                    <a:pt x="0" y="58794"/>
                  </a:moveTo>
                  <a:lnTo>
                    <a:pt x="0" y="58794"/>
                  </a:lnTo>
                  <a:lnTo>
                    <a:pt x="0" y="62165"/>
                  </a:lnTo>
                  <a:lnTo>
                    <a:pt x="11260" y="107384"/>
                  </a:lnTo>
                  <a:lnTo>
                    <a:pt x="11740" y="110237"/>
                  </a:lnTo>
                  <a:lnTo>
                    <a:pt x="12765" y="111434"/>
                  </a:lnTo>
                  <a:lnTo>
                    <a:pt x="14155" y="111526"/>
                  </a:lnTo>
                  <a:lnTo>
                    <a:pt x="15786" y="110882"/>
                  </a:lnTo>
                  <a:lnTo>
                    <a:pt x="16875" y="109747"/>
                  </a:lnTo>
                  <a:lnTo>
                    <a:pt x="18083" y="106605"/>
                  </a:lnTo>
                  <a:lnTo>
                    <a:pt x="22336" y="61444"/>
                  </a:lnTo>
                  <a:lnTo>
                    <a:pt x="26878" y="18735"/>
                  </a:lnTo>
                  <a:lnTo>
                    <a:pt x="32188" y="4827"/>
                  </a:lnTo>
                  <a:lnTo>
                    <a:pt x="34158" y="1649"/>
                  </a:lnTo>
                  <a:lnTo>
                    <a:pt x="36883" y="236"/>
                  </a:lnTo>
                  <a:lnTo>
                    <a:pt x="40111" y="0"/>
                  </a:lnTo>
                  <a:lnTo>
                    <a:pt x="43674" y="548"/>
                  </a:lnTo>
                  <a:lnTo>
                    <a:pt x="51396" y="6801"/>
                  </a:lnTo>
                  <a:lnTo>
                    <a:pt x="67851" y="28063"/>
                  </a:lnTo>
                  <a:lnTo>
                    <a:pt x="83889" y="74006"/>
                  </a:lnTo>
                  <a:lnTo>
                    <a:pt x="114300" y="109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758"/>
            <p:cNvSpPr/>
            <p:nvPr>
              <p:custDataLst>
                <p:tags r:id="rId12"/>
              </p:custDataLst>
            </p:nvPr>
          </p:nvSpPr>
          <p:spPr>
            <a:xfrm>
              <a:off x="5803696" y="5988312"/>
              <a:ext cx="87097" cy="221989"/>
            </a:xfrm>
            <a:custGeom>
              <a:avLst/>
              <a:gdLst/>
              <a:ahLst/>
              <a:cxnLst/>
              <a:rect l="0" t="0" r="0" b="0"/>
              <a:pathLst>
                <a:path w="87097" h="221989">
                  <a:moveTo>
                    <a:pt x="19254" y="6088"/>
                  </a:moveTo>
                  <a:lnTo>
                    <a:pt x="19254" y="6088"/>
                  </a:lnTo>
                  <a:lnTo>
                    <a:pt x="15883" y="2717"/>
                  </a:lnTo>
                  <a:lnTo>
                    <a:pt x="12347" y="1062"/>
                  </a:lnTo>
                  <a:lnTo>
                    <a:pt x="956" y="0"/>
                  </a:lnTo>
                  <a:lnTo>
                    <a:pt x="0" y="618"/>
                  </a:lnTo>
                  <a:lnTo>
                    <a:pt x="773" y="1736"/>
                  </a:lnTo>
                  <a:lnTo>
                    <a:pt x="44067" y="37681"/>
                  </a:lnTo>
                  <a:lnTo>
                    <a:pt x="69938" y="66578"/>
                  </a:lnTo>
                  <a:lnTo>
                    <a:pt x="84587" y="97346"/>
                  </a:lnTo>
                  <a:lnTo>
                    <a:pt x="87096" y="106149"/>
                  </a:lnTo>
                  <a:lnTo>
                    <a:pt x="85138" y="125183"/>
                  </a:lnTo>
                  <a:lnTo>
                    <a:pt x="76718" y="145328"/>
                  </a:lnTo>
                  <a:lnTo>
                    <a:pt x="41439" y="191876"/>
                  </a:lnTo>
                  <a:lnTo>
                    <a:pt x="35465" y="200137"/>
                  </a:lnTo>
                  <a:lnTo>
                    <a:pt x="25604" y="221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759"/>
            <p:cNvSpPr/>
            <p:nvPr>
              <p:custDataLst>
                <p:tags r:id="rId13"/>
              </p:custDataLst>
            </p:nvPr>
          </p:nvSpPr>
          <p:spPr>
            <a:xfrm>
              <a:off x="5010812" y="6083300"/>
              <a:ext cx="891534" cy="69744"/>
            </a:xfrm>
            <a:custGeom>
              <a:avLst/>
              <a:gdLst/>
              <a:ahLst/>
              <a:cxnLst/>
              <a:rect l="0" t="0" r="0" b="0"/>
              <a:pathLst>
                <a:path w="891534" h="69744">
                  <a:moveTo>
                    <a:pt x="50138" y="44450"/>
                  </a:moveTo>
                  <a:lnTo>
                    <a:pt x="50138" y="44450"/>
                  </a:lnTo>
                  <a:lnTo>
                    <a:pt x="46767" y="47821"/>
                  </a:lnTo>
                  <a:lnTo>
                    <a:pt x="41349" y="49476"/>
                  </a:lnTo>
                  <a:lnTo>
                    <a:pt x="30365" y="52290"/>
                  </a:lnTo>
                  <a:lnTo>
                    <a:pt x="20055" y="57591"/>
                  </a:lnTo>
                  <a:lnTo>
                    <a:pt x="0" y="69486"/>
                  </a:lnTo>
                  <a:lnTo>
                    <a:pt x="2905" y="69743"/>
                  </a:lnTo>
                  <a:lnTo>
                    <a:pt x="41740" y="62928"/>
                  </a:lnTo>
                  <a:lnTo>
                    <a:pt x="88413" y="57911"/>
                  </a:lnTo>
                  <a:lnTo>
                    <a:pt x="132095" y="55418"/>
                  </a:lnTo>
                  <a:lnTo>
                    <a:pt x="168025" y="50287"/>
                  </a:lnTo>
                  <a:lnTo>
                    <a:pt x="209951" y="46179"/>
                  </a:lnTo>
                  <a:lnTo>
                    <a:pt x="255534" y="43081"/>
                  </a:lnTo>
                  <a:lnTo>
                    <a:pt x="288181" y="40314"/>
                  </a:lnTo>
                  <a:lnTo>
                    <a:pt x="321505" y="39084"/>
                  </a:lnTo>
                  <a:lnTo>
                    <a:pt x="357012" y="38537"/>
                  </a:lnTo>
                  <a:lnTo>
                    <a:pt x="393254" y="37589"/>
                  </a:lnTo>
                  <a:lnTo>
                    <a:pt x="428177" y="34815"/>
                  </a:lnTo>
                  <a:lnTo>
                    <a:pt x="464394" y="33112"/>
                  </a:lnTo>
                  <a:lnTo>
                    <a:pt x="500952" y="32355"/>
                  </a:lnTo>
                  <a:lnTo>
                    <a:pt x="536015" y="32019"/>
                  </a:lnTo>
                  <a:lnTo>
                    <a:pt x="570412" y="31869"/>
                  </a:lnTo>
                  <a:lnTo>
                    <a:pt x="603810" y="31804"/>
                  </a:lnTo>
                  <a:lnTo>
                    <a:pt x="650379" y="31765"/>
                  </a:lnTo>
                  <a:lnTo>
                    <a:pt x="694751" y="31048"/>
                  </a:lnTo>
                  <a:lnTo>
                    <a:pt x="734318" y="27386"/>
                  </a:lnTo>
                  <a:lnTo>
                    <a:pt x="770108" y="25284"/>
                  </a:lnTo>
                  <a:lnTo>
                    <a:pt x="810661" y="20505"/>
                  </a:lnTo>
                  <a:lnTo>
                    <a:pt x="857002" y="12570"/>
                  </a:lnTo>
                  <a:lnTo>
                    <a:pt x="891014" y="6457"/>
                  </a:lnTo>
                  <a:lnTo>
                    <a:pt x="891533" y="5716"/>
                  </a:lnTo>
                  <a:lnTo>
                    <a:pt x="8883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SMARTInkShape-1760"/>
          <p:cNvSpPr/>
          <p:nvPr>
            <p:custDataLst>
              <p:tags r:id="rId7"/>
            </p:custDataLst>
          </p:nvPr>
        </p:nvSpPr>
        <p:spPr>
          <a:xfrm>
            <a:off x="6218310" y="5995651"/>
            <a:ext cx="181714" cy="208101"/>
          </a:xfrm>
          <a:custGeom>
            <a:avLst/>
            <a:gdLst/>
            <a:ahLst/>
            <a:cxnLst/>
            <a:rect l="0" t="0" r="0" b="0"/>
            <a:pathLst>
              <a:path w="181714" h="208101">
                <a:moveTo>
                  <a:pt x="106290" y="30499"/>
                </a:moveTo>
                <a:lnTo>
                  <a:pt x="106290" y="30499"/>
                </a:lnTo>
                <a:lnTo>
                  <a:pt x="106290" y="27128"/>
                </a:lnTo>
                <a:lnTo>
                  <a:pt x="104409" y="23592"/>
                </a:lnTo>
                <a:lnTo>
                  <a:pt x="101926" y="19667"/>
                </a:lnTo>
                <a:lnTo>
                  <a:pt x="99823" y="13492"/>
                </a:lnTo>
                <a:lnTo>
                  <a:pt x="95750" y="7193"/>
                </a:lnTo>
                <a:lnTo>
                  <a:pt x="94550" y="2973"/>
                </a:lnTo>
                <a:lnTo>
                  <a:pt x="92819" y="1565"/>
                </a:lnTo>
                <a:lnTo>
                  <a:pt x="87133" y="0"/>
                </a:lnTo>
                <a:lnTo>
                  <a:pt x="84346" y="289"/>
                </a:lnTo>
                <a:lnTo>
                  <a:pt x="79369" y="2490"/>
                </a:lnTo>
                <a:lnTo>
                  <a:pt x="49427" y="27360"/>
                </a:lnTo>
                <a:lnTo>
                  <a:pt x="32057" y="52381"/>
                </a:lnTo>
                <a:lnTo>
                  <a:pt x="9888" y="91157"/>
                </a:lnTo>
                <a:lnTo>
                  <a:pt x="830" y="135170"/>
                </a:lnTo>
                <a:lnTo>
                  <a:pt x="0" y="144730"/>
                </a:lnTo>
                <a:lnTo>
                  <a:pt x="4723" y="164759"/>
                </a:lnTo>
                <a:lnTo>
                  <a:pt x="14582" y="183304"/>
                </a:lnTo>
                <a:lnTo>
                  <a:pt x="28372" y="196249"/>
                </a:lnTo>
                <a:lnTo>
                  <a:pt x="52002" y="208100"/>
                </a:lnTo>
                <a:lnTo>
                  <a:pt x="74166" y="207975"/>
                </a:lnTo>
                <a:lnTo>
                  <a:pt x="99068" y="201805"/>
                </a:lnTo>
                <a:lnTo>
                  <a:pt x="144467" y="173691"/>
                </a:lnTo>
                <a:lnTo>
                  <a:pt x="160091" y="153281"/>
                </a:lnTo>
                <a:lnTo>
                  <a:pt x="176602" y="117442"/>
                </a:lnTo>
                <a:lnTo>
                  <a:pt x="181713" y="75136"/>
                </a:lnTo>
                <a:lnTo>
                  <a:pt x="172147" y="44744"/>
                </a:lnTo>
                <a:lnTo>
                  <a:pt x="162648" y="23510"/>
                </a:lnTo>
                <a:lnTo>
                  <a:pt x="152034" y="13046"/>
                </a:lnTo>
                <a:lnTo>
                  <a:pt x="145253" y="8281"/>
                </a:lnTo>
                <a:lnTo>
                  <a:pt x="108740" y="1572"/>
                </a:lnTo>
                <a:lnTo>
                  <a:pt x="80098" y="7531"/>
                </a:lnTo>
                <a:lnTo>
                  <a:pt x="17390" y="368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MARTInkShape-Group408"/>
          <p:cNvGrpSpPr/>
          <p:nvPr/>
        </p:nvGrpSpPr>
        <p:grpSpPr>
          <a:xfrm>
            <a:off x="893994" y="410417"/>
            <a:ext cx="1262203" cy="389536"/>
            <a:chOff x="893994" y="410417"/>
            <a:chExt cx="1262203" cy="389536"/>
          </a:xfrm>
        </p:grpSpPr>
        <p:sp>
          <p:nvSpPr>
            <p:cNvPr id="2" name="SMARTInkShape-1761"/>
            <p:cNvSpPr/>
            <p:nvPr>
              <p:custDataLst>
                <p:tags r:id="rId164"/>
              </p:custDataLst>
            </p:nvPr>
          </p:nvSpPr>
          <p:spPr>
            <a:xfrm>
              <a:off x="1250950" y="634245"/>
              <a:ext cx="107951" cy="127212"/>
            </a:xfrm>
            <a:custGeom>
              <a:avLst/>
              <a:gdLst/>
              <a:ahLst/>
              <a:cxnLst/>
              <a:rect l="0" t="0" r="0" b="0"/>
              <a:pathLst>
                <a:path w="107951" h="127212">
                  <a:moveTo>
                    <a:pt x="0" y="19805"/>
                  </a:moveTo>
                  <a:lnTo>
                    <a:pt x="0" y="19805"/>
                  </a:lnTo>
                  <a:lnTo>
                    <a:pt x="6088" y="13717"/>
                  </a:lnTo>
                  <a:lnTo>
                    <a:pt x="11366" y="54892"/>
                  </a:lnTo>
                  <a:lnTo>
                    <a:pt x="16888" y="99136"/>
                  </a:lnTo>
                  <a:lnTo>
                    <a:pt x="18765" y="126939"/>
                  </a:lnTo>
                  <a:lnTo>
                    <a:pt x="18860" y="127211"/>
                  </a:lnTo>
                  <a:lnTo>
                    <a:pt x="19039" y="86441"/>
                  </a:lnTo>
                  <a:lnTo>
                    <a:pt x="22810" y="55071"/>
                  </a:lnTo>
                  <a:lnTo>
                    <a:pt x="34745" y="22728"/>
                  </a:lnTo>
                  <a:lnTo>
                    <a:pt x="45076" y="6993"/>
                  </a:lnTo>
                  <a:lnTo>
                    <a:pt x="54371" y="0"/>
                  </a:lnTo>
                  <a:lnTo>
                    <a:pt x="59531" y="251"/>
                  </a:lnTo>
                  <a:lnTo>
                    <a:pt x="70908" y="6176"/>
                  </a:lnTo>
                  <a:lnTo>
                    <a:pt x="85843" y="21411"/>
                  </a:lnTo>
                  <a:lnTo>
                    <a:pt x="103262" y="68981"/>
                  </a:lnTo>
                  <a:lnTo>
                    <a:pt x="107950" y="108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762"/>
            <p:cNvSpPr/>
            <p:nvPr>
              <p:custDataLst>
                <p:tags r:id="rId165"/>
              </p:custDataLst>
            </p:nvPr>
          </p:nvSpPr>
          <p:spPr>
            <a:xfrm>
              <a:off x="1122156" y="648632"/>
              <a:ext cx="85655" cy="146899"/>
            </a:xfrm>
            <a:custGeom>
              <a:avLst/>
              <a:gdLst/>
              <a:ahLst/>
              <a:cxnLst/>
              <a:rect l="0" t="0" r="0" b="0"/>
              <a:pathLst>
                <a:path w="85655" h="146899">
                  <a:moveTo>
                    <a:pt x="77994" y="11768"/>
                  </a:moveTo>
                  <a:lnTo>
                    <a:pt x="77994" y="11768"/>
                  </a:lnTo>
                  <a:lnTo>
                    <a:pt x="77994" y="8397"/>
                  </a:lnTo>
                  <a:lnTo>
                    <a:pt x="74231" y="4860"/>
                  </a:lnTo>
                  <a:lnTo>
                    <a:pt x="71252" y="2930"/>
                  </a:lnTo>
                  <a:lnTo>
                    <a:pt x="56946" y="212"/>
                  </a:lnTo>
                  <a:lnTo>
                    <a:pt x="34561" y="0"/>
                  </a:lnTo>
                  <a:lnTo>
                    <a:pt x="27411" y="2539"/>
                  </a:lnTo>
                  <a:lnTo>
                    <a:pt x="16048" y="21420"/>
                  </a:lnTo>
                  <a:lnTo>
                    <a:pt x="2277" y="69013"/>
                  </a:lnTo>
                  <a:lnTo>
                    <a:pt x="0" y="75331"/>
                  </a:lnTo>
                  <a:lnTo>
                    <a:pt x="165" y="101079"/>
                  </a:lnTo>
                  <a:lnTo>
                    <a:pt x="8053" y="131050"/>
                  </a:lnTo>
                  <a:lnTo>
                    <a:pt x="12317" y="137856"/>
                  </a:lnTo>
                  <a:lnTo>
                    <a:pt x="17276" y="142393"/>
                  </a:lnTo>
                  <a:lnTo>
                    <a:pt x="22699" y="145418"/>
                  </a:lnTo>
                  <a:lnTo>
                    <a:pt x="36250" y="146898"/>
                  </a:lnTo>
                  <a:lnTo>
                    <a:pt x="43814" y="146305"/>
                  </a:lnTo>
                  <a:lnTo>
                    <a:pt x="57864" y="138119"/>
                  </a:lnTo>
                  <a:lnTo>
                    <a:pt x="69753" y="125074"/>
                  </a:lnTo>
                  <a:lnTo>
                    <a:pt x="77389" y="109869"/>
                  </a:lnTo>
                  <a:lnTo>
                    <a:pt x="85654" y="71958"/>
                  </a:lnTo>
                  <a:lnTo>
                    <a:pt x="84691" y="48632"/>
                  </a:lnTo>
                  <a:lnTo>
                    <a:pt x="78097" y="25278"/>
                  </a:lnTo>
                  <a:lnTo>
                    <a:pt x="75946" y="20774"/>
                  </a:lnTo>
                  <a:lnTo>
                    <a:pt x="73806" y="18478"/>
                  </a:lnTo>
                  <a:lnTo>
                    <a:pt x="71674" y="17652"/>
                  </a:lnTo>
                  <a:lnTo>
                    <a:pt x="65294" y="18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763"/>
            <p:cNvSpPr/>
            <p:nvPr>
              <p:custDataLst>
                <p:tags r:id="rId166"/>
              </p:custDataLst>
            </p:nvPr>
          </p:nvSpPr>
          <p:spPr>
            <a:xfrm>
              <a:off x="893994" y="410417"/>
              <a:ext cx="204557" cy="389536"/>
            </a:xfrm>
            <a:custGeom>
              <a:avLst/>
              <a:gdLst/>
              <a:ahLst/>
              <a:cxnLst/>
              <a:rect l="0" t="0" r="0" b="0"/>
              <a:pathLst>
                <a:path w="204557" h="389536">
                  <a:moveTo>
                    <a:pt x="191856" y="21383"/>
                  </a:moveTo>
                  <a:lnTo>
                    <a:pt x="191856" y="21383"/>
                  </a:lnTo>
                  <a:lnTo>
                    <a:pt x="191856" y="14641"/>
                  </a:lnTo>
                  <a:lnTo>
                    <a:pt x="192561" y="12655"/>
                  </a:lnTo>
                  <a:lnTo>
                    <a:pt x="193738" y="11331"/>
                  </a:lnTo>
                  <a:lnTo>
                    <a:pt x="195227" y="10448"/>
                  </a:lnTo>
                  <a:lnTo>
                    <a:pt x="195514" y="9154"/>
                  </a:lnTo>
                  <a:lnTo>
                    <a:pt x="193952" y="5835"/>
                  </a:lnTo>
                  <a:lnTo>
                    <a:pt x="182364" y="0"/>
                  </a:lnTo>
                  <a:lnTo>
                    <a:pt x="167647" y="1531"/>
                  </a:lnTo>
                  <a:lnTo>
                    <a:pt x="122868" y="14927"/>
                  </a:lnTo>
                  <a:lnTo>
                    <a:pt x="90747" y="34444"/>
                  </a:lnTo>
                  <a:lnTo>
                    <a:pt x="47112" y="78620"/>
                  </a:lnTo>
                  <a:lnTo>
                    <a:pt x="25551" y="116363"/>
                  </a:lnTo>
                  <a:lnTo>
                    <a:pt x="12993" y="150890"/>
                  </a:lnTo>
                  <a:lnTo>
                    <a:pt x="5510" y="186520"/>
                  </a:lnTo>
                  <a:lnTo>
                    <a:pt x="0" y="232825"/>
                  </a:lnTo>
                  <a:lnTo>
                    <a:pt x="2836" y="272886"/>
                  </a:lnTo>
                  <a:lnTo>
                    <a:pt x="10115" y="315498"/>
                  </a:lnTo>
                  <a:lnTo>
                    <a:pt x="23001" y="348809"/>
                  </a:lnTo>
                  <a:lnTo>
                    <a:pt x="34259" y="362815"/>
                  </a:lnTo>
                  <a:lnTo>
                    <a:pt x="72218" y="384297"/>
                  </a:lnTo>
                  <a:lnTo>
                    <a:pt x="91411" y="388936"/>
                  </a:lnTo>
                  <a:lnTo>
                    <a:pt x="131093" y="389535"/>
                  </a:lnTo>
                  <a:lnTo>
                    <a:pt x="147446" y="385854"/>
                  </a:lnTo>
                  <a:lnTo>
                    <a:pt x="204556" y="364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764"/>
            <p:cNvSpPr/>
            <p:nvPr>
              <p:custDataLst>
                <p:tags r:id="rId167"/>
              </p:custDataLst>
            </p:nvPr>
          </p:nvSpPr>
          <p:spPr>
            <a:xfrm>
              <a:off x="1436466" y="454381"/>
              <a:ext cx="49435" cy="304667"/>
            </a:xfrm>
            <a:custGeom>
              <a:avLst/>
              <a:gdLst/>
              <a:ahLst/>
              <a:cxnLst/>
              <a:rect l="0" t="0" r="0" b="0"/>
              <a:pathLst>
                <a:path w="49435" h="304667">
                  <a:moveTo>
                    <a:pt x="24034" y="21869"/>
                  </a:moveTo>
                  <a:lnTo>
                    <a:pt x="24034" y="21869"/>
                  </a:lnTo>
                  <a:lnTo>
                    <a:pt x="32056" y="4413"/>
                  </a:lnTo>
                  <a:lnTo>
                    <a:pt x="32205" y="1765"/>
                  </a:lnTo>
                  <a:lnTo>
                    <a:pt x="31598" y="0"/>
                  </a:lnTo>
                  <a:lnTo>
                    <a:pt x="31193" y="234"/>
                  </a:lnTo>
                  <a:lnTo>
                    <a:pt x="26091" y="38616"/>
                  </a:lnTo>
                  <a:lnTo>
                    <a:pt x="23938" y="75279"/>
                  </a:lnTo>
                  <a:lnTo>
                    <a:pt x="19145" y="118441"/>
                  </a:lnTo>
                  <a:lnTo>
                    <a:pt x="11204" y="165384"/>
                  </a:lnTo>
                  <a:lnTo>
                    <a:pt x="6827" y="205268"/>
                  </a:lnTo>
                  <a:lnTo>
                    <a:pt x="3649" y="243896"/>
                  </a:lnTo>
                  <a:lnTo>
                    <a:pt x="0" y="287312"/>
                  </a:lnTo>
                  <a:lnTo>
                    <a:pt x="2299" y="297653"/>
                  </a:lnTo>
                  <a:lnTo>
                    <a:pt x="3899" y="300975"/>
                  </a:lnTo>
                  <a:lnTo>
                    <a:pt x="5672" y="303190"/>
                  </a:lnTo>
                  <a:lnTo>
                    <a:pt x="7559" y="304666"/>
                  </a:lnTo>
                  <a:lnTo>
                    <a:pt x="10934" y="302123"/>
                  </a:lnTo>
                  <a:lnTo>
                    <a:pt x="34147" y="266539"/>
                  </a:lnTo>
                  <a:lnTo>
                    <a:pt x="49434" y="212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765"/>
            <p:cNvSpPr/>
            <p:nvPr>
              <p:custDataLst>
                <p:tags r:id="rId168"/>
              </p:custDataLst>
            </p:nvPr>
          </p:nvSpPr>
          <p:spPr>
            <a:xfrm>
              <a:off x="1414271" y="603250"/>
              <a:ext cx="103380" cy="38101"/>
            </a:xfrm>
            <a:custGeom>
              <a:avLst/>
              <a:gdLst/>
              <a:ahLst/>
              <a:cxnLst/>
              <a:rect l="0" t="0" r="0" b="0"/>
              <a:pathLst>
                <a:path w="103380" h="38101">
                  <a:moveTo>
                    <a:pt x="46229" y="38100"/>
                  </a:moveTo>
                  <a:lnTo>
                    <a:pt x="46229" y="38100"/>
                  </a:lnTo>
                  <a:lnTo>
                    <a:pt x="12150" y="32633"/>
                  </a:lnTo>
                  <a:lnTo>
                    <a:pt x="4507" y="34024"/>
                  </a:lnTo>
                  <a:lnTo>
                    <a:pt x="1481" y="35383"/>
                  </a:lnTo>
                  <a:lnTo>
                    <a:pt x="169" y="35583"/>
                  </a:lnTo>
                  <a:lnTo>
                    <a:pt x="0" y="35011"/>
                  </a:lnTo>
                  <a:lnTo>
                    <a:pt x="593" y="33924"/>
                  </a:lnTo>
                  <a:lnTo>
                    <a:pt x="8170" y="29023"/>
                  </a:lnTo>
                  <a:lnTo>
                    <a:pt x="49278" y="16880"/>
                  </a:lnTo>
                  <a:lnTo>
                    <a:pt x="1033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766"/>
            <p:cNvSpPr/>
            <p:nvPr>
              <p:custDataLst>
                <p:tags r:id="rId169"/>
              </p:custDataLst>
            </p:nvPr>
          </p:nvSpPr>
          <p:spPr>
            <a:xfrm>
              <a:off x="1543312" y="622300"/>
              <a:ext cx="6089" cy="101601"/>
            </a:xfrm>
            <a:custGeom>
              <a:avLst/>
              <a:gdLst/>
              <a:ahLst/>
              <a:cxnLst/>
              <a:rect l="0" t="0" r="0" b="0"/>
              <a:pathLst>
                <a:path w="6089" h="101601">
                  <a:moveTo>
                    <a:pt x="6088" y="0"/>
                  </a:moveTo>
                  <a:lnTo>
                    <a:pt x="6088" y="0"/>
                  </a:lnTo>
                  <a:lnTo>
                    <a:pt x="2717" y="6742"/>
                  </a:lnTo>
                  <a:lnTo>
                    <a:pt x="0" y="44159"/>
                  </a:lnTo>
                  <a:lnTo>
                    <a:pt x="608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767"/>
            <p:cNvSpPr/>
            <p:nvPr>
              <p:custDataLst>
                <p:tags r:id="rId170"/>
              </p:custDataLst>
            </p:nvPr>
          </p:nvSpPr>
          <p:spPr>
            <a:xfrm>
              <a:off x="1555750" y="54610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25400" y="38100"/>
                  </a:moveTo>
                  <a:lnTo>
                    <a:pt x="25400" y="38100"/>
                  </a:lnTo>
                  <a:lnTo>
                    <a:pt x="25400" y="14956"/>
                  </a:lnTo>
                  <a:lnTo>
                    <a:pt x="22578" y="1138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768"/>
            <p:cNvSpPr/>
            <p:nvPr>
              <p:custDataLst>
                <p:tags r:id="rId171"/>
              </p:custDataLst>
            </p:nvPr>
          </p:nvSpPr>
          <p:spPr>
            <a:xfrm>
              <a:off x="1584016" y="604692"/>
              <a:ext cx="117785" cy="125559"/>
            </a:xfrm>
            <a:custGeom>
              <a:avLst/>
              <a:gdLst/>
              <a:ahLst/>
              <a:cxnLst/>
              <a:rect l="0" t="0" r="0" b="0"/>
              <a:pathLst>
                <a:path w="117785" h="125559">
                  <a:moveTo>
                    <a:pt x="9834" y="23958"/>
                  </a:moveTo>
                  <a:lnTo>
                    <a:pt x="9834" y="23958"/>
                  </a:lnTo>
                  <a:lnTo>
                    <a:pt x="6463" y="20587"/>
                  </a:lnTo>
                  <a:lnTo>
                    <a:pt x="4808" y="17050"/>
                  </a:lnTo>
                  <a:lnTo>
                    <a:pt x="4367" y="15120"/>
                  </a:lnTo>
                  <a:lnTo>
                    <a:pt x="3367" y="13832"/>
                  </a:lnTo>
                  <a:lnTo>
                    <a:pt x="374" y="12402"/>
                  </a:lnTo>
                  <a:lnTo>
                    <a:pt x="0" y="13432"/>
                  </a:lnTo>
                  <a:lnTo>
                    <a:pt x="17612" y="60914"/>
                  </a:lnTo>
                  <a:lnTo>
                    <a:pt x="28300" y="108101"/>
                  </a:lnTo>
                  <a:lnTo>
                    <a:pt x="28494" y="109686"/>
                  </a:lnTo>
                  <a:lnTo>
                    <a:pt x="28624" y="109332"/>
                  </a:lnTo>
                  <a:lnTo>
                    <a:pt x="28101" y="100681"/>
                  </a:lnTo>
                  <a:lnTo>
                    <a:pt x="25203" y="78754"/>
                  </a:lnTo>
                  <a:lnTo>
                    <a:pt x="31711" y="31934"/>
                  </a:lnTo>
                  <a:lnTo>
                    <a:pt x="38607" y="12686"/>
                  </a:lnTo>
                  <a:lnTo>
                    <a:pt x="46376" y="1780"/>
                  </a:lnTo>
                  <a:lnTo>
                    <a:pt x="51128" y="0"/>
                  </a:lnTo>
                  <a:lnTo>
                    <a:pt x="56414" y="225"/>
                  </a:lnTo>
                  <a:lnTo>
                    <a:pt x="62054" y="1786"/>
                  </a:lnTo>
                  <a:lnTo>
                    <a:pt x="72083" y="9165"/>
                  </a:lnTo>
                  <a:lnTo>
                    <a:pt x="97289" y="36513"/>
                  </a:lnTo>
                  <a:lnTo>
                    <a:pt x="113128" y="74821"/>
                  </a:lnTo>
                  <a:lnTo>
                    <a:pt x="117784" y="125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769"/>
            <p:cNvSpPr/>
            <p:nvPr>
              <p:custDataLst>
                <p:tags r:id="rId172"/>
              </p:custDataLst>
            </p:nvPr>
          </p:nvSpPr>
          <p:spPr>
            <a:xfrm>
              <a:off x="1727200" y="607896"/>
              <a:ext cx="127001" cy="98143"/>
            </a:xfrm>
            <a:custGeom>
              <a:avLst/>
              <a:gdLst/>
              <a:ahLst/>
              <a:cxnLst/>
              <a:rect l="0" t="0" r="0" b="0"/>
              <a:pathLst>
                <a:path w="127001" h="98143">
                  <a:moveTo>
                    <a:pt x="0" y="27104"/>
                  </a:moveTo>
                  <a:lnTo>
                    <a:pt x="0" y="27104"/>
                  </a:lnTo>
                  <a:lnTo>
                    <a:pt x="5761" y="4750"/>
                  </a:lnTo>
                  <a:lnTo>
                    <a:pt x="6088" y="0"/>
                  </a:lnTo>
                  <a:lnTo>
                    <a:pt x="5470" y="568"/>
                  </a:lnTo>
                  <a:lnTo>
                    <a:pt x="2901" y="6844"/>
                  </a:lnTo>
                  <a:lnTo>
                    <a:pt x="5408" y="47946"/>
                  </a:lnTo>
                  <a:lnTo>
                    <a:pt x="9535" y="82099"/>
                  </a:lnTo>
                  <a:lnTo>
                    <a:pt x="15056" y="92233"/>
                  </a:lnTo>
                  <a:lnTo>
                    <a:pt x="18504" y="95924"/>
                  </a:lnTo>
                  <a:lnTo>
                    <a:pt x="21508" y="97678"/>
                  </a:lnTo>
                  <a:lnTo>
                    <a:pt x="24217" y="98142"/>
                  </a:lnTo>
                  <a:lnTo>
                    <a:pt x="26728" y="97746"/>
                  </a:lnTo>
                  <a:lnTo>
                    <a:pt x="33281" y="91662"/>
                  </a:lnTo>
                  <a:lnTo>
                    <a:pt x="57482" y="50710"/>
                  </a:lnTo>
                  <a:lnTo>
                    <a:pt x="75076" y="14305"/>
                  </a:lnTo>
                  <a:lnTo>
                    <a:pt x="76862" y="13632"/>
                  </a:lnTo>
                  <a:lnTo>
                    <a:pt x="78758" y="13889"/>
                  </a:lnTo>
                  <a:lnTo>
                    <a:pt x="80022" y="15472"/>
                  </a:lnTo>
                  <a:lnTo>
                    <a:pt x="93072" y="57074"/>
                  </a:lnTo>
                  <a:lnTo>
                    <a:pt x="127000" y="84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770"/>
            <p:cNvSpPr/>
            <p:nvPr>
              <p:custDataLst>
                <p:tags r:id="rId173"/>
              </p:custDataLst>
            </p:nvPr>
          </p:nvSpPr>
          <p:spPr>
            <a:xfrm>
              <a:off x="1880061" y="597537"/>
              <a:ext cx="52339" cy="122461"/>
            </a:xfrm>
            <a:custGeom>
              <a:avLst/>
              <a:gdLst/>
              <a:ahLst/>
              <a:cxnLst/>
              <a:rect l="0" t="0" r="0" b="0"/>
              <a:pathLst>
                <a:path w="52339" h="122461">
                  <a:moveTo>
                    <a:pt x="37639" y="12063"/>
                  </a:moveTo>
                  <a:lnTo>
                    <a:pt x="37639" y="12063"/>
                  </a:lnTo>
                  <a:lnTo>
                    <a:pt x="37639" y="8692"/>
                  </a:lnTo>
                  <a:lnTo>
                    <a:pt x="33876" y="5155"/>
                  </a:lnTo>
                  <a:lnTo>
                    <a:pt x="26704" y="507"/>
                  </a:lnTo>
                  <a:lnTo>
                    <a:pt x="21961" y="1753"/>
                  </a:lnTo>
                  <a:lnTo>
                    <a:pt x="18720" y="3073"/>
                  </a:lnTo>
                  <a:lnTo>
                    <a:pt x="7417" y="15044"/>
                  </a:lnTo>
                  <a:lnTo>
                    <a:pt x="3040" y="31732"/>
                  </a:lnTo>
                  <a:lnTo>
                    <a:pt x="0" y="78336"/>
                  </a:lnTo>
                  <a:lnTo>
                    <a:pt x="1087" y="99903"/>
                  </a:lnTo>
                  <a:lnTo>
                    <a:pt x="6342" y="113192"/>
                  </a:lnTo>
                  <a:lnTo>
                    <a:pt x="9718" y="117582"/>
                  </a:lnTo>
                  <a:lnTo>
                    <a:pt x="17234" y="122460"/>
                  </a:lnTo>
                  <a:lnTo>
                    <a:pt x="21213" y="121645"/>
                  </a:lnTo>
                  <a:lnTo>
                    <a:pt x="29398" y="115094"/>
                  </a:lnTo>
                  <a:lnTo>
                    <a:pt x="45445" y="79138"/>
                  </a:lnTo>
                  <a:lnTo>
                    <a:pt x="52338" y="47851"/>
                  </a:lnTo>
                  <a:lnTo>
                    <a:pt x="49061" y="11319"/>
                  </a:lnTo>
                  <a:lnTo>
                    <a:pt x="47371" y="5217"/>
                  </a:lnTo>
                  <a:lnTo>
                    <a:pt x="45538" y="1854"/>
                  </a:lnTo>
                  <a:lnTo>
                    <a:pt x="43611" y="318"/>
                  </a:lnTo>
                  <a:lnTo>
                    <a:pt x="41620" y="0"/>
                  </a:lnTo>
                  <a:lnTo>
                    <a:pt x="40293" y="1199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771"/>
            <p:cNvSpPr/>
            <p:nvPr>
              <p:custDataLst>
                <p:tags r:id="rId174"/>
              </p:custDataLst>
            </p:nvPr>
          </p:nvSpPr>
          <p:spPr>
            <a:xfrm>
              <a:off x="1962150" y="569212"/>
              <a:ext cx="194047" cy="173739"/>
            </a:xfrm>
            <a:custGeom>
              <a:avLst/>
              <a:gdLst/>
              <a:ahLst/>
              <a:cxnLst/>
              <a:rect l="0" t="0" r="0" b="0"/>
              <a:pathLst>
                <a:path w="194047" h="173739">
                  <a:moveTo>
                    <a:pt x="0" y="40388"/>
                  </a:moveTo>
                  <a:lnTo>
                    <a:pt x="0" y="40388"/>
                  </a:lnTo>
                  <a:lnTo>
                    <a:pt x="11556" y="17276"/>
                  </a:lnTo>
                  <a:lnTo>
                    <a:pt x="11937" y="17925"/>
                  </a:lnTo>
                  <a:lnTo>
                    <a:pt x="12361" y="22408"/>
                  </a:lnTo>
                  <a:lnTo>
                    <a:pt x="8975" y="41854"/>
                  </a:lnTo>
                  <a:lnTo>
                    <a:pt x="7916" y="87345"/>
                  </a:lnTo>
                  <a:lnTo>
                    <a:pt x="8541" y="115829"/>
                  </a:lnTo>
                  <a:lnTo>
                    <a:pt x="9927" y="122432"/>
                  </a:lnTo>
                  <a:lnTo>
                    <a:pt x="12968" y="126834"/>
                  </a:lnTo>
                  <a:lnTo>
                    <a:pt x="17112" y="129769"/>
                  </a:lnTo>
                  <a:lnTo>
                    <a:pt x="21991" y="131725"/>
                  </a:lnTo>
                  <a:lnTo>
                    <a:pt x="25950" y="131618"/>
                  </a:lnTo>
                  <a:lnTo>
                    <a:pt x="29294" y="130136"/>
                  </a:lnTo>
                  <a:lnTo>
                    <a:pt x="59312" y="99703"/>
                  </a:lnTo>
                  <a:lnTo>
                    <a:pt x="80168" y="69306"/>
                  </a:lnTo>
                  <a:lnTo>
                    <a:pt x="80962" y="68839"/>
                  </a:lnTo>
                  <a:lnTo>
                    <a:pt x="81491" y="69233"/>
                  </a:lnTo>
                  <a:lnTo>
                    <a:pt x="82079" y="71552"/>
                  </a:lnTo>
                  <a:lnTo>
                    <a:pt x="83116" y="77531"/>
                  </a:lnTo>
                  <a:lnTo>
                    <a:pt x="85859" y="84177"/>
                  </a:lnTo>
                  <a:lnTo>
                    <a:pt x="88284" y="86514"/>
                  </a:lnTo>
                  <a:lnTo>
                    <a:pt x="94741" y="89111"/>
                  </a:lnTo>
                  <a:lnTo>
                    <a:pt x="106077" y="86502"/>
                  </a:lnTo>
                  <a:lnTo>
                    <a:pt x="124564" y="77099"/>
                  </a:lnTo>
                  <a:lnTo>
                    <a:pt x="140859" y="61614"/>
                  </a:lnTo>
                  <a:lnTo>
                    <a:pt x="151504" y="46999"/>
                  </a:lnTo>
                  <a:lnTo>
                    <a:pt x="160758" y="23610"/>
                  </a:lnTo>
                  <a:lnTo>
                    <a:pt x="163170" y="9648"/>
                  </a:lnTo>
                  <a:lnTo>
                    <a:pt x="162402" y="5078"/>
                  </a:lnTo>
                  <a:lnTo>
                    <a:pt x="160479" y="2031"/>
                  </a:lnTo>
                  <a:lnTo>
                    <a:pt x="157786" y="0"/>
                  </a:lnTo>
                  <a:lnTo>
                    <a:pt x="154580" y="57"/>
                  </a:lnTo>
                  <a:lnTo>
                    <a:pt x="147254" y="3884"/>
                  </a:lnTo>
                  <a:lnTo>
                    <a:pt x="144736" y="6879"/>
                  </a:lnTo>
                  <a:lnTo>
                    <a:pt x="141938" y="13971"/>
                  </a:lnTo>
                  <a:lnTo>
                    <a:pt x="140363" y="29268"/>
                  </a:lnTo>
                  <a:lnTo>
                    <a:pt x="143267" y="43835"/>
                  </a:lnTo>
                  <a:lnTo>
                    <a:pt x="166406" y="84525"/>
                  </a:lnTo>
                  <a:lnTo>
                    <a:pt x="190541" y="122766"/>
                  </a:lnTo>
                  <a:lnTo>
                    <a:pt x="194046" y="138619"/>
                  </a:lnTo>
                  <a:lnTo>
                    <a:pt x="192864" y="145386"/>
                  </a:lnTo>
                  <a:lnTo>
                    <a:pt x="185906" y="156669"/>
                  </a:lnTo>
                  <a:lnTo>
                    <a:pt x="166718" y="170954"/>
                  </a:lnTo>
                  <a:lnTo>
                    <a:pt x="139700" y="173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409"/>
          <p:cNvGrpSpPr/>
          <p:nvPr/>
        </p:nvGrpSpPr>
        <p:grpSpPr>
          <a:xfrm>
            <a:off x="2717800" y="459030"/>
            <a:ext cx="408411" cy="257604"/>
            <a:chOff x="2717800" y="459030"/>
            <a:chExt cx="408411" cy="257604"/>
          </a:xfrm>
        </p:grpSpPr>
        <p:sp>
          <p:nvSpPr>
            <p:cNvPr id="14" name="SMARTInkShape-1772"/>
            <p:cNvSpPr/>
            <p:nvPr>
              <p:custDataLst>
                <p:tags r:id="rId162"/>
              </p:custDataLst>
            </p:nvPr>
          </p:nvSpPr>
          <p:spPr>
            <a:xfrm>
              <a:off x="2717800" y="490595"/>
              <a:ext cx="184151" cy="226039"/>
            </a:xfrm>
            <a:custGeom>
              <a:avLst/>
              <a:gdLst/>
              <a:ahLst/>
              <a:cxnLst/>
              <a:rect l="0" t="0" r="0" b="0"/>
              <a:pathLst>
                <a:path w="184151" h="226039">
                  <a:moveTo>
                    <a:pt x="0" y="61855"/>
                  </a:moveTo>
                  <a:lnTo>
                    <a:pt x="0" y="61855"/>
                  </a:lnTo>
                  <a:lnTo>
                    <a:pt x="0" y="55113"/>
                  </a:lnTo>
                  <a:lnTo>
                    <a:pt x="706" y="55244"/>
                  </a:lnTo>
                  <a:lnTo>
                    <a:pt x="3371" y="61033"/>
                  </a:lnTo>
                  <a:lnTo>
                    <a:pt x="7839" y="98653"/>
                  </a:lnTo>
                  <a:lnTo>
                    <a:pt x="12765" y="140314"/>
                  </a:lnTo>
                  <a:lnTo>
                    <a:pt x="17600" y="184205"/>
                  </a:lnTo>
                  <a:lnTo>
                    <a:pt x="18153" y="223834"/>
                  </a:lnTo>
                  <a:lnTo>
                    <a:pt x="17041" y="225580"/>
                  </a:lnTo>
                  <a:lnTo>
                    <a:pt x="15594" y="226038"/>
                  </a:lnTo>
                  <a:lnTo>
                    <a:pt x="14629" y="223522"/>
                  </a:lnTo>
                  <a:lnTo>
                    <a:pt x="9583" y="184779"/>
                  </a:lnTo>
                  <a:lnTo>
                    <a:pt x="6283" y="145272"/>
                  </a:lnTo>
                  <a:lnTo>
                    <a:pt x="2881" y="105464"/>
                  </a:lnTo>
                  <a:lnTo>
                    <a:pt x="5009" y="61763"/>
                  </a:lnTo>
                  <a:lnTo>
                    <a:pt x="5754" y="42058"/>
                  </a:lnTo>
                  <a:lnTo>
                    <a:pt x="8069" y="35957"/>
                  </a:lnTo>
                  <a:lnTo>
                    <a:pt x="11730" y="31890"/>
                  </a:lnTo>
                  <a:lnTo>
                    <a:pt x="16286" y="29178"/>
                  </a:lnTo>
                  <a:lnTo>
                    <a:pt x="21441" y="30193"/>
                  </a:lnTo>
                  <a:lnTo>
                    <a:pt x="32813" y="38846"/>
                  </a:lnTo>
                  <a:lnTo>
                    <a:pt x="63640" y="84216"/>
                  </a:lnTo>
                  <a:lnTo>
                    <a:pt x="90905" y="127385"/>
                  </a:lnTo>
                  <a:lnTo>
                    <a:pt x="114696" y="167697"/>
                  </a:lnTo>
                  <a:lnTo>
                    <a:pt x="144467" y="211272"/>
                  </a:lnTo>
                  <a:lnTo>
                    <a:pt x="148523" y="213677"/>
                  </a:lnTo>
                  <a:lnTo>
                    <a:pt x="152638" y="214575"/>
                  </a:lnTo>
                  <a:lnTo>
                    <a:pt x="156792" y="214469"/>
                  </a:lnTo>
                  <a:lnTo>
                    <a:pt x="160972" y="211575"/>
                  </a:lnTo>
                  <a:lnTo>
                    <a:pt x="169380" y="200834"/>
                  </a:lnTo>
                  <a:lnTo>
                    <a:pt x="180501" y="162921"/>
                  </a:lnTo>
                  <a:lnTo>
                    <a:pt x="183429" y="125328"/>
                  </a:lnTo>
                  <a:lnTo>
                    <a:pt x="183936" y="87247"/>
                  </a:lnTo>
                  <a:lnTo>
                    <a:pt x="184108" y="46566"/>
                  </a:lnTo>
                  <a:lnTo>
                    <a:pt x="182263" y="8406"/>
                  </a:lnTo>
                  <a:lnTo>
                    <a:pt x="180489" y="0"/>
                  </a:lnTo>
                  <a:lnTo>
                    <a:pt x="184150" y="4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773"/>
            <p:cNvSpPr/>
            <p:nvPr>
              <p:custDataLst>
                <p:tags r:id="rId163"/>
              </p:custDataLst>
            </p:nvPr>
          </p:nvSpPr>
          <p:spPr>
            <a:xfrm>
              <a:off x="3016250" y="459030"/>
              <a:ext cx="109961" cy="244595"/>
            </a:xfrm>
            <a:custGeom>
              <a:avLst/>
              <a:gdLst/>
              <a:ahLst/>
              <a:cxnLst/>
              <a:rect l="0" t="0" r="0" b="0"/>
              <a:pathLst>
                <a:path w="109961" h="244595">
                  <a:moveTo>
                    <a:pt x="6350" y="87070"/>
                  </a:moveTo>
                  <a:lnTo>
                    <a:pt x="6350" y="87070"/>
                  </a:lnTo>
                  <a:lnTo>
                    <a:pt x="6350" y="81603"/>
                  </a:lnTo>
                  <a:lnTo>
                    <a:pt x="6350" y="120088"/>
                  </a:lnTo>
                  <a:lnTo>
                    <a:pt x="6350" y="156198"/>
                  </a:lnTo>
                  <a:lnTo>
                    <a:pt x="2692" y="197438"/>
                  </a:lnTo>
                  <a:lnTo>
                    <a:pt x="6166" y="244594"/>
                  </a:lnTo>
                  <a:lnTo>
                    <a:pt x="11352" y="202332"/>
                  </a:lnTo>
                  <a:lnTo>
                    <a:pt x="15805" y="157502"/>
                  </a:lnTo>
                  <a:lnTo>
                    <a:pt x="19114" y="112036"/>
                  </a:lnTo>
                  <a:lnTo>
                    <a:pt x="25831" y="68352"/>
                  </a:lnTo>
                  <a:lnTo>
                    <a:pt x="37323" y="22381"/>
                  </a:lnTo>
                  <a:lnTo>
                    <a:pt x="42521" y="13605"/>
                  </a:lnTo>
                  <a:lnTo>
                    <a:pt x="55822" y="1973"/>
                  </a:lnTo>
                  <a:lnTo>
                    <a:pt x="61909" y="0"/>
                  </a:lnTo>
                  <a:lnTo>
                    <a:pt x="67378" y="95"/>
                  </a:lnTo>
                  <a:lnTo>
                    <a:pt x="72436" y="1570"/>
                  </a:lnTo>
                  <a:lnTo>
                    <a:pt x="81817" y="10735"/>
                  </a:lnTo>
                  <a:lnTo>
                    <a:pt x="106004" y="57129"/>
                  </a:lnTo>
                  <a:lnTo>
                    <a:pt x="108769" y="62876"/>
                  </a:lnTo>
                  <a:lnTo>
                    <a:pt x="109960" y="76787"/>
                  </a:lnTo>
                  <a:lnTo>
                    <a:pt x="106727" y="93789"/>
                  </a:lnTo>
                  <a:lnTo>
                    <a:pt x="98234" y="115456"/>
                  </a:lnTo>
                  <a:lnTo>
                    <a:pt x="79878" y="131671"/>
                  </a:lnTo>
                  <a:lnTo>
                    <a:pt x="56668" y="141465"/>
                  </a:lnTo>
                  <a:lnTo>
                    <a:pt x="0" y="137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410"/>
          <p:cNvGrpSpPr/>
          <p:nvPr/>
        </p:nvGrpSpPr>
        <p:grpSpPr>
          <a:xfrm>
            <a:off x="908050" y="446788"/>
            <a:ext cx="3924301" cy="736691"/>
            <a:chOff x="908050" y="446788"/>
            <a:chExt cx="3924301" cy="736691"/>
          </a:xfrm>
        </p:grpSpPr>
        <p:sp>
          <p:nvSpPr>
            <p:cNvPr id="17" name="SMARTInkShape-1774"/>
            <p:cNvSpPr/>
            <p:nvPr>
              <p:custDataLst>
                <p:tags r:id="rId149"/>
              </p:custDataLst>
            </p:nvPr>
          </p:nvSpPr>
          <p:spPr>
            <a:xfrm>
              <a:off x="3444391" y="647700"/>
              <a:ext cx="10010" cy="95251"/>
            </a:xfrm>
            <a:custGeom>
              <a:avLst/>
              <a:gdLst/>
              <a:ahLst/>
              <a:cxnLst/>
              <a:rect l="0" t="0" r="0" b="0"/>
              <a:pathLst>
                <a:path w="10010" h="9525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775"/>
                  </a:lnTo>
                  <a:lnTo>
                    <a:pt x="5265" y="48924"/>
                  </a:lnTo>
                  <a:lnTo>
                    <a:pt x="1000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775"/>
            <p:cNvSpPr/>
            <p:nvPr>
              <p:custDataLst>
                <p:tags r:id="rId150"/>
              </p:custDataLst>
            </p:nvPr>
          </p:nvSpPr>
          <p:spPr>
            <a:xfrm>
              <a:off x="3441700" y="574780"/>
              <a:ext cx="6351" cy="15771"/>
            </a:xfrm>
            <a:custGeom>
              <a:avLst/>
              <a:gdLst/>
              <a:ahLst/>
              <a:cxnLst/>
              <a:rect l="0" t="0" r="0" b="0"/>
              <a:pathLst>
                <a:path w="6351" h="15771">
                  <a:moveTo>
                    <a:pt x="0" y="9420"/>
                  </a:moveTo>
                  <a:lnTo>
                    <a:pt x="0" y="9420"/>
                  </a:lnTo>
                  <a:lnTo>
                    <a:pt x="0" y="0"/>
                  </a:lnTo>
                  <a:lnTo>
                    <a:pt x="0" y="1235"/>
                  </a:lnTo>
                  <a:lnTo>
                    <a:pt x="6350" y="15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776"/>
            <p:cNvSpPr/>
            <p:nvPr>
              <p:custDataLst>
                <p:tags r:id="rId151"/>
              </p:custDataLst>
            </p:nvPr>
          </p:nvSpPr>
          <p:spPr>
            <a:xfrm>
              <a:off x="3520879" y="622300"/>
              <a:ext cx="92272" cy="120651"/>
            </a:xfrm>
            <a:custGeom>
              <a:avLst/>
              <a:gdLst/>
              <a:ahLst/>
              <a:cxnLst/>
              <a:rect l="0" t="0" r="0" b="0"/>
              <a:pathLst>
                <a:path w="92272" h="120651">
                  <a:moveTo>
                    <a:pt x="3371" y="0"/>
                  </a:moveTo>
                  <a:lnTo>
                    <a:pt x="3371" y="0"/>
                  </a:lnTo>
                  <a:lnTo>
                    <a:pt x="3371" y="39966"/>
                  </a:lnTo>
                  <a:lnTo>
                    <a:pt x="3371" y="85527"/>
                  </a:lnTo>
                  <a:lnTo>
                    <a:pt x="3371" y="116591"/>
                  </a:lnTo>
                  <a:lnTo>
                    <a:pt x="0" y="105963"/>
                  </a:lnTo>
                  <a:lnTo>
                    <a:pt x="2440" y="64005"/>
                  </a:lnTo>
                  <a:lnTo>
                    <a:pt x="6858" y="36368"/>
                  </a:lnTo>
                  <a:lnTo>
                    <a:pt x="17104" y="11481"/>
                  </a:lnTo>
                  <a:lnTo>
                    <a:pt x="20993" y="5538"/>
                  </a:lnTo>
                  <a:lnTo>
                    <a:pt x="25702" y="2281"/>
                  </a:lnTo>
                  <a:lnTo>
                    <a:pt x="36579" y="543"/>
                  </a:lnTo>
                  <a:lnTo>
                    <a:pt x="57974" y="6903"/>
                  </a:lnTo>
                  <a:lnTo>
                    <a:pt x="68326" y="13886"/>
                  </a:lnTo>
                  <a:lnTo>
                    <a:pt x="75984" y="23811"/>
                  </a:lnTo>
                  <a:lnTo>
                    <a:pt x="86818" y="49937"/>
                  </a:lnTo>
                  <a:lnTo>
                    <a:pt x="91194" y="90689"/>
                  </a:lnTo>
                  <a:lnTo>
                    <a:pt x="92271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777"/>
            <p:cNvSpPr/>
            <p:nvPr>
              <p:custDataLst>
                <p:tags r:id="rId152"/>
              </p:custDataLst>
            </p:nvPr>
          </p:nvSpPr>
          <p:spPr>
            <a:xfrm>
              <a:off x="3741523" y="446788"/>
              <a:ext cx="55778" cy="327913"/>
            </a:xfrm>
            <a:custGeom>
              <a:avLst/>
              <a:gdLst/>
              <a:ahLst/>
              <a:cxnLst/>
              <a:rect l="0" t="0" r="0" b="0"/>
              <a:pathLst>
                <a:path w="55778" h="327913">
                  <a:moveTo>
                    <a:pt x="55777" y="23112"/>
                  </a:moveTo>
                  <a:lnTo>
                    <a:pt x="55777" y="23112"/>
                  </a:lnTo>
                  <a:lnTo>
                    <a:pt x="55777" y="16370"/>
                  </a:lnTo>
                  <a:lnTo>
                    <a:pt x="52014" y="9297"/>
                  </a:lnTo>
                  <a:lnTo>
                    <a:pt x="49035" y="5435"/>
                  </a:lnTo>
                  <a:lnTo>
                    <a:pt x="41962" y="1145"/>
                  </a:lnTo>
                  <a:lnTo>
                    <a:pt x="38100" y="0"/>
                  </a:lnTo>
                  <a:lnTo>
                    <a:pt x="34114" y="649"/>
                  </a:lnTo>
                  <a:lnTo>
                    <a:pt x="25923" y="5132"/>
                  </a:lnTo>
                  <a:lnTo>
                    <a:pt x="19460" y="17473"/>
                  </a:lnTo>
                  <a:lnTo>
                    <a:pt x="9563" y="57511"/>
                  </a:lnTo>
                  <a:lnTo>
                    <a:pt x="6335" y="100489"/>
                  </a:lnTo>
                  <a:lnTo>
                    <a:pt x="881" y="143759"/>
                  </a:lnTo>
                  <a:lnTo>
                    <a:pt x="0" y="185703"/>
                  </a:lnTo>
                  <a:lnTo>
                    <a:pt x="3189" y="226274"/>
                  </a:lnTo>
                  <a:lnTo>
                    <a:pt x="4447" y="265733"/>
                  </a:lnTo>
                  <a:lnTo>
                    <a:pt x="4907" y="308731"/>
                  </a:lnTo>
                  <a:lnTo>
                    <a:pt x="4977" y="327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778"/>
            <p:cNvSpPr/>
            <p:nvPr>
              <p:custDataLst>
                <p:tags r:id="rId153"/>
              </p:custDataLst>
            </p:nvPr>
          </p:nvSpPr>
          <p:spPr>
            <a:xfrm>
              <a:off x="3691633" y="647700"/>
              <a:ext cx="99318" cy="101601"/>
            </a:xfrm>
            <a:custGeom>
              <a:avLst/>
              <a:gdLst/>
              <a:ahLst/>
              <a:cxnLst/>
              <a:rect l="0" t="0" r="0" b="0"/>
              <a:pathLst>
                <a:path w="99318" h="101601">
                  <a:moveTo>
                    <a:pt x="29467" y="101600"/>
                  </a:moveTo>
                  <a:lnTo>
                    <a:pt x="29467" y="101600"/>
                  </a:lnTo>
                  <a:lnTo>
                    <a:pt x="20678" y="87785"/>
                  </a:lnTo>
                  <a:lnTo>
                    <a:pt x="1266" y="65284"/>
                  </a:lnTo>
                  <a:lnTo>
                    <a:pt x="83" y="62572"/>
                  </a:lnTo>
                  <a:lnTo>
                    <a:pt x="0" y="60059"/>
                  </a:lnTo>
                  <a:lnTo>
                    <a:pt x="1789" y="55386"/>
                  </a:lnTo>
                  <a:lnTo>
                    <a:pt x="20237" y="40861"/>
                  </a:lnTo>
                  <a:lnTo>
                    <a:pt x="67276" y="15468"/>
                  </a:lnTo>
                  <a:lnTo>
                    <a:pt x="99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779"/>
            <p:cNvSpPr/>
            <p:nvPr>
              <p:custDataLst>
                <p:tags r:id="rId154"/>
              </p:custDataLst>
            </p:nvPr>
          </p:nvSpPr>
          <p:spPr>
            <a:xfrm>
              <a:off x="3819770" y="639631"/>
              <a:ext cx="71197" cy="131430"/>
            </a:xfrm>
            <a:custGeom>
              <a:avLst/>
              <a:gdLst/>
              <a:ahLst/>
              <a:cxnLst/>
              <a:rect l="0" t="0" r="0" b="0"/>
              <a:pathLst>
                <a:path w="71197" h="131430">
                  <a:moveTo>
                    <a:pt x="34680" y="46169"/>
                  </a:moveTo>
                  <a:lnTo>
                    <a:pt x="34680" y="46169"/>
                  </a:lnTo>
                  <a:lnTo>
                    <a:pt x="34680" y="51636"/>
                  </a:lnTo>
                  <a:lnTo>
                    <a:pt x="58445" y="34198"/>
                  </a:lnTo>
                  <a:lnTo>
                    <a:pt x="67435" y="19104"/>
                  </a:lnTo>
                  <a:lnTo>
                    <a:pt x="71196" y="7968"/>
                  </a:lnTo>
                  <a:lnTo>
                    <a:pt x="70313" y="5179"/>
                  </a:lnTo>
                  <a:lnTo>
                    <a:pt x="65568" y="199"/>
                  </a:lnTo>
                  <a:lnTo>
                    <a:pt x="62328" y="0"/>
                  </a:lnTo>
                  <a:lnTo>
                    <a:pt x="54964" y="3542"/>
                  </a:lnTo>
                  <a:lnTo>
                    <a:pt x="24902" y="30816"/>
                  </a:lnTo>
                  <a:lnTo>
                    <a:pt x="8264" y="57377"/>
                  </a:lnTo>
                  <a:lnTo>
                    <a:pt x="42" y="85316"/>
                  </a:lnTo>
                  <a:lnTo>
                    <a:pt x="0" y="99081"/>
                  </a:lnTo>
                  <a:lnTo>
                    <a:pt x="977" y="104727"/>
                  </a:lnTo>
                  <a:lnTo>
                    <a:pt x="12464" y="122786"/>
                  </a:lnTo>
                  <a:lnTo>
                    <a:pt x="23395" y="129610"/>
                  </a:lnTo>
                  <a:lnTo>
                    <a:pt x="29273" y="131429"/>
                  </a:lnTo>
                  <a:lnTo>
                    <a:pt x="66430" y="122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780"/>
            <p:cNvSpPr/>
            <p:nvPr>
              <p:custDataLst>
                <p:tags r:id="rId155"/>
              </p:custDataLst>
            </p:nvPr>
          </p:nvSpPr>
          <p:spPr>
            <a:xfrm>
              <a:off x="3949700" y="622300"/>
              <a:ext cx="88901" cy="142531"/>
            </a:xfrm>
            <a:custGeom>
              <a:avLst/>
              <a:gdLst/>
              <a:ahLst/>
              <a:cxnLst/>
              <a:rect l="0" t="0" r="0" b="0"/>
              <a:pathLst>
                <a:path w="88901" h="142531">
                  <a:moveTo>
                    <a:pt x="0" y="38100"/>
                  </a:moveTo>
                  <a:lnTo>
                    <a:pt x="0" y="38100"/>
                  </a:lnTo>
                  <a:lnTo>
                    <a:pt x="0" y="21899"/>
                  </a:lnTo>
                  <a:lnTo>
                    <a:pt x="1411" y="20243"/>
                  </a:lnTo>
                  <a:lnTo>
                    <a:pt x="3763" y="20551"/>
                  </a:lnTo>
                  <a:lnTo>
                    <a:pt x="6742" y="22167"/>
                  </a:lnTo>
                  <a:lnTo>
                    <a:pt x="17676" y="34555"/>
                  </a:lnTo>
                  <a:lnTo>
                    <a:pt x="29854" y="58373"/>
                  </a:lnTo>
                  <a:lnTo>
                    <a:pt x="32553" y="75803"/>
                  </a:lnTo>
                  <a:lnTo>
                    <a:pt x="28225" y="103364"/>
                  </a:lnTo>
                  <a:lnTo>
                    <a:pt x="17492" y="134169"/>
                  </a:lnTo>
                  <a:lnTo>
                    <a:pt x="12948" y="140769"/>
                  </a:lnTo>
                  <a:lnTo>
                    <a:pt x="10749" y="142530"/>
                  </a:lnTo>
                  <a:lnTo>
                    <a:pt x="9282" y="140881"/>
                  </a:lnTo>
                  <a:lnTo>
                    <a:pt x="7653" y="131523"/>
                  </a:lnTo>
                  <a:lnTo>
                    <a:pt x="10107" y="117130"/>
                  </a:lnTo>
                  <a:lnTo>
                    <a:pt x="26174" y="73358"/>
                  </a:lnTo>
                  <a:lnTo>
                    <a:pt x="55894" y="2891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781"/>
            <p:cNvSpPr/>
            <p:nvPr>
              <p:custDataLst>
                <p:tags r:id="rId156"/>
              </p:custDataLst>
            </p:nvPr>
          </p:nvSpPr>
          <p:spPr>
            <a:xfrm>
              <a:off x="4069035" y="634379"/>
              <a:ext cx="71166" cy="119736"/>
            </a:xfrm>
            <a:custGeom>
              <a:avLst/>
              <a:gdLst/>
              <a:ahLst/>
              <a:cxnLst/>
              <a:rect l="0" t="0" r="0" b="0"/>
              <a:pathLst>
                <a:path w="71166" h="119736">
                  <a:moveTo>
                    <a:pt x="26715" y="45071"/>
                  </a:moveTo>
                  <a:lnTo>
                    <a:pt x="26715" y="45071"/>
                  </a:lnTo>
                  <a:lnTo>
                    <a:pt x="26715" y="50538"/>
                  </a:lnTo>
                  <a:lnTo>
                    <a:pt x="36854" y="40402"/>
                  </a:lnTo>
                  <a:lnTo>
                    <a:pt x="59318" y="11631"/>
                  </a:lnTo>
                  <a:lnTo>
                    <a:pt x="62372" y="2927"/>
                  </a:lnTo>
                  <a:lnTo>
                    <a:pt x="61775" y="747"/>
                  </a:lnTo>
                  <a:lnTo>
                    <a:pt x="59966" y="0"/>
                  </a:lnTo>
                  <a:lnTo>
                    <a:pt x="57349" y="207"/>
                  </a:lnTo>
                  <a:lnTo>
                    <a:pt x="40182" y="10611"/>
                  </a:lnTo>
                  <a:lnTo>
                    <a:pt x="10221" y="50858"/>
                  </a:lnTo>
                  <a:lnTo>
                    <a:pt x="582" y="77046"/>
                  </a:lnTo>
                  <a:lnTo>
                    <a:pt x="0" y="103777"/>
                  </a:lnTo>
                  <a:lnTo>
                    <a:pt x="2555" y="109608"/>
                  </a:lnTo>
                  <a:lnTo>
                    <a:pt x="6375" y="113496"/>
                  </a:lnTo>
                  <a:lnTo>
                    <a:pt x="16969" y="117815"/>
                  </a:lnTo>
                  <a:lnTo>
                    <a:pt x="31085" y="119735"/>
                  </a:lnTo>
                  <a:lnTo>
                    <a:pt x="71165" y="108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782"/>
            <p:cNvSpPr/>
            <p:nvPr>
              <p:custDataLst>
                <p:tags r:id="rId157"/>
              </p:custDataLst>
            </p:nvPr>
          </p:nvSpPr>
          <p:spPr>
            <a:xfrm>
              <a:off x="4187598" y="641072"/>
              <a:ext cx="104154" cy="114649"/>
            </a:xfrm>
            <a:custGeom>
              <a:avLst/>
              <a:gdLst/>
              <a:ahLst/>
              <a:cxnLst/>
              <a:rect l="0" t="0" r="0" b="0"/>
              <a:pathLst>
                <a:path w="104154" h="114649">
                  <a:moveTo>
                    <a:pt x="28802" y="12978"/>
                  </a:moveTo>
                  <a:lnTo>
                    <a:pt x="28802" y="12978"/>
                  </a:lnTo>
                  <a:lnTo>
                    <a:pt x="28802" y="19720"/>
                  </a:lnTo>
                  <a:lnTo>
                    <a:pt x="25039" y="26793"/>
                  </a:lnTo>
                  <a:lnTo>
                    <a:pt x="19368" y="36051"/>
                  </a:lnTo>
                  <a:lnTo>
                    <a:pt x="7787" y="76424"/>
                  </a:lnTo>
                  <a:lnTo>
                    <a:pt x="2098" y="109972"/>
                  </a:lnTo>
                  <a:lnTo>
                    <a:pt x="0" y="114648"/>
                  </a:lnTo>
                  <a:lnTo>
                    <a:pt x="22845" y="71593"/>
                  </a:lnTo>
                  <a:lnTo>
                    <a:pt x="43505" y="35200"/>
                  </a:lnTo>
                  <a:lnTo>
                    <a:pt x="73515" y="7603"/>
                  </a:lnTo>
                  <a:lnTo>
                    <a:pt x="79778" y="3045"/>
                  </a:lnTo>
                  <a:lnTo>
                    <a:pt x="85363" y="711"/>
                  </a:lnTo>
                  <a:lnTo>
                    <a:pt x="95333" y="0"/>
                  </a:lnTo>
                  <a:lnTo>
                    <a:pt x="98556" y="1504"/>
                  </a:lnTo>
                  <a:lnTo>
                    <a:pt x="100704" y="3918"/>
                  </a:lnTo>
                  <a:lnTo>
                    <a:pt x="102137" y="6938"/>
                  </a:lnTo>
                  <a:lnTo>
                    <a:pt x="104153" y="24672"/>
                  </a:lnTo>
                  <a:lnTo>
                    <a:pt x="97982" y="66085"/>
                  </a:lnTo>
                  <a:lnTo>
                    <a:pt x="79602" y="108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783"/>
            <p:cNvSpPr/>
            <p:nvPr>
              <p:custDataLst>
                <p:tags r:id="rId158"/>
              </p:custDataLst>
            </p:nvPr>
          </p:nvSpPr>
          <p:spPr>
            <a:xfrm>
              <a:off x="4377477" y="629173"/>
              <a:ext cx="251674" cy="158228"/>
            </a:xfrm>
            <a:custGeom>
              <a:avLst/>
              <a:gdLst/>
              <a:ahLst/>
              <a:cxnLst/>
              <a:rect l="0" t="0" r="0" b="0"/>
              <a:pathLst>
                <a:path w="251674" h="158228">
                  <a:moveTo>
                    <a:pt x="61173" y="12177"/>
                  </a:moveTo>
                  <a:lnTo>
                    <a:pt x="61173" y="12177"/>
                  </a:lnTo>
                  <a:lnTo>
                    <a:pt x="72108" y="1242"/>
                  </a:lnTo>
                  <a:lnTo>
                    <a:pt x="71991" y="654"/>
                  </a:lnTo>
                  <a:lnTo>
                    <a:pt x="71207" y="262"/>
                  </a:lnTo>
                  <a:lnTo>
                    <a:pt x="69979" y="0"/>
                  </a:lnTo>
                  <a:lnTo>
                    <a:pt x="58137" y="6374"/>
                  </a:lnTo>
                  <a:lnTo>
                    <a:pt x="23718" y="44331"/>
                  </a:lnTo>
                  <a:lnTo>
                    <a:pt x="5528" y="82472"/>
                  </a:lnTo>
                  <a:lnTo>
                    <a:pt x="0" y="105677"/>
                  </a:lnTo>
                  <a:lnTo>
                    <a:pt x="589" y="115586"/>
                  </a:lnTo>
                  <a:lnTo>
                    <a:pt x="1734" y="119217"/>
                  </a:lnTo>
                  <a:lnTo>
                    <a:pt x="6768" y="125132"/>
                  </a:lnTo>
                  <a:lnTo>
                    <a:pt x="10087" y="127697"/>
                  </a:lnTo>
                  <a:lnTo>
                    <a:pt x="21299" y="128665"/>
                  </a:lnTo>
                  <a:lnTo>
                    <a:pt x="28241" y="127936"/>
                  </a:lnTo>
                  <a:lnTo>
                    <a:pt x="72751" y="107193"/>
                  </a:lnTo>
                  <a:lnTo>
                    <a:pt x="112797" y="81981"/>
                  </a:lnTo>
                  <a:lnTo>
                    <a:pt x="136441" y="64845"/>
                  </a:lnTo>
                  <a:lnTo>
                    <a:pt x="157006" y="38398"/>
                  </a:lnTo>
                  <a:lnTo>
                    <a:pt x="160209" y="31357"/>
                  </a:lnTo>
                  <a:lnTo>
                    <a:pt x="158947" y="28491"/>
                  </a:lnTo>
                  <a:lnTo>
                    <a:pt x="151900" y="23426"/>
                  </a:lnTo>
                  <a:lnTo>
                    <a:pt x="147763" y="23204"/>
                  </a:lnTo>
                  <a:lnTo>
                    <a:pt x="139404" y="26721"/>
                  </a:lnTo>
                  <a:lnTo>
                    <a:pt x="126764" y="40005"/>
                  </a:lnTo>
                  <a:lnTo>
                    <a:pt x="111263" y="72185"/>
                  </a:lnTo>
                  <a:lnTo>
                    <a:pt x="108129" y="86825"/>
                  </a:lnTo>
                  <a:lnTo>
                    <a:pt x="110822" y="94398"/>
                  </a:lnTo>
                  <a:lnTo>
                    <a:pt x="123220" y="110338"/>
                  </a:lnTo>
                  <a:lnTo>
                    <a:pt x="156776" y="131808"/>
                  </a:lnTo>
                  <a:lnTo>
                    <a:pt x="194628" y="144833"/>
                  </a:lnTo>
                  <a:lnTo>
                    <a:pt x="251673" y="158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784"/>
            <p:cNvSpPr/>
            <p:nvPr>
              <p:custDataLst>
                <p:tags r:id="rId159"/>
              </p:custDataLst>
            </p:nvPr>
          </p:nvSpPr>
          <p:spPr>
            <a:xfrm>
              <a:off x="908050" y="895350"/>
              <a:ext cx="3765551" cy="288129"/>
            </a:xfrm>
            <a:custGeom>
              <a:avLst/>
              <a:gdLst/>
              <a:ahLst/>
              <a:cxnLst/>
              <a:rect l="0" t="0" r="0" b="0"/>
              <a:pathLst>
                <a:path w="3765551" h="288129">
                  <a:moveTo>
                    <a:pt x="3765550" y="31750"/>
                  </a:moveTo>
                  <a:lnTo>
                    <a:pt x="3765550" y="31750"/>
                  </a:lnTo>
                  <a:lnTo>
                    <a:pt x="3752998" y="29869"/>
                  </a:lnTo>
                  <a:lnTo>
                    <a:pt x="3713876" y="22290"/>
                  </a:lnTo>
                  <a:lnTo>
                    <a:pt x="3668899" y="10256"/>
                  </a:lnTo>
                  <a:lnTo>
                    <a:pt x="3624102" y="3353"/>
                  </a:lnTo>
                  <a:lnTo>
                    <a:pt x="3584386" y="1490"/>
                  </a:lnTo>
                  <a:lnTo>
                    <a:pt x="3550272" y="662"/>
                  </a:lnTo>
                  <a:lnTo>
                    <a:pt x="3505384" y="196"/>
                  </a:lnTo>
                  <a:lnTo>
                    <a:pt x="3458923" y="58"/>
                  </a:lnTo>
                  <a:lnTo>
                    <a:pt x="3426071" y="26"/>
                  </a:lnTo>
                  <a:lnTo>
                    <a:pt x="3392655" y="12"/>
                  </a:lnTo>
                  <a:lnTo>
                    <a:pt x="3357108" y="5"/>
                  </a:lnTo>
                  <a:lnTo>
                    <a:pt x="3319437" y="2"/>
                  </a:lnTo>
                  <a:lnTo>
                    <a:pt x="3279175" y="1"/>
                  </a:lnTo>
                  <a:lnTo>
                    <a:pt x="3237763" y="0"/>
                  </a:lnTo>
                  <a:lnTo>
                    <a:pt x="3194428" y="0"/>
                  </a:lnTo>
                  <a:lnTo>
                    <a:pt x="3146946" y="0"/>
                  </a:lnTo>
                  <a:lnTo>
                    <a:pt x="3099502" y="0"/>
                  </a:lnTo>
                  <a:lnTo>
                    <a:pt x="3075984" y="0"/>
                  </a:lnTo>
                  <a:lnTo>
                    <a:pt x="3051134" y="0"/>
                  </a:lnTo>
                  <a:lnTo>
                    <a:pt x="3025395" y="0"/>
                  </a:lnTo>
                  <a:lnTo>
                    <a:pt x="2999063" y="0"/>
                  </a:lnTo>
                  <a:lnTo>
                    <a:pt x="2972336" y="705"/>
                  </a:lnTo>
                  <a:lnTo>
                    <a:pt x="2945346" y="1881"/>
                  </a:lnTo>
                  <a:lnTo>
                    <a:pt x="2918181" y="3371"/>
                  </a:lnTo>
                  <a:lnTo>
                    <a:pt x="2890193" y="4364"/>
                  </a:lnTo>
                  <a:lnTo>
                    <a:pt x="2861656" y="5026"/>
                  </a:lnTo>
                  <a:lnTo>
                    <a:pt x="2832754" y="5467"/>
                  </a:lnTo>
                  <a:lnTo>
                    <a:pt x="2802903" y="6467"/>
                  </a:lnTo>
                  <a:lnTo>
                    <a:pt x="2772418" y="7839"/>
                  </a:lnTo>
                  <a:lnTo>
                    <a:pt x="2741513" y="9459"/>
                  </a:lnTo>
                  <a:lnTo>
                    <a:pt x="2709619" y="10540"/>
                  </a:lnTo>
                  <a:lnTo>
                    <a:pt x="2677068" y="11260"/>
                  </a:lnTo>
                  <a:lnTo>
                    <a:pt x="2644079" y="11740"/>
                  </a:lnTo>
                  <a:lnTo>
                    <a:pt x="2610797" y="12765"/>
                  </a:lnTo>
                  <a:lnTo>
                    <a:pt x="2577320" y="14155"/>
                  </a:lnTo>
                  <a:lnTo>
                    <a:pt x="2543714" y="15786"/>
                  </a:lnTo>
                  <a:lnTo>
                    <a:pt x="2509315" y="17580"/>
                  </a:lnTo>
                  <a:lnTo>
                    <a:pt x="2474388" y="19481"/>
                  </a:lnTo>
                  <a:lnTo>
                    <a:pt x="2439108" y="21454"/>
                  </a:lnTo>
                  <a:lnTo>
                    <a:pt x="2402183" y="23475"/>
                  </a:lnTo>
                  <a:lnTo>
                    <a:pt x="2364161" y="25528"/>
                  </a:lnTo>
                  <a:lnTo>
                    <a:pt x="2325407" y="27602"/>
                  </a:lnTo>
                  <a:lnTo>
                    <a:pt x="2286872" y="30396"/>
                  </a:lnTo>
                  <a:lnTo>
                    <a:pt x="2248481" y="33669"/>
                  </a:lnTo>
                  <a:lnTo>
                    <a:pt x="2210187" y="37263"/>
                  </a:lnTo>
                  <a:lnTo>
                    <a:pt x="2171253" y="41070"/>
                  </a:lnTo>
                  <a:lnTo>
                    <a:pt x="2131891" y="45019"/>
                  </a:lnTo>
                  <a:lnTo>
                    <a:pt x="2092244" y="49062"/>
                  </a:lnTo>
                  <a:lnTo>
                    <a:pt x="2052407" y="53169"/>
                  </a:lnTo>
                  <a:lnTo>
                    <a:pt x="2012444" y="57318"/>
                  </a:lnTo>
                  <a:lnTo>
                    <a:pt x="1972396" y="61496"/>
                  </a:lnTo>
                  <a:lnTo>
                    <a:pt x="1932291" y="65692"/>
                  </a:lnTo>
                  <a:lnTo>
                    <a:pt x="1892150" y="69900"/>
                  </a:lnTo>
                  <a:lnTo>
                    <a:pt x="1851983" y="74117"/>
                  </a:lnTo>
                  <a:lnTo>
                    <a:pt x="1811094" y="78339"/>
                  </a:lnTo>
                  <a:lnTo>
                    <a:pt x="1769724" y="82565"/>
                  </a:lnTo>
                  <a:lnTo>
                    <a:pt x="1728033" y="86793"/>
                  </a:lnTo>
                  <a:lnTo>
                    <a:pt x="1686127" y="91023"/>
                  </a:lnTo>
                  <a:lnTo>
                    <a:pt x="1644079" y="95254"/>
                  </a:lnTo>
                  <a:lnTo>
                    <a:pt x="1601936" y="99486"/>
                  </a:lnTo>
                  <a:lnTo>
                    <a:pt x="1560435" y="104424"/>
                  </a:lnTo>
                  <a:lnTo>
                    <a:pt x="1519362" y="109833"/>
                  </a:lnTo>
                  <a:lnTo>
                    <a:pt x="1478575" y="115555"/>
                  </a:lnTo>
                  <a:lnTo>
                    <a:pt x="1437978" y="121487"/>
                  </a:lnTo>
                  <a:lnTo>
                    <a:pt x="1397508" y="127558"/>
                  </a:lnTo>
                  <a:lnTo>
                    <a:pt x="1357122" y="133722"/>
                  </a:lnTo>
                  <a:lnTo>
                    <a:pt x="1316087" y="139242"/>
                  </a:lnTo>
                  <a:lnTo>
                    <a:pt x="1274619" y="144334"/>
                  </a:lnTo>
                  <a:lnTo>
                    <a:pt x="1232862" y="149139"/>
                  </a:lnTo>
                  <a:lnTo>
                    <a:pt x="1191620" y="154459"/>
                  </a:lnTo>
                  <a:lnTo>
                    <a:pt x="1150719" y="160123"/>
                  </a:lnTo>
                  <a:lnTo>
                    <a:pt x="1110045" y="166015"/>
                  </a:lnTo>
                  <a:lnTo>
                    <a:pt x="1070230" y="171355"/>
                  </a:lnTo>
                  <a:lnTo>
                    <a:pt x="1030987" y="176325"/>
                  </a:lnTo>
                  <a:lnTo>
                    <a:pt x="992125" y="181050"/>
                  </a:lnTo>
                  <a:lnTo>
                    <a:pt x="954222" y="185611"/>
                  </a:lnTo>
                  <a:lnTo>
                    <a:pt x="916959" y="190063"/>
                  </a:lnTo>
                  <a:lnTo>
                    <a:pt x="880123" y="194442"/>
                  </a:lnTo>
                  <a:lnTo>
                    <a:pt x="844276" y="198772"/>
                  </a:lnTo>
                  <a:lnTo>
                    <a:pt x="809090" y="203070"/>
                  </a:lnTo>
                  <a:lnTo>
                    <a:pt x="774343" y="207347"/>
                  </a:lnTo>
                  <a:lnTo>
                    <a:pt x="740595" y="211609"/>
                  </a:lnTo>
                  <a:lnTo>
                    <a:pt x="707514" y="215862"/>
                  </a:lnTo>
                  <a:lnTo>
                    <a:pt x="674876" y="220108"/>
                  </a:lnTo>
                  <a:lnTo>
                    <a:pt x="643239" y="224350"/>
                  </a:lnTo>
                  <a:lnTo>
                    <a:pt x="612271" y="228589"/>
                  </a:lnTo>
                  <a:lnTo>
                    <a:pt x="581747" y="232826"/>
                  </a:lnTo>
                  <a:lnTo>
                    <a:pt x="552226" y="236356"/>
                  </a:lnTo>
                  <a:lnTo>
                    <a:pt x="523373" y="239415"/>
                  </a:lnTo>
                  <a:lnTo>
                    <a:pt x="494965" y="242160"/>
                  </a:lnTo>
                  <a:lnTo>
                    <a:pt x="468266" y="244696"/>
                  </a:lnTo>
                  <a:lnTo>
                    <a:pt x="442705" y="247092"/>
                  </a:lnTo>
                  <a:lnTo>
                    <a:pt x="417903" y="249394"/>
                  </a:lnTo>
                  <a:lnTo>
                    <a:pt x="371531" y="253835"/>
                  </a:lnTo>
                  <a:lnTo>
                    <a:pt x="328108" y="258160"/>
                  </a:lnTo>
                  <a:lnTo>
                    <a:pt x="287643" y="262434"/>
                  </a:lnTo>
                  <a:lnTo>
                    <a:pt x="250373" y="266685"/>
                  </a:lnTo>
                  <a:lnTo>
                    <a:pt x="215699" y="270927"/>
                  </a:lnTo>
                  <a:lnTo>
                    <a:pt x="169117" y="276576"/>
                  </a:lnTo>
                  <a:lnTo>
                    <a:pt x="126074" y="279269"/>
                  </a:lnTo>
                  <a:lnTo>
                    <a:pt x="92016" y="282399"/>
                  </a:lnTo>
                  <a:lnTo>
                    <a:pt x="53997" y="288128"/>
                  </a:lnTo>
                  <a:lnTo>
                    <a:pt x="21487" y="287552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785"/>
            <p:cNvSpPr/>
            <p:nvPr>
              <p:custDataLst>
                <p:tags r:id="rId160"/>
              </p:custDataLst>
            </p:nvPr>
          </p:nvSpPr>
          <p:spPr>
            <a:xfrm>
              <a:off x="4819650" y="6667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6350" y="8838"/>
                  </a:lnTo>
                  <a:lnTo>
                    <a:pt x="4468" y="12865"/>
                  </a:lnTo>
                  <a:lnTo>
                    <a:pt x="2979" y="14927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786"/>
            <p:cNvSpPr/>
            <p:nvPr>
              <p:custDataLst>
                <p:tags r:id="rId161"/>
              </p:custDataLst>
            </p:nvPr>
          </p:nvSpPr>
          <p:spPr>
            <a:xfrm>
              <a:off x="4819650" y="787400"/>
              <a:ext cx="12701" cy="17645"/>
            </a:xfrm>
            <a:custGeom>
              <a:avLst/>
              <a:gdLst/>
              <a:ahLst/>
              <a:cxnLst/>
              <a:rect l="0" t="0" r="0" b="0"/>
              <a:pathLst>
                <a:path w="12701" h="17645">
                  <a:moveTo>
                    <a:pt x="0" y="0"/>
                  </a:moveTo>
                  <a:lnTo>
                    <a:pt x="0" y="0"/>
                  </a:lnTo>
                  <a:lnTo>
                    <a:pt x="0" y="17644"/>
                  </a:lnTo>
                  <a:lnTo>
                    <a:pt x="3763" y="16544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411"/>
          <p:cNvGrpSpPr/>
          <p:nvPr/>
        </p:nvGrpSpPr>
        <p:grpSpPr>
          <a:xfrm>
            <a:off x="1450666" y="1561005"/>
            <a:ext cx="428935" cy="331604"/>
            <a:chOff x="1450666" y="1561005"/>
            <a:chExt cx="428935" cy="331604"/>
          </a:xfrm>
        </p:grpSpPr>
        <p:sp>
          <p:nvSpPr>
            <p:cNvPr id="31" name="SMARTInkShape-1787"/>
            <p:cNvSpPr/>
            <p:nvPr>
              <p:custDataLst>
                <p:tags r:id="rId145"/>
              </p:custDataLst>
            </p:nvPr>
          </p:nvSpPr>
          <p:spPr>
            <a:xfrm>
              <a:off x="1467112" y="1596133"/>
              <a:ext cx="25139" cy="258068"/>
            </a:xfrm>
            <a:custGeom>
              <a:avLst/>
              <a:gdLst/>
              <a:ahLst/>
              <a:cxnLst/>
              <a:rect l="0" t="0" r="0" b="0"/>
              <a:pathLst>
                <a:path w="25139" h="258068">
                  <a:moveTo>
                    <a:pt x="6088" y="29467"/>
                  </a:moveTo>
                  <a:lnTo>
                    <a:pt x="6088" y="29467"/>
                  </a:lnTo>
                  <a:lnTo>
                    <a:pt x="5382" y="13566"/>
                  </a:lnTo>
                  <a:lnTo>
                    <a:pt x="621" y="83"/>
                  </a:lnTo>
                  <a:lnTo>
                    <a:pt x="326" y="0"/>
                  </a:lnTo>
                  <a:lnTo>
                    <a:pt x="0" y="1789"/>
                  </a:lnTo>
                  <a:lnTo>
                    <a:pt x="8599" y="45962"/>
                  </a:lnTo>
                  <a:lnTo>
                    <a:pt x="14672" y="81391"/>
                  </a:lnTo>
                  <a:lnTo>
                    <a:pt x="17568" y="125442"/>
                  </a:lnTo>
                  <a:lnTo>
                    <a:pt x="22911" y="167664"/>
                  </a:lnTo>
                  <a:lnTo>
                    <a:pt x="24698" y="214574"/>
                  </a:lnTo>
                  <a:lnTo>
                    <a:pt x="25138" y="258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788"/>
            <p:cNvSpPr/>
            <p:nvPr>
              <p:custDataLst>
                <p:tags r:id="rId146"/>
              </p:custDataLst>
            </p:nvPr>
          </p:nvSpPr>
          <p:spPr>
            <a:xfrm>
              <a:off x="1450666" y="1561005"/>
              <a:ext cx="164915" cy="331604"/>
            </a:xfrm>
            <a:custGeom>
              <a:avLst/>
              <a:gdLst/>
              <a:ahLst/>
              <a:cxnLst/>
              <a:rect l="0" t="0" r="0" b="0"/>
              <a:pathLst>
                <a:path w="164915" h="331604">
                  <a:moveTo>
                    <a:pt x="9834" y="83645"/>
                  </a:moveTo>
                  <a:lnTo>
                    <a:pt x="9834" y="83645"/>
                  </a:lnTo>
                  <a:lnTo>
                    <a:pt x="3367" y="38923"/>
                  </a:lnTo>
                  <a:lnTo>
                    <a:pt x="0" y="17321"/>
                  </a:lnTo>
                  <a:lnTo>
                    <a:pt x="1465" y="8777"/>
                  </a:lnTo>
                  <a:lnTo>
                    <a:pt x="5666" y="5511"/>
                  </a:lnTo>
                  <a:lnTo>
                    <a:pt x="19741" y="0"/>
                  </a:lnTo>
                  <a:lnTo>
                    <a:pt x="39637" y="843"/>
                  </a:lnTo>
                  <a:lnTo>
                    <a:pt x="86904" y="16254"/>
                  </a:lnTo>
                  <a:lnTo>
                    <a:pt x="132070" y="54039"/>
                  </a:lnTo>
                  <a:lnTo>
                    <a:pt x="156198" y="84461"/>
                  </a:lnTo>
                  <a:lnTo>
                    <a:pt x="164914" y="124260"/>
                  </a:lnTo>
                  <a:lnTo>
                    <a:pt x="164126" y="165059"/>
                  </a:lnTo>
                  <a:lnTo>
                    <a:pt x="156052" y="203958"/>
                  </a:lnTo>
                  <a:lnTo>
                    <a:pt x="139271" y="241937"/>
                  </a:lnTo>
                  <a:lnTo>
                    <a:pt x="110243" y="284246"/>
                  </a:lnTo>
                  <a:lnTo>
                    <a:pt x="77672" y="318697"/>
                  </a:lnTo>
                  <a:lnTo>
                    <a:pt x="63032" y="328283"/>
                  </a:lnTo>
                  <a:lnTo>
                    <a:pt x="49000" y="331603"/>
                  </a:lnTo>
                  <a:lnTo>
                    <a:pt x="42295" y="331500"/>
                  </a:lnTo>
                  <a:lnTo>
                    <a:pt x="37825" y="330020"/>
                  </a:lnTo>
                  <a:lnTo>
                    <a:pt x="34844" y="327623"/>
                  </a:lnTo>
                  <a:lnTo>
                    <a:pt x="32858" y="324614"/>
                  </a:lnTo>
                  <a:lnTo>
                    <a:pt x="35234" y="299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789"/>
            <p:cNvSpPr/>
            <p:nvPr>
              <p:custDataLst>
                <p:tags r:id="rId147"/>
              </p:custDataLst>
            </p:nvPr>
          </p:nvSpPr>
          <p:spPr>
            <a:xfrm>
              <a:off x="1746511" y="1714500"/>
              <a:ext cx="69590" cy="6351"/>
            </a:xfrm>
            <a:custGeom>
              <a:avLst/>
              <a:gdLst/>
              <a:ahLst/>
              <a:cxnLst/>
              <a:rect l="0" t="0" r="0" b="0"/>
              <a:pathLst>
                <a:path w="69590" h="6351">
                  <a:moveTo>
                    <a:pt x="6089" y="0"/>
                  </a:moveTo>
                  <a:lnTo>
                    <a:pt x="6089" y="0"/>
                  </a:lnTo>
                  <a:lnTo>
                    <a:pt x="2718" y="0"/>
                  </a:lnTo>
                  <a:lnTo>
                    <a:pt x="1725" y="706"/>
                  </a:lnTo>
                  <a:lnTo>
                    <a:pt x="1063" y="1881"/>
                  </a:lnTo>
                  <a:lnTo>
                    <a:pt x="0" y="5467"/>
                  </a:lnTo>
                  <a:lnTo>
                    <a:pt x="46849" y="6334"/>
                  </a:lnTo>
                  <a:lnTo>
                    <a:pt x="6958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790"/>
            <p:cNvSpPr/>
            <p:nvPr>
              <p:custDataLst>
                <p:tags r:id="rId148"/>
              </p:custDataLst>
            </p:nvPr>
          </p:nvSpPr>
          <p:spPr>
            <a:xfrm>
              <a:off x="1728587" y="1784350"/>
              <a:ext cx="151014" cy="25267"/>
            </a:xfrm>
            <a:custGeom>
              <a:avLst/>
              <a:gdLst/>
              <a:ahLst/>
              <a:cxnLst/>
              <a:rect l="0" t="0" r="0" b="0"/>
              <a:pathLst>
                <a:path w="151014" h="25267">
                  <a:moveTo>
                    <a:pt x="30363" y="0"/>
                  </a:moveTo>
                  <a:lnTo>
                    <a:pt x="30363" y="0"/>
                  </a:lnTo>
                  <a:lnTo>
                    <a:pt x="1752" y="17677"/>
                  </a:lnTo>
                  <a:lnTo>
                    <a:pt x="0" y="20251"/>
                  </a:lnTo>
                  <a:lnTo>
                    <a:pt x="243" y="21967"/>
                  </a:lnTo>
                  <a:lnTo>
                    <a:pt x="1816" y="23112"/>
                  </a:lnTo>
                  <a:lnTo>
                    <a:pt x="10773" y="24722"/>
                  </a:lnTo>
                  <a:lnTo>
                    <a:pt x="51789" y="25266"/>
                  </a:lnTo>
                  <a:lnTo>
                    <a:pt x="90255" y="24655"/>
                  </a:lnTo>
                  <a:lnTo>
                    <a:pt x="15101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412"/>
          <p:cNvGrpSpPr/>
          <p:nvPr/>
        </p:nvGrpSpPr>
        <p:grpSpPr>
          <a:xfrm>
            <a:off x="2137245" y="1488060"/>
            <a:ext cx="879006" cy="461864"/>
            <a:chOff x="2137245" y="1488060"/>
            <a:chExt cx="879006" cy="461864"/>
          </a:xfrm>
        </p:grpSpPr>
        <p:sp>
          <p:nvSpPr>
            <p:cNvPr id="36" name="SMARTInkShape-1791"/>
            <p:cNvSpPr/>
            <p:nvPr>
              <p:custDataLst>
                <p:tags r:id="rId139"/>
              </p:custDataLst>
            </p:nvPr>
          </p:nvSpPr>
          <p:spPr>
            <a:xfrm>
              <a:off x="2137245" y="1488060"/>
              <a:ext cx="161456" cy="461864"/>
            </a:xfrm>
            <a:custGeom>
              <a:avLst/>
              <a:gdLst/>
              <a:ahLst/>
              <a:cxnLst/>
              <a:rect l="0" t="0" r="0" b="0"/>
              <a:pathLst>
                <a:path w="161456" h="461864">
                  <a:moveTo>
                    <a:pt x="136055" y="29590"/>
                  </a:moveTo>
                  <a:lnTo>
                    <a:pt x="136055" y="29590"/>
                  </a:lnTo>
                  <a:lnTo>
                    <a:pt x="136055" y="22848"/>
                  </a:lnTo>
                  <a:lnTo>
                    <a:pt x="134173" y="17657"/>
                  </a:lnTo>
                  <a:lnTo>
                    <a:pt x="123846" y="5204"/>
                  </a:lnTo>
                  <a:lnTo>
                    <a:pt x="114401" y="1112"/>
                  </a:lnTo>
                  <a:lnTo>
                    <a:pt x="103147" y="0"/>
                  </a:lnTo>
                  <a:lnTo>
                    <a:pt x="82795" y="4752"/>
                  </a:lnTo>
                  <a:lnTo>
                    <a:pt x="53717" y="18938"/>
                  </a:lnTo>
                  <a:lnTo>
                    <a:pt x="21644" y="52281"/>
                  </a:lnTo>
                  <a:lnTo>
                    <a:pt x="16531" y="68367"/>
                  </a:lnTo>
                  <a:lnTo>
                    <a:pt x="16156" y="76608"/>
                  </a:lnTo>
                  <a:lnTo>
                    <a:pt x="18022" y="83513"/>
                  </a:lnTo>
                  <a:lnTo>
                    <a:pt x="25740" y="94949"/>
                  </a:lnTo>
                  <a:lnTo>
                    <a:pt x="68541" y="128921"/>
                  </a:lnTo>
                  <a:lnTo>
                    <a:pt x="103637" y="157127"/>
                  </a:lnTo>
                  <a:lnTo>
                    <a:pt x="111064" y="175173"/>
                  </a:lnTo>
                  <a:lnTo>
                    <a:pt x="112953" y="195188"/>
                  </a:lnTo>
                  <a:lnTo>
                    <a:pt x="109089" y="211139"/>
                  </a:lnTo>
                  <a:lnTo>
                    <a:pt x="86094" y="248292"/>
                  </a:lnTo>
                  <a:lnTo>
                    <a:pt x="65278" y="267252"/>
                  </a:lnTo>
                  <a:lnTo>
                    <a:pt x="23305" y="302161"/>
                  </a:lnTo>
                  <a:lnTo>
                    <a:pt x="5281" y="320842"/>
                  </a:lnTo>
                  <a:lnTo>
                    <a:pt x="322" y="330956"/>
                  </a:lnTo>
                  <a:lnTo>
                    <a:pt x="0" y="340155"/>
                  </a:lnTo>
                  <a:lnTo>
                    <a:pt x="8124" y="366899"/>
                  </a:lnTo>
                  <a:lnTo>
                    <a:pt x="29806" y="413034"/>
                  </a:lnTo>
                  <a:lnTo>
                    <a:pt x="42588" y="444805"/>
                  </a:lnTo>
                  <a:lnTo>
                    <a:pt x="52651" y="454254"/>
                  </a:lnTo>
                  <a:lnTo>
                    <a:pt x="59286" y="458749"/>
                  </a:lnTo>
                  <a:lnTo>
                    <a:pt x="74183" y="461863"/>
                  </a:lnTo>
                  <a:lnTo>
                    <a:pt x="102200" y="457767"/>
                  </a:lnTo>
                  <a:lnTo>
                    <a:pt x="161455" y="429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792"/>
            <p:cNvSpPr/>
            <p:nvPr>
              <p:custDataLst>
                <p:tags r:id="rId140"/>
              </p:custDataLst>
            </p:nvPr>
          </p:nvSpPr>
          <p:spPr>
            <a:xfrm>
              <a:off x="2387600" y="1607694"/>
              <a:ext cx="177801" cy="227457"/>
            </a:xfrm>
            <a:custGeom>
              <a:avLst/>
              <a:gdLst/>
              <a:ahLst/>
              <a:cxnLst/>
              <a:rect l="0" t="0" r="0" b="0"/>
              <a:pathLst>
                <a:path w="177801" h="227457">
                  <a:moveTo>
                    <a:pt x="0" y="11556"/>
                  </a:moveTo>
                  <a:lnTo>
                    <a:pt x="0" y="11556"/>
                  </a:lnTo>
                  <a:lnTo>
                    <a:pt x="0" y="2718"/>
                  </a:lnTo>
                  <a:lnTo>
                    <a:pt x="2117" y="1431"/>
                  </a:lnTo>
                  <a:lnTo>
                    <a:pt x="10113" y="0"/>
                  </a:lnTo>
                  <a:lnTo>
                    <a:pt x="20722" y="5009"/>
                  </a:lnTo>
                  <a:lnTo>
                    <a:pt x="61060" y="43141"/>
                  </a:lnTo>
                  <a:lnTo>
                    <a:pt x="86296" y="78770"/>
                  </a:lnTo>
                  <a:lnTo>
                    <a:pt x="113785" y="121572"/>
                  </a:lnTo>
                  <a:lnTo>
                    <a:pt x="139598" y="164913"/>
                  </a:lnTo>
                  <a:lnTo>
                    <a:pt x="164695" y="208724"/>
                  </a:lnTo>
                  <a:lnTo>
                    <a:pt x="170821" y="226682"/>
                  </a:lnTo>
                  <a:lnTo>
                    <a:pt x="177800" y="22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793"/>
            <p:cNvSpPr/>
            <p:nvPr>
              <p:custDataLst>
                <p:tags r:id="rId141"/>
              </p:custDataLst>
            </p:nvPr>
          </p:nvSpPr>
          <p:spPr>
            <a:xfrm>
              <a:off x="2395213" y="1593011"/>
              <a:ext cx="195326" cy="268186"/>
            </a:xfrm>
            <a:custGeom>
              <a:avLst/>
              <a:gdLst/>
              <a:ahLst/>
              <a:cxnLst/>
              <a:rect l="0" t="0" r="0" b="0"/>
              <a:pathLst>
                <a:path w="195326" h="268186">
                  <a:moveTo>
                    <a:pt x="189237" y="32589"/>
                  </a:moveTo>
                  <a:lnTo>
                    <a:pt x="189237" y="32589"/>
                  </a:lnTo>
                  <a:lnTo>
                    <a:pt x="192608" y="25847"/>
                  </a:lnTo>
                  <a:lnTo>
                    <a:pt x="195325" y="639"/>
                  </a:lnTo>
                  <a:lnTo>
                    <a:pt x="194707" y="0"/>
                  </a:lnTo>
                  <a:lnTo>
                    <a:pt x="193589" y="985"/>
                  </a:lnTo>
                  <a:lnTo>
                    <a:pt x="167015" y="41182"/>
                  </a:lnTo>
                  <a:lnTo>
                    <a:pt x="135694" y="88457"/>
                  </a:lnTo>
                  <a:lnTo>
                    <a:pt x="107399" y="129441"/>
                  </a:lnTo>
                  <a:lnTo>
                    <a:pt x="73013" y="176236"/>
                  </a:lnTo>
                  <a:lnTo>
                    <a:pt x="36192" y="216814"/>
                  </a:lnTo>
                  <a:lnTo>
                    <a:pt x="3001" y="255992"/>
                  </a:lnTo>
                  <a:lnTo>
                    <a:pt x="632" y="262642"/>
                  </a:lnTo>
                  <a:lnTo>
                    <a:pt x="0" y="266391"/>
                  </a:lnTo>
                  <a:lnTo>
                    <a:pt x="1696" y="268185"/>
                  </a:lnTo>
                  <a:lnTo>
                    <a:pt x="17787" y="267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794"/>
            <p:cNvSpPr/>
            <p:nvPr>
              <p:custDataLst>
                <p:tags r:id="rId142"/>
              </p:custDataLst>
            </p:nvPr>
          </p:nvSpPr>
          <p:spPr>
            <a:xfrm>
              <a:off x="2609850" y="17970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5644" y="4049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795"/>
            <p:cNvSpPr/>
            <p:nvPr>
              <p:custDataLst>
                <p:tags r:id="rId143"/>
              </p:custDataLst>
            </p:nvPr>
          </p:nvSpPr>
          <p:spPr>
            <a:xfrm>
              <a:off x="2647950" y="1860550"/>
              <a:ext cx="69851" cy="76201"/>
            </a:xfrm>
            <a:custGeom>
              <a:avLst/>
              <a:gdLst/>
              <a:ahLst/>
              <a:cxnLst/>
              <a:rect l="0" t="0" r="0" b="0"/>
              <a:pathLst>
                <a:path w="69851" h="76201">
                  <a:moveTo>
                    <a:pt x="69850" y="0"/>
                  </a:moveTo>
                  <a:lnTo>
                    <a:pt x="69850" y="0"/>
                  </a:lnTo>
                  <a:lnTo>
                    <a:pt x="69850" y="3371"/>
                  </a:lnTo>
                  <a:lnTo>
                    <a:pt x="27558" y="4859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796"/>
            <p:cNvSpPr/>
            <p:nvPr>
              <p:custDataLst>
                <p:tags r:id="rId144"/>
              </p:custDataLst>
            </p:nvPr>
          </p:nvSpPr>
          <p:spPr>
            <a:xfrm>
              <a:off x="2946400" y="1879600"/>
              <a:ext cx="69851" cy="31751"/>
            </a:xfrm>
            <a:custGeom>
              <a:avLst/>
              <a:gdLst/>
              <a:ahLst/>
              <a:cxnLst/>
              <a:rect l="0" t="0" r="0" b="0"/>
              <a:pathLst>
                <a:path w="698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4364" y="31044"/>
                  </a:lnTo>
                  <a:lnTo>
                    <a:pt x="5026" y="29868"/>
                  </a:lnTo>
                  <a:lnTo>
                    <a:pt x="5467" y="28379"/>
                  </a:lnTo>
                  <a:lnTo>
                    <a:pt x="12830" y="19540"/>
                  </a:lnTo>
                  <a:lnTo>
                    <a:pt x="45416" y="5323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413"/>
          <p:cNvGrpSpPr/>
          <p:nvPr/>
        </p:nvGrpSpPr>
        <p:grpSpPr>
          <a:xfrm>
            <a:off x="3238500" y="1854200"/>
            <a:ext cx="412751" cy="88901"/>
            <a:chOff x="3238500" y="1854200"/>
            <a:chExt cx="412751" cy="88901"/>
          </a:xfrm>
        </p:grpSpPr>
        <p:sp>
          <p:nvSpPr>
            <p:cNvPr id="43" name="SMARTInkShape-1797"/>
            <p:cNvSpPr/>
            <p:nvPr>
              <p:custDataLst>
                <p:tags r:id="rId136"/>
              </p:custDataLst>
            </p:nvPr>
          </p:nvSpPr>
          <p:spPr>
            <a:xfrm>
              <a:off x="3238500" y="186690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789" y="5026"/>
                  </a:lnTo>
                  <a:lnTo>
                    <a:pt x="444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798"/>
            <p:cNvSpPr/>
            <p:nvPr>
              <p:custDataLst>
                <p:tags r:id="rId137"/>
              </p:custDataLst>
            </p:nvPr>
          </p:nvSpPr>
          <p:spPr>
            <a:xfrm>
              <a:off x="3473450" y="1854200"/>
              <a:ext cx="8023" cy="6351"/>
            </a:xfrm>
            <a:custGeom>
              <a:avLst/>
              <a:gdLst/>
              <a:ahLst/>
              <a:cxnLst/>
              <a:rect l="0" t="0" r="0" b="0"/>
              <a:pathLst>
                <a:path w="8023" h="6351">
                  <a:moveTo>
                    <a:pt x="0" y="6350"/>
                  </a:moveTo>
                  <a:lnTo>
                    <a:pt x="0" y="6350"/>
                  </a:lnTo>
                  <a:lnTo>
                    <a:pt x="8022" y="1986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799"/>
            <p:cNvSpPr/>
            <p:nvPr>
              <p:custDataLst>
                <p:tags r:id="rId138"/>
              </p:custDataLst>
            </p:nvPr>
          </p:nvSpPr>
          <p:spPr>
            <a:xfrm>
              <a:off x="3562350" y="1854200"/>
              <a:ext cx="88901" cy="88901"/>
            </a:xfrm>
            <a:custGeom>
              <a:avLst/>
              <a:gdLst/>
              <a:ahLst/>
              <a:cxnLst/>
              <a:rect l="0" t="0" r="0" b="0"/>
              <a:pathLst>
                <a:path w="88901" h="88901">
                  <a:moveTo>
                    <a:pt x="88900" y="0"/>
                  </a:moveTo>
                  <a:lnTo>
                    <a:pt x="88900" y="0"/>
                  </a:lnTo>
                  <a:lnTo>
                    <a:pt x="88194" y="10139"/>
                  </a:lnTo>
                  <a:lnTo>
                    <a:pt x="85529" y="17677"/>
                  </a:lnTo>
                  <a:lnTo>
                    <a:pt x="63038" y="4449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414"/>
          <p:cNvGrpSpPr/>
          <p:nvPr/>
        </p:nvGrpSpPr>
        <p:grpSpPr>
          <a:xfrm>
            <a:off x="3905250" y="1490117"/>
            <a:ext cx="536681" cy="491084"/>
            <a:chOff x="3905250" y="1490117"/>
            <a:chExt cx="536681" cy="491084"/>
          </a:xfrm>
        </p:grpSpPr>
        <p:sp>
          <p:nvSpPr>
            <p:cNvPr id="47" name="SMARTInkShape-1800"/>
            <p:cNvSpPr/>
            <p:nvPr>
              <p:custDataLst>
                <p:tags r:id="rId132"/>
              </p:custDataLst>
            </p:nvPr>
          </p:nvSpPr>
          <p:spPr>
            <a:xfrm>
              <a:off x="3905250" y="1588906"/>
              <a:ext cx="215901" cy="284345"/>
            </a:xfrm>
            <a:custGeom>
              <a:avLst/>
              <a:gdLst/>
              <a:ahLst/>
              <a:cxnLst/>
              <a:rect l="0" t="0" r="0" b="0"/>
              <a:pathLst>
                <a:path w="215901" h="284345">
                  <a:moveTo>
                    <a:pt x="0" y="17644"/>
                  </a:moveTo>
                  <a:lnTo>
                    <a:pt x="0" y="17644"/>
                  </a:lnTo>
                  <a:lnTo>
                    <a:pt x="0" y="0"/>
                  </a:lnTo>
                  <a:lnTo>
                    <a:pt x="3763" y="1100"/>
                  </a:lnTo>
                  <a:lnTo>
                    <a:pt x="24419" y="14298"/>
                  </a:lnTo>
                  <a:lnTo>
                    <a:pt x="68881" y="55125"/>
                  </a:lnTo>
                  <a:lnTo>
                    <a:pt x="113538" y="100863"/>
                  </a:lnTo>
                  <a:lnTo>
                    <a:pt x="146633" y="148416"/>
                  </a:lnTo>
                  <a:lnTo>
                    <a:pt x="171565" y="183411"/>
                  </a:lnTo>
                  <a:lnTo>
                    <a:pt x="193502" y="223563"/>
                  </a:lnTo>
                  <a:lnTo>
                    <a:pt x="215900" y="28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801"/>
            <p:cNvSpPr/>
            <p:nvPr>
              <p:custDataLst>
                <p:tags r:id="rId133"/>
              </p:custDataLst>
            </p:nvPr>
          </p:nvSpPr>
          <p:spPr>
            <a:xfrm>
              <a:off x="3958885" y="1571000"/>
              <a:ext cx="200366" cy="314951"/>
            </a:xfrm>
            <a:custGeom>
              <a:avLst/>
              <a:gdLst/>
              <a:ahLst/>
              <a:cxnLst/>
              <a:rect l="0" t="0" r="0" b="0"/>
              <a:pathLst>
                <a:path w="200366" h="314951">
                  <a:moveTo>
                    <a:pt x="200365" y="29200"/>
                  </a:moveTo>
                  <a:lnTo>
                    <a:pt x="200365" y="29200"/>
                  </a:lnTo>
                  <a:lnTo>
                    <a:pt x="200365" y="6056"/>
                  </a:lnTo>
                  <a:lnTo>
                    <a:pt x="198954" y="3187"/>
                  </a:lnTo>
                  <a:lnTo>
                    <a:pt x="196602" y="1275"/>
                  </a:lnTo>
                  <a:lnTo>
                    <a:pt x="193623" y="0"/>
                  </a:lnTo>
                  <a:lnTo>
                    <a:pt x="184668" y="465"/>
                  </a:lnTo>
                  <a:lnTo>
                    <a:pt x="179317" y="1576"/>
                  </a:lnTo>
                  <a:lnTo>
                    <a:pt x="161673" y="13254"/>
                  </a:lnTo>
                  <a:lnTo>
                    <a:pt x="138159" y="44891"/>
                  </a:lnTo>
                  <a:lnTo>
                    <a:pt x="117731" y="80513"/>
                  </a:lnTo>
                  <a:lnTo>
                    <a:pt x="92390" y="120133"/>
                  </a:lnTo>
                  <a:lnTo>
                    <a:pt x="67008" y="165034"/>
                  </a:lnTo>
                  <a:lnTo>
                    <a:pt x="45376" y="204678"/>
                  </a:lnTo>
                  <a:lnTo>
                    <a:pt x="22053" y="243779"/>
                  </a:lnTo>
                  <a:lnTo>
                    <a:pt x="1418" y="288479"/>
                  </a:lnTo>
                  <a:lnTo>
                    <a:pt x="0" y="293069"/>
                  </a:lnTo>
                  <a:lnTo>
                    <a:pt x="3515" y="31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802"/>
            <p:cNvSpPr/>
            <p:nvPr>
              <p:custDataLst>
                <p:tags r:id="rId134"/>
              </p:custDataLst>
            </p:nvPr>
          </p:nvSpPr>
          <p:spPr>
            <a:xfrm>
              <a:off x="4171950" y="1817485"/>
              <a:ext cx="80298" cy="87516"/>
            </a:xfrm>
            <a:custGeom>
              <a:avLst/>
              <a:gdLst/>
              <a:ahLst/>
              <a:cxnLst/>
              <a:rect l="0" t="0" r="0" b="0"/>
              <a:pathLst>
                <a:path w="80298" h="87516">
                  <a:moveTo>
                    <a:pt x="0" y="4965"/>
                  </a:moveTo>
                  <a:lnTo>
                    <a:pt x="0" y="4965"/>
                  </a:lnTo>
                  <a:lnTo>
                    <a:pt x="3371" y="8336"/>
                  </a:lnTo>
                  <a:lnTo>
                    <a:pt x="5026" y="11873"/>
                  </a:lnTo>
                  <a:lnTo>
                    <a:pt x="5467" y="13803"/>
                  </a:lnTo>
                  <a:lnTo>
                    <a:pt x="9720" y="17830"/>
                  </a:lnTo>
                  <a:lnTo>
                    <a:pt x="12830" y="19892"/>
                  </a:lnTo>
                  <a:lnTo>
                    <a:pt x="14198" y="23383"/>
                  </a:lnTo>
                  <a:lnTo>
                    <a:pt x="12799" y="70784"/>
                  </a:lnTo>
                  <a:lnTo>
                    <a:pt x="10863" y="78433"/>
                  </a:lnTo>
                  <a:lnTo>
                    <a:pt x="8355" y="82773"/>
                  </a:lnTo>
                  <a:lnTo>
                    <a:pt x="7687" y="82943"/>
                  </a:lnTo>
                  <a:lnTo>
                    <a:pt x="7241" y="82350"/>
                  </a:lnTo>
                  <a:lnTo>
                    <a:pt x="17938" y="50139"/>
                  </a:lnTo>
                  <a:lnTo>
                    <a:pt x="36394" y="14389"/>
                  </a:lnTo>
                  <a:lnTo>
                    <a:pt x="41196" y="9131"/>
                  </a:lnTo>
                  <a:lnTo>
                    <a:pt x="52176" y="3289"/>
                  </a:lnTo>
                  <a:lnTo>
                    <a:pt x="63516" y="0"/>
                  </a:lnTo>
                  <a:lnTo>
                    <a:pt x="67038" y="2360"/>
                  </a:lnTo>
                  <a:lnTo>
                    <a:pt x="74715" y="12509"/>
                  </a:lnTo>
                  <a:lnTo>
                    <a:pt x="79068" y="24546"/>
                  </a:lnTo>
                  <a:lnTo>
                    <a:pt x="80297" y="37656"/>
                  </a:lnTo>
                  <a:lnTo>
                    <a:pt x="76200" y="87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803"/>
            <p:cNvSpPr/>
            <p:nvPr>
              <p:custDataLst>
                <p:tags r:id="rId135"/>
              </p:custDataLst>
            </p:nvPr>
          </p:nvSpPr>
          <p:spPr>
            <a:xfrm>
              <a:off x="4375150" y="1490117"/>
              <a:ext cx="66781" cy="491084"/>
            </a:xfrm>
            <a:custGeom>
              <a:avLst/>
              <a:gdLst/>
              <a:ahLst/>
              <a:cxnLst/>
              <a:rect l="0" t="0" r="0" b="0"/>
              <a:pathLst>
                <a:path w="66781" h="491084">
                  <a:moveTo>
                    <a:pt x="25400" y="27533"/>
                  </a:moveTo>
                  <a:lnTo>
                    <a:pt x="25400" y="27533"/>
                  </a:lnTo>
                  <a:lnTo>
                    <a:pt x="16561" y="9856"/>
                  </a:lnTo>
                  <a:lnTo>
                    <a:pt x="10653" y="3684"/>
                  </a:lnTo>
                  <a:lnTo>
                    <a:pt x="7102" y="1050"/>
                  </a:lnTo>
                  <a:lnTo>
                    <a:pt x="6852" y="0"/>
                  </a:lnTo>
                  <a:lnTo>
                    <a:pt x="12217" y="715"/>
                  </a:lnTo>
                  <a:lnTo>
                    <a:pt x="27139" y="15197"/>
                  </a:lnTo>
                  <a:lnTo>
                    <a:pt x="41594" y="33991"/>
                  </a:lnTo>
                  <a:lnTo>
                    <a:pt x="48072" y="63078"/>
                  </a:lnTo>
                  <a:lnTo>
                    <a:pt x="49556" y="105763"/>
                  </a:lnTo>
                  <a:lnTo>
                    <a:pt x="41904" y="150047"/>
                  </a:lnTo>
                  <a:lnTo>
                    <a:pt x="33755" y="192609"/>
                  </a:lnTo>
                  <a:lnTo>
                    <a:pt x="23418" y="232558"/>
                  </a:lnTo>
                  <a:lnTo>
                    <a:pt x="19625" y="276982"/>
                  </a:lnTo>
                  <a:lnTo>
                    <a:pt x="29302" y="315468"/>
                  </a:lnTo>
                  <a:lnTo>
                    <a:pt x="48918" y="362951"/>
                  </a:lnTo>
                  <a:lnTo>
                    <a:pt x="66118" y="409987"/>
                  </a:lnTo>
                  <a:lnTo>
                    <a:pt x="66780" y="429640"/>
                  </a:lnTo>
                  <a:lnTo>
                    <a:pt x="59220" y="455160"/>
                  </a:lnTo>
                  <a:lnTo>
                    <a:pt x="47336" y="472286"/>
                  </a:lnTo>
                  <a:lnTo>
                    <a:pt x="36561" y="481788"/>
                  </a:lnTo>
                  <a:lnTo>
                    <a:pt x="0" y="491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415"/>
          <p:cNvGrpSpPr/>
          <p:nvPr/>
        </p:nvGrpSpPr>
        <p:grpSpPr>
          <a:xfrm>
            <a:off x="2355476" y="2187092"/>
            <a:ext cx="622675" cy="264009"/>
            <a:chOff x="2355476" y="2187092"/>
            <a:chExt cx="622675" cy="264009"/>
          </a:xfrm>
        </p:grpSpPr>
        <p:sp>
          <p:nvSpPr>
            <p:cNvPr id="52" name="SMARTInkShape-1804"/>
            <p:cNvSpPr/>
            <p:nvPr>
              <p:custDataLst>
                <p:tags r:id="rId126"/>
              </p:custDataLst>
            </p:nvPr>
          </p:nvSpPr>
          <p:spPr>
            <a:xfrm>
              <a:off x="2355476" y="2288910"/>
              <a:ext cx="76575" cy="162191"/>
            </a:xfrm>
            <a:custGeom>
              <a:avLst/>
              <a:gdLst/>
              <a:ahLst/>
              <a:cxnLst/>
              <a:rect l="0" t="0" r="0" b="0"/>
              <a:pathLst>
                <a:path w="76575" h="162191">
                  <a:moveTo>
                    <a:pt x="76574" y="22490"/>
                  </a:moveTo>
                  <a:lnTo>
                    <a:pt x="76574" y="22490"/>
                  </a:lnTo>
                  <a:lnTo>
                    <a:pt x="75868" y="16009"/>
                  </a:lnTo>
                  <a:lnTo>
                    <a:pt x="73203" y="6910"/>
                  </a:lnTo>
                  <a:lnTo>
                    <a:pt x="70799" y="3636"/>
                  </a:lnTo>
                  <a:lnTo>
                    <a:pt x="67785" y="1454"/>
                  </a:lnTo>
                  <a:lnTo>
                    <a:pt x="64365" y="0"/>
                  </a:lnTo>
                  <a:lnTo>
                    <a:pt x="59968" y="441"/>
                  </a:lnTo>
                  <a:lnTo>
                    <a:pt x="49438" y="4694"/>
                  </a:lnTo>
                  <a:lnTo>
                    <a:pt x="31609" y="21764"/>
                  </a:lnTo>
                  <a:lnTo>
                    <a:pt x="11692" y="54933"/>
                  </a:lnTo>
                  <a:lnTo>
                    <a:pt x="592" y="90820"/>
                  </a:lnTo>
                  <a:lnTo>
                    <a:pt x="0" y="110950"/>
                  </a:lnTo>
                  <a:lnTo>
                    <a:pt x="10376" y="141520"/>
                  </a:lnTo>
                  <a:lnTo>
                    <a:pt x="17626" y="149116"/>
                  </a:lnTo>
                  <a:lnTo>
                    <a:pt x="36969" y="159436"/>
                  </a:lnTo>
                  <a:lnTo>
                    <a:pt x="70224" y="162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805"/>
            <p:cNvSpPr/>
            <p:nvPr>
              <p:custDataLst>
                <p:tags r:id="rId127"/>
              </p:custDataLst>
            </p:nvPr>
          </p:nvSpPr>
          <p:spPr>
            <a:xfrm>
              <a:off x="2492164" y="2338206"/>
              <a:ext cx="65809" cy="101703"/>
            </a:xfrm>
            <a:custGeom>
              <a:avLst/>
              <a:gdLst/>
              <a:ahLst/>
              <a:cxnLst/>
              <a:rect l="0" t="0" r="0" b="0"/>
              <a:pathLst>
                <a:path w="65809" h="101703">
                  <a:moveTo>
                    <a:pt x="54186" y="17644"/>
                  </a:moveTo>
                  <a:lnTo>
                    <a:pt x="54186" y="17644"/>
                  </a:lnTo>
                  <a:lnTo>
                    <a:pt x="57557" y="10902"/>
                  </a:lnTo>
                  <a:lnTo>
                    <a:pt x="56433" y="8210"/>
                  </a:lnTo>
                  <a:lnTo>
                    <a:pt x="49540" y="3338"/>
                  </a:lnTo>
                  <a:lnTo>
                    <a:pt x="37130" y="0"/>
                  </a:lnTo>
                  <a:lnTo>
                    <a:pt x="32938" y="942"/>
                  </a:lnTo>
                  <a:lnTo>
                    <a:pt x="24516" y="5752"/>
                  </a:lnTo>
                  <a:lnTo>
                    <a:pt x="8471" y="23136"/>
                  </a:lnTo>
                  <a:lnTo>
                    <a:pt x="2118" y="38194"/>
                  </a:lnTo>
                  <a:lnTo>
                    <a:pt x="0" y="54294"/>
                  </a:lnTo>
                  <a:lnTo>
                    <a:pt x="1411" y="70857"/>
                  </a:lnTo>
                  <a:lnTo>
                    <a:pt x="6271" y="83863"/>
                  </a:lnTo>
                  <a:lnTo>
                    <a:pt x="13135" y="93641"/>
                  </a:lnTo>
                  <a:lnTo>
                    <a:pt x="20889" y="100339"/>
                  </a:lnTo>
                  <a:lnTo>
                    <a:pt x="25638" y="101702"/>
                  </a:lnTo>
                  <a:lnTo>
                    <a:pt x="36559" y="101335"/>
                  </a:lnTo>
                  <a:lnTo>
                    <a:pt x="48468" y="95056"/>
                  </a:lnTo>
                  <a:lnTo>
                    <a:pt x="54607" y="90419"/>
                  </a:lnTo>
                  <a:lnTo>
                    <a:pt x="61429" y="79621"/>
                  </a:lnTo>
                  <a:lnTo>
                    <a:pt x="65269" y="59761"/>
                  </a:lnTo>
                  <a:lnTo>
                    <a:pt x="65808" y="52072"/>
                  </a:lnTo>
                  <a:lnTo>
                    <a:pt x="62644" y="39766"/>
                  </a:lnTo>
                  <a:lnTo>
                    <a:pt x="55828" y="29592"/>
                  </a:lnTo>
                  <a:lnTo>
                    <a:pt x="41502" y="17343"/>
                  </a:lnTo>
                  <a:lnTo>
                    <a:pt x="34908" y="13982"/>
                  </a:lnTo>
                  <a:lnTo>
                    <a:pt x="32867" y="13792"/>
                  </a:lnTo>
                  <a:lnTo>
                    <a:pt x="31507" y="14370"/>
                  </a:lnTo>
                  <a:lnTo>
                    <a:pt x="30600" y="15461"/>
                  </a:lnTo>
                  <a:lnTo>
                    <a:pt x="30701" y="16894"/>
                  </a:lnTo>
                  <a:lnTo>
                    <a:pt x="35136" y="23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806"/>
            <p:cNvSpPr/>
            <p:nvPr>
              <p:custDataLst>
                <p:tags r:id="rId128"/>
              </p:custDataLst>
            </p:nvPr>
          </p:nvSpPr>
          <p:spPr>
            <a:xfrm>
              <a:off x="2628952" y="2312929"/>
              <a:ext cx="85448" cy="122805"/>
            </a:xfrm>
            <a:custGeom>
              <a:avLst/>
              <a:gdLst/>
              <a:ahLst/>
              <a:cxnLst/>
              <a:rect l="0" t="0" r="0" b="0"/>
              <a:pathLst>
                <a:path w="85448" h="122805">
                  <a:moveTo>
                    <a:pt x="6298" y="36571"/>
                  </a:moveTo>
                  <a:lnTo>
                    <a:pt x="6298" y="36571"/>
                  </a:lnTo>
                  <a:lnTo>
                    <a:pt x="9956" y="36571"/>
                  </a:lnTo>
                  <a:lnTo>
                    <a:pt x="8394" y="36571"/>
                  </a:lnTo>
                  <a:lnTo>
                    <a:pt x="7695" y="37982"/>
                  </a:lnTo>
                  <a:lnTo>
                    <a:pt x="2982" y="78634"/>
                  </a:lnTo>
                  <a:lnTo>
                    <a:pt x="0" y="122804"/>
                  </a:lnTo>
                  <a:lnTo>
                    <a:pt x="1364" y="93484"/>
                  </a:lnTo>
                  <a:lnTo>
                    <a:pt x="11882" y="51733"/>
                  </a:lnTo>
                  <a:lnTo>
                    <a:pt x="17952" y="33432"/>
                  </a:lnTo>
                  <a:lnTo>
                    <a:pt x="31858" y="10084"/>
                  </a:lnTo>
                  <a:lnTo>
                    <a:pt x="38354" y="3633"/>
                  </a:lnTo>
                  <a:lnTo>
                    <a:pt x="47356" y="765"/>
                  </a:lnTo>
                  <a:lnTo>
                    <a:pt x="52720" y="0"/>
                  </a:lnTo>
                  <a:lnTo>
                    <a:pt x="58413" y="2313"/>
                  </a:lnTo>
                  <a:lnTo>
                    <a:pt x="70382" y="12408"/>
                  </a:lnTo>
                  <a:lnTo>
                    <a:pt x="77113" y="24421"/>
                  </a:lnTo>
                  <a:lnTo>
                    <a:pt x="85447" y="61469"/>
                  </a:lnTo>
                  <a:lnTo>
                    <a:pt x="82498" y="11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807"/>
            <p:cNvSpPr/>
            <p:nvPr>
              <p:custDataLst>
                <p:tags r:id="rId129"/>
              </p:custDataLst>
            </p:nvPr>
          </p:nvSpPr>
          <p:spPr>
            <a:xfrm>
              <a:off x="2826734" y="2187092"/>
              <a:ext cx="43467" cy="258192"/>
            </a:xfrm>
            <a:custGeom>
              <a:avLst/>
              <a:gdLst/>
              <a:ahLst/>
              <a:cxnLst/>
              <a:rect l="0" t="0" r="0" b="0"/>
              <a:pathLst>
                <a:path w="43467" h="258192">
                  <a:moveTo>
                    <a:pt x="11716" y="3658"/>
                  </a:moveTo>
                  <a:lnTo>
                    <a:pt x="11716" y="3658"/>
                  </a:lnTo>
                  <a:lnTo>
                    <a:pt x="15087" y="287"/>
                  </a:lnTo>
                  <a:lnTo>
                    <a:pt x="16785" y="0"/>
                  </a:lnTo>
                  <a:lnTo>
                    <a:pt x="18623" y="513"/>
                  </a:lnTo>
                  <a:lnTo>
                    <a:pt x="20554" y="1562"/>
                  </a:lnTo>
                  <a:lnTo>
                    <a:pt x="21136" y="4377"/>
                  </a:lnTo>
                  <a:lnTo>
                    <a:pt x="17723" y="51237"/>
                  </a:lnTo>
                  <a:lnTo>
                    <a:pt x="13104" y="87135"/>
                  </a:lnTo>
                  <a:lnTo>
                    <a:pt x="7103" y="131547"/>
                  </a:lnTo>
                  <a:lnTo>
                    <a:pt x="2338" y="168071"/>
                  </a:lnTo>
                  <a:lnTo>
                    <a:pt x="0" y="205557"/>
                  </a:lnTo>
                  <a:lnTo>
                    <a:pt x="4280" y="245145"/>
                  </a:lnTo>
                  <a:lnTo>
                    <a:pt x="7941" y="255154"/>
                  </a:lnTo>
                  <a:lnTo>
                    <a:pt x="10610" y="257400"/>
                  </a:lnTo>
                  <a:lnTo>
                    <a:pt x="13801" y="258191"/>
                  </a:lnTo>
                  <a:lnTo>
                    <a:pt x="17339" y="258014"/>
                  </a:lnTo>
                  <a:lnTo>
                    <a:pt x="25034" y="252172"/>
                  </a:lnTo>
                  <a:lnTo>
                    <a:pt x="43466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808"/>
            <p:cNvSpPr/>
            <p:nvPr>
              <p:custDataLst>
                <p:tags r:id="rId130"/>
              </p:custDataLst>
            </p:nvPr>
          </p:nvSpPr>
          <p:spPr>
            <a:xfrm>
              <a:off x="2795144" y="2311400"/>
              <a:ext cx="132207" cy="38101"/>
            </a:xfrm>
            <a:custGeom>
              <a:avLst/>
              <a:gdLst/>
              <a:ahLst/>
              <a:cxnLst/>
              <a:rect l="0" t="0" r="0" b="0"/>
              <a:pathLst>
                <a:path w="132207" h="38101">
                  <a:moveTo>
                    <a:pt x="11556" y="38100"/>
                  </a:moveTo>
                  <a:lnTo>
                    <a:pt x="11556" y="38100"/>
                  </a:lnTo>
                  <a:lnTo>
                    <a:pt x="8185" y="34729"/>
                  </a:lnTo>
                  <a:lnTo>
                    <a:pt x="4649" y="33074"/>
                  </a:lnTo>
                  <a:lnTo>
                    <a:pt x="2718" y="32633"/>
                  </a:lnTo>
                  <a:lnTo>
                    <a:pt x="1431" y="33044"/>
                  </a:lnTo>
                  <a:lnTo>
                    <a:pt x="573" y="34024"/>
                  </a:lnTo>
                  <a:lnTo>
                    <a:pt x="0" y="35382"/>
                  </a:lnTo>
                  <a:lnTo>
                    <a:pt x="325" y="35583"/>
                  </a:lnTo>
                  <a:lnTo>
                    <a:pt x="25668" y="22746"/>
                  </a:lnTo>
                  <a:lnTo>
                    <a:pt x="67234" y="13012"/>
                  </a:lnTo>
                  <a:lnTo>
                    <a:pt x="1322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809"/>
            <p:cNvSpPr/>
            <p:nvPr>
              <p:custDataLst>
                <p:tags r:id="rId131"/>
              </p:custDataLst>
            </p:nvPr>
          </p:nvSpPr>
          <p:spPr>
            <a:xfrm>
              <a:off x="2971800" y="24003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6089" y="6089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416"/>
          <p:cNvGrpSpPr/>
          <p:nvPr/>
        </p:nvGrpSpPr>
        <p:grpSpPr>
          <a:xfrm>
            <a:off x="3251200" y="2203028"/>
            <a:ext cx="706576" cy="260773"/>
            <a:chOff x="3251200" y="2203028"/>
            <a:chExt cx="706576" cy="260773"/>
          </a:xfrm>
        </p:grpSpPr>
        <p:sp>
          <p:nvSpPr>
            <p:cNvPr id="59" name="SMARTInkShape-1810"/>
            <p:cNvSpPr/>
            <p:nvPr>
              <p:custDataLst>
                <p:tags r:id="rId124"/>
              </p:custDataLst>
            </p:nvPr>
          </p:nvSpPr>
          <p:spPr>
            <a:xfrm>
              <a:off x="3251200" y="2314571"/>
              <a:ext cx="114301" cy="137243"/>
            </a:xfrm>
            <a:custGeom>
              <a:avLst/>
              <a:gdLst/>
              <a:ahLst/>
              <a:cxnLst/>
              <a:rect l="0" t="0" r="0" b="0"/>
              <a:pathLst>
                <a:path w="114301" h="137243">
                  <a:moveTo>
                    <a:pt x="0" y="28579"/>
                  </a:moveTo>
                  <a:lnTo>
                    <a:pt x="0" y="28579"/>
                  </a:lnTo>
                  <a:lnTo>
                    <a:pt x="0" y="0"/>
                  </a:lnTo>
                  <a:lnTo>
                    <a:pt x="705" y="354"/>
                  </a:lnTo>
                  <a:lnTo>
                    <a:pt x="3371" y="4511"/>
                  </a:lnTo>
                  <a:lnTo>
                    <a:pt x="19772" y="48431"/>
                  </a:lnTo>
                  <a:lnTo>
                    <a:pt x="39497" y="93492"/>
                  </a:lnTo>
                  <a:lnTo>
                    <a:pt x="62365" y="130197"/>
                  </a:lnTo>
                  <a:lnTo>
                    <a:pt x="69581" y="137242"/>
                  </a:lnTo>
                  <a:lnTo>
                    <a:pt x="72492" y="137005"/>
                  </a:lnTo>
                  <a:lnTo>
                    <a:pt x="75140" y="134729"/>
                  </a:lnTo>
                  <a:lnTo>
                    <a:pt x="87828" y="112498"/>
                  </a:lnTo>
                  <a:lnTo>
                    <a:pt x="96422" y="75630"/>
                  </a:lnTo>
                  <a:lnTo>
                    <a:pt x="105944" y="30594"/>
                  </a:lnTo>
                  <a:lnTo>
                    <a:pt x="107764" y="18891"/>
                  </a:lnTo>
                  <a:lnTo>
                    <a:pt x="114300" y="9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811"/>
            <p:cNvSpPr/>
            <p:nvPr>
              <p:custDataLst>
                <p:tags r:id="rId125"/>
              </p:custDataLst>
            </p:nvPr>
          </p:nvSpPr>
          <p:spPr>
            <a:xfrm>
              <a:off x="3392777" y="2203028"/>
              <a:ext cx="564999" cy="260773"/>
            </a:xfrm>
            <a:custGeom>
              <a:avLst/>
              <a:gdLst/>
              <a:ahLst/>
              <a:cxnLst/>
              <a:rect l="0" t="0" r="0" b="0"/>
              <a:pathLst>
                <a:path w="564999" h="260773">
                  <a:moveTo>
                    <a:pt x="67973" y="159172"/>
                  </a:moveTo>
                  <a:lnTo>
                    <a:pt x="67973" y="159172"/>
                  </a:lnTo>
                  <a:lnTo>
                    <a:pt x="71344" y="159172"/>
                  </a:lnTo>
                  <a:lnTo>
                    <a:pt x="71631" y="157761"/>
                  </a:lnTo>
                  <a:lnTo>
                    <a:pt x="70069" y="152430"/>
                  </a:lnTo>
                  <a:lnTo>
                    <a:pt x="68665" y="150444"/>
                  </a:lnTo>
                  <a:lnTo>
                    <a:pt x="63317" y="146238"/>
                  </a:lnTo>
                  <a:lnTo>
                    <a:pt x="53101" y="132321"/>
                  </a:lnTo>
                  <a:lnTo>
                    <a:pt x="50297" y="131394"/>
                  </a:lnTo>
                  <a:lnTo>
                    <a:pt x="43419" y="132245"/>
                  </a:lnTo>
                  <a:lnTo>
                    <a:pt x="31613" y="140061"/>
                  </a:lnTo>
                  <a:lnTo>
                    <a:pt x="15807" y="158056"/>
                  </a:lnTo>
                  <a:lnTo>
                    <a:pt x="4461" y="181263"/>
                  </a:lnTo>
                  <a:lnTo>
                    <a:pt x="0" y="209383"/>
                  </a:lnTo>
                  <a:lnTo>
                    <a:pt x="2050" y="233316"/>
                  </a:lnTo>
                  <a:lnTo>
                    <a:pt x="10497" y="253813"/>
                  </a:lnTo>
                  <a:lnTo>
                    <a:pt x="13428" y="257544"/>
                  </a:lnTo>
                  <a:lnTo>
                    <a:pt x="16087" y="259325"/>
                  </a:lnTo>
                  <a:lnTo>
                    <a:pt x="18566" y="259807"/>
                  </a:lnTo>
                  <a:lnTo>
                    <a:pt x="28796" y="257115"/>
                  </a:lnTo>
                  <a:lnTo>
                    <a:pt x="44135" y="238365"/>
                  </a:lnTo>
                  <a:lnTo>
                    <a:pt x="70508" y="191111"/>
                  </a:lnTo>
                  <a:lnTo>
                    <a:pt x="73193" y="183060"/>
                  </a:lnTo>
                  <a:lnTo>
                    <a:pt x="73570" y="182858"/>
                  </a:lnTo>
                  <a:lnTo>
                    <a:pt x="73821" y="183430"/>
                  </a:lnTo>
                  <a:lnTo>
                    <a:pt x="68811" y="205519"/>
                  </a:lnTo>
                  <a:lnTo>
                    <a:pt x="71592" y="219863"/>
                  </a:lnTo>
                  <a:lnTo>
                    <a:pt x="76884" y="229679"/>
                  </a:lnTo>
                  <a:lnTo>
                    <a:pt x="80871" y="232842"/>
                  </a:lnTo>
                  <a:lnTo>
                    <a:pt x="82921" y="233685"/>
                  </a:lnTo>
                  <a:lnTo>
                    <a:pt x="88963" y="232741"/>
                  </a:lnTo>
                  <a:lnTo>
                    <a:pt x="92549" y="231501"/>
                  </a:lnTo>
                  <a:lnTo>
                    <a:pt x="107710" y="216273"/>
                  </a:lnTo>
                  <a:lnTo>
                    <a:pt x="131131" y="170751"/>
                  </a:lnTo>
                  <a:lnTo>
                    <a:pt x="140309" y="143553"/>
                  </a:lnTo>
                  <a:lnTo>
                    <a:pt x="150151" y="105287"/>
                  </a:lnTo>
                  <a:lnTo>
                    <a:pt x="162896" y="61425"/>
                  </a:lnTo>
                  <a:lnTo>
                    <a:pt x="168254" y="21096"/>
                  </a:lnTo>
                  <a:lnTo>
                    <a:pt x="169399" y="0"/>
                  </a:lnTo>
                  <a:lnTo>
                    <a:pt x="169457" y="141"/>
                  </a:lnTo>
                  <a:lnTo>
                    <a:pt x="164480" y="14033"/>
                  </a:lnTo>
                  <a:lnTo>
                    <a:pt x="156703" y="58797"/>
                  </a:lnTo>
                  <a:lnTo>
                    <a:pt x="152354" y="96035"/>
                  </a:lnTo>
                  <a:lnTo>
                    <a:pt x="147513" y="136431"/>
                  </a:lnTo>
                  <a:lnTo>
                    <a:pt x="145538" y="179296"/>
                  </a:lnTo>
                  <a:lnTo>
                    <a:pt x="149727" y="223005"/>
                  </a:lnTo>
                  <a:lnTo>
                    <a:pt x="155813" y="233638"/>
                  </a:lnTo>
                  <a:lnTo>
                    <a:pt x="160400" y="238450"/>
                  </a:lnTo>
                  <a:lnTo>
                    <a:pt x="164163" y="240246"/>
                  </a:lnTo>
                  <a:lnTo>
                    <a:pt x="167377" y="240032"/>
                  </a:lnTo>
                  <a:lnTo>
                    <a:pt x="170226" y="238479"/>
                  </a:lnTo>
                  <a:lnTo>
                    <a:pt x="206672" y="197299"/>
                  </a:lnTo>
                  <a:lnTo>
                    <a:pt x="221800" y="165526"/>
                  </a:lnTo>
                  <a:lnTo>
                    <a:pt x="232683" y="128799"/>
                  </a:lnTo>
                  <a:lnTo>
                    <a:pt x="232958" y="134572"/>
                  </a:lnTo>
                  <a:lnTo>
                    <a:pt x="228010" y="181724"/>
                  </a:lnTo>
                  <a:lnTo>
                    <a:pt x="235638" y="217950"/>
                  </a:lnTo>
                  <a:lnTo>
                    <a:pt x="238311" y="221641"/>
                  </a:lnTo>
                  <a:lnTo>
                    <a:pt x="245043" y="225741"/>
                  </a:lnTo>
                  <a:lnTo>
                    <a:pt x="254621" y="225682"/>
                  </a:lnTo>
                  <a:lnTo>
                    <a:pt x="260138" y="224679"/>
                  </a:lnTo>
                  <a:lnTo>
                    <a:pt x="271913" y="216038"/>
                  </a:lnTo>
                  <a:lnTo>
                    <a:pt x="283496" y="202084"/>
                  </a:lnTo>
                  <a:lnTo>
                    <a:pt x="306101" y="159057"/>
                  </a:lnTo>
                  <a:lnTo>
                    <a:pt x="313533" y="142399"/>
                  </a:lnTo>
                  <a:lnTo>
                    <a:pt x="314694" y="138312"/>
                  </a:lnTo>
                  <a:lnTo>
                    <a:pt x="315004" y="138210"/>
                  </a:lnTo>
                  <a:lnTo>
                    <a:pt x="315210" y="138847"/>
                  </a:lnTo>
                  <a:lnTo>
                    <a:pt x="318983" y="184869"/>
                  </a:lnTo>
                  <a:lnTo>
                    <a:pt x="326289" y="195523"/>
                  </a:lnTo>
                  <a:lnTo>
                    <a:pt x="335886" y="203550"/>
                  </a:lnTo>
                  <a:lnTo>
                    <a:pt x="344855" y="207118"/>
                  </a:lnTo>
                  <a:lnTo>
                    <a:pt x="357307" y="204941"/>
                  </a:lnTo>
                  <a:lnTo>
                    <a:pt x="376422" y="195781"/>
                  </a:lnTo>
                  <a:lnTo>
                    <a:pt x="404298" y="174498"/>
                  </a:lnTo>
                  <a:lnTo>
                    <a:pt x="424127" y="143978"/>
                  </a:lnTo>
                  <a:lnTo>
                    <a:pt x="425353" y="139165"/>
                  </a:lnTo>
                  <a:lnTo>
                    <a:pt x="424834" y="130054"/>
                  </a:lnTo>
                  <a:lnTo>
                    <a:pt x="423709" y="127060"/>
                  </a:lnTo>
                  <a:lnTo>
                    <a:pt x="422252" y="125064"/>
                  </a:lnTo>
                  <a:lnTo>
                    <a:pt x="420576" y="123733"/>
                  </a:lnTo>
                  <a:lnTo>
                    <a:pt x="418752" y="124257"/>
                  </a:lnTo>
                  <a:lnTo>
                    <a:pt x="401937" y="145724"/>
                  </a:lnTo>
                  <a:lnTo>
                    <a:pt x="388751" y="172430"/>
                  </a:lnTo>
                  <a:lnTo>
                    <a:pt x="382995" y="194537"/>
                  </a:lnTo>
                  <a:lnTo>
                    <a:pt x="383901" y="205699"/>
                  </a:lnTo>
                  <a:lnTo>
                    <a:pt x="385836" y="209945"/>
                  </a:lnTo>
                  <a:lnTo>
                    <a:pt x="391749" y="216545"/>
                  </a:lnTo>
                  <a:lnTo>
                    <a:pt x="400962" y="219949"/>
                  </a:lnTo>
                  <a:lnTo>
                    <a:pt x="406383" y="220857"/>
                  </a:lnTo>
                  <a:lnTo>
                    <a:pt x="444088" y="212174"/>
                  </a:lnTo>
                  <a:lnTo>
                    <a:pt x="488825" y="189400"/>
                  </a:lnTo>
                  <a:lnTo>
                    <a:pt x="520184" y="163623"/>
                  </a:lnTo>
                  <a:lnTo>
                    <a:pt x="541963" y="123470"/>
                  </a:lnTo>
                  <a:lnTo>
                    <a:pt x="544833" y="116321"/>
                  </a:lnTo>
                  <a:lnTo>
                    <a:pt x="545335" y="110849"/>
                  </a:lnTo>
                  <a:lnTo>
                    <a:pt x="544259" y="106495"/>
                  </a:lnTo>
                  <a:lnTo>
                    <a:pt x="542130" y="102888"/>
                  </a:lnTo>
                  <a:lnTo>
                    <a:pt x="539300" y="101893"/>
                  </a:lnTo>
                  <a:lnTo>
                    <a:pt x="536002" y="102642"/>
                  </a:lnTo>
                  <a:lnTo>
                    <a:pt x="532392" y="104552"/>
                  </a:lnTo>
                  <a:lnTo>
                    <a:pt x="526500" y="110437"/>
                  </a:lnTo>
                  <a:lnTo>
                    <a:pt x="523941" y="113982"/>
                  </a:lnTo>
                  <a:lnTo>
                    <a:pt x="520340" y="132455"/>
                  </a:lnTo>
                  <a:lnTo>
                    <a:pt x="522643" y="152432"/>
                  </a:lnTo>
                  <a:lnTo>
                    <a:pt x="535518" y="178850"/>
                  </a:lnTo>
                  <a:lnTo>
                    <a:pt x="564802" y="226269"/>
                  </a:lnTo>
                  <a:lnTo>
                    <a:pt x="564998" y="231420"/>
                  </a:lnTo>
                  <a:lnTo>
                    <a:pt x="561453" y="242788"/>
                  </a:lnTo>
                  <a:lnTo>
                    <a:pt x="557120" y="247371"/>
                  </a:lnTo>
                  <a:lnTo>
                    <a:pt x="544781" y="254346"/>
                  </a:lnTo>
                  <a:lnTo>
                    <a:pt x="499773" y="260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422"/>
          <p:cNvGrpSpPr/>
          <p:nvPr/>
        </p:nvGrpSpPr>
        <p:grpSpPr>
          <a:xfrm>
            <a:off x="7536833" y="1441450"/>
            <a:ext cx="617477" cy="504776"/>
            <a:chOff x="7536833" y="1441450"/>
            <a:chExt cx="617477" cy="504776"/>
          </a:xfrm>
        </p:grpSpPr>
        <p:sp>
          <p:nvSpPr>
            <p:cNvPr id="62" name="SMARTInkShape-1812"/>
            <p:cNvSpPr/>
            <p:nvPr>
              <p:custDataLst>
                <p:tags r:id="rId119"/>
              </p:custDataLst>
            </p:nvPr>
          </p:nvSpPr>
          <p:spPr>
            <a:xfrm>
              <a:off x="8108950" y="1790700"/>
              <a:ext cx="45360" cy="127001"/>
            </a:xfrm>
            <a:custGeom>
              <a:avLst/>
              <a:gdLst/>
              <a:ahLst/>
              <a:cxnLst/>
              <a:rect l="0" t="0" r="0" b="0"/>
              <a:pathLst>
                <a:path w="45360" h="127001">
                  <a:moveTo>
                    <a:pt x="25400" y="0"/>
                  </a:moveTo>
                  <a:lnTo>
                    <a:pt x="25400" y="0"/>
                  </a:lnTo>
                  <a:lnTo>
                    <a:pt x="28770" y="0"/>
                  </a:lnTo>
                  <a:lnTo>
                    <a:pt x="32307" y="1881"/>
                  </a:lnTo>
                  <a:lnTo>
                    <a:pt x="36937" y="6481"/>
                  </a:lnTo>
                  <a:lnTo>
                    <a:pt x="43697" y="15580"/>
                  </a:lnTo>
                  <a:lnTo>
                    <a:pt x="45359" y="20970"/>
                  </a:lnTo>
                  <a:lnTo>
                    <a:pt x="45324" y="32603"/>
                  </a:lnTo>
                  <a:lnTo>
                    <a:pt x="32632" y="76809"/>
                  </a:lnTo>
                  <a:lnTo>
                    <a:pt x="16715" y="105091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813"/>
            <p:cNvSpPr/>
            <p:nvPr>
              <p:custDataLst>
                <p:tags r:id="rId120"/>
              </p:custDataLst>
            </p:nvPr>
          </p:nvSpPr>
          <p:spPr>
            <a:xfrm>
              <a:off x="7536833" y="1441450"/>
              <a:ext cx="146668" cy="504776"/>
            </a:xfrm>
            <a:custGeom>
              <a:avLst/>
              <a:gdLst/>
              <a:ahLst/>
              <a:cxnLst/>
              <a:rect l="0" t="0" r="0" b="0"/>
              <a:pathLst>
                <a:path w="146668" h="504776">
                  <a:moveTo>
                    <a:pt x="83167" y="0"/>
                  </a:moveTo>
                  <a:lnTo>
                    <a:pt x="83167" y="0"/>
                  </a:lnTo>
                  <a:lnTo>
                    <a:pt x="56652" y="0"/>
                  </a:lnTo>
                  <a:lnTo>
                    <a:pt x="44572" y="7526"/>
                  </a:lnTo>
                  <a:lnTo>
                    <a:pt x="22940" y="31982"/>
                  </a:lnTo>
                  <a:lnTo>
                    <a:pt x="17593" y="42672"/>
                  </a:lnTo>
                  <a:lnTo>
                    <a:pt x="14584" y="60386"/>
                  </a:lnTo>
                  <a:lnTo>
                    <a:pt x="15573" y="81627"/>
                  </a:lnTo>
                  <a:lnTo>
                    <a:pt x="19964" y="96251"/>
                  </a:lnTo>
                  <a:lnTo>
                    <a:pt x="45941" y="141252"/>
                  </a:lnTo>
                  <a:lnTo>
                    <a:pt x="68938" y="187100"/>
                  </a:lnTo>
                  <a:lnTo>
                    <a:pt x="77853" y="215284"/>
                  </a:lnTo>
                  <a:lnTo>
                    <a:pt x="78221" y="249349"/>
                  </a:lnTo>
                  <a:lnTo>
                    <a:pt x="67119" y="279511"/>
                  </a:lnTo>
                  <a:lnTo>
                    <a:pt x="47054" y="302952"/>
                  </a:lnTo>
                  <a:lnTo>
                    <a:pt x="35131" y="311034"/>
                  </a:lnTo>
                  <a:lnTo>
                    <a:pt x="29976" y="313189"/>
                  </a:lnTo>
                  <a:lnTo>
                    <a:pt x="25129" y="313215"/>
                  </a:lnTo>
                  <a:lnTo>
                    <a:pt x="15980" y="309481"/>
                  </a:lnTo>
                  <a:lnTo>
                    <a:pt x="9090" y="301236"/>
                  </a:lnTo>
                  <a:lnTo>
                    <a:pt x="5088" y="291927"/>
                  </a:lnTo>
                  <a:lnTo>
                    <a:pt x="5009" y="288457"/>
                  </a:lnTo>
                  <a:lnTo>
                    <a:pt x="5662" y="285438"/>
                  </a:lnTo>
                  <a:lnTo>
                    <a:pt x="7508" y="284131"/>
                  </a:lnTo>
                  <a:lnTo>
                    <a:pt x="10150" y="283965"/>
                  </a:lnTo>
                  <a:lnTo>
                    <a:pt x="13322" y="284560"/>
                  </a:lnTo>
                  <a:lnTo>
                    <a:pt x="18728" y="288984"/>
                  </a:lnTo>
                  <a:lnTo>
                    <a:pt x="21158" y="292139"/>
                  </a:lnTo>
                  <a:lnTo>
                    <a:pt x="24577" y="310064"/>
                  </a:lnTo>
                  <a:lnTo>
                    <a:pt x="25026" y="350839"/>
                  </a:lnTo>
                  <a:lnTo>
                    <a:pt x="17172" y="397359"/>
                  </a:lnTo>
                  <a:lnTo>
                    <a:pt x="6228" y="437353"/>
                  </a:lnTo>
                  <a:lnTo>
                    <a:pt x="288" y="461079"/>
                  </a:lnTo>
                  <a:lnTo>
                    <a:pt x="0" y="478679"/>
                  </a:lnTo>
                  <a:lnTo>
                    <a:pt x="4105" y="491676"/>
                  </a:lnTo>
                  <a:lnTo>
                    <a:pt x="7176" y="497117"/>
                  </a:lnTo>
                  <a:lnTo>
                    <a:pt x="11340" y="500745"/>
                  </a:lnTo>
                  <a:lnTo>
                    <a:pt x="21610" y="504775"/>
                  </a:lnTo>
                  <a:lnTo>
                    <a:pt x="65024" y="501588"/>
                  </a:lnTo>
                  <a:lnTo>
                    <a:pt x="99664" y="491911"/>
                  </a:lnTo>
                  <a:lnTo>
                    <a:pt x="146667" y="46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814"/>
            <p:cNvSpPr/>
            <p:nvPr>
              <p:custDataLst>
                <p:tags r:id="rId121"/>
              </p:custDataLst>
            </p:nvPr>
          </p:nvSpPr>
          <p:spPr>
            <a:xfrm>
              <a:off x="7950200" y="1739900"/>
              <a:ext cx="14306" cy="25401"/>
            </a:xfrm>
            <a:custGeom>
              <a:avLst/>
              <a:gdLst/>
              <a:ahLst/>
              <a:cxnLst/>
              <a:rect l="0" t="0" r="0" b="0"/>
              <a:pathLst>
                <a:path w="14306" h="25401">
                  <a:moveTo>
                    <a:pt x="0" y="25400"/>
                  </a:moveTo>
                  <a:lnTo>
                    <a:pt x="0" y="25400"/>
                  </a:lnTo>
                  <a:lnTo>
                    <a:pt x="11933" y="20374"/>
                  </a:lnTo>
                  <a:lnTo>
                    <a:pt x="14305" y="19933"/>
                  </a:lnTo>
                  <a:lnTo>
                    <a:pt x="13770" y="18933"/>
                  </a:lnTo>
                  <a:lnTo>
                    <a:pt x="7531" y="15940"/>
                  </a:lnTo>
                  <a:lnTo>
                    <a:pt x="5726" y="14155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815"/>
            <p:cNvSpPr/>
            <p:nvPr>
              <p:custDataLst>
                <p:tags r:id="rId122"/>
              </p:custDataLst>
            </p:nvPr>
          </p:nvSpPr>
          <p:spPr>
            <a:xfrm>
              <a:off x="8051877" y="1581150"/>
              <a:ext cx="6274" cy="203201"/>
            </a:xfrm>
            <a:custGeom>
              <a:avLst/>
              <a:gdLst/>
              <a:ahLst/>
              <a:cxnLst/>
              <a:rect l="0" t="0" r="0" b="0"/>
              <a:pathLst>
                <a:path w="6274" h="203201">
                  <a:moveTo>
                    <a:pt x="6273" y="0"/>
                  </a:moveTo>
                  <a:lnTo>
                    <a:pt x="6273" y="0"/>
                  </a:lnTo>
                  <a:lnTo>
                    <a:pt x="2902" y="0"/>
                  </a:lnTo>
                  <a:lnTo>
                    <a:pt x="1909" y="1411"/>
                  </a:lnTo>
                  <a:lnTo>
                    <a:pt x="511" y="12256"/>
                  </a:lnTo>
                  <a:lnTo>
                    <a:pt x="0" y="59739"/>
                  </a:lnTo>
                  <a:lnTo>
                    <a:pt x="643" y="99733"/>
                  </a:lnTo>
                  <a:lnTo>
                    <a:pt x="4291" y="135384"/>
                  </a:lnTo>
                  <a:lnTo>
                    <a:pt x="6273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816"/>
            <p:cNvSpPr/>
            <p:nvPr>
              <p:custDataLst>
                <p:tags r:id="rId123"/>
              </p:custDataLst>
            </p:nvPr>
          </p:nvSpPr>
          <p:spPr>
            <a:xfrm>
              <a:off x="7835900" y="1551165"/>
              <a:ext cx="12701" cy="258586"/>
            </a:xfrm>
            <a:custGeom>
              <a:avLst/>
              <a:gdLst/>
              <a:ahLst/>
              <a:cxnLst/>
              <a:rect l="0" t="0" r="0" b="0"/>
              <a:pathLst>
                <a:path w="12701" h="25858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3370" y="8871"/>
                  </a:lnTo>
                  <a:lnTo>
                    <a:pt x="5958" y="47570"/>
                  </a:lnTo>
                  <a:lnTo>
                    <a:pt x="7003" y="94442"/>
                  </a:lnTo>
                  <a:lnTo>
                    <a:pt x="11366" y="140502"/>
                  </a:lnTo>
                  <a:lnTo>
                    <a:pt x="9065" y="184147"/>
                  </a:lnTo>
                  <a:lnTo>
                    <a:pt x="10526" y="224378"/>
                  </a:lnTo>
                  <a:lnTo>
                    <a:pt x="12700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423"/>
          <p:cNvGrpSpPr/>
          <p:nvPr/>
        </p:nvGrpSpPr>
        <p:grpSpPr>
          <a:xfrm>
            <a:off x="8458200" y="1538204"/>
            <a:ext cx="971551" cy="474747"/>
            <a:chOff x="8458200" y="1538204"/>
            <a:chExt cx="971551" cy="474747"/>
          </a:xfrm>
        </p:grpSpPr>
        <p:sp>
          <p:nvSpPr>
            <p:cNvPr id="68" name="SMARTInkShape-1817"/>
            <p:cNvSpPr/>
            <p:nvPr>
              <p:custDataLst>
                <p:tags r:id="rId113"/>
              </p:custDataLst>
            </p:nvPr>
          </p:nvSpPr>
          <p:spPr>
            <a:xfrm>
              <a:off x="8569016" y="1701800"/>
              <a:ext cx="193985" cy="44451"/>
            </a:xfrm>
            <a:custGeom>
              <a:avLst/>
              <a:gdLst/>
              <a:ahLst/>
              <a:cxnLst/>
              <a:rect l="0" t="0" r="0" b="0"/>
              <a:pathLst>
                <a:path w="193985" h="44451">
                  <a:moveTo>
                    <a:pt x="9834" y="44450"/>
                  </a:moveTo>
                  <a:lnTo>
                    <a:pt x="9834" y="44450"/>
                  </a:lnTo>
                  <a:lnTo>
                    <a:pt x="6463" y="44450"/>
                  </a:lnTo>
                  <a:lnTo>
                    <a:pt x="5470" y="43744"/>
                  </a:lnTo>
                  <a:lnTo>
                    <a:pt x="4807" y="42569"/>
                  </a:lnTo>
                  <a:lnTo>
                    <a:pt x="4366" y="41079"/>
                  </a:lnTo>
                  <a:lnTo>
                    <a:pt x="374" y="35611"/>
                  </a:lnTo>
                  <a:lnTo>
                    <a:pt x="0" y="32913"/>
                  </a:lnTo>
                  <a:lnTo>
                    <a:pt x="1465" y="26152"/>
                  </a:lnTo>
                  <a:lnTo>
                    <a:pt x="13876" y="20325"/>
                  </a:lnTo>
                  <a:lnTo>
                    <a:pt x="52965" y="14206"/>
                  </a:lnTo>
                  <a:lnTo>
                    <a:pt x="94266" y="9775"/>
                  </a:lnTo>
                  <a:lnTo>
                    <a:pt x="140629" y="6321"/>
                  </a:lnTo>
                  <a:lnTo>
                    <a:pt x="1939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818"/>
            <p:cNvSpPr/>
            <p:nvPr>
              <p:custDataLst>
                <p:tags r:id="rId114"/>
              </p:custDataLst>
            </p:nvPr>
          </p:nvSpPr>
          <p:spPr>
            <a:xfrm>
              <a:off x="8458200" y="1538204"/>
              <a:ext cx="210509" cy="284247"/>
            </a:xfrm>
            <a:custGeom>
              <a:avLst/>
              <a:gdLst/>
              <a:ahLst/>
              <a:cxnLst/>
              <a:rect l="0" t="0" r="0" b="0"/>
              <a:pathLst>
                <a:path w="210509" h="284247">
                  <a:moveTo>
                    <a:pt x="0" y="23896"/>
                  </a:moveTo>
                  <a:lnTo>
                    <a:pt x="0" y="23896"/>
                  </a:lnTo>
                  <a:lnTo>
                    <a:pt x="0" y="27267"/>
                  </a:lnTo>
                  <a:lnTo>
                    <a:pt x="705" y="28260"/>
                  </a:lnTo>
                  <a:lnTo>
                    <a:pt x="1881" y="28922"/>
                  </a:lnTo>
                  <a:lnTo>
                    <a:pt x="3370" y="29363"/>
                  </a:lnTo>
                  <a:lnTo>
                    <a:pt x="5069" y="28952"/>
                  </a:lnTo>
                  <a:lnTo>
                    <a:pt x="14359" y="25002"/>
                  </a:lnTo>
                  <a:lnTo>
                    <a:pt x="51755" y="15465"/>
                  </a:lnTo>
                  <a:lnTo>
                    <a:pt x="86595" y="6111"/>
                  </a:lnTo>
                  <a:lnTo>
                    <a:pt x="129132" y="0"/>
                  </a:lnTo>
                  <a:lnTo>
                    <a:pt x="175373" y="204"/>
                  </a:lnTo>
                  <a:lnTo>
                    <a:pt x="192949" y="5370"/>
                  </a:lnTo>
                  <a:lnTo>
                    <a:pt x="199188" y="10134"/>
                  </a:lnTo>
                  <a:lnTo>
                    <a:pt x="208002" y="22954"/>
                  </a:lnTo>
                  <a:lnTo>
                    <a:pt x="210508" y="43703"/>
                  </a:lnTo>
                  <a:lnTo>
                    <a:pt x="209739" y="87153"/>
                  </a:lnTo>
                  <a:lnTo>
                    <a:pt x="206235" y="127698"/>
                  </a:lnTo>
                  <a:lnTo>
                    <a:pt x="202667" y="159165"/>
                  </a:lnTo>
                  <a:lnTo>
                    <a:pt x="194810" y="199207"/>
                  </a:lnTo>
                  <a:lnTo>
                    <a:pt x="182884" y="238442"/>
                  </a:lnTo>
                  <a:lnTo>
                    <a:pt x="158750" y="284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819"/>
            <p:cNvSpPr/>
            <p:nvPr>
              <p:custDataLst>
                <p:tags r:id="rId115"/>
              </p:custDataLst>
            </p:nvPr>
          </p:nvSpPr>
          <p:spPr>
            <a:xfrm>
              <a:off x="8836712" y="1720850"/>
              <a:ext cx="21539" cy="16011"/>
            </a:xfrm>
            <a:custGeom>
              <a:avLst/>
              <a:gdLst/>
              <a:ahLst/>
              <a:cxnLst/>
              <a:rect l="0" t="0" r="0" b="0"/>
              <a:pathLst>
                <a:path w="21539" h="16011">
                  <a:moveTo>
                    <a:pt x="8838" y="0"/>
                  </a:moveTo>
                  <a:lnTo>
                    <a:pt x="8838" y="0"/>
                  </a:lnTo>
                  <a:lnTo>
                    <a:pt x="5467" y="6742"/>
                  </a:lnTo>
                  <a:lnTo>
                    <a:pt x="3769" y="8728"/>
                  </a:lnTo>
                  <a:lnTo>
                    <a:pt x="0" y="10935"/>
                  </a:lnTo>
                  <a:lnTo>
                    <a:pt x="828" y="12229"/>
                  </a:lnTo>
                  <a:lnTo>
                    <a:pt x="7395" y="15548"/>
                  </a:lnTo>
                  <a:lnTo>
                    <a:pt x="9992" y="16010"/>
                  </a:lnTo>
                  <a:lnTo>
                    <a:pt x="2153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820"/>
            <p:cNvSpPr/>
            <p:nvPr>
              <p:custDataLst>
                <p:tags r:id="rId116"/>
              </p:custDataLst>
            </p:nvPr>
          </p:nvSpPr>
          <p:spPr>
            <a:xfrm>
              <a:off x="9359900" y="1911350"/>
              <a:ext cx="69851" cy="101601"/>
            </a:xfrm>
            <a:custGeom>
              <a:avLst/>
              <a:gdLst/>
              <a:ahLst/>
              <a:cxnLst/>
              <a:rect l="0" t="0" r="0" b="0"/>
              <a:pathLst>
                <a:path w="69851" h="101601">
                  <a:moveTo>
                    <a:pt x="69850" y="0"/>
                  </a:moveTo>
                  <a:lnTo>
                    <a:pt x="69850" y="0"/>
                  </a:lnTo>
                  <a:lnTo>
                    <a:pt x="59179" y="29511"/>
                  </a:lnTo>
                  <a:lnTo>
                    <a:pt x="31886" y="72377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821"/>
            <p:cNvSpPr/>
            <p:nvPr>
              <p:custDataLst>
                <p:tags r:id="rId117"/>
              </p:custDataLst>
            </p:nvPr>
          </p:nvSpPr>
          <p:spPr>
            <a:xfrm>
              <a:off x="9240844" y="1576481"/>
              <a:ext cx="74607" cy="277720"/>
            </a:xfrm>
            <a:custGeom>
              <a:avLst/>
              <a:gdLst/>
              <a:ahLst/>
              <a:cxnLst/>
              <a:rect l="0" t="0" r="0" b="0"/>
              <a:pathLst>
                <a:path w="74607" h="277720">
                  <a:moveTo>
                    <a:pt x="74606" y="80869"/>
                  </a:moveTo>
                  <a:lnTo>
                    <a:pt x="74606" y="80869"/>
                  </a:lnTo>
                  <a:lnTo>
                    <a:pt x="59679" y="38806"/>
                  </a:lnTo>
                  <a:lnTo>
                    <a:pt x="50035" y="18076"/>
                  </a:lnTo>
                  <a:lnTo>
                    <a:pt x="34870" y="1899"/>
                  </a:lnTo>
                  <a:lnTo>
                    <a:pt x="28360" y="0"/>
                  </a:lnTo>
                  <a:lnTo>
                    <a:pt x="13600" y="1653"/>
                  </a:lnTo>
                  <a:lnTo>
                    <a:pt x="8536" y="4775"/>
                  </a:lnTo>
                  <a:lnTo>
                    <a:pt x="5159" y="8973"/>
                  </a:lnTo>
                  <a:lnTo>
                    <a:pt x="1407" y="20693"/>
                  </a:lnTo>
                  <a:lnTo>
                    <a:pt x="0" y="45714"/>
                  </a:lnTo>
                  <a:lnTo>
                    <a:pt x="2172" y="60306"/>
                  </a:lnTo>
                  <a:lnTo>
                    <a:pt x="7371" y="70083"/>
                  </a:lnTo>
                  <a:lnTo>
                    <a:pt x="10732" y="73679"/>
                  </a:lnTo>
                  <a:lnTo>
                    <a:pt x="21994" y="77673"/>
                  </a:lnTo>
                  <a:lnTo>
                    <a:pt x="34290" y="78743"/>
                  </a:lnTo>
                  <a:lnTo>
                    <a:pt x="57215" y="71843"/>
                  </a:lnTo>
                  <a:lnTo>
                    <a:pt x="61601" y="72735"/>
                  </a:lnTo>
                  <a:lnTo>
                    <a:pt x="65231" y="75447"/>
                  </a:lnTo>
                  <a:lnTo>
                    <a:pt x="68355" y="79371"/>
                  </a:lnTo>
                  <a:lnTo>
                    <a:pt x="71827" y="89375"/>
                  </a:lnTo>
                  <a:lnTo>
                    <a:pt x="74240" y="134462"/>
                  </a:lnTo>
                  <a:lnTo>
                    <a:pt x="70771" y="181139"/>
                  </a:lnTo>
                  <a:lnTo>
                    <a:pt x="63073" y="226483"/>
                  </a:lnTo>
                  <a:lnTo>
                    <a:pt x="61906" y="277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822"/>
            <p:cNvSpPr/>
            <p:nvPr>
              <p:custDataLst>
                <p:tags r:id="rId118"/>
              </p:custDataLst>
            </p:nvPr>
          </p:nvSpPr>
          <p:spPr>
            <a:xfrm>
              <a:off x="8953760" y="1541240"/>
              <a:ext cx="183891" cy="276605"/>
            </a:xfrm>
            <a:custGeom>
              <a:avLst/>
              <a:gdLst/>
              <a:ahLst/>
              <a:cxnLst/>
              <a:rect l="0" t="0" r="0" b="0"/>
              <a:pathLst>
                <a:path w="183891" h="276605">
                  <a:moveTo>
                    <a:pt x="6090" y="33560"/>
                  </a:moveTo>
                  <a:lnTo>
                    <a:pt x="6090" y="33560"/>
                  </a:lnTo>
                  <a:lnTo>
                    <a:pt x="622" y="33560"/>
                  </a:lnTo>
                  <a:lnTo>
                    <a:pt x="0" y="26818"/>
                  </a:lnTo>
                  <a:lnTo>
                    <a:pt x="3619" y="19745"/>
                  </a:lnTo>
                  <a:lnTo>
                    <a:pt x="6559" y="15883"/>
                  </a:lnTo>
                  <a:lnTo>
                    <a:pt x="20810" y="7077"/>
                  </a:lnTo>
                  <a:lnTo>
                    <a:pt x="41810" y="0"/>
                  </a:lnTo>
                  <a:lnTo>
                    <a:pt x="65905" y="176"/>
                  </a:lnTo>
                  <a:lnTo>
                    <a:pt x="97661" y="14810"/>
                  </a:lnTo>
                  <a:lnTo>
                    <a:pt x="115932" y="32988"/>
                  </a:lnTo>
                  <a:lnTo>
                    <a:pt x="123768" y="43762"/>
                  </a:lnTo>
                  <a:lnTo>
                    <a:pt x="130594" y="67022"/>
                  </a:lnTo>
                  <a:lnTo>
                    <a:pt x="128586" y="105798"/>
                  </a:lnTo>
                  <a:lnTo>
                    <a:pt x="119056" y="139160"/>
                  </a:lnTo>
                  <a:lnTo>
                    <a:pt x="96450" y="179930"/>
                  </a:lnTo>
                  <a:lnTo>
                    <a:pt x="65514" y="224698"/>
                  </a:lnTo>
                  <a:lnTo>
                    <a:pt x="34619" y="266627"/>
                  </a:lnTo>
                  <a:lnTo>
                    <a:pt x="33576" y="269371"/>
                  </a:lnTo>
                  <a:lnTo>
                    <a:pt x="34291" y="271906"/>
                  </a:lnTo>
                  <a:lnTo>
                    <a:pt x="38849" y="276604"/>
                  </a:lnTo>
                  <a:lnTo>
                    <a:pt x="51224" y="275400"/>
                  </a:lnTo>
                  <a:lnTo>
                    <a:pt x="90010" y="263642"/>
                  </a:lnTo>
                  <a:lnTo>
                    <a:pt x="124088" y="252173"/>
                  </a:lnTo>
                  <a:lnTo>
                    <a:pt x="183890" y="230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424"/>
          <p:cNvGrpSpPr/>
          <p:nvPr/>
        </p:nvGrpSpPr>
        <p:grpSpPr>
          <a:xfrm>
            <a:off x="9785350" y="1353348"/>
            <a:ext cx="1037747" cy="701276"/>
            <a:chOff x="9785350" y="1353348"/>
            <a:chExt cx="1037747" cy="701276"/>
          </a:xfrm>
        </p:grpSpPr>
        <p:sp>
          <p:nvSpPr>
            <p:cNvPr id="75" name="SMARTInkShape-1823"/>
            <p:cNvSpPr/>
            <p:nvPr>
              <p:custDataLst>
                <p:tags r:id="rId108"/>
              </p:custDataLst>
            </p:nvPr>
          </p:nvSpPr>
          <p:spPr>
            <a:xfrm>
              <a:off x="10629900" y="1353348"/>
              <a:ext cx="193197" cy="701276"/>
            </a:xfrm>
            <a:custGeom>
              <a:avLst/>
              <a:gdLst/>
              <a:ahLst/>
              <a:cxnLst/>
              <a:rect l="0" t="0" r="0" b="0"/>
              <a:pathLst>
                <a:path w="193197" h="701276">
                  <a:moveTo>
                    <a:pt x="114300" y="24602"/>
                  </a:moveTo>
                  <a:lnTo>
                    <a:pt x="114300" y="24602"/>
                  </a:lnTo>
                  <a:lnTo>
                    <a:pt x="107557" y="14489"/>
                  </a:lnTo>
                  <a:lnTo>
                    <a:pt x="106278" y="10099"/>
                  </a:lnTo>
                  <a:lnTo>
                    <a:pt x="106736" y="1458"/>
                  </a:lnTo>
                  <a:lnTo>
                    <a:pt x="109964" y="0"/>
                  </a:lnTo>
                  <a:lnTo>
                    <a:pt x="121074" y="2144"/>
                  </a:lnTo>
                  <a:lnTo>
                    <a:pt x="160627" y="28970"/>
                  </a:lnTo>
                  <a:lnTo>
                    <a:pt x="172283" y="41360"/>
                  </a:lnTo>
                  <a:lnTo>
                    <a:pt x="184520" y="60978"/>
                  </a:lnTo>
                  <a:lnTo>
                    <a:pt x="193196" y="99193"/>
                  </a:lnTo>
                  <a:lnTo>
                    <a:pt x="192396" y="141796"/>
                  </a:lnTo>
                  <a:lnTo>
                    <a:pt x="180736" y="187347"/>
                  </a:lnTo>
                  <a:lnTo>
                    <a:pt x="168243" y="226791"/>
                  </a:lnTo>
                  <a:lnTo>
                    <a:pt x="147298" y="272758"/>
                  </a:lnTo>
                  <a:lnTo>
                    <a:pt x="125992" y="312961"/>
                  </a:lnTo>
                  <a:lnTo>
                    <a:pt x="102812" y="355187"/>
                  </a:lnTo>
                  <a:lnTo>
                    <a:pt x="89976" y="392899"/>
                  </a:lnTo>
                  <a:lnTo>
                    <a:pt x="80645" y="436960"/>
                  </a:lnTo>
                  <a:lnTo>
                    <a:pt x="80888" y="474238"/>
                  </a:lnTo>
                  <a:lnTo>
                    <a:pt x="85428" y="516563"/>
                  </a:lnTo>
                  <a:lnTo>
                    <a:pt x="98353" y="561315"/>
                  </a:lnTo>
                  <a:lnTo>
                    <a:pt x="112613" y="607575"/>
                  </a:lnTo>
                  <a:lnTo>
                    <a:pt x="119063" y="650893"/>
                  </a:lnTo>
                  <a:lnTo>
                    <a:pt x="114300" y="668431"/>
                  </a:lnTo>
                  <a:lnTo>
                    <a:pt x="110066" y="676072"/>
                  </a:lnTo>
                  <a:lnTo>
                    <a:pt x="94073" y="688324"/>
                  </a:lnTo>
                  <a:lnTo>
                    <a:pt x="71444" y="697062"/>
                  </a:lnTo>
                  <a:lnTo>
                    <a:pt x="31204" y="701275"/>
                  </a:lnTo>
                  <a:lnTo>
                    <a:pt x="0" y="697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824"/>
            <p:cNvSpPr/>
            <p:nvPr>
              <p:custDataLst>
                <p:tags r:id="rId109"/>
              </p:custDataLst>
            </p:nvPr>
          </p:nvSpPr>
          <p:spPr>
            <a:xfrm>
              <a:off x="10414000" y="1530909"/>
              <a:ext cx="80529" cy="297892"/>
            </a:xfrm>
            <a:custGeom>
              <a:avLst/>
              <a:gdLst/>
              <a:ahLst/>
              <a:cxnLst/>
              <a:rect l="0" t="0" r="0" b="0"/>
              <a:pathLst>
                <a:path w="80529" h="297892">
                  <a:moveTo>
                    <a:pt x="0" y="31191"/>
                  </a:moveTo>
                  <a:lnTo>
                    <a:pt x="0" y="31191"/>
                  </a:lnTo>
                  <a:lnTo>
                    <a:pt x="14927" y="1337"/>
                  </a:lnTo>
                  <a:lnTo>
                    <a:pt x="16301" y="0"/>
                  </a:lnTo>
                  <a:lnTo>
                    <a:pt x="17218" y="519"/>
                  </a:lnTo>
                  <a:lnTo>
                    <a:pt x="17828" y="2276"/>
                  </a:lnTo>
                  <a:lnTo>
                    <a:pt x="11982" y="38603"/>
                  </a:lnTo>
                  <a:lnTo>
                    <a:pt x="4090" y="85180"/>
                  </a:lnTo>
                  <a:lnTo>
                    <a:pt x="4583" y="114294"/>
                  </a:lnTo>
                  <a:lnTo>
                    <a:pt x="11210" y="128333"/>
                  </a:lnTo>
                  <a:lnTo>
                    <a:pt x="19799" y="137160"/>
                  </a:lnTo>
                  <a:lnTo>
                    <a:pt x="23078" y="138526"/>
                  </a:lnTo>
                  <a:lnTo>
                    <a:pt x="25968" y="138731"/>
                  </a:lnTo>
                  <a:lnTo>
                    <a:pt x="68256" y="123935"/>
                  </a:lnTo>
                  <a:lnTo>
                    <a:pt x="75727" y="124857"/>
                  </a:lnTo>
                  <a:lnTo>
                    <a:pt x="78000" y="128913"/>
                  </a:lnTo>
                  <a:lnTo>
                    <a:pt x="80528" y="142827"/>
                  </a:lnTo>
                  <a:lnTo>
                    <a:pt x="77081" y="181209"/>
                  </a:lnTo>
                  <a:lnTo>
                    <a:pt x="69607" y="223180"/>
                  </a:lnTo>
                  <a:lnTo>
                    <a:pt x="57964" y="262594"/>
                  </a:lnTo>
                  <a:lnTo>
                    <a:pt x="55866" y="278911"/>
                  </a:lnTo>
                  <a:lnTo>
                    <a:pt x="57285" y="289455"/>
                  </a:lnTo>
                  <a:lnTo>
                    <a:pt x="63500" y="297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825"/>
            <p:cNvSpPr/>
            <p:nvPr>
              <p:custDataLst>
                <p:tags r:id="rId110"/>
              </p:custDataLst>
            </p:nvPr>
          </p:nvSpPr>
          <p:spPr>
            <a:xfrm>
              <a:off x="10198100" y="1543050"/>
              <a:ext cx="35409" cy="254001"/>
            </a:xfrm>
            <a:custGeom>
              <a:avLst/>
              <a:gdLst/>
              <a:ahLst/>
              <a:cxnLst/>
              <a:rect l="0" t="0" r="0" b="0"/>
              <a:pathLst>
                <a:path w="35409" h="254001">
                  <a:moveTo>
                    <a:pt x="31750" y="0"/>
                  </a:moveTo>
                  <a:lnTo>
                    <a:pt x="31750" y="0"/>
                  </a:lnTo>
                  <a:lnTo>
                    <a:pt x="32455" y="41940"/>
                  </a:lnTo>
                  <a:lnTo>
                    <a:pt x="35408" y="78043"/>
                  </a:lnTo>
                  <a:lnTo>
                    <a:pt x="32441" y="117590"/>
                  </a:lnTo>
                  <a:lnTo>
                    <a:pt x="23237" y="162954"/>
                  </a:lnTo>
                  <a:lnTo>
                    <a:pt x="11410" y="205363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826"/>
            <p:cNvSpPr/>
            <p:nvPr>
              <p:custDataLst>
                <p:tags r:id="rId111"/>
              </p:custDataLst>
            </p:nvPr>
          </p:nvSpPr>
          <p:spPr>
            <a:xfrm>
              <a:off x="10020300" y="178435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0"/>
                  </a:moveTo>
                  <a:lnTo>
                    <a:pt x="0" y="0"/>
                  </a:lnTo>
                  <a:lnTo>
                    <a:pt x="27568" y="10126"/>
                  </a:lnTo>
                  <a:lnTo>
                    <a:pt x="28256" y="10984"/>
                  </a:lnTo>
                  <a:lnTo>
                    <a:pt x="27304" y="11556"/>
                  </a:lnTo>
                  <a:lnTo>
                    <a:pt x="27375" y="11937"/>
                  </a:lnTo>
                  <a:lnTo>
                    <a:pt x="317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827"/>
            <p:cNvSpPr/>
            <p:nvPr>
              <p:custDataLst>
                <p:tags r:id="rId112"/>
              </p:custDataLst>
            </p:nvPr>
          </p:nvSpPr>
          <p:spPr>
            <a:xfrm>
              <a:off x="9785350" y="1538307"/>
              <a:ext cx="146122" cy="271444"/>
            </a:xfrm>
            <a:custGeom>
              <a:avLst/>
              <a:gdLst/>
              <a:ahLst/>
              <a:cxnLst/>
              <a:rect l="0" t="0" r="0" b="0"/>
              <a:pathLst>
                <a:path w="146122" h="271444">
                  <a:moveTo>
                    <a:pt x="0" y="42843"/>
                  </a:moveTo>
                  <a:lnTo>
                    <a:pt x="0" y="42843"/>
                  </a:lnTo>
                  <a:lnTo>
                    <a:pt x="14746" y="17113"/>
                  </a:lnTo>
                  <a:lnTo>
                    <a:pt x="18298" y="12989"/>
                  </a:lnTo>
                  <a:lnTo>
                    <a:pt x="36779" y="3815"/>
                  </a:lnTo>
                  <a:lnTo>
                    <a:pt x="60130" y="0"/>
                  </a:lnTo>
                  <a:lnTo>
                    <a:pt x="95035" y="5611"/>
                  </a:lnTo>
                  <a:lnTo>
                    <a:pt x="104279" y="10261"/>
                  </a:lnTo>
                  <a:lnTo>
                    <a:pt x="116432" y="22953"/>
                  </a:lnTo>
                  <a:lnTo>
                    <a:pt x="122302" y="38001"/>
                  </a:lnTo>
                  <a:lnTo>
                    <a:pt x="123868" y="45965"/>
                  </a:lnTo>
                  <a:lnTo>
                    <a:pt x="119964" y="64221"/>
                  </a:lnTo>
                  <a:lnTo>
                    <a:pt x="107746" y="88688"/>
                  </a:lnTo>
                  <a:lnTo>
                    <a:pt x="95190" y="102993"/>
                  </a:lnTo>
                  <a:lnTo>
                    <a:pt x="87462" y="109793"/>
                  </a:lnTo>
                  <a:lnTo>
                    <a:pt x="81676" y="117519"/>
                  </a:lnTo>
                  <a:lnTo>
                    <a:pt x="80556" y="120144"/>
                  </a:lnTo>
                  <a:lnTo>
                    <a:pt x="80515" y="121893"/>
                  </a:lnTo>
                  <a:lnTo>
                    <a:pt x="99949" y="147690"/>
                  </a:lnTo>
                  <a:lnTo>
                    <a:pt x="137675" y="192383"/>
                  </a:lnTo>
                  <a:lnTo>
                    <a:pt x="145149" y="209494"/>
                  </a:lnTo>
                  <a:lnTo>
                    <a:pt x="146121" y="221803"/>
                  </a:lnTo>
                  <a:lnTo>
                    <a:pt x="140437" y="233859"/>
                  </a:lnTo>
                  <a:lnTo>
                    <a:pt x="127218" y="248783"/>
                  </a:lnTo>
                  <a:lnTo>
                    <a:pt x="103368" y="263518"/>
                  </a:lnTo>
                  <a:lnTo>
                    <a:pt x="57150" y="271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425"/>
          <p:cNvGrpSpPr/>
          <p:nvPr/>
        </p:nvGrpSpPr>
        <p:grpSpPr>
          <a:xfrm>
            <a:off x="5802135" y="1930400"/>
            <a:ext cx="4408666" cy="3218568"/>
            <a:chOff x="5802135" y="1930400"/>
            <a:chExt cx="4408666" cy="3218568"/>
          </a:xfrm>
        </p:grpSpPr>
        <p:sp>
          <p:nvSpPr>
            <p:cNvPr id="81" name="SMARTInkShape-1828"/>
            <p:cNvSpPr/>
            <p:nvPr>
              <p:custDataLst>
                <p:tags r:id="rId97"/>
              </p:custDataLst>
            </p:nvPr>
          </p:nvSpPr>
          <p:spPr>
            <a:xfrm>
              <a:off x="6156656" y="3537833"/>
              <a:ext cx="263195" cy="117933"/>
            </a:xfrm>
            <a:custGeom>
              <a:avLst/>
              <a:gdLst/>
              <a:ahLst/>
              <a:cxnLst/>
              <a:rect l="0" t="0" r="0" b="0"/>
              <a:pathLst>
                <a:path w="263195" h="117933">
                  <a:moveTo>
                    <a:pt x="21894" y="5467"/>
                  </a:moveTo>
                  <a:lnTo>
                    <a:pt x="21894" y="5467"/>
                  </a:lnTo>
                  <a:lnTo>
                    <a:pt x="18523" y="5467"/>
                  </a:lnTo>
                  <a:lnTo>
                    <a:pt x="14987" y="3585"/>
                  </a:lnTo>
                  <a:lnTo>
                    <a:pt x="11062" y="1103"/>
                  </a:lnTo>
                  <a:lnTo>
                    <a:pt x="6967" y="0"/>
                  </a:lnTo>
                  <a:lnTo>
                    <a:pt x="4887" y="411"/>
                  </a:lnTo>
                  <a:lnTo>
                    <a:pt x="694" y="2749"/>
                  </a:lnTo>
                  <a:lnTo>
                    <a:pt x="0" y="5066"/>
                  </a:lnTo>
                  <a:lnTo>
                    <a:pt x="1109" y="11403"/>
                  </a:lnTo>
                  <a:lnTo>
                    <a:pt x="23739" y="41992"/>
                  </a:lnTo>
                  <a:lnTo>
                    <a:pt x="67084" y="76372"/>
                  </a:lnTo>
                  <a:lnTo>
                    <a:pt x="105373" y="95830"/>
                  </a:lnTo>
                  <a:lnTo>
                    <a:pt x="142819" y="110479"/>
                  </a:lnTo>
                  <a:lnTo>
                    <a:pt x="181012" y="117932"/>
                  </a:lnTo>
                  <a:lnTo>
                    <a:pt x="216423" y="117812"/>
                  </a:lnTo>
                  <a:lnTo>
                    <a:pt x="233939" y="112783"/>
                  </a:lnTo>
                  <a:lnTo>
                    <a:pt x="248781" y="100200"/>
                  </a:lnTo>
                  <a:lnTo>
                    <a:pt x="255701" y="91906"/>
                  </a:lnTo>
                  <a:lnTo>
                    <a:pt x="263194" y="49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829"/>
            <p:cNvSpPr/>
            <p:nvPr>
              <p:custDataLst>
                <p:tags r:id="rId98"/>
              </p:custDataLst>
            </p:nvPr>
          </p:nvSpPr>
          <p:spPr>
            <a:xfrm>
              <a:off x="6404040" y="3784861"/>
              <a:ext cx="127796" cy="139440"/>
            </a:xfrm>
            <a:custGeom>
              <a:avLst/>
              <a:gdLst/>
              <a:ahLst/>
              <a:cxnLst/>
              <a:rect l="0" t="0" r="0" b="0"/>
              <a:pathLst>
                <a:path w="127796" h="139440">
                  <a:moveTo>
                    <a:pt x="9460" y="6089"/>
                  </a:moveTo>
                  <a:lnTo>
                    <a:pt x="9460" y="6089"/>
                  </a:lnTo>
                  <a:lnTo>
                    <a:pt x="3993" y="622"/>
                  </a:lnTo>
                  <a:lnTo>
                    <a:pt x="0" y="0"/>
                  </a:lnTo>
                  <a:lnTo>
                    <a:pt x="331" y="619"/>
                  </a:lnTo>
                  <a:lnTo>
                    <a:pt x="46025" y="39118"/>
                  </a:lnTo>
                  <a:lnTo>
                    <a:pt x="88775" y="85135"/>
                  </a:lnTo>
                  <a:lnTo>
                    <a:pt x="121965" y="121949"/>
                  </a:lnTo>
                  <a:lnTo>
                    <a:pt x="127696" y="133159"/>
                  </a:lnTo>
                  <a:lnTo>
                    <a:pt x="127795" y="135252"/>
                  </a:lnTo>
                  <a:lnTo>
                    <a:pt x="123760" y="139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830"/>
            <p:cNvSpPr/>
            <p:nvPr>
              <p:custDataLst>
                <p:tags r:id="rId99"/>
              </p:custDataLst>
            </p:nvPr>
          </p:nvSpPr>
          <p:spPr>
            <a:xfrm>
              <a:off x="6388100" y="3830956"/>
              <a:ext cx="165101" cy="80645"/>
            </a:xfrm>
            <a:custGeom>
              <a:avLst/>
              <a:gdLst/>
              <a:ahLst/>
              <a:cxnLst/>
              <a:rect l="0" t="0" r="0" b="0"/>
              <a:pathLst>
                <a:path w="165101" h="80645">
                  <a:moveTo>
                    <a:pt x="0" y="80644"/>
                  </a:moveTo>
                  <a:lnTo>
                    <a:pt x="0" y="80644"/>
                  </a:lnTo>
                  <a:lnTo>
                    <a:pt x="42635" y="39891"/>
                  </a:lnTo>
                  <a:lnTo>
                    <a:pt x="77958" y="14895"/>
                  </a:lnTo>
                  <a:lnTo>
                    <a:pt x="116476" y="2145"/>
                  </a:lnTo>
                  <a:lnTo>
                    <a:pt x="141912" y="0"/>
                  </a:lnTo>
                  <a:lnTo>
                    <a:pt x="165100" y="4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831"/>
            <p:cNvSpPr/>
            <p:nvPr>
              <p:custDataLst>
                <p:tags r:id="rId100"/>
              </p:custDataLst>
            </p:nvPr>
          </p:nvSpPr>
          <p:spPr>
            <a:xfrm>
              <a:off x="6242050" y="3784600"/>
              <a:ext cx="40583" cy="303036"/>
            </a:xfrm>
            <a:custGeom>
              <a:avLst/>
              <a:gdLst/>
              <a:ahLst/>
              <a:cxnLst/>
              <a:rect l="0" t="0" r="0" b="0"/>
              <a:pathLst>
                <a:path w="40583" h="303036">
                  <a:moveTo>
                    <a:pt x="25400" y="292100"/>
                  </a:moveTo>
                  <a:lnTo>
                    <a:pt x="25400" y="292100"/>
                  </a:lnTo>
                  <a:lnTo>
                    <a:pt x="34834" y="300828"/>
                  </a:lnTo>
                  <a:lnTo>
                    <a:pt x="39705" y="303035"/>
                  </a:lnTo>
                  <a:lnTo>
                    <a:pt x="40582" y="300095"/>
                  </a:lnTo>
                  <a:lnTo>
                    <a:pt x="35195" y="257082"/>
                  </a:lnTo>
                  <a:lnTo>
                    <a:pt x="26028" y="214540"/>
                  </a:lnTo>
                  <a:lnTo>
                    <a:pt x="17746" y="176299"/>
                  </a:lnTo>
                  <a:lnTo>
                    <a:pt x="10825" y="129142"/>
                  </a:lnTo>
                  <a:lnTo>
                    <a:pt x="7676" y="88437"/>
                  </a:lnTo>
                  <a:lnTo>
                    <a:pt x="3372" y="4392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832"/>
            <p:cNvSpPr/>
            <p:nvPr>
              <p:custDataLst>
                <p:tags r:id="rId101"/>
              </p:custDataLst>
            </p:nvPr>
          </p:nvSpPr>
          <p:spPr>
            <a:xfrm>
              <a:off x="6096041" y="3756757"/>
              <a:ext cx="57110" cy="272214"/>
            </a:xfrm>
            <a:custGeom>
              <a:avLst/>
              <a:gdLst/>
              <a:ahLst/>
              <a:cxnLst/>
              <a:rect l="0" t="0" r="0" b="0"/>
              <a:pathLst>
                <a:path w="57110" h="272214">
                  <a:moveTo>
                    <a:pt x="57109" y="262793"/>
                  </a:moveTo>
                  <a:lnTo>
                    <a:pt x="57109" y="262793"/>
                  </a:lnTo>
                  <a:lnTo>
                    <a:pt x="53738" y="266164"/>
                  </a:lnTo>
                  <a:lnTo>
                    <a:pt x="52083" y="269700"/>
                  </a:lnTo>
                  <a:lnTo>
                    <a:pt x="51642" y="271631"/>
                  </a:lnTo>
                  <a:lnTo>
                    <a:pt x="50642" y="272213"/>
                  </a:lnTo>
                  <a:lnTo>
                    <a:pt x="49270" y="271895"/>
                  </a:lnTo>
                  <a:lnTo>
                    <a:pt x="41999" y="266316"/>
                  </a:lnTo>
                  <a:lnTo>
                    <a:pt x="29789" y="219931"/>
                  </a:lnTo>
                  <a:lnTo>
                    <a:pt x="18440" y="175069"/>
                  </a:lnTo>
                  <a:lnTo>
                    <a:pt x="10996" y="140549"/>
                  </a:lnTo>
                  <a:lnTo>
                    <a:pt x="5335" y="106392"/>
                  </a:lnTo>
                  <a:lnTo>
                    <a:pt x="1552" y="68913"/>
                  </a:lnTo>
                  <a:lnTo>
                    <a:pt x="273" y="23647"/>
                  </a:lnTo>
                  <a:lnTo>
                    <a:pt x="0" y="0"/>
                  </a:lnTo>
                  <a:lnTo>
                    <a:pt x="1398" y="109"/>
                  </a:lnTo>
                  <a:lnTo>
                    <a:pt x="12659" y="8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833"/>
            <p:cNvSpPr/>
            <p:nvPr>
              <p:custDataLst>
                <p:tags r:id="rId102"/>
              </p:custDataLst>
            </p:nvPr>
          </p:nvSpPr>
          <p:spPr>
            <a:xfrm>
              <a:off x="6097143" y="3975177"/>
              <a:ext cx="327840" cy="101067"/>
            </a:xfrm>
            <a:custGeom>
              <a:avLst/>
              <a:gdLst/>
              <a:ahLst/>
              <a:cxnLst/>
              <a:rect l="0" t="0" r="0" b="0"/>
              <a:pathLst>
                <a:path w="327840" h="101067">
                  <a:moveTo>
                    <a:pt x="11557" y="6273"/>
                  </a:moveTo>
                  <a:lnTo>
                    <a:pt x="11557" y="6273"/>
                  </a:lnTo>
                  <a:lnTo>
                    <a:pt x="8186" y="2902"/>
                  </a:lnTo>
                  <a:lnTo>
                    <a:pt x="4650" y="1247"/>
                  </a:lnTo>
                  <a:lnTo>
                    <a:pt x="0" y="184"/>
                  </a:lnTo>
                  <a:lnTo>
                    <a:pt x="5937" y="0"/>
                  </a:lnTo>
                  <a:lnTo>
                    <a:pt x="50201" y="10758"/>
                  </a:lnTo>
                  <a:lnTo>
                    <a:pt x="97602" y="21122"/>
                  </a:lnTo>
                  <a:lnTo>
                    <a:pt x="132144" y="34191"/>
                  </a:lnTo>
                  <a:lnTo>
                    <a:pt x="173660" y="48098"/>
                  </a:lnTo>
                  <a:lnTo>
                    <a:pt x="218137" y="61075"/>
                  </a:lnTo>
                  <a:lnTo>
                    <a:pt x="260579" y="74614"/>
                  </a:lnTo>
                  <a:lnTo>
                    <a:pt x="301016" y="90871"/>
                  </a:lnTo>
                  <a:lnTo>
                    <a:pt x="327839" y="101066"/>
                  </a:lnTo>
                  <a:lnTo>
                    <a:pt x="316357" y="95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834"/>
            <p:cNvSpPr/>
            <p:nvPr>
              <p:custDataLst>
                <p:tags r:id="rId103"/>
              </p:custDataLst>
            </p:nvPr>
          </p:nvSpPr>
          <p:spPr>
            <a:xfrm>
              <a:off x="6623049" y="1930400"/>
              <a:ext cx="152402" cy="3218568"/>
            </a:xfrm>
            <a:custGeom>
              <a:avLst/>
              <a:gdLst/>
              <a:ahLst/>
              <a:cxnLst/>
              <a:rect l="0" t="0" r="0" b="0"/>
              <a:pathLst>
                <a:path w="152402" h="3218568">
                  <a:moveTo>
                    <a:pt x="57151" y="3213100"/>
                  </a:moveTo>
                  <a:lnTo>
                    <a:pt x="57151" y="3213100"/>
                  </a:lnTo>
                  <a:lnTo>
                    <a:pt x="53780" y="3216471"/>
                  </a:lnTo>
                  <a:lnTo>
                    <a:pt x="50244" y="3218126"/>
                  </a:lnTo>
                  <a:lnTo>
                    <a:pt x="48312" y="3218567"/>
                  </a:lnTo>
                  <a:lnTo>
                    <a:pt x="35482" y="3215818"/>
                  </a:lnTo>
                  <a:lnTo>
                    <a:pt x="28000" y="3210544"/>
                  </a:lnTo>
                  <a:lnTo>
                    <a:pt x="25017" y="3207163"/>
                  </a:lnTo>
                  <a:lnTo>
                    <a:pt x="17448" y="3185549"/>
                  </a:lnTo>
                  <a:lnTo>
                    <a:pt x="10737" y="3143318"/>
                  </a:lnTo>
                  <a:lnTo>
                    <a:pt x="8300" y="3106826"/>
                  </a:lnTo>
                  <a:lnTo>
                    <a:pt x="7217" y="3069911"/>
                  </a:lnTo>
                  <a:lnTo>
                    <a:pt x="6608" y="3023919"/>
                  </a:lnTo>
                  <a:lnTo>
                    <a:pt x="6465" y="2991671"/>
                  </a:lnTo>
                  <a:lnTo>
                    <a:pt x="4520" y="2956643"/>
                  </a:lnTo>
                  <a:lnTo>
                    <a:pt x="2009" y="2919202"/>
                  </a:lnTo>
                  <a:lnTo>
                    <a:pt x="893" y="2879044"/>
                  </a:lnTo>
                  <a:lnTo>
                    <a:pt x="398" y="2835795"/>
                  </a:lnTo>
                  <a:lnTo>
                    <a:pt x="177" y="2789293"/>
                  </a:lnTo>
                  <a:lnTo>
                    <a:pt x="119" y="2764050"/>
                  </a:lnTo>
                  <a:lnTo>
                    <a:pt x="79" y="2738050"/>
                  </a:lnTo>
                  <a:lnTo>
                    <a:pt x="53" y="2711545"/>
                  </a:lnTo>
                  <a:lnTo>
                    <a:pt x="36" y="2684702"/>
                  </a:lnTo>
                  <a:lnTo>
                    <a:pt x="24" y="2657634"/>
                  </a:lnTo>
                  <a:lnTo>
                    <a:pt x="17" y="2629007"/>
                  </a:lnTo>
                  <a:lnTo>
                    <a:pt x="11" y="2599337"/>
                  </a:lnTo>
                  <a:lnTo>
                    <a:pt x="7" y="2568975"/>
                  </a:lnTo>
                  <a:lnTo>
                    <a:pt x="5" y="2538149"/>
                  </a:lnTo>
                  <a:lnTo>
                    <a:pt x="4" y="2507016"/>
                  </a:lnTo>
                  <a:lnTo>
                    <a:pt x="3" y="2475678"/>
                  </a:lnTo>
                  <a:lnTo>
                    <a:pt x="3" y="2443496"/>
                  </a:lnTo>
                  <a:lnTo>
                    <a:pt x="2" y="2410753"/>
                  </a:lnTo>
                  <a:lnTo>
                    <a:pt x="2" y="2377635"/>
                  </a:lnTo>
                  <a:lnTo>
                    <a:pt x="1" y="2343562"/>
                  </a:lnTo>
                  <a:lnTo>
                    <a:pt x="0" y="2308853"/>
                  </a:lnTo>
                  <a:lnTo>
                    <a:pt x="0" y="2273719"/>
                  </a:lnTo>
                  <a:lnTo>
                    <a:pt x="706" y="2237596"/>
                  </a:lnTo>
                  <a:lnTo>
                    <a:pt x="1882" y="2200814"/>
                  </a:lnTo>
                  <a:lnTo>
                    <a:pt x="3371" y="2163592"/>
                  </a:lnTo>
                  <a:lnTo>
                    <a:pt x="5070" y="2126078"/>
                  </a:lnTo>
                  <a:lnTo>
                    <a:pt x="6908" y="2088369"/>
                  </a:lnTo>
                  <a:lnTo>
                    <a:pt x="8839" y="2050529"/>
                  </a:lnTo>
                  <a:lnTo>
                    <a:pt x="10832" y="2011897"/>
                  </a:lnTo>
                  <a:lnTo>
                    <a:pt x="12866" y="1972737"/>
                  </a:lnTo>
                  <a:lnTo>
                    <a:pt x="14927" y="1933225"/>
                  </a:lnTo>
                  <a:lnTo>
                    <a:pt x="16302" y="1893477"/>
                  </a:lnTo>
                  <a:lnTo>
                    <a:pt x="17218" y="1853574"/>
                  </a:lnTo>
                  <a:lnTo>
                    <a:pt x="17829" y="1813566"/>
                  </a:lnTo>
                  <a:lnTo>
                    <a:pt x="18942" y="1773488"/>
                  </a:lnTo>
                  <a:lnTo>
                    <a:pt x="20390" y="1733364"/>
                  </a:lnTo>
                  <a:lnTo>
                    <a:pt x="22060" y="1693209"/>
                  </a:lnTo>
                  <a:lnTo>
                    <a:pt x="23879" y="1652329"/>
                  </a:lnTo>
                  <a:lnTo>
                    <a:pt x="25798" y="1610963"/>
                  </a:lnTo>
                  <a:lnTo>
                    <a:pt x="27782" y="1569275"/>
                  </a:lnTo>
                  <a:lnTo>
                    <a:pt x="30516" y="1528078"/>
                  </a:lnTo>
                  <a:lnTo>
                    <a:pt x="33749" y="1487208"/>
                  </a:lnTo>
                  <a:lnTo>
                    <a:pt x="37317" y="1446555"/>
                  </a:lnTo>
                  <a:lnTo>
                    <a:pt x="39695" y="1405342"/>
                  </a:lnTo>
                  <a:lnTo>
                    <a:pt x="41280" y="1363756"/>
                  </a:lnTo>
                  <a:lnTo>
                    <a:pt x="42337" y="1321920"/>
                  </a:lnTo>
                  <a:lnTo>
                    <a:pt x="43747" y="1280625"/>
                  </a:lnTo>
                  <a:lnTo>
                    <a:pt x="45393" y="1239689"/>
                  </a:lnTo>
                  <a:lnTo>
                    <a:pt x="47196" y="1198993"/>
                  </a:lnTo>
                  <a:lnTo>
                    <a:pt x="49809" y="1157750"/>
                  </a:lnTo>
                  <a:lnTo>
                    <a:pt x="52961" y="1116145"/>
                  </a:lnTo>
                  <a:lnTo>
                    <a:pt x="56474" y="1074296"/>
                  </a:lnTo>
                  <a:lnTo>
                    <a:pt x="59522" y="1033697"/>
                  </a:lnTo>
                  <a:lnTo>
                    <a:pt x="62259" y="993932"/>
                  </a:lnTo>
                  <a:lnTo>
                    <a:pt x="64789" y="954721"/>
                  </a:lnTo>
                  <a:lnTo>
                    <a:pt x="67182" y="915881"/>
                  </a:lnTo>
                  <a:lnTo>
                    <a:pt x="69484" y="877287"/>
                  </a:lnTo>
                  <a:lnTo>
                    <a:pt x="71722" y="838858"/>
                  </a:lnTo>
                  <a:lnTo>
                    <a:pt x="73921" y="800539"/>
                  </a:lnTo>
                  <a:lnTo>
                    <a:pt x="76092" y="762293"/>
                  </a:lnTo>
                  <a:lnTo>
                    <a:pt x="78244" y="724095"/>
                  </a:lnTo>
                  <a:lnTo>
                    <a:pt x="81091" y="687341"/>
                  </a:lnTo>
                  <a:lnTo>
                    <a:pt x="84400" y="651550"/>
                  </a:lnTo>
                  <a:lnTo>
                    <a:pt x="88017" y="616400"/>
                  </a:lnTo>
                  <a:lnTo>
                    <a:pt x="90428" y="581678"/>
                  </a:lnTo>
                  <a:lnTo>
                    <a:pt x="92036" y="547241"/>
                  </a:lnTo>
                  <a:lnTo>
                    <a:pt x="93107" y="512994"/>
                  </a:lnTo>
                  <a:lnTo>
                    <a:pt x="95233" y="480285"/>
                  </a:lnTo>
                  <a:lnTo>
                    <a:pt x="98061" y="448601"/>
                  </a:lnTo>
                  <a:lnTo>
                    <a:pt x="101358" y="417601"/>
                  </a:lnTo>
                  <a:lnTo>
                    <a:pt x="104966" y="388467"/>
                  </a:lnTo>
                  <a:lnTo>
                    <a:pt x="108784" y="360578"/>
                  </a:lnTo>
                  <a:lnTo>
                    <a:pt x="112740" y="333519"/>
                  </a:lnTo>
                  <a:lnTo>
                    <a:pt x="116082" y="307012"/>
                  </a:lnTo>
                  <a:lnTo>
                    <a:pt x="119016" y="280875"/>
                  </a:lnTo>
                  <a:lnTo>
                    <a:pt x="121677" y="254983"/>
                  </a:lnTo>
                  <a:lnTo>
                    <a:pt x="128397" y="207400"/>
                  </a:lnTo>
                  <a:lnTo>
                    <a:pt x="135383" y="163439"/>
                  </a:lnTo>
                  <a:lnTo>
                    <a:pt x="140839" y="122734"/>
                  </a:lnTo>
                  <a:lnTo>
                    <a:pt x="145616" y="87239"/>
                  </a:lnTo>
                  <a:lnTo>
                    <a:pt x="1524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835"/>
            <p:cNvSpPr/>
            <p:nvPr>
              <p:custDataLst>
                <p:tags r:id="rId104"/>
              </p:custDataLst>
            </p:nvPr>
          </p:nvSpPr>
          <p:spPr>
            <a:xfrm>
              <a:off x="6299199" y="4514850"/>
              <a:ext cx="3911602" cy="139623"/>
            </a:xfrm>
            <a:custGeom>
              <a:avLst/>
              <a:gdLst/>
              <a:ahLst/>
              <a:cxnLst/>
              <a:rect l="0" t="0" r="0" b="0"/>
              <a:pathLst>
                <a:path w="3911602" h="139623">
                  <a:moveTo>
                    <a:pt x="1" y="133350"/>
                  </a:moveTo>
                  <a:lnTo>
                    <a:pt x="1" y="133350"/>
                  </a:lnTo>
                  <a:lnTo>
                    <a:pt x="0" y="139622"/>
                  </a:lnTo>
                  <a:lnTo>
                    <a:pt x="0" y="136306"/>
                  </a:lnTo>
                  <a:lnTo>
                    <a:pt x="706" y="135320"/>
                  </a:lnTo>
                  <a:lnTo>
                    <a:pt x="3372" y="134226"/>
                  </a:lnTo>
                  <a:lnTo>
                    <a:pt x="45449" y="131502"/>
                  </a:lnTo>
                  <a:lnTo>
                    <a:pt x="90352" y="124518"/>
                  </a:lnTo>
                  <a:lnTo>
                    <a:pt x="134172" y="115054"/>
                  </a:lnTo>
                  <a:lnTo>
                    <a:pt x="169421" y="106684"/>
                  </a:lnTo>
                  <a:lnTo>
                    <a:pt x="203709" y="100096"/>
                  </a:lnTo>
                  <a:lnTo>
                    <a:pt x="242938" y="93876"/>
                  </a:lnTo>
                  <a:lnTo>
                    <a:pt x="289528" y="89669"/>
                  </a:lnTo>
                  <a:lnTo>
                    <a:pt x="335005" y="84267"/>
                  </a:lnTo>
                  <a:lnTo>
                    <a:pt x="367379" y="80256"/>
                  </a:lnTo>
                  <a:lnTo>
                    <a:pt x="402463" y="78002"/>
                  </a:lnTo>
                  <a:lnTo>
                    <a:pt x="439222" y="76295"/>
                  </a:lnTo>
                  <a:lnTo>
                    <a:pt x="476727" y="73185"/>
                  </a:lnTo>
                  <a:lnTo>
                    <a:pt x="516444" y="69450"/>
                  </a:lnTo>
                  <a:lnTo>
                    <a:pt x="559026" y="66145"/>
                  </a:lnTo>
                  <a:lnTo>
                    <a:pt x="606173" y="64675"/>
                  </a:lnTo>
                  <a:lnTo>
                    <a:pt x="630599" y="63578"/>
                  </a:lnTo>
                  <a:lnTo>
                    <a:pt x="655349" y="62141"/>
                  </a:lnTo>
                  <a:lnTo>
                    <a:pt x="680316" y="60477"/>
                  </a:lnTo>
                  <a:lnTo>
                    <a:pt x="706133" y="58663"/>
                  </a:lnTo>
                  <a:lnTo>
                    <a:pt x="732517" y="56747"/>
                  </a:lnTo>
                  <a:lnTo>
                    <a:pt x="759277" y="54765"/>
                  </a:lnTo>
                  <a:lnTo>
                    <a:pt x="786996" y="52737"/>
                  </a:lnTo>
                  <a:lnTo>
                    <a:pt x="815354" y="50681"/>
                  </a:lnTo>
                  <a:lnTo>
                    <a:pt x="844136" y="48604"/>
                  </a:lnTo>
                  <a:lnTo>
                    <a:pt x="873907" y="46513"/>
                  </a:lnTo>
                  <a:lnTo>
                    <a:pt x="904339" y="44414"/>
                  </a:lnTo>
                  <a:lnTo>
                    <a:pt x="935209" y="42309"/>
                  </a:lnTo>
                  <a:lnTo>
                    <a:pt x="967784" y="40906"/>
                  </a:lnTo>
                  <a:lnTo>
                    <a:pt x="1001495" y="39971"/>
                  </a:lnTo>
                  <a:lnTo>
                    <a:pt x="1035963" y="39348"/>
                  </a:lnTo>
                  <a:lnTo>
                    <a:pt x="1070232" y="38226"/>
                  </a:lnTo>
                  <a:lnTo>
                    <a:pt x="1104365" y="36773"/>
                  </a:lnTo>
                  <a:lnTo>
                    <a:pt x="1138411" y="35099"/>
                  </a:lnTo>
                  <a:lnTo>
                    <a:pt x="1173808" y="33277"/>
                  </a:lnTo>
                  <a:lnTo>
                    <a:pt x="1210105" y="31357"/>
                  </a:lnTo>
                  <a:lnTo>
                    <a:pt x="1247004" y="29371"/>
                  </a:lnTo>
                  <a:lnTo>
                    <a:pt x="1284303" y="28048"/>
                  </a:lnTo>
                  <a:lnTo>
                    <a:pt x="1321868" y="27165"/>
                  </a:lnTo>
                  <a:lnTo>
                    <a:pt x="1359613" y="26577"/>
                  </a:lnTo>
                  <a:lnTo>
                    <a:pt x="1398182" y="25479"/>
                  </a:lnTo>
                  <a:lnTo>
                    <a:pt x="1437299" y="24042"/>
                  </a:lnTo>
                  <a:lnTo>
                    <a:pt x="1476783" y="22378"/>
                  </a:lnTo>
                  <a:lnTo>
                    <a:pt x="1517922" y="21268"/>
                  </a:lnTo>
                  <a:lnTo>
                    <a:pt x="1560165" y="20529"/>
                  </a:lnTo>
                  <a:lnTo>
                    <a:pt x="1603144" y="20036"/>
                  </a:lnTo>
                  <a:lnTo>
                    <a:pt x="1645908" y="19002"/>
                  </a:lnTo>
                  <a:lnTo>
                    <a:pt x="1688527" y="17607"/>
                  </a:lnTo>
                  <a:lnTo>
                    <a:pt x="1731053" y="15971"/>
                  </a:lnTo>
                  <a:lnTo>
                    <a:pt x="1774218" y="14881"/>
                  </a:lnTo>
                  <a:lnTo>
                    <a:pt x="1817813" y="14154"/>
                  </a:lnTo>
                  <a:lnTo>
                    <a:pt x="1861691" y="13669"/>
                  </a:lnTo>
                  <a:lnTo>
                    <a:pt x="1904351" y="13346"/>
                  </a:lnTo>
                  <a:lnTo>
                    <a:pt x="1946195" y="13131"/>
                  </a:lnTo>
                  <a:lnTo>
                    <a:pt x="1987498" y="12987"/>
                  </a:lnTo>
                  <a:lnTo>
                    <a:pt x="2031259" y="12891"/>
                  </a:lnTo>
                  <a:lnTo>
                    <a:pt x="2076662" y="12828"/>
                  </a:lnTo>
                  <a:lnTo>
                    <a:pt x="2123158" y="12785"/>
                  </a:lnTo>
                  <a:lnTo>
                    <a:pt x="2168266" y="12757"/>
                  </a:lnTo>
                  <a:lnTo>
                    <a:pt x="2212450" y="12738"/>
                  </a:lnTo>
                  <a:lnTo>
                    <a:pt x="2256018" y="12725"/>
                  </a:lnTo>
                  <a:lnTo>
                    <a:pt x="2301290" y="13422"/>
                  </a:lnTo>
                  <a:lnTo>
                    <a:pt x="2347699" y="14592"/>
                  </a:lnTo>
                  <a:lnTo>
                    <a:pt x="2394866" y="16078"/>
                  </a:lnTo>
                  <a:lnTo>
                    <a:pt x="2440422" y="17069"/>
                  </a:lnTo>
                  <a:lnTo>
                    <a:pt x="2484904" y="17729"/>
                  </a:lnTo>
                  <a:lnTo>
                    <a:pt x="2528669" y="18169"/>
                  </a:lnTo>
                  <a:lnTo>
                    <a:pt x="2571957" y="19169"/>
                  </a:lnTo>
                  <a:lnTo>
                    <a:pt x="2614927" y="20540"/>
                  </a:lnTo>
                  <a:lnTo>
                    <a:pt x="2657685" y="22160"/>
                  </a:lnTo>
                  <a:lnTo>
                    <a:pt x="2701007" y="23945"/>
                  </a:lnTo>
                  <a:lnTo>
                    <a:pt x="2744705" y="25841"/>
                  </a:lnTo>
                  <a:lnTo>
                    <a:pt x="2788653" y="27811"/>
                  </a:lnTo>
                  <a:lnTo>
                    <a:pt x="2833475" y="29124"/>
                  </a:lnTo>
                  <a:lnTo>
                    <a:pt x="2878878" y="29999"/>
                  </a:lnTo>
                  <a:lnTo>
                    <a:pt x="2924669" y="30583"/>
                  </a:lnTo>
                  <a:lnTo>
                    <a:pt x="2969307" y="31677"/>
                  </a:lnTo>
                  <a:lnTo>
                    <a:pt x="3013177" y="33113"/>
                  </a:lnTo>
                  <a:lnTo>
                    <a:pt x="3056535" y="34775"/>
                  </a:lnTo>
                  <a:lnTo>
                    <a:pt x="3097434" y="36588"/>
                  </a:lnTo>
                  <a:lnTo>
                    <a:pt x="3136695" y="38503"/>
                  </a:lnTo>
                  <a:lnTo>
                    <a:pt x="3174864" y="40486"/>
                  </a:lnTo>
                  <a:lnTo>
                    <a:pt x="3213714" y="42513"/>
                  </a:lnTo>
                  <a:lnTo>
                    <a:pt x="3253020" y="44569"/>
                  </a:lnTo>
                  <a:lnTo>
                    <a:pt x="3292631" y="46646"/>
                  </a:lnTo>
                  <a:lnTo>
                    <a:pt x="3330326" y="48031"/>
                  </a:lnTo>
                  <a:lnTo>
                    <a:pt x="3366745" y="48954"/>
                  </a:lnTo>
                  <a:lnTo>
                    <a:pt x="3402313" y="49569"/>
                  </a:lnTo>
                  <a:lnTo>
                    <a:pt x="3436609" y="49980"/>
                  </a:lnTo>
                  <a:lnTo>
                    <a:pt x="3470057" y="50253"/>
                  </a:lnTo>
                  <a:lnTo>
                    <a:pt x="3502938" y="50435"/>
                  </a:lnTo>
                  <a:lnTo>
                    <a:pt x="3534736" y="49851"/>
                  </a:lnTo>
                  <a:lnTo>
                    <a:pt x="3565814" y="48756"/>
                  </a:lnTo>
                  <a:lnTo>
                    <a:pt x="3596409" y="47321"/>
                  </a:lnTo>
                  <a:lnTo>
                    <a:pt x="3625980" y="45658"/>
                  </a:lnTo>
                  <a:lnTo>
                    <a:pt x="3654864" y="43844"/>
                  </a:lnTo>
                  <a:lnTo>
                    <a:pt x="3683292" y="41930"/>
                  </a:lnTo>
                  <a:lnTo>
                    <a:pt x="3708596" y="39948"/>
                  </a:lnTo>
                  <a:lnTo>
                    <a:pt x="3753643" y="35864"/>
                  </a:lnTo>
                  <a:lnTo>
                    <a:pt x="3792950" y="31697"/>
                  </a:lnTo>
                  <a:lnTo>
                    <a:pt x="3827822" y="27493"/>
                  </a:lnTo>
                  <a:lnTo>
                    <a:pt x="3869844" y="19748"/>
                  </a:lnTo>
                  <a:lnTo>
                    <a:pt x="3911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836"/>
            <p:cNvSpPr/>
            <p:nvPr>
              <p:custDataLst>
                <p:tags r:id="rId105"/>
              </p:custDataLst>
            </p:nvPr>
          </p:nvSpPr>
          <p:spPr>
            <a:xfrm>
              <a:off x="5802135" y="3644900"/>
              <a:ext cx="193217" cy="185536"/>
            </a:xfrm>
            <a:custGeom>
              <a:avLst/>
              <a:gdLst/>
              <a:ahLst/>
              <a:cxnLst/>
              <a:rect l="0" t="0" r="0" b="0"/>
              <a:pathLst>
                <a:path w="193217" h="185536">
                  <a:moveTo>
                    <a:pt x="65265" y="95250"/>
                  </a:moveTo>
                  <a:lnTo>
                    <a:pt x="65265" y="95250"/>
                  </a:lnTo>
                  <a:lnTo>
                    <a:pt x="49717" y="95250"/>
                  </a:lnTo>
                  <a:lnTo>
                    <a:pt x="49255" y="95955"/>
                  </a:lnTo>
                  <a:lnTo>
                    <a:pt x="49652" y="97131"/>
                  </a:lnTo>
                  <a:lnTo>
                    <a:pt x="50623" y="98621"/>
                  </a:lnTo>
                  <a:lnTo>
                    <a:pt x="89321" y="122396"/>
                  </a:lnTo>
                  <a:lnTo>
                    <a:pt x="136357" y="152630"/>
                  </a:lnTo>
                  <a:lnTo>
                    <a:pt x="180392" y="176214"/>
                  </a:lnTo>
                  <a:lnTo>
                    <a:pt x="190515" y="182505"/>
                  </a:lnTo>
                  <a:lnTo>
                    <a:pt x="193216" y="185170"/>
                  </a:lnTo>
                  <a:lnTo>
                    <a:pt x="192899" y="185535"/>
                  </a:lnTo>
                  <a:lnTo>
                    <a:pt x="154961" y="163456"/>
                  </a:lnTo>
                  <a:lnTo>
                    <a:pt x="120063" y="144857"/>
                  </a:lnTo>
                  <a:lnTo>
                    <a:pt x="73790" y="117409"/>
                  </a:lnTo>
                  <a:lnTo>
                    <a:pt x="27059" y="87768"/>
                  </a:lnTo>
                  <a:lnTo>
                    <a:pt x="10890" y="72639"/>
                  </a:lnTo>
                  <a:lnTo>
                    <a:pt x="2294" y="58389"/>
                  </a:lnTo>
                  <a:lnTo>
                    <a:pt x="0" y="51626"/>
                  </a:lnTo>
                  <a:lnTo>
                    <a:pt x="589" y="46412"/>
                  </a:lnTo>
                  <a:lnTo>
                    <a:pt x="3097" y="42230"/>
                  </a:lnTo>
                  <a:lnTo>
                    <a:pt x="12941" y="34997"/>
                  </a:lnTo>
                  <a:lnTo>
                    <a:pt x="51249" y="18058"/>
                  </a:lnTo>
                  <a:lnTo>
                    <a:pt x="92914" y="13053"/>
                  </a:lnTo>
                  <a:lnTo>
                    <a:pt x="134383" y="7883"/>
                  </a:lnTo>
                  <a:lnTo>
                    <a:pt x="1795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837"/>
            <p:cNvSpPr/>
            <p:nvPr>
              <p:custDataLst>
                <p:tags r:id="rId106"/>
              </p:custDataLst>
            </p:nvPr>
          </p:nvSpPr>
          <p:spPr>
            <a:xfrm>
              <a:off x="6211183" y="3175546"/>
              <a:ext cx="246768" cy="101055"/>
            </a:xfrm>
            <a:custGeom>
              <a:avLst/>
              <a:gdLst/>
              <a:ahLst/>
              <a:cxnLst/>
              <a:rect l="0" t="0" r="0" b="0"/>
              <a:pathLst>
                <a:path w="246768" h="101055">
                  <a:moveTo>
                    <a:pt x="5467" y="18504"/>
                  </a:moveTo>
                  <a:lnTo>
                    <a:pt x="5467" y="18504"/>
                  </a:lnTo>
                  <a:lnTo>
                    <a:pt x="0" y="13037"/>
                  </a:lnTo>
                  <a:lnTo>
                    <a:pt x="6120" y="5674"/>
                  </a:lnTo>
                  <a:lnTo>
                    <a:pt x="20574" y="2218"/>
                  </a:lnTo>
                  <a:lnTo>
                    <a:pt x="64346" y="0"/>
                  </a:lnTo>
                  <a:lnTo>
                    <a:pt x="104600" y="6358"/>
                  </a:lnTo>
                  <a:lnTo>
                    <a:pt x="144993" y="18195"/>
                  </a:lnTo>
                  <a:lnTo>
                    <a:pt x="191961" y="45515"/>
                  </a:lnTo>
                  <a:lnTo>
                    <a:pt x="246767" y="101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838"/>
            <p:cNvSpPr/>
            <p:nvPr>
              <p:custDataLst>
                <p:tags r:id="rId107"/>
              </p:custDataLst>
            </p:nvPr>
          </p:nvSpPr>
          <p:spPr>
            <a:xfrm>
              <a:off x="6222999" y="3323741"/>
              <a:ext cx="171452" cy="165564"/>
            </a:xfrm>
            <a:custGeom>
              <a:avLst/>
              <a:gdLst/>
              <a:ahLst/>
              <a:cxnLst/>
              <a:rect l="0" t="0" r="0" b="0"/>
              <a:pathLst>
                <a:path w="171452" h="165564">
                  <a:moveTo>
                    <a:pt x="1" y="3659"/>
                  </a:moveTo>
                  <a:lnTo>
                    <a:pt x="1" y="3659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6743" y="9780"/>
                  </a:lnTo>
                  <a:lnTo>
                    <a:pt x="21049" y="17781"/>
                  </a:lnTo>
                  <a:lnTo>
                    <a:pt x="59348" y="32580"/>
                  </a:lnTo>
                  <a:lnTo>
                    <a:pt x="105453" y="61273"/>
                  </a:lnTo>
                  <a:lnTo>
                    <a:pt x="135610" y="90739"/>
                  </a:lnTo>
                  <a:lnTo>
                    <a:pt x="142116" y="101628"/>
                  </a:lnTo>
                  <a:lnTo>
                    <a:pt x="147359" y="115875"/>
                  </a:lnTo>
                  <a:lnTo>
                    <a:pt x="146397" y="131614"/>
                  </a:lnTo>
                  <a:lnTo>
                    <a:pt x="144165" y="139762"/>
                  </a:lnTo>
                  <a:lnTo>
                    <a:pt x="132278" y="152579"/>
                  </a:lnTo>
                  <a:lnTo>
                    <a:pt x="111396" y="163965"/>
                  </a:lnTo>
                  <a:lnTo>
                    <a:pt x="106015" y="165563"/>
                  </a:lnTo>
                  <a:lnTo>
                    <a:pt x="100310" y="164512"/>
                  </a:lnTo>
                  <a:lnTo>
                    <a:pt x="88328" y="157699"/>
                  </a:lnTo>
                  <a:lnTo>
                    <a:pt x="84286" y="152919"/>
                  </a:lnTo>
                  <a:lnTo>
                    <a:pt x="79794" y="141963"/>
                  </a:lnTo>
                  <a:lnTo>
                    <a:pt x="83442" y="126275"/>
                  </a:lnTo>
                  <a:lnTo>
                    <a:pt x="97397" y="101373"/>
                  </a:lnTo>
                  <a:lnTo>
                    <a:pt x="126578" y="68894"/>
                  </a:lnTo>
                  <a:lnTo>
                    <a:pt x="171451" y="22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SMARTInkShape-1839"/>
          <p:cNvSpPr/>
          <p:nvPr>
            <p:custDataLst>
              <p:tags r:id="rId1"/>
            </p:custDataLst>
          </p:nvPr>
        </p:nvSpPr>
        <p:spPr>
          <a:xfrm>
            <a:off x="7919586" y="5119506"/>
            <a:ext cx="220776" cy="246245"/>
          </a:xfrm>
          <a:custGeom>
            <a:avLst/>
            <a:gdLst/>
            <a:ahLst/>
            <a:cxnLst/>
            <a:rect l="0" t="0" r="0" b="0"/>
            <a:pathLst>
              <a:path w="220776" h="246245">
                <a:moveTo>
                  <a:pt x="208414" y="17644"/>
                </a:moveTo>
                <a:lnTo>
                  <a:pt x="208414" y="17644"/>
                </a:lnTo>
                <a:lnTo>
                  <a:pt x="219970" y="0"/>
                </a:lnTo>
                <a:lnTo>
                  <a:pt x="220351" y="237"/>
                </a:lnTo>
                <a:lnTo>
                  <a:pt x="220775" y="2381"/>
                </a:lnTo>
                <a:lnTo>
                  <a:pt x="219188" y="27210"/>
                </a:lnTo>
                <a:lnTo>
                  <a:pt x="205913" y="69703"/>
                </a:lnTo>
                <a:lnTo>
                  <a:pt x="182905" y="115476"/>
                </a:lnTo>
                <a:lnTo>
                  <a:pt x="171536" y="137177"/>
                </a:lnTo>
                <a:lnTo>
                  <a:pt x="141602" y="163473"/>
                </a:lnTo>
                <a:lnTo>
                  <a:pt x="112039" y="182308"/>
                </a:lnTo>
                <a:lnTo>
                  <a:pt x="90410" y="187083"/>
                </a:lnTo>
                <a:lnTo>
                  <a:pt x="56013" y="175014"/>
                </a:lnTo>
                <a:lnTo>
                  <a:pt x="31398" y="156935"/>
                </a:lnTo>
                <a:lnTo>
                  <a:pt x="7484" y="128205"/>
                </a:lnTo>
                <a:lnTo>
                  <a:pt x="2696" y="117112"/>
                </a:lnTo>
                <a:lnTo>
                  <a:pt x="0" y="99563"/>
                </a:lnTo>
                <a:lnTo>
                  <a:pt x="3131" y="89095"/>
                </a:lnTo>
                <a:lnTo>
                  <a:pt x="5942" y="84328"/>
                </a:lnTo>
                <a:lnTo>
                  <a:pt x="14709" y="77149"/>
                </a:lnTo>
                <a:lnTo>
                  <a:pt x="20011" y="74247"/>
                </a:lnTo>
                <a:lnTo>
                  <a:pt x="51069" y="73534"/>
                </a:lnTo>
                <a:lnTo>
                  <a:pt x="81439" y="81163"/>
                </a:lnTo>
                <a:lnTo>
                  <a:pt x="125007" y="106522"/>
                </a:lnTo>
                <a:lnTo>
                  <a:pt x="159644" y="140294"/>
                </a:lnTo>
                <a:lnTo>
                  <a:pt x="170523" y="164679"/>
                </a:lnTo>
                <a:lnTo>
                  <a:pt x="184644" y="209877"/>
                </a:lnTo>
                <a:lnTo>
                  <a:pt x="192205" y="227258"/>
                </a:lnTo>
                <a:lnTo>
                  <a:pt x="200270" y="237336"/>
                </a:lnTo>
                <a:lnTo>
                  <a:pt x="214764" y="2462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SMARTInkShape-Group427"/>
          <p:cNvGrpSpPr/>
          <p:nvPr/>
        </p:nvGrpSpPr>
        <p:grpSpPr>
          <a:xfrm>
            <a:off x="8400036" y="5203929"/>
            <a:ext cx="623341" cy="225322"/>
            <a:chOff x="8400036" y="5203929"/>
            <a:chExt cx="623341" cy="225322"/>
          </a:xfrm>
        </p:grpSpPr>
        <p:sp>
          <p:nvSpPr>
            <p:cNvPr id="94" name="SMARTInkShape-1840"/>
            <p:cNvSpPr/>
            <p:nvPr>
              <p:custDataLst>
                <p:tags r:id="rId95"/>
              </p:custDataLst>
            </p:nvPr>
          </p:nvSpPr>
          <p:spPr>
            <a:xfrm>
              <a:off x="8857690" y="5203929"/>
              <a:ext cx="165687" cy="225322"/>
            </a:xfrm>
            <a:custGeom>
              <a:avLst/>
              <a:gdLst/>
              <a:ahLst/>
              <a:cxnLst/>
              <a:rect l="0" t="0" r="0" b="0"/>
              <a:pathLst>
                <a:path w="165687" h="225322">
                  <a:moveTo>
                    <a:pt x="38660" y="9421"/>
                  </a:moveTo>
                  <a:lnTo>
                    <a:pt x="38660" y="9421"/>
                  </a:lnTo>
                  <a:lnTo>
                    <a:pt x="6181" y="0"/>
                  </a:lnTo>
                  <a:lnTo>
                    <a:pt x="0" y="1236"/>
                  </a:lnTo>
                  <a:lnTo>
                    <a:pt x="893" y="2553"/>
                  </a:lnTo>
                  <a:lnTo>
                    <a:pt x="44353" y="15206"/>
                  </a:lnTo>
                  <a:lnTo>
                    <a:pt x="89827" y="32201"/>
                  </a:lnTo>
                  <a:lnTo>
                    <a:pt x="126770" y="49512"/>
                  </a:lnTo>
                  <a:lnTo>
                    <a:pt x="156488" y="72609"/>
                  </a:lnTo>
                  <a:lnTo>
                    <a:pt x="164641" y="82424"/>
                  </a:lnTo>
                  <a:lnTo>
                    <a:pt x="165686" y="89134"/>
                  </a:lnTo>
                  <a:lnTo>
                    <a:pt x="163084" y="105997"/>
                  </a:lnTo>
                  <a:lnTo>
                    <a:pt x="150315" y="128582"/>
                  </a:lnTo>
                  <a:lnTo>
                    <a:pt x="117083" y="170775"/>
                  </a:lnTo>
                  <a:lnTo>
                    <a:pt x="83110" y="225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841"/>
            <p:cNvSpPr/>
            <p:nvPr>
              <p:custDataLst>
                <p:tags r:id="rId96"/>
              </p:custDataLst>
            </p:nvPr>
          </p:nvSpPr>
          <p:spPr>
            <a:xfrm>
              <a:off x="8400036" y="5276850"/>
              <a:ext cx="597915" cy="12697"/>
            </a:xfrm>
            <a:custGeom>
              <a:avLst/>
              <a:gdLst/>
              <a:ahLst/>
              <a:cxnLst/>
              <a:rect l="0" t="0" r="0" b="0"/>
              <a:pathLst>
                <a:path w="597915" h="12697">
                  <a:moveTo>
                    <a:pt x="26414" y="6350"/>
                  </a:moveTo>
                  <a:lnTo>
                    <a:pt x="26414" y="6350"/>
                  </a:lnTo>
                  <a:lnTo>
                    <a:pt x="552" y="6350"/>
                  </a:lnTo>
                  <a:lnTo>
                    <a:pt x="0" y="7055"/>
                  </a:lnTo>
                  <a:lnTo>
                    <a:pt x="1044" y="8231"/>
                  </a:lnTo>
                  <a:lnTo>
                    <a:pt x="3150" y="9721"/>
                  </a:lnTo>
                  <a:lnTo>
                    <a:pt x="46990" y="12308"/>
                  </a:lnTo>
                  <a:lnTo>
                    <a:pt x="86603" y="12583"/>
                  </a:lnTo>
                  <a:lnTo>
                    <a:pt x="122564" y="12666"/>
                  </a:lnTo>
                  <a:lnTo>
                    <a:pt x="161913" y="12690"/>
                  </a:lnTo>
                  <a:lnTo>
                    <a:pt x="206732" y="10816"/>
                  </a:lnTo>
                  <a:lnTo>
                    <a:pt x="253878" y="7673"/>
                  </a:lnTo>
                  <a:lnTo>
                    <a:pt x="301009" y="8623"/>
                  </a:lnTo>
                  <a:lnTo>
                    <a:pt x="334018" y="10888"/>
                  </a:lnTo>
                  <a:lnTo>
                    <a:pt x="367502" y="11895"/>
                  </a:lnTo>
                  <a:lnTo>
                    <a:pt x="414717" y="12461"/>
                  </a:lnTo>
                  <a:lnTo>
                    <a:pt x="456614" y="12629"/>
                  </a:lnTo>
                  <a:lnTo>
                    <a:pt x="495840" y="12679"/>
                  </a:lnTo>
                  <a:lnTo>
                    <a:pt x="537587" y="12696"/>
                  </a:lnTo>
                  <a:lnTo>
                    <a:pt x="582844" y="9329"/>
                  </a:lnTo>
                  <a:lnTo>
                    <a:pt x="5979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428"/>
          <p:cNvGrpSpPr/>
          <p:nvPr/>
        </p:nvGrpSpPr>
        <p:grpSpPr>
          <a:xfrm>
            <a:off x="7423149" y="4483100"/>
            <a:ext cx="215902" cy="355601"/>
            <a:chOff x="7423149" y="4483100"/>
            <a:chExt cx="215902" cy="355601"/>
          </a:xfrm>
        </p:grpSpPr>
        <p:sp>
          <p:nvSpPr>
            <p:cNvPr id="97" name="SMARTInkShape-1842"/>
            <p:cNvSpPr/>
            <p:nvPr>
              <p:custDataLst>
                <p:tags r:id="rId91"/>
              </p:custDataLst>
            </p:nvPr>
          </p:nvSpPr>
          <p:spPr>
            <a:xfrm>
              <a:off x="7480299" y="4483100"/>
              <a:ext cx="44452" cy="139701"/>
            </a:xfrm>
            <a:custGeom>
              <a:avLst/>
              <a:gdLst/>
              <a:ahLst/>
              <a:cxnLst/>
              <a:rect l="0" t="0" r="0" b="0"/>
              <a:pathLst>
                <a:path w="44452" h="139701">
                  <a:moveTo>
                    <a:pt x="1" y="12700"/>
                  </a:moveTo>
                  <a:lnTo>
                    <a:pt x="1" y="12700"/>
                  </a:lnTo>
                  <a:lnTo>
                    <a:pt x="0" y="9329"/>
                  </a:lnTo>
                  <a:lnTo>
                    <a:pt x="1882" y="5792"/>
                  </a:lnTo>
                  <a:lnTo>
                    <a:pt x="6344" y="9"/>
                  </a:lnTo>
                  <a:lnTo>
                    <a:pt x="12679" y="0"/>
                  </a:lnTo>
                  <a:lnTo>
                    <a:pt x="13406" y="27669"/>
                  </a:lnTo>
                  <a:lnTo>
                    <a:pt x="17727" y="39593"/>
                  </a:lnTo>
                  <a:lnTo>
                    <a:pt x="19028" y="85927"/>
                  </a:lnTo>
                  <a:lnTo>
                    <a:pt x="19752" y="99183"/>
                  </a:lnTo>
                  <a:lnTo>
                    <a:pt x="24812" y="117856"/>
                  </a:lnTo>
                  <a:lnTo>
                    <a:pt x="25323" y="129028"/>
                  </a:lnTo>
                  <a:lnTo>
                    <a:pt x="27248" y="133310"/>
                  </a:lnTo>
                  <a:lnTo>
                    <a:pt x="31673" y="139589"/>
                  </a:lnTo>
                  <a:lnTo>
                    <a:pt x="44451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843"/>
            <p:cNvSpPr/>
            <p:nvPr>
              <p:custDataLst>
                <p:tags r:id="rId92"/>
              </p:custDataLst>
            </p:nvPr>
          </p:nvSpPr>
          <p:spPr>
            <a:xfrm>
              <a:off x="7613649" y="4681171"/>
              <a:ext cx="25402" cy="157530"/>
            </a:xfrm>
            <a:custGeom>
              <a:avLst/>
              <a:gdLst/>
              <a:ahLst/>
              <a:cxnLst/>
              <a:rect l="0" t="0" r="0" b="0"/>
              <a:pathLst>
                <a:path w="25402" h="157530">
                  <a:moveTo>
                    <a:pt x="1" y="17829"/>
                  </a:moveTo>
                  <a:lnTo>
                    <a:pt x="1" y="17829"/>
                  </a:lnTo>
                  <a:lnTo>
                    <a:pt x="0" y="8990"/>
                  </a:lnTo>
                  <a:lnTo>
                    <a:pt x="1882" y="4964"/>
                  </a:lnTo>
                  <a:lnTo>
                    <a:pt x="5468" y="0"/>
                  </a:lnTo>
                  <a:lnTo>
                    <a:pt x="2719" y="2512"/>
                  </a:lnTo>
                  <a:lnTo>
                    <a:pt x="5384" y="38058"/>
                  </a:lnTo>
                  <a:lnTo>
                    <a:pt x="9531" y="84541"/>
                  </a:lnTo>
                  <a:lnTo>
                    <a:pt x="17144" y="129942"/>
                  </a:lnTo>
                  <a:lnTo>
                    <a:pt x="25401" y="1575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844"/>
            <p:cNvSpPr/>
            <p:nvPr>
              <p:custDataLst>
                <p:tags r:id="rId93"/>
              </p:custDataLst>
            </p:nvPr>
          </p:nvSpPr>
          <p:spPr>
            <a:xfrm>
              <a:off x="7531100" y="4794250"/>
              <a:ext cx="6351" cy="6273"/>
            </a:xfrm>
            <a:custGeom>
              <a:avLst/>
              <a:gdLst/>
              <a:ahLst/>
              <a:cxnLst/>
              <a:rect l="0" t="0" r="0" b="0"/>
              <a:pathLst>
                <a:path w="6351" h="6273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6088" y="627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845"/>
            <p:cNvSpPr/>
            <p:nvPr>
              <p:custDataLst>
                <p:tags r:id="rId94"/>
              </p:custDataLst>
            </p:nvPr>
          </p:nvSpPr>
          <p:spPr>
            <a:xfrm>
              <a:off x="7423149" y="4693794"/>
              <a:ext cx="19052" cy="125857"/>
            </a:xfrm>
            <a:custGeom>
              <a:avLst/>
              <a:gdLst/>
              <a:ahLst/>
              <a:cxnLst/>
              <a:rect l="0" t="0" r="0" b="0"/>
              <a:pathLst>
                <a:path w="19052" h="125857">
                  <a:moveTo>
                    <a:pt x="1" y="11556"/>
                  </a:moveTo>
                  <a:lnTo>
                    <a:pt x="1" y="11556"/>
                  </a:lnTo>
                  <a:lnTo>
                    <a:pt x="0" y="8185"/>
                  </a:lnTo>
                  <a:lnTo>
                    <a:pt x="1882" y="4648"/>
                  </a:lnTo>
                  <a:lnTo>
                    <a:pt x="5468" y="0"/>
                  </a:lnTo>
                  <a:lnTo>
                    <a:pt x="5763" y="324"/>
                  </a:lnTo>
                  <a:lnTo>
                    <a:pt x="17325" y="46530"/>
                  </a:lnTo>
                  <a:lnTo>
                    <a:pt x="18823" y="87214"/>
                  </a:lnTo>
                  <a:lnTo>
                    <a:pt x="19051" y="1258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429"/>
          <p:cNvGrpSpPr/>
          <p:nvPr/>
        </p:nvGrpSpPr>
        <p:grpSpPr>
          <a:xfrm>
            <a:off x="8318500" y="4461568"/>
            <a:ext cx="386378" cy="389833"/>
            <a:chOff x="8318500" y="4461568"/>
            <a:chExt cx="386378" cy="389833"/>
          </a:xfrm>
        </p:grpSpPr>
        <p:sp>
          <p:nvSpPr>
            <p:cNvPr id="102" name="SMARTInkShape-1846"/>
            <p:cNvSpPr/>
            <p:nvPr>
              <p:custDataLst>
                <p:tags r:id="rId86"/>
              </p:custDataLst>
            </p:nvPr>
          </p:nvSpPr>
          <p:spPr>
            <a:xfrm>
              <a:off x="8648700" y="4661161"/>
              <a:ext cx="56178" cy="190240"/>
            </a:xfrm>
            <a:custGeom>
              <a:avLst/>
              <a:gdLst/>
              <a:ahLst/>
              <a:cxnLst/>
              <a:rect l="0" t="0" r="0" b="0"/>
              <a:pathLst>
                <a:path w="56178" h="190240">
                  <a:moveTo>
                    <a:pt x="0" y="6089"/>
                  </a:moveTo>
                  <a:lnTo>
                    <a:pt x="0" y="6089"/>
                  </a:lnTo>
                  <a:lnTo>
                    <a:pt x="3370" y="2718"/>
                  </a:lnTo>
                  <a:lnTo>
                    <a:pt x="6907" y="1063"/>
                  </a:lnTo>
                  <a:lnTo>
                    <a:pt x="11556" y="0"/>
                  </a:lnTo>
                  <a:lnTo>
                    <a:pt x="6581" y="42430"/>
                  </a:lnTo>
                  <a:lnTo>
                    <a:pt x="7101" y="63466"/>
                  </a:lnTo>
                  <a:lnTo>
                    <a:pt x="9741" y="69925"/>
                  </a:lnTo>
                  <a:lnTo>
                    <a:pt x="11433" y="71930"/>
                  </a:lnTo>
                  <a:lnTo>
                    <a:pt x="15194" y="74157"/>
                  </a:lnTo>
                  <a:lnTo>
                    <a:pt x="17890" y="73340"/>
                  </a:lnTo>
                  <a:lnTo>
                    <a:pt x="42749" y="58928"/>
                  </a:lnTo>
                  <a:lnTo>
                    <a:pt x="45432" y="58248"/>
                  </a:lnTo>
                  <a:lnTo>
                    <a:pt x="47927" y="58500"/>
                  </a:lnTo>
                  <a:lnTo>
                    <a:pt x="52581" y="60662"/>
                  </a:lnTo>
                  <a:lnTo>
                    <a:pt x="54104" y="62932"/>
                  </a:lnTo>
                  <a:lnTo>
                    <a:pt x="55796" y="69217"/>
                  </a:lnTo>
                  <a:lnTo>
                    <a:pt x="56177" y="98548"/>
                  </a:lnTo>
                  <a:lnTo>
                    <a:pt x="51647" y="142834"/>
                  </a:lnTo>
                  <a:lnTo>
                    <a:pt x="45793" y="184508"/>
                  </a:lnTo>
                  <a:lnTo>
                    <a:pt x="50800" y="1902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847"/>
            <p:cNvSpPr/>
            <p:nvPr>
              <p:custDataLst>
                <p:tags r:id="rId87"/>
              </p:custDataLst>
            </p:nvPr>
          </p:nvSpPr>
          <p:spPr>
            <a:xfrm>
              <a:off x="8559800" y="4686300"/>
              <a:ext cx="9715" cy="120651"/>
            </a:xfrm>
            <a:custGeom>
              <a:avLst/>
              <a:gdLst/>
              <a:ahLst/>
              <a:cxnLst/>
              <a:rect l="0" t="0" r="0" b="0"/>
              <a:pathLst>
                <a:path w="9715" h="1206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6316" y="42359"/>
                  </a:lnTo>
                  <a:lnTo>
                    <a:pt x="9714" y="84645"/>
                  </a:lnTo>
                  <a:lnTo>
                    <a:pt x="6350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848"/>
            <p:cNvSpPr/>
            <p:nvPr>
              <p:custDataLst>
                <p:tags r:id="rId88"/>
              </p:custDataLst>
            </p:nvPr>
          </p:nvSpPr>
          <p:spPr>
            <a:xfrm>
              <a:off x="8483600" y="4794250"/>
              <a:ext cx="61735" cy="10009"/>
            </a:xfrm>
            <a:custGeom>
              <a:avLst/>
              <a:gdLst/>
              <a:ahLst/>
              <a:cxnLst/>
              <a:rect l="0" t="0" r="0" b="0"/>
              <a:pathLst>
                <a:path w="61735" h="10009">
                  <a:moveTo>
                    <a:pt x="50800" y="6350"/>
                  </a:moveTo>
                  <a:lnTo>
                    <a:pt x="50800" y="6350"/>
                  </a:lnTo>
                  <a:lnTo>
                    <a:pt x="61734" y="6350"/>
                  </a:lnTo>
                  <a:lnTo>
                    <a:pt x="37803" y="10008"/>
                  </a:lnTo>
                  <a:lnTo>
                    <a:pt x="12769" y="704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849"/>
            <p:cNvSpPr/>
            <p:nvPr>
              <p:custDataLst>
                <p:tags r:id="rId89"/>
              </p:custDataLst>
            </p:nvPr>
          </p:nvSpPr>
          <p:spPr>
            <a:xfrm>
              <a:off x="8318500" y="4677242"/>
              <a:ext cx="85739" cy="151188"/>
            </a:xfrm>
            <a:custGeom>
              <a:avLst/>
              <a:gdLst/>
              <a:ahLst/>
              <a:cxnLst/>
              <a:rect l="0" t="0" r="0" b="0"/>
              <a:pathLst>
                <a:path w="85739" h="151188">
                  <a:moveTo>
                    <a:pt x="19050" y="21758"/>
                  </a:moveTo>
                  <a:lnTo>
                    <a:pt x="19050" y="21758"/>
                  </a:lnTo>
                  <a:lnTo>
                    <a:pt x="7493" y="10202"/>
                  </a:lnTo>
                  <a:lnTo>
                    <a:pt x="7817" y="9115"/>
                  </a:lnTo>
                  <a:lnTo>
                    <a:pt x="10059" y="6026"/>
                  </a:lnTo>
                  <a:lnTo>
                    <a:pt x="22030" y="320"/>
                  </a:lnTo>
                  <a:lnTo>
                    <a:pt x="33075" y="0"/>
                  </a:lnTo>
                  <a:lnTo>
                    <a:pt x="54041" y="5544"/>
                  </a:lnTo>
                  <a:lnTo>
                    <a:pt x="63059" y="13140"/>
                  </a:lnTo>
                  <a:lnTo>
                    <a:pt x="67439" y="18130"/>
                  </a:lnTo>
                  <a:lnTo>
                    <a:pt x="69654" y="22866"/>
                  </a:lnTo>
                  <a:lnTo>
                    <a:pt x="70233" y="31893"/>
                  </a:lnTo>
                  <a:lnTo>
                    <a:pt x="66592" y="48280"/>
                  </a:lnTo>
                  <a:lnTo>
                    <a:pt x="57674" y="63169"/>
                  </a:lnTo>
                  <a:lnTo>
                    <a:pt x="51973" y="68385"/>
                  </a:lnTo>
                  <a:lnTo>
                    <a:pt x="39422" y="77781"/>
                  </a:lnTo>
                  <a:lnTo>
                    <a:pt x="39688" y="78862"/>
                  </a:lnTo>
                  <a:lnTo>
                    <a:pt x="41863" y="81945"/>
                  </a:lnTo>
                  <a:lnTo>
                    <a:pt x="81785" y="117111"/>
                  </a:lnTo>
                  <a:lnTo>
                    <a:pt x="85738" y="123639"/>
                  </a:lnTo>
                  <a:lnTo>
                    <a:pt x="85381" y="127779"/>
                  </a:lnTo>
                  <a:lnTo>
                    <a:pt x="81221" y="138023"/>
                  </a:lnTo>
                  <a:lnTo>
                    <a:pt x="78136" y="141601"/>
                  </a:lnTo>
                  <a:lnTo>
                    <a:pt x="70945" y="145577"/>
                  </a:lnTo>
                  <a:lnTo>
                    <a:pt x="55593" y="151187"/>
                  </a:lnTo>
                  <a:lnTo>
                    <a:pt x="16817" y="149296"/>
                  </a:lnTo>
                  <a:lnTo>
                    <a:pt x="0" y="1424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850"/>
            <p:cNvSpPr/>
            <p:nvPr>
              <p:custDataLst>
                <p:tags r:id="rId90"/>
              </p:custDataLst>
            </p:nvPr>
          </p:nvSpPr>
          <p:spPr>
            <a:xfrm>
              <a:off x="8394699" y="4461568"/>
              <a:ext cx="19052" cy="173933"/>
            </a:xfrm>
            <a:custGeom>
              <a:avLst/>
              <a:gdLst/>
              <a:ahLst/>
              <a:cxnLst/>
              <a:rect l="0" t="0" r="0" b="0"/>
              <a:pathLst>
                <a:path w="19052" h="173933">
                  <a:moveTo>
                    <a:pt x="1" y="15182"/>
                  </a:moveTo>
                  <a:lnTo>
                    <a:pt x="1" y="15182"/>
                  </a:lnTo>
                  <a:lnTo>
                    <a:pt x="0" y="0"/>
                  </a:lnTo>
                  <a:lnTo>
                    <a:pt x="5027" y="46678"/>
                  </a:lnTo>
                  <a:lnTo>
                    <a:pt x="6089" y="90939"/>
                  </a:lnTo>
                  <a:lnTo>
                    <a:pt x="8198" y="135495"/>
                  </a:lnTo>
                  <a:lnTo>
                    <a:pt x="19051" y="1739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430"/>
          <p:cNvGrpSpPr/>
          <p:nvPr/>
        </p:nvGrpSpPr>
        <p:grpSpPr>
          <a:xfrm>
            <a:off x="9861550" y="4470923"/>
            <a:ext cx="530754" cy="577328"/>
            <a:chOff x="9861550" y="4470923"/>
            <a:chExt cx="530754" cy="577328"/>
          </a:xfrm>
        </p:grpSpPr>
        <p:sp>
          <p:nvSpPr>
            <p:cNvPr id="108" name="SMARTInkShape-1851"/>
            <p:cNvSpPr/>
            <p:nvPr>
              <p:custDataLst>
                <p:tags r:id="rId80"/>
              </p:custDataLst>
            </p:nvPr>
          </p:nvSpPr>
          <p:spPr>
            <a:xfrm>
              <a:off x="10329072" y="4844394"/>
              <a:ext cx="63232" cy="203857"/>
            </a:xfrm>
            <a:custGeom>
              <a:avLst/>
              <a:gdLst/>
              <a:ahLst/>
              <a:cxnLst/>
              <a:rect l="0" t="0" r="0" b="0"/>
              <a:pathLst>
                <a:path w="63232" h="203857">
                  <a:moveTo>
                    <a:pt x="53178" y="70506"/>
                  </a:moveTo>
                  <a:lnTo>
                    <a:pt x="53178" y="70506"/>
                  </a:lnTo>
                  <a:lnTo>
                    <a:pt x="53178" y="24736"/>
                  </a:lnTo>
                  <a:lnTo>
                    <a:pt x="51297" y="16532"/>
                  </a:lnTo>
                  <a:lnTo>
                    <a:pt x="49807" y="13356"/>
                  </a:lnTo>
                  <a:lnTo>
                    <a:pt x="37598" y="2145"/>
                  </a:lnTo>
                  <a:lnTo>
                    <a:pt x="32208" y="238"/>
                  </a:lnTo>
                  <a:lnTo>
                    <a:pt x="20574" y="0"/>
                  </a:lnTo>
                  <a:lnTo>
                    <a:pt x="12111" y="2246"/>
                  </a:lnTo>
                  <a:lnTo>
                    <a:pt x="8867" y="3833"/>
                  </a:lnTo>
                  <a:lnTo>
                    <a:pt x="3379" y="9358"/>
                  </a:lnTo>
                  <a:lnTo>
                    <a:pt x="928" y="12807"/>
                  </a:lnTo>
                  <a:lnTo>
                    <a:pt x="0" y="16518"/>
                  </a:lnTo>
                  <a:lnTo>
                    <a:pt x="851" y="24404"/>
                  </a:lnTo>
                  <a:lnTo>
                    <a:pt x="2772" y="27071"/>
                  </a:lnTo>
                  <a:lnTo>
                    <a:pt x="5462" y="28849"/>
                  </a:lnTo>
                  <a:lnTo>
                    <a:pt x="13627" y="30825"/>
                  </a:lnTo>
                  <a:lnTo>
                    <a:pt x="43126" y="35569"/>
                  </a:lnTo>
                  <a:lnTo>
                    <a:pt x="56941" y="41183"/>
                  </a:lnTo>
                  <a:lnTo>
                    <a:pt x="59922" y="46018"/>
                  </a:lnTo>
                  <a:lnTo>
                    <a:pt x="63231" y="60798"/>
                  </a:lnTo>
                  <a:lnTo>
                    <a:pt x="60503" y="108015"/>
                  </a:lnTo>
                  <a:lnTo>
                    <a:pt x="56350" y="152547"/>
                  </a:lnTo>
                  <a:lnTo>
                    <a:pt x="46828" y="2038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852"/>
            <p:cNvSpPr/>
            <p:nvPr>
              <p:custDataLst>
                <p:tags r:id="rId81"/>
              </p:custDataLst>
            </p:nvPr>
          </p:nvSpPr>
          <p:spPr>
            <a:xfrm>
              <a:off x="10158119" y="4817789"/>
              <a:ext cx="122532" cy="152782"/>
            </a:xfrm>
            <a:custGeom>
              <a:avLst/>
              <a:gdLst/>
              <a:ahLst/>
              <a:cxnLst/>
              <a:rect l="0" t="0" r="0" b="0"/>
              <a:pathLst>
                <a:path w="122532" h="152782">
                  <a:moveTo>
                    <a:pt x="8231" y="39961"/>
                  </a:moveTo>
                  <a:lnTo>
                    <a:pt x="8231" y="39961"/>
                  </a:lnTo>
                  <a:lnTo>
                    <a:pt x="8936" y="25457"/>
                  </a:lnTo>
                  <a:lnTo>
                    <a:pt x="11602" y="16817"/>
                  </a:lnTo>
                  <a:lnTo>
                    <a:pt x="18902" y="10155"/>
                  </a:lnTo>
                  <a:lnTo>
                    <a:pt x="37463" y="128"/>
                  </a:lnTo>
                  <a:lnTo>
                    <a:pt x="41830" y="0"/>
                  </a:lnTo>
                  <a:lnTo>
                    <a:pt x="50446" y="3621"/>
                  </a:lnTo>
                  <a:lnTo>
                    <a:pt x="63229" y="16964"/>
                  </a:lnTo>
                  <a:lnTo>
                    <a:pt x="67952" y="28329"/>
                  </a:lnTo>
                  <a:lnTo>
                    <a:pt x="69211" y="34323"/>
                  </a:lnTo>
                  <a:lnTo>
                    <a:pt x="60871" y="62985"/>
                  </a:lnTo>
                  <a:lnTo>
                    <a:pt x="39090" y="95387"/>
                  </a:lnTo>
                  <a:lnTo>
                    <a:pt x="1355" y="141102"/>
                  </a:lnTo>
                  <a:lnTo>
                    <a:pt x="119" y="144077"/>
                  </a:lnTo>
                  <a:lnTo>
                    <a:pt x="0" y="146766"/>
                  </a:lnTo>
                  <a:lnTo>
                    <a:pt x="627" y="149265"/>
                  </a:lnTo>
                  <a:lnTo>
                    <a:pt x="3868" y="150930"/>
                  </a:lnTo>
                  <a:lnTo>
                    <a:pt x="14993" y="152781"/>
                  </a:lnTo>
                  <a:lnTo>
                    <a:pt x="53912" y="147158"/>
                  </a:lnTo>
                  <a:lnTo>
                    <a:pt x="122531" y="1415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853"/>
            <p:cNvSpPr/>
            <p:nvPr>
              <p:custDataLst>
                <p:tags r:id="rId82"/>
              </p:custDataLst>
            </p:nvPr>
          </p:nvSpPr>
          <p:spPr>
            <a:xfrm>
              <a:off x="10058400" y="4940300"/>
              <a:ext cx="25401" cy="16359"/>
            </a:xfrm>
            <a:custGeom>
              <a:avLst/>
              <a:gdLst/>
              <a:ahLst/>
              <a:cxnLst/>
              <a:rect l="0" t="0" r="0" b="0"/>
              <a:pathLst>
                <a:path w="25401" h="16359">
                  <a:moveTo>
                    <a:pt x="0" y="12700"/>
                  </a:moveTo>
                  <a:lnTo>
                    <a:pt x="0" y="12700"/>
                  </a:lnTo>
                  <a:lnTo>
                    <a:pt x="3370" y="12700"/>
                  </a:lnTo>
                  <a:lnTo>
                    <a:pt x="4363" y="13406"/>
                  </a:lnTo>
                  <a:lnTo>
                    <a:pt x="5026" y="14581"/>
                  </a:lnTo>
                  <a:lnTo>
                    <a:pt x="5467" y="16071"/>
                  </a:lnTo>
                  <a:lnTo>
                    <a:pt x="5762" y="16358"/>
                  </a:lnTo>
                  <a:lnTo>
                    <a:pt x="5958" y="15844"/>
                  </a:lnTo>
                  <a:lnTo>
                    <a:pt x="6089" y="14796"/>
                  </a:lnTo>
                  <a:lnTo>
                    <a:pt x="9644" y="995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854"/>
            <p:cNvSpPr/>
            <p:nvPr>
              <p:custDataLst>
                <p:tags r:id="rId83"/>
              </p:custDataLst>
            </p:nvPr>
          </p:nvSpPr>
          <p:spPr>
            <a:xfrm>
              <a:off x="9866294" y="4921250"/>
              <a:ext cx="128607" cy="24812"/>
            </a:xfrm>
            <a:custGeom>
              <a:avLst/>
              <a:gdLst/>
              <a:ahLst/>
              <a:cxnLst/>
              <a:rect l="0" t="0" r="0" b="0"/>
              <a:pathLst>
                <a:path w="128607" h="24812">
                  <a:moveTo>
                    <a:pt x="14306" y="19050"/>
                  </a:moveTo>
                  <a:lnTo>
                    <a:pt x="14306" y="19050"/>
                  </a:lnTo>
                  <a:lnTo>
                    <a:pt x="2373" y="24076"/>
                  </a:lnTo>
                  <a:lnTo>
                    <a:pt x="0" y="24517"/>
                  </a:lnTo>
                  <a:lnTo>
                    <a:pt x="536" y="24811"/>
                  </a:lnTo>
                  <a:lnTo>
                    <a:pt x="11402" y="24519"/>
                  </a:lnTo>
                  <a:lnTo>
                    <a:pt x="57015" y="16539"/>
                  </a:lnTo>
                  <a:lnTo>
                    <a:pt x="102026" y="4730"/>
                  </a:lnTo>
                  <a:lnTo>
                    <a:pt x="1286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855"/>
            <p:cNvSpPr/>
            <p:nvPr>
              <p:custDataLst>
                <p:tags r:id="rId84"/>
              </p:custDataLst>
            </p:nvPr>
          </p:nvSpPr>
          <p:spPr>
            <a:xfrm>
              <a:off x="9861550" y="4795679"/>
              <a:ext cx="116656" cy="182722"/>
            </a:xfrm>
            <a:custGeom>
              <a:avLst/>
              <a:gdLst/>
              <a:ahLst/>
              <a:cxnLst/>
              <a:rect l="0" t="0" r="0" b="0"/>
              <a:pathLst>
                <a:path w="116656" h="182722">
                  <a:moveTo>
                    <a:pt x="0" y="23971"/>
                  </a:moveTo>
                  <a:lnTo>
                    <a:pt x="0" y="23971"/>
                  </a:lnTo>
                  <a:lnTo>
                    <a:pt x="0" y="20600"/>
                  </a:lnTo>
                  <a:lnTo>
                    <a:pt x="1411" y="19607"/>
                  </a:lnTo>
                  <a:lnTo>
                    <a:pt x="10138" y="16798"/>
                  </a:lnTo>
                  <a:lnTo>
                    <a:pt x="33224" y="3393"/>
                  </a:lnTo>
                  <a:lnTo>
                    <a:pt x="57979" y="0"/>
                  </a:lnTo>
                  <a:lnTo>
                    <a:pt x="87104" y="3923"/>
                  </a:lnTo>
                  <a:lnTo>
                    <a:pt x="97744" y="7535"/>
                  </a:lnTo>
                  <a:lnTo>
                    <a:pt x="105296" y="13374"/>
                  </a:lnTo>
                  <a:lnTo>
                    <a:pt x="115892" y="28620"/>
                  </a:lnTo>
                  <a:lnTo>
                    <a:pt x="116655" y="38737"/>
                  </a:lnTo>
                  <a:lnTo>
                    <a:pt x="111234" y="58214"/>
                  </a:lnTo>
                  <a:lnTo>
                    <a:pt x="97093" y="99794"/>
                  </a:lnTo>
                  <a:lnTo>
                    <a:pt x="83959" y="142037"/>
                  </a:lnTo>
                  <a:lnTo>
                    <a:pt x="73563" y="171405"/>
                  </a:lnTo>
                  <a:lnTo>
                    <a:pt x="76200" y="1827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856"/>
            <p:cNvSpPr/>
            <p:nvPr>
              <p:custDataLst>
                <p:tags r:id="rId85"/>
              </p:custDataLst>
            </p:nvPr>
          </p:nvSpPr>
          <p:spPr>
            <a:xfrm>
              <a:off x="9906000" y="4470923"/>
              <a:ext cx="19051" cy="215378"/>
            </a:xfrm>
            <a:custGeom>
              <a:avLst/>
              <a:gdLst/>
              <a:ahLst/>
              <a:cxnLst/>
              <a:rect l="0" t="0" r="0" b="0"/>
              <a:pathLst>
                <a:path w="19051" h="215378">
                  <a:moveTo>
                    <a:pt x="0" y="12177"/>
                  </a:moveTo>
                  <a:lnTo>
                    <a:pt x="0" y="12177"/>
                  </a:lnTo>
                  <a:lnTo>
                    <a:pt x="5467" y="1242"/>
                  </a:lnTo>
                  <a:lnTo>
                    <a:pt x="6467" y="654"/>
                  </a:lnTo>
                  <a:lnTo>
                    <a:pt x="9460" y="0"/>
                  </a:lnTo>
                  <a:lnTo>
                    <a:pt x="10539" y="1237"/>
                  </a:lnTo>
                  <a:lnTo>
                    <a:pt x="11740" y="6374"/>
                  </a:lnTo>
                  <a:lnTo>
                    <a:pt x="12574" y="49713"/>
                  </a:lnTo>
                  <a:lnTo>
                    <a:pt x="10781" y="88209"/>
                  </a:lnTo>
                  <a:lnTo>
                    <a:pt x="7226" y="135773"/>
                  </a:lnTo>
                  <a:lnTo>
                    <a:pt x="9981" y="175171"/>
                  </a:lnTo>
                  <a:lnTo>
                    <a:pt x="19050" y="2153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SMARTInkShape-1857"/>
          <p:cNvSpPr/>
          <p:nvPr>
            <p:custDataLst>
              <p:tags r:id="rId2"/>
            </p:custDataLst>
          </p:nvPr>
        </p:nvSpPr>
        <p:spPr>
          <a:xfrm>
            <a:off x="6654800" y="4559300"/>
            <a:ext cx="831767" cy="38101"/>
          </a:xfrm>
          <a:custGeom>
            <a:avLst/>
            <a:gdLst/>
            <a:ahLst/>
            <a:cxnLst/>
            <a:rect l="0" t="0" r="0" b="0"/>
            <a:pathLst>
              <a:path w="831767" h="38101">
                <a:moveTo>
                  <a:pt x="6350" y="25400"/>
                </a:moveTo>
                <a:lnTo>
                  <a:pt x="6350" y="25400"/>
                </a:lnTo>
                <a:lnTo>
                  <a:pt x="6349" y="28771"/>
                </a:lnTo>
                <a:lnTo>
                  <a:pt x="5645" y="29764"/>
                </a:lnTo>
                <a:lnTo>
                  <a:pt x="4468" y="30426"/>
                </a:lnTo>
                <a:lnTo>
                  <a:pt x="2979" y="30867"/>
                </a:lnTo>
                <a:lnTo>
                  <a:pt x="1986" y="31867"/>
                </a:lnTo>
                <a:lnTo>
                  <a:pt x="2" y="38093"/>
                </a:lnTo>
                <a:lnTo>
                  <a:pt x="0" y="38100"/>
                </a:lnTo>
                <a:lnTo>
                  <a:pt x="3370" y="38100"/>
                </a:lnTo>
                <a:lnTo>
                  <a:pt x="6907" y="36218"/>
                </a:lnTo>
                <a:lnTo>
                  <a:pt x="8838" y="34729"/>
                </a:lnTo>
                <a:lnTo>
                  <a:pt x="14746" y="33074"/>
                </a:lnTo>
                <a:lnTo>
                  <a:pt x="60536" y="31772"/>
                </a:lnTo>
                <a:lnTo>
                  <a:pt x="107645" y="25662"/>
                </a:lnTo>
                <a:lnTo>
                  <a:pt x="135572" y="24710"/>
                </a:lnTo>
                <a:lnTo>
                  <a:pt x="165240" y="19639"/>
                </a:lnTo>
                <a:lnTo>
                  <a:pt x="209845" y="15702"/>
                </a:lnTo>
                <a:lnTo>
                  <a:pt x="242208" y="7496"/>
                </a:lnTo>
                <a:lnTo>
                  <a:pt x="266262" y="4619"/>
                </a:lnTo>
                <a:lnTo>
                  <a:pt x="270641" y="3080"/>
                </a:lnTo>
                <a:lnTo>
                  <a:pt x="281151" y="3251"/>
                </a:lnTo>
                <a:lnTo>
                  <a:pt x="305146" y="5738"/>
                </a:lnTo>
                <a:lnTo>
                  <a:pt x="348706" y="368"/>
                </a:lnTo>
                <a:lnTo>
                  <a:pt x="390268" y="15"/>
                </a:lnTo>
                <a:lnTo>
                  <a:pt x="437583" y="1"/>
                </a:lnTo>
                <a:lnTo>
                  <a:pt x="480262" y="0"/>
                </a:lnTo>
                <a:lnTo>
                  <a:pt x="526885" y="0"/>
                </a:lnTo>
                <a:lnTo>
                  <a:pt x="572950" y="0"/>
                </a:lnTo>
                <a:lnTo>
                  <a:pt x="593258" y="705"/>
                </a:lnTo>
                <a:lnTo>
                  <a:pt x="618119" y="5761"/>
                </a:lnTo>
                <a:lnTo>
                  <a:pt x="630782" y="5470"/>
                </a:lnTo>
                <a:lnTo>
                  <a:pt x="660401" y="382"/>
                </a:lnTo>
                <a:lnTo>
                  <a:pt x="686663" y="22"/>
                </a:lnTo>
                <a:lnTo>
                  <a:pt x="732893" y="6335"/>
                </a:lnTo>
                <a:lnTo>
                  <a:pt x="738010" y="6343"/>
                </a:lnTo>
                <a:lnTo>
                  <a:pt x="742636" y="4465"/>
                </a:lnTo>
                <a:lnTo>
                  <a:pt x="747044" y="1984"/>
                </a:lnTo>
                <a:lnTo>
                  <a:pt x="754377" y="261"/>
                </a:lnTo>
                <a:lnTo>
                  <a:pt x="772168" y="5777"/>
                </a:lnTo>
                <a:lnTo>
                  <a:pt x="819148" y="6350"/>
                </a:lnTo>
                <a:lnTo>
                  <a:pt x="831766" y="6350"/>
                </a:lnTo>
                <a:lnTo>
                  <a:pt x="828454" y="9721"/>
                </a:lnTo>
                <a:lnTo>
                  <a:pt x="827469" y="10008"/>
                </a:lnTo>
                <a:lnTo>
                  <a:pt x="825500" y="63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Shape-1858"/>
          <p:cNvSpPr/>
          <p:nvPr>
            <p:custDataLst>
              <p:tags r:id="rId3"/>
            </p:custDataLst>
          </p:nvPr>
        </p:nvSpPr>
        <p:spPr>
          <a:xfrm>
            <a:off x="7480701" y="4044950"/>
            <a:ext cx="50400" cy="520623"/>
          </a:xfrm>
          <a:custGeom>
            <a:avLst/>
            <a:gdLst/>
            <a:ahLst/>
            <a:cxnLst/>
            <a:rect l="0" t="0" r="0" b="0"/>
            <a:pathLst>
              <a:path w="50400" h="520623">
                <a:moveTo>
                  <a:pt x="18649" y="514350"/>
                </a:moveTo>
                <a:lnTo>
                  <a:pt x="18649" y="514350"/>
                </a:lnTo>
                <a:lnTo>
                  <a:pt x="18648" y="508262"/>
                </a:lnTo>
                <a:lnTo>
                  <a:pt x="18648" y="514095"/>
                </a:lnTo>
                <a:lnTo>
                  <a:pt x="22019" y="514274"/>
                </a:lnTo>
                <a:lnTo>
                  <a:pt x="23013" y="515005"/>
                </a:lnTo>
                <a:lnTo>
                  <a:pt x="24116" y="517698"/>
                </a:lnTo>
                <a:lnTo>
                  <a:pt x="25115" y="518699"/>
                </a:lnTo>
                <a:lnTo>
                  <a:pt x="31064" y="520622"/>
                </a:lnTo>
                <a:lnTo>
                  <a:pt x="33227" y="488458"/>
                </a:lnTo>
                <a:lnTo>
                  <a:pt x="36373" y="476104"/>
                </a:lnTo>
                <a:lnTo>
                  <a:pt x="43409" y="431547"/>
                </a:lnTo>
                <a:lnTo>
                  <a:pt x="44023" y="384361"/>
                </a:lnTo>
                <a:lnTo>
                  <a:pt x="44047" y="340621"/>
                </a:lnTo>
                <a:lnTo>
                  <a:pt x="44049" y="295242"/>
                </a:lnTo>
                <a:lnTo>
                  <a:pt x="43343" y="260681"/>
                </a:lnTo>
                <a:lnTo>
                  <a:pt x="37961" y="215624"/>
                </a:lnTo>
                <a:lnTo>
                  <a:pt x="37705" y="168202"/>
                </a:lnTo>
                <a:lnTo>
                  <a:pt x="31465" y="122543"/>
                </a:lnTo>
                <a:lnTo>
                  <a:pt x="30695" y="116553"/>
                </a:lnTo>
                <a:lnTo>
                  <a:pt x="25887" y="100477"/>
                </a:lnTo>
                <a:lnTo>
                  <a:pt x="24346" y="74599"/>
                </a:lnTo>
                <a:lnTo>
                  <a:pt x="19537" y="61730"/>
                </a:lnTo>
                <a:lnTo>
                  <a:pt x="18648" y="25510"/>
                </a:lnTo>
                <a:lnTo>
                  <a:pt x="15278" y="22061"/>
                </a:lnTo>
                <a:lnTo>
                  <a:pt x="13580" y="21763"/>
                </a:lnTo>
                <a:lnTo>
                  <a:pt x="11742" y="22270"/>
                </a:lnTo>
                <a:lnTo>
                  <a:pt x="9810" y="23313"/>
                </a:lnTo>
                <a:lnTo>
                  <a:pt x="8523" y="25420"/>
                </a:lnTo>
                <a:lnTo>
                  <a:pt x="2517" y="47646"/>
                </a:lnTo>
                <a:lnTo>
                  <a:pt x="5358" y="73249"/>
                </a:lnTo>
                <a:lnTo>
                  <a:pt x="9449" y="82179"/>
                </a:lnTo>
                <a:lnTo>
                  <a:pt x="15265" y="89441"/>
                </a:lnTo>
                <a:lnTo>
                  <a:pt x="20202" y="92668"/>
                </a:lnTo>
                <a:lnTo>
                  <a:pt x="26948" y="94485"/>
                </a:lnTo>
                <a:lnTo>
                  <a:pt x="33156" y="89265"/>
                </a:lnTo>
                <a:lnTo>
                  <a:pt x="36787" y="84911"/>
                </a:lnTo>
                <a:lnTo>
                  <a:pt x="40821" y="74427"/>
                </a:lnTo>
                <a:lnTo>
                  <a:pt x="43411" y="53821"/>
                </a:lnTo>
                <a:lnTo>
                  <a:pt x="40489" y="40484"/>
                </a:lnTo>
                <a:lnTo>
                  <a:pt x="38147" y="37573"/>
                </a:lnTo>
                <a:lnTo>
                  <a:pt x="16905" y="27897"/>
                </a:lnTo>
                <a:lnTo>
                  <a:pt x="11288" y="26510"/>
                </a:lnTo>
                <a:lnTo>
                  <a:pt x="8803" y="26846"/>
                </a:lnTo>
                <a:lnTo>
                  <a:pt x="4160" y="29100"/>
                </a:lnTo>
                <a:lnTo>
                  <a:pt x="2640" y="30689"/>
                </a:lnTo>
                <a:lnTo>
                  <a:pt x="951" y="34336"/>
                </a:lnTo>
                <a:lnTo>
                  <a:pt x="0" y="40356"/>
                </a:lnTo>
                <a:lnTo>
                  <a:pt x="1659" y="44512"/>
                </a:lnTo>
                <a:lnTo>
                  <a:pt x="3089" y="46608"/>
                </a:lnTo>
                <a:lnTo>
                  <a:pt x="15523" y="55042"/>
                </a:lnTo>
                <a:lnTo>
                  <a:pt x="23374" y="59270"/>
                </a:lnTo>
                <a:lnTo>
                  <a:pt x="27443" y="59974"/>
                </a:lnTo>
                <a:lnTo>
                  <a:pt x="35729" y="58875"/>
                </a:lnTo>
                <a:lnTo>
                  <a:pt x="38501" y="57595"/>
                </a:lnTo>
                <a:lnTo>
                  <a:pt x="40351" y="56035"/>
                </a:lnTo>
                <a:lnTo>
                  <a:pt x="41583" y="54290"/>
                </a:lnTo>
                <a:lnTo>
                  <a:pt x="41072" y="46707"/>
                </a:lnTo>
                <a:lnTo>
                  <a:pt x="37787" y="36987"/>
                </a:lnTo>
                <a:lnTo>
                  <a:pt x="28710" y="24991"/>
                </a:lnTo>
                <a:lnTo>
                  <a:pt x="23590" y="21691"/>
                </a:lnTo>
                <a:lnTo>
                  <a:pt x="13371" y="19832"/>
                </a:lnTo>
                <a:lnTo>
                  <a:pt x="10897" y="20277"/>
                </a:lnTo>
                <a:lnTo>
                  <a:pt x="9247" y="21279"/>
                </a:lnTo>
                <a:lnTo>
                  <a:pt x="6600" y="24586"/>
                </a:lnTo>
                <a:lnTo>
                  <a:pt x="12883" y="28530"/>
                </a:lnTo>
                <a:lnTo>
                  <a:pt x="23683" y="30795"/>
                </a:lnTo>
                <a:lnTo>
                  <a:pt x="35819" y="28096"/>
                </a:lnTo>
                <a:lnTo>
                  <a:pt x="44982" y="22828"/>
                </a:lnTo>
                <a:lnTo>
                  <a:pt x="46788" y="20157"/>
                </a:lnTo>
                <a:lnTo>
                  <a:pt x="50399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SMARTInkShape-Group433"/>
          <p:cNvGrpSpPr/>
          <p:nvPr/>
        </p:nvGrpSpPr>
        <p:grpSpPr>
          <a:xfrm>
            <a:off x="7506582" y="3164588"/>
            <a:ext cx="4439856" cy="929628"/>
            <a:chOff x="7506582" y="3164588"/>
            <a:chExt cx="4439856" cy="929628"/>
          </a:xfrm>
        </p:grpSpPr>
        <p:sp>
          <p:nvSpPr>
            <p:cNvPr id="117" name="SMARTInkShape-1859"/>
            <p:cNvSpPr/>
            <p:nvPr>
              <p:custDataLst>
                <p:tags r:id="rId68"/>
              </p:custDataLst>
            </p:nvPr>
          </p:nvSpPr>
          <p:spPr>
            <a:xfrm>
              <a:off x="7912100" y="3870809"/>
              <a:ext cx="86790" cy="174142"/>
            </a:xfrm>
            <a:custGeom>
              <a:avLst/>
              <a:gdLst/>
              <a:ahLst/>
              <a:cxnLst/>
              <a:rect l="0" t="0" r="0" b="0"/>
              <a:pathLst>
                <a:path w="86790" h="174142">
                  <a:moveTo>
                    <a:pt x="0" y="34441"/>
                  </a:moveTo>
                  <a:lnTo>
                    <a:pt x="0" y="34441"/>
                  </a:lnTo>
                  <a:lnTo>
                    <a:pt x="0" y="23506"/>
                  </a:lnTo>
                  <a:lnTo>
                    <a:pt x="3370" y="15522"/>
                  </a:lnTo>
                  <a:lnTo>
                    <a:pt x="8789" y="10040"/>
                  </a:lnTo>
                  <a:lnTo>
                    <a:pt x="23765" y="771"/>
                  </a:lnTo>
                  <a:lnTo>
                    <a:pt x="27838" y="0"/>
                  </a:lnTo>
                  <a:lnTo>
                    <a:pt x="36126" y="1025"/>
                  </a:lnTo>
                  <a:lnTo>
                    <a:pt x="42632" y="5714"/>
                  </a:lnTo>
                  <a:lnTo>
                    <a:pt x="45354" y="8939"/>
                  </a:lnTo>
                  <a:lnTo>
                    <a:pt x="48379" y="18168"/>
                  </a:lnTo>
                  <a:lnTo>
                    <a:pt x="49019" y="29325"/>
                  </a:lnTo>
                  <a:lnTo>
                    <a:pt x="45412" y="46095"/>
                  </a:lnTo>
                  <a:lnTo>
                    <a:pt x="38129" y="62905"/>
                  </a:lnTo>
                  <a:lnTo>
                    <a:pt x="36708" y="64000"/>
                  </a:lnTo>
                  <a:lnTo>
                    <a:pt x="35056" y="64731"/>
                  </a:lnTo>
                  <a:lnTo>
                    <a:pt x="34659" y="65217"/>
                  </a:lnTo>
                  <a:lnTo>
                    <a:pt x="35101" y="65541"/>
                  </a:lnTo>
                  <a:lnTo>
                    <a:pt x="68555" y="72922"/>
                  </a:lnTo>
                  <a:lnTo>
                    <a:pt x="78211" y="81882"/>
                  </a:lnTo>
                  <a:lnTo>
                    <a:pt x="84149" y="92920"/>
                  </a:lnTo>
                  <a:lnTo>
                    <a:pt x="86789" y="104882"/>
                  </a:lnTo>
                  <a:lnTo>
                    <a:pt x="80435" y="121016"/>
                  </a:lnTo>
                  <a:lnTo>
                    <a:pt x="68204" y="137830"/>
                  </a:lnTo>
                  <a:lnTo>
                    <a:pt x="12700" y="1741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860"/>
            <p:cNvSpPr/>
            <p:nvPr>
              <p:custDataLst>
                <p:tags r:id="rId69"/>
              </p:custDataLst>
            </p:nvPr>
          </p:nvSpPr>
          <p:spPr>
            <a:xfrm>
              <a:off x="7861300" y="3774591"/>
              <a:ext cx="30868" cy="162410"/>
            </a:xfrm>
            <a:custGeom>
              <a:avLst/>
              <a:gdLst/>
              <a:ahLst/>
              <a:cxnLst/>
              <a:rect l="0" t="0" r="0" b="0"/>
              <a:pathLst>
                <a:path w="30868" h="162410">
                  <a:moveTo>
                    <a:pt x="25400" y="3659"/>
                  </a:moveTo>
                  <a:lnTo>
                    <a:pt x="25400" y="3659"/>
                  </a:lnTo>
                  <a:lnTo>
                    <a:pt x="28770" y="288"/>
                  </a:lnTo>
                  <a:lnTo>
                    <a:pt x="29763" y="0"/>
                  </a:lnTo>
                  <a:lnTo>
                    <a:pt x="30425" y="515"/>
                  </a:lnTo>
                  <a:lnTo>
                    <a:pt x="30867" y="1563"/>
                  </a:lnTo>
                  <a:lnTo>
                    <a:pt x="19463" y="40103"/>
                  </a:lnTo>
                  <a:lnTo>
                    <a:pt x="8966" y="82772"/>
                  </a:lnTo>
                  <a:lnTo>
                    <a:pt x="1980" y="125590"/>
                  </a:lnTo>
                  <a:lnTo>
                    <a:pt x="0" y="1624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861"/>
            <p:cNvSpPr/>
            <p:nvPr>
              <p:custDataLst>
                <p:tags r:id="rId70"/>
              </p:custDataLst>
            </p:nvPr>
          </p:nvSpPr>
          <p:spPr>
            <a:xfrm>
              <a:off x="7759700" y="3782824"/>
              <a:ext cx="63501" cy="154177"/>
            </a:xfrm>
            <a:custGeom>
              <a:avLst/>
              <a:gdLst/>
              <a:ahLst/>
              <a:cxnLst/>
              <a:rect l="0" t="0" r="0" b="0"/>
              <a:pathLst>
                <a:path w="63501" h="154177">
                  <a:moveTo>
                    <a:pt x="0" y="14476"/>
                  </a:moveTo>
                  <a:lnTo>
                    <a:pt x="0" y="14476"/>
                  </a:lnTo>
                  <a:lnTo>
                    <a:pt x="0" y="171"/>
                  </a:lnTo>
                  <a:lnTo>
                    <a:pt x="1411" y="0"/>
                  </a:lnTo>
                  <a:lnTo>
                    <a:pt x="6742" y="3574"/>
                  </a:lnTo>
                  <a:lnTo>
                    <a:pt x="28251" y="46128"/>
                  </a:lnTo>
                  <a:lnTo>
                    <a:pt x="42714" y="85143"/>
                  </a:lnTo>
                  <a:lnTo>
                    <a:pt x="54804" y="130870"/>
                  </a:lnTo>
                  <a:lnTo>
                    <a:pt x="63500" y="1541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862"/>
            <p:cNvSpPr/>
            <p:nvPr>
              <p:custDataLst>
                <p:tags r:id="rId71"/>
              </p:custDataLst>
            </p:nvPr>
          </p:nvSpPr>
          <p:spPr>
            <a:xfrm>
              <a:off x="8737599" y="3467462"/>
              <a:ext cx="66506" cy="132989"/>
            </a:xfrm>
            <a:custGeom>
              <a:avLst/>
              <a:gdLst/>
              <a:ahLst/>
              <a:cxnLst/>
              <a:rect l="0" t="0" r="0" b="0"/>
              <a:pathLst>
                <a:path w="66506" h="132989">
                  <a:moveTo>
                    <a:pt x="1" y="18688"/>
                  </a:moveTo>
                  <a:lnTo>
                    <a:pt x="1" y="18688"/>
                  </a:lnTo>
                  <a:lnTo>
                    <a:pt x="0" y="9850"/>
                  </a:lnTo>
                  <a:lnTo>
                    <a:pt x="1882" y="5823"/>
                  </a:lnTo>
                  <a:lnTo>
                    <a:pt x="3371" y="3761"/>
                  </a:lnTo>
                  <a:lnTo>
                    <a:pt x="5776" y="2387"/>
                  </a:lnTo>
                  <a:lnTo>
                    <a:pt x="20395" y="0"/>
                  </a:lnTo>
                  <a:lnTo>
                    <a:pt x="30660" y="3116"/>
                  </a:lnTo>
                  <a:lnTo>
                    <a:pt x="39267" y="8508"/>
                  </a:lnTo>
                  <a:lnTo>
                    <a:pt x="42146" y="12517"/>
                  </a:lnTo>
                  <a:lnTo>
                    <a:pt x="42915" y="14574"/>
                  </a:lnTo>
                  <a:lnTo>
                    <a:pt x="42016" y="17357"/>
                  </a:lnTo>
                  <a:lnTo>
                    <a:pt x="27768" y="38698"/>
                  </a:lnTo>
                  <a:lnTo>
                    <a:pt x="20338" y="43378"/>
                  </a:lnTo>
                  <a:lnTo>
                    <a:pt x="20614" y="43615"/>
                  </a:lnTo>
                  <a:lnTo>
                    <a:pt x="42850" y="47441"/>
                  </a:lnTo>
                  <a:lnTo>
                    <a:pt x="58557" y="56292"/>
                  </a:lnTo>
                  <a:lnTo>
                    <a:pt x="62322" y="60690"/>
                  </a:lnTo>
                  <a:lnTo>
                    <a:pt x="66505" y="71222"/>
                  </a:lnTo>
                  <a:lnTo>
                    <a:pt x="66209" y="76288"/>
                  </a:lnTo>
                  <a:lnTo>
                    <a:pt x="59050" y="90866"/>
                  </a:lnTo>
                  <a:lnTo>
                    <a:pt x="51881" y="102273"/>
                  </a:lnTo>
                  <a:lnTo>
                    <a:pt x="12701" y="1329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863"/>
            <p:cNvSpPr/>
            <p:nvPr>
              <p:custDataLst>
                <p:tags r:id="rId72"/>
              </p:custDataLst>
            </p:nvPr>
          </p:nvSpPr>
          <p:spPr>
            <a:xfrm>
              <a:off x="8661400" y="3360033"/>
              <a:ext cx="57151" cy="195968"/>
            </a:xfrm>
            <a:custGeom>
              <a:avLst/>
              <a:gdLst/>
              <a:ahLst/>
              <a:cxnLst/>
              <a:rect l="0" t="0" r="0" b="0"/>
              <a:pathLst>
                <a:path w="57151" h="195968">
                  <a:moveTo>
                    <a:pt x="57150" y="5467"/>
                  </a:moveTo>
                  <a:lnTo>
                    <a:pt x="57150" y="5467"/>
                  </a:lnTo>
                  <a:lnTo>
                    <a:pt x="57149" y="0"/>
                  </a:lnTo>
                  <a:lnTo>
                    <a:pt x="42404" y="46536"/>
                  </a:lnTo>
                  <a:lnTo>
                    <a:pt x="27112" y="93228"/>
                  </a:lnTo>
                  <a:lnTo>
                    <a:pt x="14867" y="140578"/>
                  </a:lnTo>
                  <a:lnTo>
                    <a:pt x="0" y="1959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864"/>
            <p:cNvSpPr/>
            <p:nvPr>
              <p:custDataLst>
                <p:tags r:id="rId73"/>
              </p:custDataLst>
            </p:nvPr>
          </p:nvSpPr>
          <p:spPr>
            <a:xfrm>
              <a:off x="8496300" y="3407229"/>
              <a:ext cx="165101" cy="90222"/>
            </a:xfrm>
            <a:custGeom>
              <a:avLst/>
              <a:gdLst/>
              <a:ahLst/>
              <a:cxnLst/>
              <a:rect l="0" t="0" r="0" b="0"/>
              <a:pathLst>
                <a:path w="165101" h="90222">
                  <a:moveTo>
                    <a:pt x="0" y="21771"/>
                  </a:moveTo>
                  <a:lnTo>
                    <a:pt x="0" y="21771"/>
                  </a:lnTo>
                  <a:lnTo>
                    <a:pt x="8839" y="7465"/>
                  </a:lnTo>
                  <a:lnTo>
                    <a:pt x="18297" y="756"/>
                  </a:lnTo>
                  <a:lnTo>
                    <a:pt x="22075" y="0"/>
                  </a:lnTo>
                  <a:lnTo>
                    <a:pt x="34841" y="2307"/>
                  </a:lnTo>
                  <a:lnTo>
                    <a:pt x="51010" y="8164"/>
                  </a:lnTo>
                  <a:lnTo>
                    <a:pt x="60536" y="14783"/>
                  </a:lnTo>
                  <a:lnTo>
                    <a:pt x="65710" y="26191"/>
                  </a:lnTo>
                  <a:lnTo>
                    <a:pt x="67089" y="33184"/>
                  </a:lnTo>
                  <a:lnTo>
                    <a:pt x="65893" y="39963"/>
                  </a:lnTo>
                  <a:lnTo>
                    <a:pt x="44962" y="76432"/>
                  </a:lnTo>
                  <a:lnTo>
                    <a:pt x="36084" y="86896"/>
                  </a:lnTo>
                  <a:lnTo>
                    <a:pt x="36051" y="88471"/>
                  </a:lnTo>
                  <a:lnTo>
                    <a:pt x="37440" y="89521"/>
                  </a:lnTo>
                  <a:lnTo>
                    <a:pt x="39777" y="90221"/>
                  </a:lnTo>
                  <a:lnTo>
                    <a:pt x="79393" y="82660"/>
                  </a:lnTo>
                  <a:lnTo>
                    <a:pt x="125488" y="69520"/>
                  </a:lnTo>
                  <a:lnTo>
                    <a:pt x="165100" y="535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865"/>
            <p:cNvSpPr/>
            <p:nvPr>
              <p:custDataLst>
                <p:tags r:id="rId74"/>
              </p:custDataLst>
            </p:nvPr>
          </p:nvSpPr>
          <p:spPr>
            <a:xfrm>
              <a:off x="11252200" y="3164588"/>
              <a:ext cx="31269" cy="156463"/>
            </a:xfrm>
            <a:custGeom>
              <a:avLst/>
              <a:gdLst/>
              <a:ahLst/>
              <a:cxnLst/>
              <a:rect l="0" t="0" r="0" b="0"/>
              <a:pathLst>
                <a:path w="31269" h="156463">
                  <a:moveTo>
                    <a:pt x="0" y="23112"/>
                  </a:moveTo>
                  <a:lnTo>
                    <a:pt x="0" y="23112"/>
                  </a:lnTo>
                  <a:lnTo>
                    <a:pt x="23112" y="0"/>
                  </a:lnTo>
                  <a:lnTo>
                    <a:pt x="24580" y="1354"/>
                  </a:lnTo>
                  <a:lnTo>
                    <a:pt x="28093" y="8503"/>
                  </a:lnTo>
                  <a:lnTo>
                    <a:pt x="31268" y="48948"/>
                  </a:lnTo>
                  <a:lnTo>
                    <a:pt x="28284" y="96027"/>
                  </a:lnTo>
                  <a:lnTo>
                    <a:pt x="20900" y="140134"/>
                  </a:lnTo>
                  <a:lnTo>
                    <a:pt x="12700" y="1564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866"/>
            <p:cNvSpPr/>
            <p:nvPr>
              <p:custDataLst>
                <p:tags r:id="rId75"/>
              </p:custDataLst>
            </p:nvPr>
          </p:nvSpPr>
          <p:spPr>
            <a:xfrm>
              <a:off x="9957784" y="3353315"/>
              <a:ext cx="1988654" cy="430099"/>
            </a:xfrm>
            <a:custGeom>
              <a:avLst/>
              <a:gdLst/>
              <a:ahLst/>
              <a:cxnLst/>
              <a:rect l="0" t="0" r="0" b="0"/>
              <a:pathLst>
                <a:path w="1988654" h="430099">
                  <a:moveTo>
                    <a:pt x="75216" y="399535"/>
                  </a:moveTo>
                  <a:lnTo>
                    <a:pt x="75216" y="399535"/>
                  </a:lnTo>
                  <a:lnTo>
                    <a:pt x="75216" y="396164"/>
                  </a:lnTo>
                  <a:lnTo>
                    <a:pt x="78979" y="392627"/>
                  </a:lnTo>
                  <a:lnTo>
                    <a:pt x="81957" y="390697"/>
                  </a:lnTo>
                  <a:lnTo>
                    <a:pt x="81826" y="388704"/>
                  </a:lnTo>
                  <a:lnTo>
                    <a:pt x="76037" y="384608"/>
                  </a:lnTo>
                  <a:lnTo>
                    <a:pt x="67619" y="381707"/>
                  </a:lnTo>
                  <a:lnTo>
                    <a:pt x="53915" y="380847"/>
                  </a:lnTo>
                  <a:lnTo>
                    <a:pt x="39820" y="383963"/>
                  </a:lnTo>
                  <a:lnTo>
                    <a:pt x="30077" y="389355"/>
                  </a:lnTo>
                  <a:lnTo>
                    <a:pt x="19351" y="398792"/>
                  </a:lnTo>
                  <a:lnTo>
                    <a:pt x="15110" y="406495"/>
                  </a:lnTo>
                  <a:lnTo>
                    <a:pt x="13978" y="410525"/>
                  </a:lnTo>
                  <a:lnTo>
                    <a:pt x="14603" y="418766"/>
                  </a:lnTo>
                  <a:lnTo>
                    <a:pt x="17231" y="425721"/>
                  </a:lnTo>
                  <a:lnTo>
                    <a:pt x="18921" y="427576"/>
                  </a:lnTo>
                  <a:lnTo>
                    <a:pt x="20752" y="428812"/>
                  </a:lnTo>
                  <a:lnTo>
                    <a:pt x="23384" y="428931"/>
                  </a:lnTo>
                  <a:lnTo>
                    <a:pt x="30072" y="427181"/>
                  </a:lnTo>
                  <a:lnTo>
                    <a:pt x="38400" y="422229"/>
                  </a:lnTo>
                  <a:lnTo>
                    <a:pt x="40089" y="419604"/>
                  </a:lnTo>
                  <a:lnTo>
                    <a:pt x="42466" y="409166"/>
                  </a:lnTo>
                  <a:lnTo>
                    <a:pt x="43022" y="401228"/>
                  </a:lnTo>
                  <a:lnTo>
                    <a:pt x="41759" y="398547"/>
                  </a:lnTo>
                  <a:lnTo>
                    <a:pt x="39506" y="396760"/>
                  </a:lnTo>
                  <a:lnTo>
                    <a:pt x="33239" y="394774"/>
                  </a:lnTo>
                  <a:lnTo>
                    <a:pt x="25751" y="393891"/>
                  </a:lnTo>
                  <a:lnTo>
                    <a:pt x="15836" y="397262"/>
                  </a:lnTo>
                  <a:lnTo>
                    <a:pt x="10229" y="400136"/>
                  </a:lnTo>
                  <a:lnTo>
                    <a:pt x="6492" y="403463"/>
                  </a:lnTo>
                  <a:lnTo>
                    <a:pt x="2339" y="410923"/>
                  </a:lnTo>
                  <a:lnTo>
                    <a:pt x="0" y="423057"/>
                  </a:lnTo>
                  <a:lnTo>
                    <a:pt x="1083" y="425799"/>
                  </a:lnTo>
                  <a:lnTo>
                    <a:pt x="3216" y="427628"/>
                  </a:lnTo>
                  <a:lnTo>
                    <a:pt x="10055" y="429660"/>
                  </a:lnTo>
                  <a:lnTo>
                    <a:pt x="25100" y="430098"/>
                  </a:lnTo>
                  <a:lnTo>
                    <a:pt x="47511" y="422383"/>
                  </a:lnTo>
                  <a:lnTo>
                    <a:pt x="50396" y="419706"/>
                  </a:lnTo>
                  <a:lnTo>
                    <a:pt x="53601" y="412968"/>
                  </a:lnTo>
                  <a:lnTo>
                    <a:pt x="53045" y="410607"/>
                  </a:lnTo>
                  <a:lnTo>
                    <a:pt x="51263" y="409033"/>
                  </a:lnTo>
                  <a:lnTo>
                    <a:pt x="46226" y="406579"/>
                  </a:lnTo>
                  <a:lnTo>
                    <a:pt x="39423" y="401935"/>
                  </a:lnTo>
                  <a:lnTo>
                    <a:pt x="35084" y="400602"/>
                  </a:lnTo>
                  <a:lnTo>
                    <a:pt x="32940" y="400952"/>
                  </a:lnTo>
                  <a:lnTo>
                    <a:pt x="24428" y="404701"/>
                  </a:lnTo>
                  <a:lnTo>
                    <a:pt x="22307" y="405096"/>
                  </a:lnTo>
                  <a:lnTo>
                    <a:pt x="20894" y="406064"/>
                  </a:lnTo>
                  <a:lnTo>
                    <a:pt x="19951" y="407416"/>
                  </a:lnTo>
                  <a:lnTo>
                    <a:pt x="19323" y="409022"/>
                  </a:lnTo>
                  <a:lnTo>
                    <a:pt x="19609" y="410798"/>
                  </a:lnTo>
                  <a:lnTo>
                    <a:pt x="21809" y="414654"/>
                  </a:lnTo>
                  <a:lnTo>
                    <a:pt x="23384" y="415964"/>
                  </a:lnTo>
                  <a:lnTo>
                    <a:pt x="27014" y="417420"/>
                  </a:lnTo>
                  <a:lnTo>
                    <a:pt x="33025" y="418240"/>
                  </a:lnTo>
                  <a:lnTo>
                    <a:pt x="34390" y="416238"/>
                  </a:lnTo>
                  <a:lnTo>
                    <a:pt x="41241" y="375932"/>
                  </a:lnTo>
                  <a:lnTo>
                    <a:pt x="43026" y="335554"/>
                  </a:lnTo>
                  <a:lnTo>
                    <a:pt x="45218" y="300379"/>
                  </a:lnTo>
                  <a:lnTo>
                    <a:pt x="48908" y="257731"/>
                  </a:lnTo>
                  <a:lnTo>
                    <a:pt x="54706" y="211467"/>
                  </a:lnTo>
                  <a:lnTo>
                    <a:pt x="64719" y="165350"/>
                  </a:lnTo>
                  <a:lnTo>
                    <a:pt x="67637" y="127809"/>
                  </a:lnTo>
                  <a:lnTo>
                    <a:pt x="68623" y="85380"/>
                  </a:lnTo>
                  <a:lnTo>
                    <a:pt x="66937" y="49404"/>
                  </a:lnTo>
                  <a:lnTo>
                    <a:pt x="61944" y="34737"/>
                  </a:lnTo>
                  <a:lnTo>
                    <a:pt x="60018" y="31453"/>
                  </a:lnTo>
                  <a:lnTo>
                    <a:pt x="58029" y="29969"/>
                  </a:lnTo>
                  <a:lnTo>
                    <a:pt x="55996" y="29685"/>
                  </a:lnTo>
                  <a:lnTo>
                    <a:pt x="53936" y="30202"/>
                  </a:lnTo>
                  <a:lnTo>
                    <a:pt x="49766" y="34539"/>
                  </a:lnTo>
                  <a:lnTo>
                    <a:pt x="39227" y="54248"/>
                  </a:lnTo>
                  <a:lnTo>
                    <a:pt x="28648" y="81189"/>
                  </a:lnTo>
                  <a:lnTo>
                    <a:pt x="28649" y="84999"/>
                  </a:lnTo>
                  <a:lnTo>
                    <a:pt x="32412" y="92995"/>
                  </a:lnTo>
                  <a:lnTo>
                    <a:pt x="36906" y="97489"/>
                  </a:lnTo>
                  <a:lnTo>
                    <a:pt x="39093" y="98688"/>
                  </a:lnTo>
                  <a:lnTo>
                    <a:pt x="42667" y="97370"/>
                  </a:lnTo>
                  <a:lnTo>
                    <a:pt x="52283" y="90262"/>
                  </a:lnTo>
                  <a:lnTo>
                    <a:pt x="69928" y="64087"/>
                  </a:lnTo>
                  <a:lnTo>
                    <a:pt x="75923" y="50775"/>
                  </a:lnTo>
                  <a:lnTo>
                    <a:pt x="77176" y="37802"/>
                  </a:lnTo>
                  <a:lnTo>
                    <a:pt x="74676" y="25687"/>
                  </a:lnTo>
                  <a:lnTo>
                    <a:pt x="68861" y="15599"/>
                  </a:lnTo>
                  <a:lnTo>
                    <a:pt x="57654" y="5357"/>
                  </a:lnTo>
                  <a:lnTo>
                    <a:pt x="45036" y="0"/>
                  </a:lnTo>
                  <a:lnTo>
                    <a:pt x="44513" y="1240"/>
                  </a:lnTo>
                  <a:lnTo>
                    <a:pt x="43932" y="6380"/>
                  </a:lnTo>
                  <a:lnTo>
                    <a:pt x="46975" y="17206"/>
                  </a:lnTo>
                  <a:lnTo>
                    <a:pt x="55716" y="29352"/>
                  </a:lnTo>
                  <a:lnTo>
                    <a:pt x="67244" y="38516"/>
                  </a:lnTo>
                  <a:lnTo>
                    <a:pt x="79983" y="43459"/>
                  </a:lnTo>
                  <a:lnTo>
                    <a:pt x="71820" y="39477"/>
                  </a:lnTo>
                  <a:lnTo>
                    <a:pt x="43469" y="31235"/>
                  </a:lnTo>
                  <a:lnTo>
                    <a:pt x="43467" y="34606"/>
                  </a:lnTo>
                  <a:lnTo>
                    <a:pt x="44171" y="35599"/>
                  </a:lnTo>
                  <a:lnTo>
                    <a:pt x="45347" y="36261"/>
                  </a:lnTo>
                  <a:lnTo>
                    <a:pt x="50652" y="36997"/>
                  </a:lnTo>
                  <a:lnTo>
                    <a:pt x="98016" y="42577"/>
                  </a:lnTo>
                  <a:lnTo>
                    <a:pt x="132771" y="43532"/>
                  </a:lnTo>
                  <a:lnTo>
                    <a:pt x="176935" y="43816"/>
                  </a:lnTo>
                  <a:lnTo>
                    <a:pt x="215656" y="43900"/>
                  </a:lnTo>
                  <a:lnTo>
                    <a:pt x="252528" y="43925"/>
                  </a:lnTo>
                  <a:lnTo>
                    <a:pt x="283843" y="43930"/>
                  </a:lnTo>
                  <a:lnTo>
                    <a:pt x="318928" y="43933"/>
                  </a:lnTo>
                  <a:lnTo>
                    <a:pt x="360896" y="47305"/>
                  </a:lnTo>
                  <a:lnTo>
                    <a:pt x="391980" y="48961"/>
                  </a:lnTo>
                  <a:lnTo>
                    <a:pt x="427667" y="49696"/>
                  </a:lnTo>
                  <a:lnTo>
                    <a:pt x="467046" y="50023"/>
                  </a:lnTo>
                  <a:lnTo>
                    <a:pt x="508657" y="50207"/>
                  </a:lnTo>
                  <a:lnTo>
                    <a:pt x="540671" y="52132"/>
                  </a:lnTo>
                  <a:lnTo>
                    <a:pt x="578418" y="54634"/>
                  </a:lnTo>
                  <a:lnTo>
                    <a:pt x="618713" y="55746"/>
                  </a:lnTo>
                  <a:lnTo>
                    <a:pt x="652615" y="56240"/>
                  </a:lnTo>
                  <a:lnTo>
                    <a:pt x="684615" y="56459"/>
                  </a:lnTo>
                  <a:lnTo>
                    <a:pt x="722356" y="56557"/>
                  </a:lnTo>
                  <a:lnTo>
                    <a:pt x="769787" y="56612"/>
                  </a:lnTo>
                  <a:lnTo>
                    <a:pt x="806776" y="56625"/>
                  </a:lnTo>
                  <a:lnTo>
                    <a:pt x="845560" y="56630"/>
                  </a:lnTo>
                  <a:lnTo>
                    <a:pt x="891193" y="57339"/>
                  </a:lnTo>
                  <a:lnTo>
                    <a:pt x="932231" y="60999"/>
                  </a:lnTo>
                  <a:lnTo>
                    <a:pt x="975356" y="63102"/>
                  </a:lnTo>
                  <a:lnTo>
                    <a:pt x="1019414" y="67175"/>
                  </a:lnTo>
                  <a:lnTo>
                    <a:pt x="1064455" y="69400"/>
                  </a:lnTo>
                  <a:lnTo>
                    <a:pt x="1096725" y="72421"/>
                  </a:lnTo>
                  <a:lnTo>
                    <a:pt x="1131765" y="76116"/>
                  </a:lnTo>
                  <a:lnTo>
                    <a:pt x="1167798" y="80815"/>
                  </a:lnTo>
                  <a:lnTo>
                    <a:pt x="1202628" y="87608"/>
                  </a:lnTo>
                  <a:lnTo>
                    <a:pt x="1236923" y="93449"/>
                  </a:lnTo>
                  <a:lnTo>
                    <a:pt x="1271685" y="98396"/>
                  </a:lnTo>
                  <a:lnTo>
                    <a:pt x="1308303" y="102948"/>
                  </a:lnTo>
                  <a:lnTo>
                    <a:pt x="1345743" y="107322"/>
                  </a:lnTo>
                  <a:lnTo>
                    <a:pt x="1382845" y="111618"/>
                  </a:lnTo>
                  <a:lnTo>
                    <a:pt x="1418150" y="115879"/>
                  </a:lnTo>
                  <a:lnTo>
                    <a:pt x="1452655" y="120125"/>
                  </a:lnTo>
                  <a:lnTo>
                    <a:pt x="1487511" y="123658"/>
                  </a:lnTo>
                  <a:lnTo>
                    <a:pt x="1524169" y="125228"/>
                  </a:lnTo>
                  <a:lnTo>
                    <a:pt x="1557865" y="129689"/>
                  </a:lnTo>
                  <a:lnTo>
                    <a:pt x="1590011" y="134965"/>
                  </a:lnTo>
                  <a:lnTo>
                    <a:pt x="1623111" y="137309"/>
                  </a:lnTo>
                  <a:lnTo>
                    <a:pt x="1670111" y="142000"/>
                  </a:lnTo>
                  <a:lnTo>
                    <a:pt x="1711945" y="147859"/>
                  </a:lnTo>
                  <a:lnTo>
                    <a:pt x="1751150" y="150692"/>
                  </a:lnTo>
                  <a:lnTo>
                    <a:pt x="1789578" y="154902"/>
                  </a:lnTo>
                  <a:lnTo>
                    <a:pt x="1827775" y="157247"/>
                  </a:lnTo>
                  <a:lnTo>
                    <a:pt x="1869275" y="157942"/>
                  </a:lnTo>
                  <a:lnTo>
                    <a:pt x="1912852" y="161519"/>
                  </a:lnTo>
                  <a:lnTo>
                    <a:pt x="1956613" y="163980"/>
                  </a:lnTo>
                  <a:lnTo>
                    <a:pt x="1980905" y="165817"/>
                  </a:lnTo>
                  <a:lnTo>
                    <a:pt x="1984908" y="168228"/>
                  </a:lnTo>
                  <a:lnTo>
                    <a:pt x="1987578" y="171247"/>
                  </a:lnTo>
                  <a:lnTo>
                    <a:pt x="1988653" y="173260"/>
                  </a:lnTo>
                  <a:lnTo>
                    <a:pt x="1986566" y="1772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867"/>
            <p:cNvSpPr/>
            <p:nvPr>
              <p:custDataLst>
                <p:tags r:id="rId76"/>
              </p:custDataLst>
            </p:nvPr>
          </p:nvSpPr>
          <p:spPr>
            <a:xfrm>
              <a:off x="10007600" y="37846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868"/>
            <p:cNvSpPr/>
            <p:nvPr>
              <p:custDataLst>
                <p:tags r:id="rId77"/>
              </p:custDataLst>
            </p:nvPr>
          </p:nvSpPr>
          <p:spPr>
            <a:xfrm>
              <a:off x="8420100" y="3641241"/>
              <a:ext cx="1669704" cy="116609"/>
            </a:xfrm>
            <a:custGeom>
              <a:avLst/>
              <a:gdLst/>
              <a:ahLst/>
              <a:cxnLst/>
              <a:rect l="0" t="0" r="0" b="0"/>
              <a:pathLst>
                <a:path w="1669704" h="116609">
                  <a:moveTo>
                    <a:pt x="0" y="3659"/>
                  </a:moveTo>
                  <a:lnTo>
                    <a:pt x="0" y="3659"/>
                  </a:lnTo>
                  <a:lnTo>
                    <a:pt x="3370" y="288"/>
                  </a:lnTo>
                  <a:lnTo>
                    <a:pt x="5774" y="0"/>
                  </a:lnTo>
                  <a:lnTo>
                    <a:pt x="51423" y="5264"/>
                  </a:lnTo>
                  <a:lnTo>
                    <a:pt x="89085" y="10485"/>
                  </a:lnTo>
                  <a:lnTo>
                    <a:pt x="128936" y="14618"/>
                  </a:lnTo>
                  <a:lnTo>
                    <a:pt x="176536" y="16015"/>
                  </a:lnTo>
                  <a:lnTo>
                    <a:pt x="214428" y="16257"/>
                  </a:lnTo>
                  <a:lnTo>
                    <a:pt x="260305" y="16329"/>
                  </a:lnTo>
                  <a:lnTo>
                    <a:pt x="306277" y="19721"/>
                  </a:lnTo>
                  <a:lnTo>
                    <a:pt x="341064" y="21823"/>
                  </a:lnTo>
                  <a:lnTo>
                    <a:pt x="386100" y="22446"/>
                  </a:lnTo>
                  <a:lnTo>
                    <a:pt x="423249" y="24474"/>
                  </a:lnTo>
                  <a:lnTo>
                    <a:pt x="459749" y="27727"/>
                  </a:lnTo>
                  <a:lnTo>
                    <a:pt x="504365" y="32819"/>
                  </a:lnTo>
                  <a:lnTo>
                    <a:pt x="543544" y="34258"/>
                  </a:lnTo>
                  <a:lnTo>
                    <a:pt x="577418" y="36779"/>
                  </a:lnTo>
                  <a:lnTo>
                    <a:pt x="609409" y="39546"/>
                  </a:lnTo>
                  <a:lnTo>
                    <a:pt x="647144" y="40775"/>
                  </a:lnTo>
                  <a:lnTo>
                    <a:pt x="694572" y="44838"/>
                  </a:lnTo>
                  <a:lnTo>
                    <a:pt x="727798" y="48537"/>
                  </a:lnTo>
                  <a:lnTo>
                    <a:pt x="763732" y="52532"/>
                  </a:lnTo>
                  <a:lnTo>
                    <a:pt x="800870" y="56660"/>
                  </a:lnTo>
                  <a:lnTo>
                    <a:pt x="836661" y="60847"/>
                  </a:lnTo>
                  <a:lnTo>
                    <a:pt x="881018" y="65289"/>
                  </a:lnTo>
                  <a:lnTo>
                    <a:pt x="917679" y="68486"/>
                  </a:lnTo>
                  <a:lnTo>
                    <a:pt x="961702" y="72021"/>
                  </a:lnTo>
                  <a:lnTo>
                    <a:pt x="1002969" y="73068"/>
                  </a:lnTo>
                  <a:lnTo>
                    <a:pt x="1038715" y="75260"/>
                  </a:lnTo>
                  <a:lnTo>
                    <a:pt x="1080586" y="78496"/>
                  </a:lnTo>
                  <a:lnTo>
                    <a:pt x="1125497" y="79590"/>
                  </a:lnTo>
                  <a:lnTo>
                    <a:pt x="1161411" y="83150"/>
                  </a:lnTo>
                  <a:lnTo>
                    <a:pt x="1206702" y="85303"/>
                  </a:lnTo>
                  <a:lnTo>
                    <a:pt x="1245757" y="89312"/>
                  </a:lnTo>
                  <a:lnTo>
                    <a:pt x="1283043" y="94968"/>
                  </a:lnTo>
                  <a:lnTo>
                    <a:pt x="1324135" y="98836"/>
                  </a:lnTo>
                  <a:lnTo>
                    <a:pt x="1363608" y="103781"/>
                  </a:lnTo>
                  <a:lnTo>
                    <a:pt x="1407116" y="110155"/>
                  </a:lnTo>
                  <a:lnTo>
                    <a:pt x="1449933" y="116608"/>
                  </a:lnTo>
                  <a:lnTo>
                    <a:pt x="1495830" y="111613"/>
                  </a:lnTo>
                  <a:lnTo>
                    <a:pt x="1542690" y="111609"/>
                  </a:lnTo>
                  <a:lnTo>
                    <a:pt x="1587478" y="111609"/>
                  </a:lnTo>
                  <a:lnTo>
                    <a:pt x="1634889" y="110903"/>
                  </a:lnTo>
                  <a:lnTo>
                    <a:pt x="1645600" y="107950"/>
                  </a:lnTo>
                  <a:lnTo>
                    <a:pt x="1647400" y="108465"/>
                  </a:lnTo>
                  <a:lnTo>
                    <a:pt x="1648600" y="109513"/>
                  </a:lnTo>
                  <a:lnTo>
                    <a:pt x="1651814" y="110678"/>
                  </a:lnTo>
                  <a:lnTo>
                    <a:pt x="1653660" y="110988"/>
                  </a:lnTo>
                  <a:lnTo>
                    <a:pt x="1654890" y="110489"/>
                  </a:lnTo>
                  <a:lnTo>
                    <a:pt x="1655709" y="109451"/>
                  </a:lnTo>
                  <a:lnTo>
                    <a:pt x="1656257" y="108054"/>
                  </a:lnTo>
                  <a:lnTo>
                    <a:pt x="1657325" y="107122"/>
                  </a:lnTo>
                  <a:lnTo>
                    <a:pt x="1660396" y="106087"/>
                  </a:lnTo>
                  <a:lnTo>
                    <a:pt x="1668877" y="105331"/>
                  </a:lnTo>
                  <a:lnTo>
                    <a:pt x="1669268" y="106013"/>
                  </a:lnTo>
                  <a:lnTo>
                    <a:pt x="1669703" y="108651"/>
                  </a:lnTo>
                  <a:lnTo>
                    <a:pt x="1668407" y="109637"/>
                  </a:lnTo>
                  <a:lnTo>
                    <a:pt x="1657350" y="1116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869"/>
            <p:cNvSpPr/>
            <p:nvPr>
              <p:custDataLst>
                <p:tags r:id="rId78"/>
              </p:custDataLst>
            </p:nvPr>
          </p:nvSpPr>
          <p:spPr>
            <a:xfrm>
              <a:off x="8386586" y="3608551"/>
              <a:ext cx="69968" cy="480772"/>
            </a:xfrm>
            <a:custGeom>
              <a:avLst/>
              <a:gdLst/>
              <a:ahLst/>
              <a:cxnLst/>
              <a:rect l="0" t="0" r="0" b="0"/>
              <a:pathLst>
                <a:path w="69968" h="480772">
                  <a:moveTo>
                    <a:pt x="20814" y="474499"/>
                  </a:moveTo>
                  <a:lnTo>
                    <a:pt x="20814" y="474499"/>
                  </a:lnTo>
                  <a:lnTo>
                    <a:pt x="14541" y="480771"/>
                  </a:lnTo>
                  <a:lnTo>
                    <a:pt x="14486" y="477455"/>
                  </a:lnTo>
                  <a:lnTo>
                    <a:pt x="12592" y="473931"/>
                  </a:lnTo>
                  <a:lnTo>
                    <a:pt x="11099" y="472004"/>
                  </a:lnTo>
                  <a:lnTo>
                    <a:pt x="11322" y="464218"/>
                  </a:lnTo>
                  <a:lnTo>
                    <a:pt x="14280" y="422194"/>
                  </a:lnTo>
                  <a:lnTo>
                    <a:pt x="15132" y="378403"/>
                  </a:lnTo>
                  <a:lnTo>
                    <a:pt x="21364" y="331287"/>
                  </a:lnTo>
                  <a:lnTo>
                    <a:pt x="29208" y="293071"/>
                  </a:lnTo>
                  <a:lnTo>
                    <a:pt x="41130" y="248553"/>
                  </a:lnTo>
                  <a:lnTo>
                    <a:pt x="54644" y="201425"/>
                  </a:lnTo>
                  <a:lnTo>
                    <a:pt x="64838" y="155531"/>
                  </a:lnTo>
                  <a:lnTo>
                    <a:pt x="69606" y="118464"/>
                  </a:lnTo>
                  <a:lnTo>
                    <a:pt x="67846" y="74755"/>
                  </a:lnTo>
                  <a:lnTo>
                    <a:pt x="56652" y="30583"/>
                  </a:lnTo>
                  <a:lnTo>
                    <a:pt x="43938" y="10490"/>
                  </a:lnTo>
                  <a:lnTo>
                    <a:pt x="36212" y="2189"/>
                  </a:lnTo>
                  <a:lnTo>
                    <a:pt x="31654" y="0"/>
                  </a:lnTo>
                  <a:lnTo>
                    <a:pt x="18382" y="2139"/>
                  </a:lnTo>
                  <a:lnTo>
                    <a:pt x="14253" y="5076"/>
                  </a:lnTo>
                  <a:lnTo>
                    <a:pt x="177" y="27527"/>
                  </a:lnTo>
                  <a:lnTo>
                    <a:pt x="0" y="32584"/>
                  </a:lnTo>
                  <a:lnTo>
                    <a:pt x="3567" y="43848"/>
                  </a:lnTo>
                  <a:lnTo>
                    <a:pt x="13508" y="58719"/>
                  </a:lnTo>
                  <a:lnTo>
                    <a:pt x="28762" y="68691"/>
                  </a:lnTo>
                  <a:lnTo>
                    <a:pt x="43317" y="76114"/>
                  </a:lnTo>
                  <a:lnTo>
                    <a:pt x="52218" y="76835"/>
                  </a:lnTo>
                  <a:lnTo>
                    <a:pt x="56566" y="76040"/>
                  </a:lnTo>
                  <a:lnTo>
                    <a:pt x="60171" y="73393"/>
                  </a:lnTo>
                  <a:lnTo>
                    <a:pt x="66058" y="64807"/>
                  </a:lnTo>
                  <a:lnTo>
                    <a:pt x="69967" y="54816"/>
                  </a:lnTo>
                  <a:lnTo>
                    <a:pt x="69000" y="47849"/>
                  </a:lnTo>
                  <a:lnTo>
                    <a:pt x="67755" y="44016"/>
                  </a:lnTo>
                  <a:lnTo>
                    <a:pt x="60726" y="37875"/>
                  </a:lnTo>
                  <a:lnTo>
                    <a:pt x="55889" y="35249"/>
                  </a:lnTo>
                  <a:lnTo>
                    <a:pt x="51959" y="34205"/>
                  </a:lnTo>
                  <a:lnTo>
                    <a:pt x="48632" y="34214"/>
                  </a:lnTo>
                  <a:lnTo>
                    <a:pt x="31482" y="39298"/>
                  </a:lnTo>
                  <a:lnTo>
                    <a:pt x="23674" y="44950"/>
                  </a:lnTo>
                  <a:lnTo>
                    <a:pt x="16282" y="53335"/>
                  </a:lnTo>
                  <a:lnTo>
                    <a:pt x="17087" y="54023"/>
                  </a:lnTo>
                  <a:lnTo>
                    <a:pt x="21745" y="54787"/>
                  </a:lnTo>
                  <a:lnTo>
                    <a:pt x="26638" y="53245"/>
                  </a:lnTo>
                  <a:lnTo>
                    <a:pt x="38897" y="43135"/>
                  </a:lnTo>
                  <a:lnTo>
                    <a:pt x="47417" y="31618"/>
                  </a:lnTo>
                  <a:lnTo>
                    <a:pt x="48427" y="28962"/>
                  </a:lnTo>
                  <a:lnTo>
                    <a:pt x="48394" y="27191"/>
                  </a:lnTo>
                  <a:lnTo>
                    <a:pt x="43273" y="20977"/>
                  </a:lnTo>
                  <a:lnTo>
                    <a:pt x="41431" y="20457"/>
                  </a:lnTo>
                  <a:lnTo>
                    <a:pt x="39497" y="20815"/>
                  </a:lnTo>
                  <a:lnTo>
                    <a:pt x="37503" y="21760"/>
                  </a:lnTo>
                  <a:lnTo>
                    <a:pt x="37584" y="22389"/>
                  </a:lnTo>
                  <a:lnTo>
                    <a:pt x="58914" y="172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870"/>
            <p:cNvSpPr/>
            <p:nvPr>
              <p:custDataLst>
                <p:tags r:id="rId79"/>
              </p:custDataLst>
            </p:nvPr>
          </p:nvSpPr>
          <p:spPr>
            <a:xfrm>
              <a:off x="7506582" y="4051700"/>
              <a:ext cx="930118" cy="42516"/>
            </a:xfrm>
            <a:custGeom>
              <a:avLst/>
              <a:gdLst/>
              <a:ahLst/>
              <a:cxnLst/>
              <a:rect l="0" t="0" r="0" b="0"/>
              <a:pathLst>
                <a:path w="930118" h="42516">
                  <a:moveTo>
                    <a:pt x="5468" y="37700"/>
                  </a:moveTo>
                  <a:lnTo>
                    <a:pt x="5468" y="37700"/>
                  </a:lnTo>
                  <a:lnTo>
                    <a:pt x="5468" y="34329"/>
                  </a:lnTo>
                  <a:lnTo>
                    <a:pt x="4762" y="33336"/>
                  </a:lnTo>
                  <a:lnTo>
                    <a:pt x="3586" y="32674"/>
                  </a:lnTo>
                  <a:lnTo>
                    <a:pt x="0" y="31611"/>
                  </a:lnTo>
                  <a:lnTo>
                    <a:pt x="46671" y="27985"/>
                  </a:lnTo>
                  <a:lnTo>
                    <a:pt x="83273" y="25589"/>
                  </a:lnTo>
                  <a:lnTo>
                    <a:pt x="128240" y="25174"/>
                  </a:lnTo>
                  <a:lnTo>
                    <a:pt x="170021" y="24346"/>
                  </a:lnTo>
                  <a:lnTo>
                    <a:pt x="211249" y="20651"/>
                  </a:lnTo>
                  <a:lnTo>
                    <a:pt x="257181" y="19045"/>
                  </a:lnTo>
                  <a:lnTo>
                    <a:pt x="300653" y="18767"/>
                  </a:lnTo>
                  <a:lnTo>
                    <a:pt x="339875" y="18684"/>
                  </a:lnTo>
                  <a:lnTo>
                    <a:pt x="385573" y="18657"/>
                  </a:lnTo>
                  <a:lnTo>
                    <a:pt x="428364" y="18651"/>
                  </a:lnTo>
                  <a:lnTo>
                    <a:pt x="463792" y="19356"/>
                  </a:lnTo>
                  <a:lnTo>
                    <a:pt x="508046" y="23676"/>
                  </a:lnTo>
                  <a:lnTo>
                    <a:pt x="554642" y="24826"/>
                  </a:lnTo>
                  <a:lnTo>
                    <a:pt x="599970" y="24966"/>
                  </a:lnTo>
                  <a:lnTo>
                    <a:pt x="637876" y="24990"/>
                  </a:lnTo>
                  <a:lnTo>
                    <a:pt x="682289" y="24998"/>
                  </a:lnTo>
                  <a:lnTo>
                    <a:pt x="727305" y="25000"/>
                  </a:lnTo>
                  <a:lnTo>
                    <a:pt x="774364" y="25000"/>
                  </a:lnTo>
                  <a:lnTo>
                    <a:pt x="821547" y="25000"/>
                  </a:lnTo>
                  <a:lnTo>
                    <a:pt x="853819" y="24294"/>
                  </a:lnTo>
                  <a:lnTo>
                    <a:pt x="878312" y="18533"/>
                  </a:lnTo>
                  <a:lnTo>
                    <a:pt x="887694" y="12584"/>
                  </a:lnTo>
                  <a:lnTo>
                    <a:pt x="894444" y="12301"/>
                  </a:lnTo>
                  <a:lnTo>
                    <a:pt x="888120" y="18648"/>
                  </a:lnTo>
                  <a:lnTo>
                    <a:pt x="884747" y="18649"/>
                  </a:lnTo>
                  <a:lnTo>
                    <a:pt x="883754" y="19355"/>
                  </a:lnTo>
                  <a:lnTo>
                    <a:pt x="883092" y="20531"/>
                  </a:lnTo>
                  <a:lnTo>
                    <a:pt x="882650" y="22021"/>
                  </a:lnTo>
                  <a:lnTo>
                    <a:pt x="876858" y="31515"/>
                  </a:lnTo>
                  <a:lnTo>
                    <a:pt x="876378" y="33577"/>
                  </a:lnTo>
                  <a:lnTo>
                    <a:pt x="876764" y="35657"/>
                  </a:lnTo>
                  <a:lnTo>
                    <a:pt x="879074" y="39849"/>
                  </a:lnTo>
                  <a:lnTo>
                    <a:pt x="888096" y="42183"/>
                  </a:lnTo>
                  <a:lnTo>
                    <a:pt x="900103" y="42515"/>
                  </a:lnTo>
                  <a:lnTo>
                    <a:pt x="910143" y="40310"/>
                  </a:lnTo>
                  <a:lnTo>
                    <a:pt x="923728" y="31731"/>
                  </a:lnTo>
                  <a:lnTo>
                    <a:pt x="928640" y="24229"/>
                  </a:lnTo>
                  <a:lnTo>
                    <a:pt x="929949" y="20253"/>
                  </a:lnTo>
                  <a:lnTo>
                    <a:pt x="930117" y="16896"/>
                  </a:lnTo>
                  <a:lnTo>
                    <a:pt x="928422" y="11285"/>
                  </a:lnTo>
                  <a:lnTo>
                    <a:pt x="923500" y="4160"/>
                  </a:lnTo>
                  <a:lnTo>
                    <a:pt x="919601" y="1627"/>
                  </a:lnTo>
                  <a:lnTo>
                    <a:pt x="913439" y="200"/>
                  </a:lnTo>
                  <a:lnTo>
                    <a:pt x="911348" y="0"/>
                  </a:lnTo>
                  <a:lnTo>
                    <a:pt x="909955" y="572"/>
                  </a:lnTo>
                  <a:lnTo>
                    <a:pt x="909026" y="1659"/>
                  </a:lnTo>
                  <a:lnTo>
                    <a:pt x="907288" y="4748"/>
                  </a:lnTo>
                  <a:lnTo>
                    <a:pt x="903049" y="10454"/>
                  </a:lnTo>
                  <a:lnTo>
                    <a:pt x="901809" y="14537"/>
                  </a:lnTo>
                  <a:lnTo>
                    <a:pt x="900774" y="15908"/>
                  </a:lnTo>
                  <a:lnTo>
                    <a:pt x="897741" y="17431"/>
                  </a:lnTo>
                  <a:lnTo>
                    <a:pt x="896649" y="17132"/>
                  </a:lnTo>
                  <a:lnTo>
                    <a:pt x="895922" y="16227"/>
                  </a:lnTo>
                  <a:lnTo>
                    <a:pt x="895438" y="14918"/>
                  </a:lnTo>
                  <a:lnTo>
                    <a:pt x="895820" y="14751"/>
                  </a:lnTo>
                  <a:lnTo>
                    <a:pt x="900818" y="18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434"/>
          <p:cNvGrpSpPr/>
          <p:nvPr/>
        </p:nvGrpSpPr>
        <p:grpSpPr>
          <a:xfrm>
            <a:off x="361950" y="3272991"/>
            <a:ext cx="888970" cy="803710"/>
            <a:chOff x="361950" y="3272991"/>
            <a:chExt cx="888970" cy="803710"/>
          </a:xfrm>
        </p:grpSpPr>
        <p:sp>
          <p:nvSpPr>
            <p:cNvPr id="130" name="SMARTInkShape-1871"/>
            <p:cNvSpPr/>
            <p:nvPr>
              <p:custDataLst>
                <p:tags r:id="rId59"/>
              </p:custDataLst>
            </p:nvPr>
          </p:nvSpPr>
          <p:spPr>
            <a:xfrm>
              <a:off x="731524" y="3272991"/>
              <a:ext cx="201927" cy="181445"/>
            </a:xfrm>
            <a:custGeom>
              <a:avLst/>
              <a:gdLst/>
              <a:ahLst/>
              <a:cxnLst/>
              <a:rect l="0" t="0" r="0" b="0"/>
              <a:pathLst>
                <a:path w="201927" h="181445">
                  <a:moveTo>
                    <a:pt x="30476" y="92509"/>
                  </a:moveTo>
                  <a:lnTo>
                    <a:pt x="30476" y="92509"/>
                  </a:lnTo>
                  <a:lnTo>
                    <a:pt x="30476" y="83671"/>
                  </a:lnTo>
                  <a:lnTo>
                    <a:pt x="31182" y="82383"/>
                  </a:lnTo>
                  <a:lnTo>
                    <a:pt x="32357" y="81525"/>
                  </a:lnTo>
                  <a:lnTo>
                    <a:pt x="35943" y="80148"/>
                  </a:lnTo>
                  <a:lnTo>
                    <a:pt x="36748" y="97515"/>
                  </a:lnTo>
                  <a:lnTo>
                    <a:pt x="28027" y="141877"/>
                  </a:lnTo>
                  <a:lnTo>
                    <a:pt x="11768" y="178287"/>
                  </a:lnTo>
                  <a:lnTo>
                    <a:pt x="9538" y="181444"/>
                  </a:lnTo>
                  <a:lnTo>
                    <a:pt x="7345" y="181432"/>
                  </a:lnTo>
                  <a:lnTo>
                    <a:pt x="5177" y="179308"/>
                  </a:lnTo>
                  <a:lnTo>
                    <a:pt x="3027" y="175775"/>
                  </a:lnTo>
                  <a:lnTo>
                    <a:pt x="0" y="160689"/>
                  </a:lnTo>
                  <a:lnTo>
                    <a:pt x="4047" y="117762"/>
                  </a:lnTo>
                  <a:lnTo>
                    <a:pt x="13522" y="73848"/>
                  </a:lnTo>
                  <a:lnTo>
                    <a:pt x="31984" y="31978"/>
                  </a:lnTo>
                  <a:lnTo>
                    <a:pt x="47707" y="7567"/>
                  </a:lnTo>
                  <a:lnTo>
                    <a:pt x="57890" y="1840"/>
                  </a:lnTo>
                  <a:lnTo>
                    <a:pt x="68765" y="0"/>
                  </a:lnTo>
                  <a:lnTo>
                    <a:pt x="78303" y="1535"/>
                  </a:lnTo>
                  <a:lnTo>
                    <a:pt x="89127" y="10213"/>
                  </a:lnTo>
                  <a:lnTo>
                    <a:pt x="123976" y="54988"/>
                  </a:lnTo>
                  <a:lnTo>
                    <a:pt x="155390" y="101183"/>
                  </a:lnTo>
                  <a:lnTo>
                    <a:pt x="183918" y="146538"/>
                  </a:lnTo>
                  <a:lnTo>
                    <a:pt x="189924" y="151800"/>
                  </a:lnTo>
                  <a:lnTo>
                    <a:pt x="201926" y="156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872"/>
            <p:cNvSpPr/>
            <p:nvPr>
              <p:custDataLst>
                <p:tags r:id="rId60"/>
              </p:custDataLst>
            </p:nvPr>
          </p:nvSpPr>
          <p:spPr>
            <a:xfrm>
              <a:off x="1143000" y="3609491"/>
              <a:ext cx="107920" cy="270360"/>
            </a:xfrm>
            <a:custGeom>
              <a:avLst/>
              <a:gdLst/>
              <a:ahLst/>
              <a:cxnLst/>
              <a:rect l="0" t="0" r="0" b="0"/>
              <a:pathLst>
                <a:path w="107920" h="270360">
                  <a:moveTo>
                    <a:pt x="63500" y="3659"/>
                  </a:moveTo>
                  <a:lnTo>
                    <a:pt x="63500" y="3659"/>
                  </a:lnTo>
                  <a:lnTo>
                    <a:pt x="70242" y="288"/>
                  </a:lnTo>
                  <a:lnTo>
                    <a:pt x="72228" y="0"/>
                  </a:lnTo>
                  <a:lnTo>
                    <a:pt x="73552" y="515"/>
                  </a:lnTo>
                  <a:lnTo>
                    <a:pt x="88254" y="22426"/>
                  </a:lnTo>
                  <a:lnTo>
                    <a:pt x="103118" y="68855"/>
                  </a:lnTo>
                  <a:lnTo>
                    <a:pt x="107919" y="96841"/>
                  </a:lnTo>
                  <a:lnTo>
                    <a:pt x="101385" y="143656"/>
                  </a:lnTo>
                  <a:lnTo>
                    <a:pt x="86349" y="184026"/>
                  </a:lnTo>
                  <a:lnTo>
                    <a:pt x="59338" y="226285"/>
                  </a:lnTo>
                  <a:lnTo>
                    <a:pt x="41492" y="248834"/>
                  </a:lnTo>
                  <a:lnTo>
                    <a:pt x="0" y="270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873"/>
            <p:cNvSpPr/>
            <p:nvPr>
              <p:custDataLst>
                <p:tags r:id="rId61"/>
              </p:custDataLst>
            </p:nvPr>
          </p:nvSpPr>
          <p:spPr>
            <a:xfrm>
              <a:off x="882304" y="3702651"/>
              <a:ext cx="184497" cy="132750"/>
            </a:xfrm>
            <a:custGeom>
              <a:avLst/>
              <a:gdLst/>
              <a:ahLst/>
              <a:cxnLst/>
              <a:rect l="0" t="0" r="0" b="0"/>
              <a:pathLst>
                <a:path w="184497" h="132750">
                  <a:moveTo>
                    <a:pt x="165446" y="18449"/>
                  </a:moveTo>
                  <a:lnTo>
                    <a:pt x="165446" y="18449"/>
                  </a:lnTo>
                  <a:lnTo>
                    <a:pt x="168817" y="15078"/>
                  </a:lnTo>
                  <a:lnTo>
                    <a:pt x="170472" y="9660"/>
                  </a:lnTo>
                  <a:lnTo>
                    <a:pt x="171718" y="0"/>
                  </a:lnTo>
                  <a:lnTo>
                    <a:pt x="168402" y="2948"/>
                  </a:lnTo>
                  <a:lnTo>
                    <a:pt x="150125" y="42131"/>
                  </a:lnTo>
                  <a:lnTo>
                    <a:pt x="114416" y="87591"/>
                  </a:lnTo>
                  <a:lnTo>
                    <a:pt x="81993" y="117498"/>
                  </a:lnTo>
                  <a:lnTo>
                    <a:pt x="66032" y="122443"/>
                  </a:lnTo>
                  <a:lnTo>
                    <a:pt x="33782" y="125618"/>
                  </a:lnTo>
                  <a:lnTo>
                    <a:pt x="20145" y="120408"/>
                  </a:lnTo>
                  <a:lnTo>
                    <a:pt x="13545" y="116055"/>
                  </a:lnTo>
                  <a:lnTo>
                    <a:pt x="4331" y="103692"/>
                  </a:lnTo>
                  <a:lnTo>
                    <a:pt x="886" y="96445"/>
                  </a:lnTo>
                  <a:lnTo>
                    <a:pt x="0" y="89496"/>
                  </a:lnTo>
                  <a:lnTo>
                    <a:pt x="2779" y="76131"/>
                  </a:lnTo>
                  <a:lnTo>
                    <a:pt x="8718" y="66898"/>
                  </a:lnTo>
                  <a:lnTo>
                    <a:pt x="12278" y="63449"/>
                  </a:lnTo>
                  <a:lnTo>
                    <a:pt x="25640" y="59615"/>
                  </a:lnTo>
                  <a:lnTo>
                    <a:pt x="49233" y="59339"/>
                  </a:lnTo>
                  <a:lnTo>
                    <a:pt x="82910" y="68938"/>
                  </a:lnTo>
                  <a:lnTo>
                    <a:pt x="130161" y="96061"/>
                  </a:lnTo>
                  <a:lnTo>
                    <a:pt x="184496" y="132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874"/>
            <p:cNvSpPr/>
            <p:nvPr>
              <p:custDataLst>
                <p:tags r:id="rId62"/>
              </p:custDataLst>
            </p:nvPr>
          </p:nvSpPr>
          <p:spPr>
            <a:xfrm>
              <a:off x="767312" y="3614110"/>
              <a:ext cx="96289" cy="246805"/>
            </a:xfrm>
            <a:custGeom>
              <a:avLst/>
              <a:gdLst/>
              <a:ahLst/>
              <a:cxnLst/>
              <a:rect l="0" t="0" r="0" b="0"/>
              <a:pathLst>
                <a:path w="96289" h="246805">
                  <a:moveTo>
                    <a:pt x="96288" y="11740"/>
                  </a:moveTo>
                  <a:lnTo>
                    <a:pt x="96288" y="11740"/>
                  </a:lnTo>
                  <a:lnTo>
                    <a:pt x="96288" y="2280"/>
                  </a:lnTo>
                  <a:lnTo>
                    <a:pt x="95582" y="1200"/>
                  </a:lnTo>
                  <a:lnTo>
                    <a:pt x="94407" y="480"/>
                  </a:lnTo>
                  <a:lnTo>
                    <a:pt x="92917" y="0"/>
                  </a:lnTo>
                  <a:lnTo>
                    <a:pt x="91218" y="386"/>
                  </a:lnTo>
                  <a:lnTo>
                    <a:pt x="87450" y="2696"/>
                  </a:lnTo>
                  <a:lnTo>
                    <a:pt x="50169" y="45762"/>
                  </a:lnTo>
                  <a:lnTo>
                    <a:pt x="23644" y="91345"/>
                  </a:lnTo>
                  <a:lnTo>
                    <a:pt x="12204" y="115054"/>
                  </a:lnTo>
                  <a:lnTo>
                    <a:pt x="0" y="161230"/>
                  </a:lnTo>
                  <a:lnTo>
                    <a:pt x="2505" y="208511"/>
                  </a:lnTo>
                  <a:lnTo>
                    <a:pt x="6629" y="224077"/>
                  </a:lnTo>
                  <a:lnTo>
                    <a:pt x="13166" y="235699"/>
                  </a:lnTo>
                  <a:lnTo>
                    <a:pt x="22656" y="243686"/>
                  </a:lnTo>
                  <a:lnTo>
                    <a:pt x="28150" y="246804"/>
                  </a:lnTo>
                  <a:lnTo>
                    <a:pt x="70888" y="246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875"/>
            <p:cNvSpPr/>
            <p:nvPr>
              <p:custDataLst>
                <p:tags r:id="rId63"/>
              </p:custDataLst>
            </p:nvPr>
          </p:nvSpPr>
          <p:spPr>
            <a:xfrm>
              <a:off x="476250" y="3944233"/>
              <a:ext cx="127001" cy="132468"/>
            </a:xfrm>
            <a:custGeom>
              <a:avLst/>
              <a:gdLst/>
              <a:ahLst/>
              <a:cxnLst/>
              <a:rect l="0" t="0" r="0" b="0"/>
              <a:pathLst>
                <a:path w="127001" h="132468">
                  <a:moveTo>
                    <a:pt x="127000" y="5467"/>
                  </a:moveTo>
                  <a:lnTo>
                    <a:pt x="127000" y="5467"/>
                  </a:lnTo>
                  <a:lnTo>
                    <a:pt x="123629" y="2096"/>
                  </a:lnTo>
                  <a:lnTo>
                    <a:pt x="123342" y="1103"/>
                  </a:lnTo>
                  <a:lnTo>
                    <a:pt x="123855" y="441"/>
                  </a:lnTo>
                  <a:lnTo>
                    <a:pt x="124904" y="0"/>
                  </a:lnTo>
                  <a:lnTo>
                    <a:pt x="119637" y="2749"/>
                  </a:lnTo>
                  <a:lnTo>
                    <a:pt x="104510" y="21550"/>
                  </a:lnTo>
                  <a:lnTo>
                    <a:pt x="69548" y="68669"/>
                  </a:lnTo>
                  <a:lnTo>
                    <a:pt x="35434" y="107382"/>
                  </a:lnTo>
                  <a:lnTo>
                    <a:pt x="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876"/>
            <p:cNvSpPr/>
            <p:nvPr>
              <p:custDataLst>
                <p:tags r:id="rId64"/>
              </p:custDataLst>
            </p:nvPr>
          </p:nvSpPr>
          <p:spPr>
            <a:xfrm>
              <a:off x="476250" y="3956050"/>
              <a:ext cx="120651" cy="114301"/>
            </a:xfrm>
            <a:custGeom>
              <a:avLst/>
              <a:gdLst/>
              <a:ahLst/>
              <a:cxnLst/>
              <a:rect l="0" t="0" r="0" b="0"/>
              <a:pathLst>
                <a:path w="120651" h="1143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49209" y="44262"/>
                  </a:lnTo>
                  <a:lnTo>
                    <a:pt x="93275" y="84235"/>
                  </a:lnTo>
                  <a:lnTo>
                    <a:pt x="102133" y="92471"/>
                  </a:lnTo>
                  <a:lnTo>
                    <a:pt x="1206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877"/>
            <p:cNvSpPr/>
            <p:nvPr>
              <p:custDataLst>
                <p:tags r:id="rId65"/>
              </p:custDataLst>
            </p:nvPr>
          </p:nvSpPr>
          <p:spPr>
            <a:xfrm>
              <a:off x="366988" y="3803650"/>
              <a:ext cx="191813" cy="25401"/>
            </a:xfrm>
            <a:custGeom>
              <a:avLst/>
              <a:gdLst/>
              <a:ahLst/>
              <a:cxnLst/>
              <a:rect l="0" t="0" r="0" b="0"/>
              <a:pathLst>
                <a:path w="191813" h="25401">
                  <a:moveTo>
                    <a:pt x="20362" y="25400"/>
                  </a:moveTo>
                  <a:lnTo>
                    <a:pt x="20362" y="25400"/>
                  </a:lnTo>
                  <a:lnTo>
                    <a:pt x="0" y="25400"/>
                  </a:lnTo>
                  <a:lnTo>
                    <a:pt x="47417" y="18492"/>
                  </a:lnTo>
                  <a:lnTo>
                    <a:pt x="86940" y="14416"/>
                  </a:lnTo>
                  <a:lnTo>
                    <a:pt x="126637" y="11327"/>
                  </a:lnTo>
                  <a:lnTo>
                    <a:pt x="1918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878"/>
            <p:cNvSpPr/>
            <p:nvPr>
              <p:custDataLst>
                <p:tags r:id="rId66"/>
              </p:custDataLst>
            </p:nvPr>
          </p:nvSpPr>
          <p:spPr>
            <a:xfrm>
              <a:off x="392098" y="3602014"/>
              <a:ext cx="188625" cy="51498"/>
            </a:xfrm>
            <a:custGeom>
              <a:avLst/>
              <a:gdLst/>
              <a:ahLst/>
              <a:cxnLst/>
              <a:rect l="0" t="0" r="0" b="0"/>
              <a:pathLst>
                <a:path w="188625" h="51498">
                  <a:moveTo>
                    <a:pt x="20652" y="49236"/>
                  </a:moveTo>
                  <a:lnTo>
                    <a:pt x="20652" y="49236"/>
                  </a:lnTo>
                  <a:lnTo>
                    <a:pt x="17281" y="49236"/>
                  </a:lnTo>
                  <a:lnTo>
                    <a:pt x="8443" y="45865"/>
                  </a:lnTo>
                  <a:lnTo>
                    <a:pt x="5457" y="46283"/>
                  </a:lnTo>
                  <a:lnTo>
                    <a:pt x="2761" y="47973"/>
                  </a:lnTo>
                  <a:lnTo>
                    <a:pt x="258" y="50511"/>
                  </a:lnTo>
                  <a:lnTo>
                    <a:pt x="0" y="51497"/>
                  </a:lnTo>
                  <a:lnTo>
                    <a:pt x="1240" y="51449"/>
                  </a:lnTo>
                  <a:lnTo>
                    <a:pt x="39505" y="34819"/>
                  </a:lnTo>
                  <a:lnTo>
                    <a:pt x="84178" y="16676"/>
                  </a:lnTo>
                  <a:lnTo>
                    <a:pt x="125471" y="7161"/>
                  </a:lnTo>
                  <a:lnTo>
                    <a:pt x="171049" y="368"/>
                  </a:lnTo>
                  <a:lnTo>
                    <a:pt x="182745" y="0"/>
                  </a:lnTo>
                  <a:lnTo>
                    <a:pt x="185864" y="890"/>
                  </a:lnTo>
                  <a:lnTo>
                    <a:pt x="187943" y="2188"/>
                  </a:lnTo>
                  <a:lnTo>
                    <a:pt x="188624" y="4465"/>
                  </a:lnTo>
                  <a:lnTo>
                    <a:pt x="185752" y="17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879"/>
            <p:cNvSpPr/>
            <p:nvPr>
              <p:custDataLst>
                <p:tags r:id="rId67"/>
              </p:custDataLst>
            </p:nvPr>
          </p:nvSpPr>
          <p:spPr>
            <a:xfrm>
              <a:off x="361950" y="3629009"/>
              <a:ext cx="55409" cy="322990"/>
            </a:xfrm>
            <a:custGeom>
              <a:avLst/>
              <a:gdLst/>
              <a:ahLst/>
              <a:cxnLst/>
              <a:rect l="0" t="0" r="0" b="0"/>
              <a:pathLst>
                <a:path w="55409" h="322990">
                  <a:moveTo>
                    <a:pt x="50800" y="34941"/>
                  </a:moveTo>
                  <a:lnTo>
                    <a:pt x="50800" y="34941"/>
                  </a:lnTo>
                  <a:lnTo>
                    <a:pt x="50800" y="31570"/>
                  </a:lnTo>
                  <a:lnTo>
                    <a:pt x="44712" y="5557"/>
                  </a:lnTo>
                  <a:lnTo>
                    <a:pt x="48329" y="2361"/>
                  </a:lnTo>
                  <a:lnTo>
                    <a:pt x="51269" y="521"/>
                  </a:lnTo>
                  <a:lnTo>
                    <a:pt x="53230" y="0"/>
                  </a:lnTo>
                  <a:lnTo>
                    <a:pt x="54536" y="358"/>
                  </a:lnTo>
                  <a:lnTo>
                    <a:pt x="55408" y="1302"/>
                  </a:lnTo>
                  <a:lnTo>
                    <a:pt x="46217" y="47816"/>
                  </a:lnTo>
                  <a:lnTo>
                    <a:pt x="38031" y="87735"/>
                  </a:lnTo>
                  <a:lnTo>
                    <a:pt x="29620" y="130114"/>
                  </a:lnTo>
                  <a:lnTo>
                    <a:pt x="26650" y="171639"/>
                  </a:lnTo>
                  <a:lnTo>
                    <a:pt x="20577" y="211050"/>
                  </a:lnTo>
                  <a:lnTo>
                    <a:pt x="10702" y="253225"/>
                  </a:lnTo>
                  <a:lnTo>
                    <a:pt x="1409" y="299446"/>
                  </a:lnTo>
                  <a:lnTo>
                    <a:pt x="186" y="322989"/>
                  </a:lnTo>
                  <a:lnTo>
                    <a:pt x="0" y="288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435"/>
          <p:cNvGrpSpPr/>
          <p:nvPr/>
        </p:nvGrpSpPr>
        <p:grpSpPr>
          <a:xfrm>
            <a:off x="1535272" y="3679972"/>
            <a:ext cx="236379" cy="110617"/>
            <a:chOff x="1535272" y="3679972"/>
            <a:chExt cx="236379" cy="110617"/>
          </a:xfrm>
        </p:grpSpPr>
        <p:sp>
          <p:nvSpPr>
            <p:cNvPr id="140" name="SMARTInkShape-1880"/>
            <p:cNvSpPr/>
            <p:nvPr>
              <p:custDataLst>
                <p:tags r:id="rId57"/>
              </p:custDataLst>
            </p:nvPr>
          </p:nvSpPr>
          <p:spPr>
            <a:xfrm>
              <a:off x="1535272" y="3752850"/>
              <a:ext cx="236379" cy="37739"/>
            </a:xfrm>
            <a:custGeom>
              <a:avLst/>
              <a:gdLst/>
              <a:ahLst/>
              <a:cxnLst/>
              <a:rect l="0" t="0" r="0" b="0"/>
              <a:pathLst>
                <a:path w="236379" h="37739">
                  <a:moveTo>
                    <a:pt x="14128" y="19050"/>
                  </a:moveTo>
                  <a:lnTo>
                    <a:pt x="14128" y="19050"/>
                  </a:lnTo>
                  <a:lnTo>
                    <a:pt x="8353" y="24119"/>
                  </a:lnTo>
                  <a:lnTo>
                    <a:pt x="1919" y="27888"/>
                  </a:lnTo>
                  <a:lnTo>
                    <a:pt x="344" y="29881"/>
                  </a:lnTo>
                  <a:lnTo>
                    <a:pt x="0" y="31915"/>
                  </a:lnTo>
                  <a:lnTo>
                    <a:pt x="476" y="33977"/>
                  </a:lnTo>
                  <a:lnTo>
                    <a:pt x="2910" y="35351"/>
                  </a:lnTo>
                  <a:lnTo>
                    <a:pt x="37972" y="37738"/>
                  </a:lnTo>
                  <a:lnTo>
                    <a:pt x="83514" y="32959"/>
                  </a:lnTo>
                  <a:lnTo>
                    <a:pt x="128676" y="25221"/>
                  </a:lnTo>
                  <a:lnTo>
                    <a:pt x="172951" y="17115"/>
                  </a:lnTo>
                  <a:lnTo>
                    <a:pt x="2363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881"/>
            <p:cNvSpPr/>
            <p:nvPr>
              <p:custDataLst>
                <p:tags r:id="rId58"/>
              </p:custDataLst>
            </p:nvPr>
          </p:nvSpPr>
          <p:spPr>
            <a:xfrm>
              <a:off x="1536700" y="3679972"/>
              <a:ext cx="171451" cy="9379"/>
            </a:xfrm>
            <a:custGeom>
              <a:avLst/>
              <a:gdLst/>
              <a:ahLst/>
              <a:cxnLst/>
              <a:rect l="0" t="0" r="0" b="0"/>
              <a:pathLst>
                <a:path w="171451" h="9379">
                  <a:moveTo>
                    <a:pt x="0" y="9378"/>
                  </a:moveTo>
                  <a:lnTo>
                    <a:pt x="0" y="9378"/>
                  </a:lnTo>
                  <a:lnTo>
                    <a:pt x="12242" y="8672"/>
                  </a:lnTo>
                  <a:lnTo>
                    <a:pt x="59470" y="2911"/>
                  </a:lnTo>
                  <a:lnTo>
                    <a:pt x="103522" y="0"/>
                  </a:lnTo>
                  <a:lnTo>
                    <a:pt x="171450" y="3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SMARTInkShape-1882"/>
          <p:cNvSpPr/>
          <p:nvPr>
            <p:custDataLst>
              <p:tags r:id="rId4"/>
            </p:custDataLst>
          </p:nvPr>
        </p:nvSpPr>
        <p:spPr>
          <a:xfrm>
            <a:off x="2171609" y="3346472"/>
            <a:ext cx="558892" cy="429977"/>
          </a:xfrm>
          <a:custGeom>
            <a:avLst/>
            <a:gdLst/>
            <a:ahLst/>
            <a:cxnLst/>
            <a:rect l="0" t="0" r="0" b="0"/>
            <a:pathLst>
              <a:path w="558892" h="429977">
                <a:moveTo>
                  <a:pt x="317591" y="6328"/>
                </a:moveTo>
                <a:lnTo>
                  <a:pt x="317591" y="6328"/>
                </a:lnTo>
                <a:lnTo>
                  <a:pt x="323679" y="239"/>
                </a:lnTo>
                <a:lnTo>
                  <a:pt x="329385" y="0"/>
                </a:lnTo>
                <a:lnTo>
                  <a:pt x="329687" y="698"/>
                </a:lnTo>
                <a:lnTo>
                  <a:pt x="330212" y="5447"/>
                </a:lnTo>
                <a:lnTo>
                  <a:pt x="329533" y="5741"/>
                </a:lnTo>
                <a:lnTo>
                  <a:pt x="326897" y="6067"/>
                </a:lnTo>
                <a:lnTo>
                  <a:pt x="323373" y="8093"/>
                </a:lnTo>
                <a:lnTo>
                  <a:pt x="302402" y="24209"/>
                </a:lnTo>
                <a:lnTo>
                  <a:pt x="261969" y="46652"/>
                </a:lnTo>
                <a:lnTo>
                  <a:pt x="218801" y="73272"/>
                </a:lnTo>
                <a:lnTo>
                  <a:pt x="171780" y="100620"/>
                </a:lnTo>
                <a:lnTo>
                  <a:pt x="127933" y="129113"/>
                </a:lnTo>
                <a:lnTo>
                  <a:pt x="104180" y="148870"/>
                </a:lnTo>
                <a:lnTo>
                  <a:pt x="69300" y="167140"/>
                </a:lnTo>
                <a:lnTo>
                  <a:pt x="70219" y="169275"/>
                </a:lnTo>
                <a:lnTo>
                  <a:pt x="78766" y="173528"/>
                </a:lnTo>
                <a:lnTo>
                  <a:pt x="122800" y="179100"/>
                </a:lnTo>
                <a:lnTo>
                  <a:pt x="165801" y="182638"/>
                </a:lnTo>
                <a:lnTo>
                  <a:pt x="207940" y="183686"/>
                </a:lnTo>
                <a:lnTo>
                  <a:pt x="254050" y="184069"/>
                </a:lnTo>
                <a:lnTo>
                  <a:pt x="291210" y="187491"/>
                </a:lnTo>
                <a:lnTo>
                  <a:pt x="295770" y="189898"/>
                </a:lnTo>
                <a:lnTo>
                  <a:pt x="298811" y="192914"/>
                </a:lnTo>
                <a:lnTo>
                  <a:pt x="303090" y="202018"/>
                </a:lnTo>
                <a:lnTo>
                  <a:pt x="303690" y="204522"/>
                </a:lnTo>
                <a:lnTo>
                  <a:pt x="302679" y="207601"/>
                </a:lnTo>
                <a:lnTo>
                  <a:pt x="297793" y="214786"/>
                </a:lnTo>
                <a:lnTo>
                  <a:pt x="251862" y="248090"/>
                </a:lnTo>
                <a:lnTo>
                  <a:pt x="209357" y="276778"/>
                </a:lnTo>
                <a:lnTo>
                  <a:pt x="168558" y="301259"/>
                </a:lnTo>
                <a:lnTo>
                  <a:pt x="132557" y="322785"/>
                </a:lnTo>
                <a:lnTo>
                  <a:pt x="89208" y="345651"/>
                </a:lnTo>
                <a:lnTo>
                  <a:pt x="46730" y="371230"/>
                </a:lnTo>
                <a:lnTo>
                  <a:pt x="26139" y="383734"/>
                </a:lnTo>
                <a:lnTo>
                  <a:pt x="3590" y="403551"/>
                </a:lnTo>
                <a:lnTo>
                  <a:pt x="1012" y="408021"/>
                </a:lnTo>
                <a:lnTo>
                  <a:pt x="0" y="412413"/>
                </a:lnTo>
                <a:lnTo>
                  <a:pt x="30" y="416751"/>
                </a:lnTo>
                <a:lnTo>
                  <a:pt x="3578" y="420349"/>
                </a:lnTo>
                <a:lnTo>
                  <a:pt x="16928" y="426228"/>
                </a:lnTo>
                <a:lnTo>
                  <a:pt x="61429" y="429976"/>
                </a:lnTo>
                <a:lnTo>
                  <a:pt x="93675" y="427919"/>
                </a:lnTo>
                <a:lnTo>
                  <a:pt x="132936" y="424654"/>
                </a:lnTo>
                <a:lnTo>
                  <a:pt x="172728" y="420850"/>
                </a:lnTo>
                <a:lnTo>
                  <a:pt x="204524" y="416808"/>
                </a:lnTo>
                <a:lnTo>
                  <a:pt x="244055" y="412660"/>
                </a:lnTo>
                <a:lnTo>
                  <a:pt x="285614" y="409170"/>
                </a:lnTo>
                <a:lnTo>
                  <a:pt x="318196" y="407619"/>
                </a:lnTo>
                <a:lnTo>
                  <a:pt x="363710" y="403375"/>
                </a:lnTo>
                <a:lnTo>
                  <a:pt x="401733" y="401019"/>
                </a:lnTo>
                <a:lnTo>
                  <a:pt x="448825" y="400321"/>
                </a:lnTo>
                <a:lnTo>
                  <a:pt x="492621" y="395722"/>
                </a:lnTo>
                <a:lnTo>
                  <a:pt x="521930" y="392872"/>
                </a:lnTo>
                <a:lnTo>
                  <a:pt x="537525" y="387205"/>
                </a:lnTo>
                <a:lnTo>
                  <a:pt x="547749" y="379983"/>
                </a:lnTo>
                <a:lnTo>
                  <a:pt x="553939" y="372774"/>
                </a:lnTo>
                <a:lnTo>
                  <a:pt x="558891" y="3619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" name="SMARTInkShape-Group437"/>
          <p:cNvGrpSpPr/>
          <p:nvPr/>
        </p:nvGrpSpPr>
        <p:grpSpPr>
          <a:xfrm>
            <a:off x="2279650" y="3234407"/>
            <a:ext cx="1959059" cy="1204244"/>
            <a:chOff x="2279650" y="3234407"/>
            <a:chExt cx="1959059" cy="1204244"/>
          </a:xfrm>
        </p:grpSpPr>
        <p:sp>
          <p:nvSpPr>
            <p:cNvPr id="144" name="SMARTInkShape-1883"/>
            <p:cNvSpPr/>
            <p:nvPr>
              <p:custDataLst>
                <p:tags r:id="rId40"/>
              </p:custDataLst>
            </p:nvPr>
          </p:nvSpPr>
          <p:spPr>
            <a:xfrm>
              <a:off x="2279650" y="3234407"/>
              <a:ext cx="95251" cy="76767"/>
            </a:xfrm>
            <a:custGeom>
              <a:avLst/>
              <a:gdLst/>
              <a:ahLst/>
              <a:cxnLst/>
              <a:rect l="0" t="0" r="0" b="0"/>
              <a:pathLst>
                <a:path w="95251" h="76767">
                  <a:moveTo>
                    <a:pt x="0" y="23143"/>
                  </a:moveTo>
                  <a:lnTo>
                    <a:pt x="0" y="23143"/>
                  </a:lnTo>
                  <a:lnTo>
                    <a:pt x="0" y="17676"/>
                  </a:lnTo>
                  <a:lnTo>
                    <a:pt x="3371" y="20425"/>
                  </a:lnTo>
                  <a:lnTo>
                    <a:pt x="5026" y="25698"/>
                  </a:lnTo>
                  <a:lnTo>
                    <a:pt x="12096" y="71828"/>
                  </a:lnTo>
                  <a:lnTo>
                    <a:pt x="12432" y="76061"/>
                  </a:lnTo>
                  <a:lnTo>
                    <a:pt x="13227" y="76766"/>
                  </a:lnTo>
                  <a:lnTo>
                    <a:pt x="14462" y="76530"/>
                  </a:lnTo>
                  <a:lnTo>
                    <a:pt x="15991" y="75668"/>
                  </a:lnTo>
                  <a:lnTo>
                    <a:pt x="23941" y="35084"/>
                  </a:lnTo>
                  <a:lnTo>
                    <a:pt x="31880" y="9169"/>
                  </a:lnTo>
                  <a:lnTo>
                    <a:pt x="33953" y="5360"/>
                  </a:lnTo>
                  <a:lnTo>
                    <a:pt x="36747" y="2821"/>
                  </a:lnTo>
                  <a:lnTo>
                    <a:pt x="43613" y="0"/>
                  </a:lnTo>
                  <a:lnTo>
                    <a:pt x="51369" y="628"/>
                  </a:lnTo>
                  <a:lnTo>
                    <a:pt x="55413" y="1783"/>
                  </a:lnTo>
                  <a:lnTo>
                    <a:pt x="71217" y="13521"/>
                  </a:lnTo>
                  <a:lnTo>
                    <a:pt x="85934" y="33776"/>
                  </a:lnTo>
                  <a:lnTo>
                    <a:pt x="92490" y="54280"/>
                  </a:lnTo>
                  <a:lnTo>
                    <a:pt x="95250" y="73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884"/>
            <p:cNvSpPr/>
            <p:nvPr>
              <p:custDataLst>
                <p:tags r:id="rId41"/>
              </p:custDataLst>
            </p:nvPr>
          </p:nvSpPr>
          <p:spPr>
            <a:xfrm>
              <a:off x="2552700" y="3893433"/>
              <a:ext cx="6351" cy="100718"/>
            </a:xfrm>
            <a:custGeom>
              <a:avLst/>
              <a:gdLst/>
              <a:ahLst/>
              <a:cxnLst/>
              <a:rect l="0" t="0" r="0" b="0"/>
              <a:pathLst>
                <a:path w="6351" h="1007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5026" y="43024"/>
                  </a:lnTo>
                  <a:lnTo>
                    <a:pt x="6350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885"/>
            <p:cNvSpPr/>
            <p:nvPr>
              <p:custDataLst>
                <p:tags r:id="rId42"/>
              </p:custDataLst>
            </p:nvPr>
          </p:nvSpPr>
          <p:spPr>
            <a:xfrm>
              <a:off x="2401444" y="3968750"/>
              <a:ext cx="75057" cy="19960"/>
            </a:xfrm>
            <a:custGeom>
              <a:avLst/>
              <a:gdLst/>
              <a:ahLst/>
              <a:cxnLst/>
              <a:rect l="0" t="0" r="0" b="0"/>
              <a:pathLst>
                <a:path w="75057" h="19960">
                  <a:moveTo>
                    <a:pt x="11556" y="0"/>
                  </a:moveTo>
                  <a:lnTo>
                    <a:pt x="11556" y="0"/>
                  </a:lnTo>
                  <a:lnTo>
                    <a:pt x="2717" y="8838"/>
                  </a:lnTo>
                  <a:lnTo>
                    <a:pt x="572" y="14746"/>
                  </a:lnTo>
                  <a:lnTo>
                    <a:pt x="0" y="18297"/>
                  </a:lnTo>
                  <a:lnTo>
                    <a:pt x="1735" y="19959"/>
                  </a:lnTo>
                  <a:lnTo>
                    <a:pt x="38199" y="19127"/>
                  </a:lnTo>
                  <a:lnTo>
                    <a:pt x="7505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886"/>
            <p:cNvSpPr/>
            <p:nvPr>
              <p:custDataLst>
                <p:tags r:id="rId43"/>
              </p:custDataLst>
            </p:nvPr>
          </p:nvSpPr>
          <p:spPr>
            <a:xfrm>
              <a:off x="2406650" y="392430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5775" y="1812"/>
                  </a:lnTo>
                  <a:lnTo>
                    <a:pt x="12209" y="805"/>
                  </a:lnTo>
                  <a:lnTo>
                    <a:pt x="571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887"/>
            <p:cNvSpPr/>
            <p:nvPr>
              <p:custDataLst>
                <p:tags r:id="rId44"/>
              </p:custDataLst>
            </p:nvPr>
          </p:nvSpPr>
          <p:spPr>
            <a:xfrm>
              <a:off x="2295329" y="3836283"/>
              <a:ext cx="9722" cy="18168"/>
            </a:xfrm>
            <a:custGeom>
              <a:avLst/>
              <a:gdLst/>
              <a:ahLst/>
              <a:cxnLst/>
              <a:rect l="0" t="0" r="0" b="0"/>
              <a:pathLst>
                <a:path w="9722" h="18168">
                  <a:moveTo>
                    <a:pt x="3371" y="5467"/>
                  </a:moveTo>
                  <a:lnTo>
                    <a:pt x="3371" y="5467"/>
                  </a:lnTo>
                  <a:lnTo>
                    <a:pt x="3371" y="0"/>
                  </a:lnTo>
                  <a:lnTo>
                    <a:pt x="0" y="6120"/>
                  </a:lnTo>
                  <a:lnTo>
                    <a:pt x="418" y="8725"/>
                  </a:lnTo>
                  <a:lnTo>
                    <a:pt x="9721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888"/>
            <p:cNvSpPr/>
            <p:nvPr>
              <p:custDataLst>
                <p:tags r:id="rId45"/>
              </p:custDataLst>
            </p:nvPr>
          </p:nvSpPr>
          <p:spPr>
            <a:xfrm>
              <a:off x="2286000" y="3899783"/>
              <a:ext cx="19051" cy="94368"/>
            </a:xfrm>
            <a:custGeom>
              <a:avLst/>
              <a:gdLst/>
              <a:ahLst/>
              <a:cxnLst/>
              <a:rect l="0" t="0" r="0" b="0"/>
              <a:pathLst>
                <a:path w="19051" h="943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6089" y="6120"/>
                  </a:lnTo>
                  <a:lnTo>
                    <a:pt x="11404" y="45388"/>
                  </a:lnTo>
                  <a:lnTo>
                    <a:pt x="19050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889"/>
            <p:cNvSpPr/>
            <p:nvPr>
              <p:custDataLst>
                <p:tags r:id="rId46"/>
              </p:custDataLst>
            </p:nvPr>
          </p:nvSpPr>
          <p:spPr>
            <a:xfrm>
              <a:off x="3136900" y="4236388"/>
              <a:ext cx="177801" cy="202263"/>
            </a:xfrm>
            <a:custGeom>
              <a:avLst/>
              <a:gdLst/>
              <a:ahLst/>
              <a:cxnLst/>
              <a:rect l="0" t="0" r="0" b="0"/>
              <a:pathLst>
                <a:path w="177801" h="202263">
                  <a:moveTo>
                    <a:pt x="0" y="75262"/>
                  </a:moveTo>
                  <a:lnTo>
                    <a:pt x="0" y="75262"/>
                  </a:lnTo>
                  <a:lnTo>
                    <a:pt x="0" y="71891"/>
                  </a:lnTo>
                  <a:lnTo>
                    <a:pt x="706" y="70898"/>
                  </a:lnTo>
                  <a:lnTo>
                    <a:pt x="1882" y="70236"/>
                  </a:lnTo>
                  <a:lnTo>
                    <a:pt x="3371" y="69795"/>
                  </a:lnTo>
                  <a:lnTo>
                    <a:pt x="3658" y="69500"/>
                  </a:lnTo>
                  <a:lnTo>
                    <a:pt x="3144" y="69304"/>
                  </a:lnTo>
                  <a:lnTo>
                    <a:pt x="2096" y="69174"/>
                  </a:lnTo>
                  <a:lnTo>
                    <a:pt x="1397" y="69792"/>
                  </a:lnTo>
                  <a:lnTo>
                    <a:pt x="621" y="72361"/>
                  </a:lnTo>
                  <a:lnTo>
                    <a:pt x="36" y="117711"/>
                  </a:lnTo>
                  <a:lnTo>
                    <a:pt x="2" y="164045"/>
                  </a:lnTo>
                  <a:lnTo>
                    <a:pt x="0" y="184674"/>
                  </a:lnTo>
                  <a:lnTo>
                    <a:pt x="706" y="144987"/>
                  </a:lnTo>
                  <a:lnTo>
                    <a:pt x="6907" y="98259"/>
                  </a:lnTo>
                  <a:lnTo>
                    <a:pt x="21668" y="54483"/>
                  </a:lnTo>
                  <a:lnTo>
                    <a:pt x="38876" y="27713"/>
                  </a:lnTo>
                  <a:lnTo>
                    <a:pt x="60751" y="9746"/>
                  </a:lnTo>
                  <a:lnTo>
                    <a:pt x="76860" y="3810"/>
                  </a:lnTo>
                  <a:lnTo>
                    <a:pt x="103455" y="0"/>
                  </a:lnTo>
                  <a:lnTo>
                    <a:pt x="117006" y="7005"/>
                  </a:lnTo>
                  <a:lnTo>
                    <a:pt x="131025" y="20231"/>
                  </a:lnTo>
                  <a:lnTo>
                    <a:pt x="149641" y="55585"/>
                  </a:lnTo>
                  <a:lnTo>
                    <a:pt x="162620" y="102827"/>
                  </a:lnTo>
                  <a:lnTo>
                    <a:pt x="169497" y="142116"/>
                  </a:lnTo>
                  <a:lnTo>
                    <a:pt x="175557" y="186084"/>
                  </a:lnTo>
                  <a:lnTo>
                    <a:pt x="177800" y="202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890"/>
            <p:cNvSpPr/>
            <p:nvPr>
              <p:custDataLst>
                <p:tags r:id="rId47"/>
              </p:custDataLst>
            </p:nvPr>
          </p:nvSpPr>
          <p:spPr>
            <a:xfrm>
              <a:off x="2343150" y="4070357"/>
              <a:ext cx="1676971" cy="25394"/>
            </a:xfrm>
            <a:custGeom>
              <a:avLst/>
              <a:gdLst/>
              <a:ahLst/>
              <a:cxnLst/>
              <a:rect l="0" t="0" r="0" b="0"/>
              <a:pathLst>
                <a:path w="1676971" h="25394">
                  <a:moveTo>
                    <a:pt x="0" y="12693"/>
                  </a:moveTo>
                  <a:lnTo>
                    <a:pt x="0" y="12693"/>
                  </a:lnTo>
                  <a:lnTo>
                    <a:pt x="41113" y="12693"/>
                  </a:lnTo>
                  <a:lnTo>
                    <a:pt x="83443" y="12693"/>
                  </a:lnTo>
                  <a:lnTo>
                    <a:pt x="129146" y="12693"/>
                  </a:lnTo>
                  <a:lnTo>
                    <a:pt x="172791" y="12693"/>
                  </a:lnTo>
                  <a:lnTo>
                    <a:pt x="209947" y="10811"/>
                  </a:lnTo>
                  <a:lnTo>
                    <a:pt x="247767" y="7667"/>
                  </a:lnTo>
                  <a:lnTo>
                    <a:pt x="287666" y="6735"/>
                  </a:lnTo>
                  <a:lnTo>
                    <a:pt x="330768" y="6459"/>
                  </a:lnTo>
                  <a:lnTo>
                    <a:pt x="376699" y="6377"/>
                  </a:lnTo>
                  <a:lnTo>
                    <a:pt x="410838" y="5652"/>
                  </a:lnTo>
                  <a:lnTo>
                    <a:pt x="449530" y="2978"/>
                  </a:lnTo>
                  <a:lnTo>
                    <a:pt x="490245" y="1320"/>
                  </a:lnTo>
                  <a:lnTo>
                    <a:pt x="531859" y="583"/>
                  </a:lnTo>
                  <a:lnTo>
                    <a:pt x="573872" y="255"/>
                  </a:lnTo>
                  <a:lnTo>
                    <a:pt x="616064" y="109"/>
                  </a:lnTo>
                  <a:lnTo>
                    <a:pt x="659040" y="45"/>
                  </a:lnTo>
                  <a:lnTo>
                    <a:pt x="704010" y="15"/>
                  </a:lnTo>
                  <a:lnTo>
                    <a:pt x="727573" y="8"/>
                  </a:lnTo>
                  <a:lnTo>
                    <a:pt x="751749" y="3"/>
                  </a:lnTo>
                  <a:lnTo>
                    <a:pt x="776332" y="0"/>
                  </a:lnTo>
                  <a:lnTo>
                    <a:pt x="800483" y="703"/>
                  </a:lnTo>
                  <a:lnTo>
                    <a:pt x="848013" y="3366"/>
                  </a:lnTo>
                  <a:lnTo>
                    <a:pt x="895008" y="5020"/>
                  </a:lnTo>
                  <a:lnTo>
                    <a:pt x="941765" y="5755"/>
                  </a:lnTo>
                  <a:lnTo>
                    <a:pt x="988416" y="6082"/>
                  </a:lnTo>
                  <a:lnTo>
                    <a:pt x="1033138" y="6227"/>
                  </a:lnTo>
                  <a:lnTo>
                    <a:pt x="1077239" y="6291"/>
                  </a:lnTo>
                  <a:lnTo>
                    <a:pt x="1122709" y="6320"/>
                  </a:lnTo>
                  <a:lnTo>
                    <a:pt x="1165027" y="6333"/>
                  </a:lnTo>
                  <a:lnTo>
                    <a:pt x="1205706" y="6338"/>
                  </a:lnTo>
                  <a:lnTo>
                    <a:pt x="1247304" y="6341"/>
                  </a:lnTo>
                  <a:lnTo>
                    <a:pt x="1287430" y="6342"/>
                  </a:lnTo>
                  <a:lnTo>
                    <a:pt x="1326430" y="6342"/>
                  </a:lnTo>
                  <a:lnTo>
                    <a:pt x="1364930" y="6343"/>
                  </a:lnTo>
                  <a:lnTo>
                    <a:pt x="1399445" y="6343"/>
                  </a:lnTo>
                  <a:lnTo>
                    <a:pt x="1446643" y="6343"/>
                  </a:lnTo>
                  <a:lnTo>
                    <a:pt x="1491907" y="6343"/>
                  </a:lnTo>
                  <a:lnTo>
                    <a:pt x="1523847" y="6343"/>
                  </a:lnTo>
                  <a:lnTo>
                    <a:pt x="1561562" y="6343"/>
                  </a:lnTo>
                  <a:lnTo>
                    <a:pt x="1608977" y="6343"/>
                  </a:lnTo>
                  <a:lnTo>
                    <a:pt x="1651375" y="6343"/>
                  </a:lnTo>
                  <a:lnTo>
                    <a:pt x="1676197" y="6343"/>
                  </a:lnTo>
                  <a:lnTo>
                    <a:pt x="1676970" y="7048"/>
                  </a:lnTo>
                  <a:lnTo>
                    <a:pt x="1676074" y="8224"/>
                  </a:lnTo>
                  <a:lnTo>
                    <a:pt x="1670611" y="11412"/>
                  </a:lnTo>
                  <a:lnTo>
                    <a:pt x="1638300" y="25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891"/>
            <p:cNvSpPr/>
            <p:nvPr>
              <p:custDataLst>
                <p:tags r:id="rId48"/>
              </p:custDataLst>
            </p:nvPr>
          </p:nvSpPr>
          <p:spPr>
            <a:xfrm>
              <a:off x="4061602" y="3677950"/>
              <a:ext cx="177107" cy="189201"/>
            </a:xfrm>
            <a:custGeom>
              <a:avLst/>
              <a:gdLst/>
              <a:ahLst/>
              <a:cxnLst/>
              <a:rect l="0" t="0" r="0" b="0"/>
              <a:pathLst>
                <a:path w="177107" h="189201">
                  <a:moveTo>
                    <a:pt x="154798" y="24100"/>
                  </a:moveTo>
                  <a:lnTo>
                    <a:pt x="154798" y="24100"/>
                  </a:lnTo>
                  <a:lnTo>
                    <a:pt x="158169" y="17358"/>
                  </a:lnTo>
                  <a:lnTo>
                    <a:pt x="163587" y="12167"/>
                  </a:lnTo>
                  <a:lnTo>
                    <a:pt x="169287" y="7508"/>
                  </a:lnTo>
                  <a:lnTo>
                    <a:pt x="173202" y="1623"/>
                  </a:lnTo>
                  <a:lnTo>
                    <a:pt x="176618" y="0"/>
                  </a:lnTo>
                  <a:lnTo>
                    <a:pt x="177106" y="272"/>
                  </a:lnTo>
                  <a:lnTo>
                    <a:pt x="176725" y="1159"/>
                  </a:lnTo>
                  <a:lnTo>
                    <a:pt x="174421" y="5437"/>
                  </a:lnTo>
                  <a:lnTo>
                    <a:pt x="158436" y="34708"/>
                  </a:lnTo>
                  <a:lnTo>
                    <a:pt x="117244" y="79716"/>
                  </a:lnTo>
                  <a:lnTo>
                    <a:pt x="71980" y="113126"/>
                  </a:lnTo>
                  <a:lnTo>
                    <a:pt x="49747" y="120877"/>
                  </a:lnTo>
                  <a:lnTo>
                    <a:pt x="37318" y="121675"/>
                  </a:lnTo>
                  <a:lnTo>
                    <a:pt x="17841" y="116438"/>
                  </a:lnTo>
                  <a:lnTo>
                    <a:pt x="10908" y="108884"/>
                  </a:lnTo>
                  <a:lnTo>
                    <a:pt x="708" y="86787"/>
                  </a:lnTo>
                  <a:lnTo>
                    <a:pt x="0" y="76420"/>
                  </a:lnTo>
                  <a:lnTo>
                    <a:pt x="2038" y="68520"/>
                  </a:lnTo>
                  <a:lnTo>
                    <a:pt x="3569" y="66413"/>
                  </a:lnTo>
                  <a:lnTo>
                    <a:pt x="5295" y="65009"/>
                  </a:lnTo>
                  <a:lnTo>
                    <a:pt x="17838" y="63032"/>
                  </a:lnTo>
                  <a:lnTo>
                    <a:pt x="31589" y="65817"/>
                  </a:lnTo>
                  <a:lnTo>
                    <a:pt x="48877" y="73785"/>
                  </a:lnTo>
                  <a:lnTo>
                    <a:pt x="67762" y="91979"/>
                  </a:lnTo>
                  <a:lnTo>
                    <a:pt x="99522" y="136188"/>
                  </a:lnTo>
                  <a:lnTo>
                    <a:pt x="130253" y="182218"/>
                  </a:lnTo>
                  <a:lnTo>
                    <a:pt x="135748" y="189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892"/>
            <p:cNvSpPr/>
            <p:nvPr>
              <p:custDataLst>
                <p:tags r:id="rId49"/>
              </p:custDataLst>
            </p:nvPr>
          </p:nvSpPr>
          <p:spPr>
            <a:xfrm>
              <a:off x="3792398" y="3657862"/>
              <a:ext cx="144603" cy="177519"/>
            </a:xfrm>
            <a:custGeom>
              <a:avLst/>
              <a:gdLst/>
              <a:ahLst/>
              <a:cxnLst/>
              <a:rect l="0" t="0" r="0" b="0"/>
              <a:pathLst>
                <a:path w="144603" h="177519">
                  <a:moveTo>
                    <a:pt x="138252" y="6088"/>
                  </a:moveTo>
                  <a:lnTo>
                    <a:pt x="138252" y="6088"/>
                  </a:lnTo>
                  <a:lnTo>
                    <a:pt x="144340" y="0"/>
                  </a:lnTo>
                  <a:lnTo>
                    <a:pt x="144524" y="3187"/>
                  </a:lnTo>
                  <a:lnTo>
                    <a:pt x="121451" y="23510"/>
                  </a:lnTo>
                  <a:lnTo>
                    <a:pt x="78184" y="47397"/>
                  </a:lnTo>
                  <a:lnTo>
                    <a:pt x="35431" y="60708"/>
                  </a:lnTo>
                  <a:lnTo>
                    <a:pt x="5883" y="70888"/>
                  </a:lnTo>
                  <a:lnTo>
                    <a:pt x="3440" y="72571"/>
                  </a:lnTo>
                  <a:lnTo>
                    <a:pt x="724" y="76323"/>
                  </a:lnTo>
                  <a:lnTo>
                    <a:pt x="0" y="78311"/>
                  </a:lnTo>
                  <a:lnTo>
                    <a:pt x="929" y="80342"/>
                  </a:lnTo>
                  <a:lnTo>
                    <a:pt x="42411" y="116087"/>
                  </a:lnTo>
                  <a:lnTo>
                    <a:pt x="86842" y="150437"/>
                  </a:lnTo>
                  <a:lnTo>
                    <a:pt x="117963" y="175799"/>
                  </a:lnTo>
                  <a:lnTo>
                    <a:pt x="124413" y="177309"/>
                  </a:lnTo>
                  <a:lnTo>
                    <a:pt x="134290" y="177518"/>
                  </a:lnTo>
                  <a:lnTo>
                    <a:pt x="144602" y="171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893"/>
            <p:cNvSpPr/>
            <p:nvPr>
              <p:custDataLst>
                <p:tags r:id="rId50"/>
              </p:custDataLst>
            </p:nvPr>
          </p:nvSpPr>
          <p:spPr>
            <a:xfrm>
              <a:off x="3594469" y="3708400"/>
              <a:ext cx="25032" cy="18689"/>
            </a:xfrm>
            <a:custGeom>
              <a:avLst/>
              <a:gdLst/>
              <a:ahLst/>
              <a:cxnLst/>
              <a:rect l="0" t="0" r="0" b="0"/>
              <a:pathLst>
                <a:path w="25032" h="18689">
                  <a:moveTo>
                    <a:pt x="25031" y="0"/>
                  </a:moveTo>
                  <a:lnTo>
                    <a:pt x="25031" y="0"/>
                  </a:lnTo>
                  <a:lnTo>
                    <a:pt x="10104" y="0"/>
                  </a:lnTo>
                  <a:lnTo>
                    <a:pt x="5932" y="1882"/>
                  </a:lnTo>
                  <a:lnTo>
                    <a:pt x="3832" y="3371"/>
                  </a:lnTo>
                  <a:lnTo>
                    <a:pt x="1498" y="6907"/>
                  </a:lnTo>
                  <a:lnTo>
                    <a:pt x="0" y="14927"/>
                  </a:lnTo>
                  <a:lnTo>
                    <a:pt x="582" y="16301"/>
                  </a:lnTo>
                  <a:lnTo>
                    <a:pt x="1676" y="17218"/>
                  </a:lnTo>
                  <a:lnTo>
                    <a:pt x="3111" y="17828"/>
                  </a:lnTo>
                  <a:lnTo>
                    <a:pt x="11873" y="18688"/>
                  </a:lnTo>
                  <a:lnTo>
                    <a:pt x="14848" y="17398"/>
                  </a:lnTo>
                  <a:lnTo>
                    <a:pt x="20035" y="12201"/>
                  </a:lnTo>
                  <a:lnTo>
                    <a:pt x="22810" y="7069"/>
                  </a:lnTo>
                  <a:lnTo>
                    <a:pt x="23550" y="4713"/>
                  </a:lnTo>
                  <a:lnTo>
                    <a:pt x="23338" y="3142"/>
                  </a:lnTo>
                  <a:lnTo>
                    <a:pt x="22492" y="2094"/>
                  </a:lnTo>
                  <a:lnTo>
                    <a:pt x="19434" y="414"/>
                  </a:lnTo>
                  <a:lnTo>
                    <a:pt x="123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894"/>
            <p:cNvSpPr/>
            <p:nvPr>
              <p:custDataLst>
                <p:tags r:id="rId51"/>
              </p:custDataLst>
            </p:nvPr>
          </p:nvSpPr>
          <p:spPr>
            <a:xfrm>
              <a:off x="3575056" y="3797300"/>
              <a:ext cx="19045" cy="63501"/>
            </a:xfrm>
            <a:custGeom>
              <a:avLst/>
              <a:gdLst/>
              <a:ahLst/>
              <a:cxnLst/>
              <a:rect l="0" t="0" r="0" b="0"/>
              <a:pathLst>
                <a:path w="19045" h="63501">
                  <a:moveTo>
                    <a:pt x="19044" y="0"/>
                  </a:moveTo>
                  <a:lnTo>
                    <a:pt x="19044" y="0"/>
                  </a:lnTo>
                  <a:lnTo>
                    <a:pt x="8931" y="0"/>
                  </a:lnTo>
                  <a:lnTo>
                    <a:pt x="5952" y="705"/>
                  </a:lnTo>
                  <a:lnTo>
                    <a:pt x="3966" y="1881"/>
                  </a:lnTo>
                  <a:lnTo>
                    <a:pt x="2642" y="3371"/>
                  </a:lnTo>
                  <a:lnTo>
                    <a:pt x="1171" y="8789"/>
                  </a:lnTo>
                  <a:lnTo>
                    <a:pt x="3" y="55287"/>
                  </a:lnTo>
                  <a:lnTo>
                    <a:pt x="0" y="58025"/>
                  </a:lnTo>
                  <a:lnTo>
                    <a:pt x="704" y="59850"/>
                  </a:lnTo>
                  <a:lnTo>
                    <a:pt x="6344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895"/>
            <p:cNvSpPr/>
            <p:nvPr>
              <p:custDataLst>
                <p:tags r:id="rId52"/>
              </p:custDataLst>
            </p:nvPr>
          </p:nvSpPr>
          <p:spPr>
            <a:xfrm>
              <a:off x="3398803" y="3633965"/>
              <a:ext cx="131798" cy="168266"/>
            </a:xfrm>
            <a:custGeom>
              <a:avLst/>
              <a:gdLst/>
              <a:ahLst/>
              <a:cxnLst/>
              <a:rect l="0" t="0" r="0" b="0"/>
              <a:pathLst>
                <a:path w="131798" h="168266">
                  <a:moveTo>
                    <a:pt x="131797" y="10935"/>
                  </a:moveTo>
                  <a:lnTo>
                    <a:pt x="131797" y="10935"/>
                  </a:lnTo>
                  <a:lnTo>
                    <a:pt x="131797" y="4193"/>
                  </a:lnTo>
                  <a:lnTo>
                    <a:pt x="131091" y="2207"/>
                  </a:lnTo>
                  <a:lnTo>
                    <a:pt x="129915" y="883"/>
                  </a:lnTo>
                  <a:lnTo>
                    <a:pt x="128426" y="0"/>
                  </a:lnTo>
                  <a:lnTo>
                    <a:pt x="127433" y="117"/>
                  </a:lnTo>
                  <a:lnTo>
                    <a:pt x="126771" y="901"/>
                  </a:lnTo>
                  <a:lnTo>
                    <a:pt x="126330" y="2129"/>
                  </a:lnTo>
                  <a:lnTo>
                    <a:pt x="95988" y="40890"/>
                  </a:lnTo>
                  <a:lnTo>
                    <a:pt x="68749" y="82939"/>
                  </a:lnTo>
                  <a:lnTo>
                    <a:pt x="26865" y="128563"/>
                  </a:lnTo>
                  <a:lnTo>
                    <a:pt x="1941" y="159957"/>
                  </a:lnTo>
                  <a:lnTo>
                    <a:pt x="0" y="164891"/>
                  </a:lnTo>
                  <a:lnTo>
                    <a:pt x="893" y="166489"/>
                  </a:lnTo>
                  <a:lnTo>
                    <a:pt x="2900" y="167555"/>
                  </a:lnTo>
                  <a:lnTo>
                    <a:pt x="5649" y="168265"/>
                  </a:lnTo>
                  <a:lnTo>
                    <a:pt x="8187" y="168033"/>
                  </a:lnTo>
                  <a:lnTo>
                    <a:pt x="17497" y="16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896"/>
            <p:cNvSpPr/>
            <p:nvPr>
              <p:custDataLst>
                <p:tags r:id="rId53"/>
              </p:custDataLst>
            </p:nvPr>
          </p:nvSpPr>
          <p:spPr>
            <a:xfrm>
              <a:off x="3371850" y="3638550"/>
              <a:ext cx="125278" cy="150671"/>
            </a:xfrm>
            <a:custGeom>
              <a:avLst/>
              <a:gdLst/>
              <a:ahLst/>
              <a:cxnLst/>
              <a:rect l="0" t="0" r="0" b="0"/>
              <a:pathLst>
                <a:path w="125278" h="15067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5958" y="8789"/>
                  </a:lnTo>
                  <a:lnTo>
                    <a:pt x="6088" y="12209"/>
                  </a:lnTo>
                  <a:lnTo>
                    <a:pt x="13014" y="27136"/>
                  </a:lnTo>
                  <a:lnTo>
                    <a:pt x="50502" y="69119"/>
                  </a:lnTo>
                  <a:lnTo>
                    <a:pt x="89672" y="114664"/>
                  </a:lnTo>
                  <a:lnTo>
                    <a:pt x="125277" y="150670"/>
                  </a:lnTo>
                  <a:lnTo>
                    <a:pt x="125146" y="149835"/>
                  </a:lnTo>
                  <a:lnTo>
                    <a:pt x="1206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897"/>
            <p:cNvSpPr/>
            <p:nvPr>
              <p:custDataLst>
                <p:tags r:id="rId54"/>
              </p:custDataLst>
            </p:nvPr>
          </p:nvSpPr>
          <p:spPr>
            <a:xfrm>
              <a:off x="2949680" y="3651250"/>
              <a:ext cx="295171" cy="21546"/>
            </a:xfrm>
            <a:custGeom>
              <a:avLst/>
              <a:gdLst/>
              <a:ahLst/>
              <a:cxnLst/>
              <a:rect l="0" t="0" r="0" b="0"/>
              <a:pathLst>
                <a:path w="295171" h="21546">
                  <a:moveTo>
                    <a:pt x="9420" y="19050"/>
                  </a:moveTo>
                  <a:lnTo>
                    <a:pt x="9420" y="19050"/>
                  </a:lnTo>
                  <a:lnTo>
                    <a:pt x="6049" y="15679"/>
                  </a:lnTo>
                  <a:lnTo>
                    <a:pt x="2513" y="14024"/>
                  </a:lnTo>
                  <a:lnTo>
                    <a:pt x="582" y="13583"/>
                  </a:lnTo>
                  <a:lnTo>
                    <a:pt x="0" y="13288"/>
                  </a:lnTo>
                  <a:lnTo>
                    <a:pt x="318" y="13092"/>
                  </a:lnTo>
                  <a:lnTo>
                    <a:pt x="2526" y="12778"/>
                  </a:lnTo>
                  <a:lnTo>
                    <a:pt x="15231" y="21545"/>
                  </a:lnTo>
                  <a:lnTo>
                    <a:pt x="62658" y="19867"/>
                  </a:lnTo>
                  <a:lnTo>
                    <a:pt x="104759" y="15840"/>
                  </a:lnTo>
                  <a:lnTo>
                    <a:pt x="145070" y="10259"/>
                  </a:lnTo>
                  <a:lnTo>
                    <a:pt x="189391" y="7508"/>
                  </a:lnTo>
                  <a:lnTo>
                    <a:pt x="230432" y="3322"/>
                  </a:lnTo>
                  <a:lnTo>
                    <a:pt x="2951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898"/>
            <p:cNvSpPr/>
            <p:nvPr>
              <p:custDataLst>
                <p:tags r:id="rId55"/>
              </p:custDataLst>
            </p:nvPr>
          </p:nvSpPr>
          <p:spPr>
            <a:xfrm>
              <a:off x="2930979" y="3340473"/>
              <a:ext cx="320222" cy="63128"/>
            </a:xfrm>
            <a:custGeom>
              <a:avLst/>
              <a:gdLst/>
              <a:ahLst/>
              <a:cxnLst/>
              <a:rect l="0" t="0" r="0" b="0"/>
              <a:pathLst>
                <a:path w="320222" h="63128">
                  <a:moveTo>
                    <a:pt x="21771" y="63127"/>
                  </a:moveTo>
                  <a:lnTo>
                    <a:pt x="21771" y="63127"/>
                  </a:lnTo>
                  <a:lnTo>
                    <a:pt x="7466" y="54289"/>
                  </a:lnTo>
                  <a:lnTo>
                    <a:pt x="756" y="48200"/>
                  </a:lnTo>
                  <a:lnTo>
                    <a:pt x="0" y="46120"/>
                  </a:lnTo>
                  <a:lnTo>
                    <a:pt x="201" y="44028"/>
                  </a:lnTo>
                  <a:lnTo>
                    <a:pt x="1041" y="41928"/>
                  </a:lnTo>
                  <a:lnTo>
                    <a:pt x="3012" y="40527"/>
                  </a:lnTo>
                  <a:lnTo>
                    <a:pt x="45974" y="28539"/>
                  </a:lnTo>
                  <a:lnTo>
                    <a:pt x="87347" y="21207"/>
                  </a:lnTo>
                  <a:lnTo>
                    <a:pt x="122261" y="14566"/>
                  </a:lnTo>
                  <a:lnTo>
                    <a:pt x="153922" y="10264"/>
                  </a:lnTo>
                  <a:lnTo>
                    <a:pt x="189160" y="6001"/>
                  </a:lnTo>
                  <a:lnTo>
                    <a:pt x="233410" y="1516"/>
                  </a:lnTo>
                  <a:lnTo>
                    <a:pt x="277438" y="0"/>
                  </a:lnTo>
                  <a:lnTo>
                    <a:pt x="313939" y="406"/>
                  </a:lnTo>
                  <a:lnTo>
                    <a:pt x="320221" y="12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899"/>
            <p:cNvSpPr/>
            <p:nvPr>
              <p:custDataLst>
                <p:tags r:id="rId56"/>
              </p:custDataLst>
            </p:nvPr>
          </p:nvSpPr>
          <p:spPr>
            <a:xfrm>
              <a:off x="3073400" y="3340178"/>
              <a:ext cx="19051" cy="313207"/>
            </a:xfrm>
            <a:custGeom>
              <a:avLst/>
              <a:gdLst/>
              <a:ahLst/>
              <a:cxnLst/>
              <a:rect l="0" t="0" r="0" b="0"/>
              <a:pathLst>
                <a:path w="19051" h="313207">
                  <a:moveTo>
                    <a:pt x="0" y="6272"/>
                  </a:moveTo>
                  <a:lnTo>
                    <a:pt x="0" y="6272"/>
                  </a:lnTo>
                  <a:lnTo>
                    <a:pt x="6272" y="0"/>
                  </a:lnTo>
                  <a:lnTo>
                    <a:pt x="11404" y="12193"/>
                  </a:lnTo>
                  <a:lnTo>
                    <a:pt x="17904" y="56293"/>
                  </a:lnTo>
                  <a:lnTo>
                    <a:pt x="14459" y="100505"/>
                  </a:lnTo>
                  <a:lnTo>
                    <a:pt x="13048" y="139343"/>
                  </a:lnTo>
                  <a:lnTo>
                    <a:pt x="12803" y="179521"/>
                  </a:lnTo>
                  <a:lnTo>
                    <a:pt x="12721" y="223860"/>
                  </a:lnTo>
                  <a:lnTo>
                    <a:pt x="12704" y="262435"/>
                  </a:lnTo>
                  <a:lnTo>
                    <a:pt x="12701" y="307937"/>
                  </a:lnTo>
                  <a:lnTo>
                    <a:pt x="12700" y="313206"/>
                  </a:lnTo>
                  <a:lnTo>
                    <a:pt x="19050" y="304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438"/>
          <p:cNvGrpSpPr/>
          <p:nvPr/>
        </p:nvGrpSpPr>
        <p:grpSpPr>
          <a:xfrm>
            <a:off x="1929009" y="4913481"/>
            <a:ext cx="1121103" cy="426779"/>
            <a:chOff x="1929009" y="4913481"/>
            <a:chExt cx="1121103" cy="426779"/>
          </a:xfrm>
        </p:grpSpPr>
        <p:sp>
          <p:nvSpPr>
            <p:cNvPr id="162" name="SMARTInkShape-1900"/>
            <p:cNvSpPr/>
            <p:nvPr>
              <p:custDataLst>
                <p:tags r:id="rId31"/>
              </p:custDataLst>
            </p:nvPr>
          </p:nvSpPr>
          <p:spPr>
            <a:xfrm>
              <a:off x="2735507" y="4913481"/>
              <a:ext cx="314605" cy="271804"/>
            </a:xfrm>
            <a:custGeom>
              <a:avLst/>
              <a:gdLst/>
              <a:ahLst/>
              <a:cxnLst/>
              <a:rect l="0" t="0" r="0" b="0"/>
              <a:pathLst>
                <a:path w="314605" h="271804">
                  <a:moveTo>
                    <a:pt x="52143" y="172869"/>
                  </a:moveTo>
                  <a:lnTo>
                    <a:pt x="52143" y="172869"/>
                  </a:lnTo>
                  <a:lnTo>
                    <a:pt x="51437" y="145030"/>
                  </a:lnTo>
                  <a:lnTo>
                    <a:pt x="48772" y="136743"/>
                  </a:lnTo>
                  <a:lnTo>
                    <a:pt x="45662" y="133968"/>
                  </a:lnTo>
                  <a:lnTo>
                    <a:pt x="36563" y="130886"/>
                  </a:lnTo>
                  <a:lnTo>
                    <a:pt x="31878" y="132885"/>
                  </a:lnTo>
                  <a:lnTo>
                    <a:pt x="9929" y="160618"/>
                  </a:lnTo>
                  <a:lnTo>
                    <a:pt x="516" y="189465"/>
                  </a:lnTo>
                  <a:lnTo>
                    <a:pt x="0" y="218081"/>
                  </a:lnTo>
                  <a:lnTo>
                    <a:pt x="11058" y="247805"/>
                  </a:lnTo>
                  <a:lnTo>
                    <a:pt x="20007" y="260972"/>
                  </a:lnTo>
                  <a:lnTo>
                    <a:pt x="24369" y="265471"/>
                  </a:lnTo>
                  <a:lnTo>
                    <a:pt x="40505" y="270470"/>
                  </a:lnTo>
                  <a:lnTo>
                    <a:pt x="50734" y="271803"/>
                  </a:lnTo>
                  <a:lnTo>
                    <a:pt x="71507" y="267639"/>
                  </a:lnTo>
                  <a:lnTo>
                    <a:pt x="110218" y="247719"/>
                  </a:lnTo>
                  <a:lnTo>
                    <a:pt x="133086" y="229619"/>
                  </a:lnTo>
                  <a:lnTo>
                    <a:pt x="149896" y="204109"/>
                  </a:lnTo>
                  <a:lnTo>
                    <a:pt x="157072" y="184321"/>
                  </a:lnTo>
                  <a:lnTo>
                    <a:pt x="156668" y="179798"/>
                  </a:lnTo>
                  <a:lnTo>
                    <a:pt x="154987" y="176077"/>
                  </a:lnTo>
                  <a:lnTo>
                    <a:pt x="152456" y="172891"/>
                  </a:lnTo>
                  <a:lnTo>
                    <a:pt x="148651" y="171473"/>
                  </a:lnTo>
                  <a:lnTo>
                    <a:pt x="138780" y="171778"/>
                  </a:lnTo>
                  <a:lnTo>
                    <a:pt x="133890" y="174963"/>
                  </a:lnTo>
                  <a:lnTo>
                    <a:pt x="124694" y="186030"/>
                  </a:lnTo>
                  <a:lnTo>
                    <a:pt x="114954" y="211497"/>
                  </a:lnTo>
                  <a:lnTo>
                    <a:pt x="113690" y="227432"/>
                  </a:lnTo>
                  <a:lnTo>
                    <a:pt x="116186" y="240864"/>
                  </a:lnTo>
                  <a:lnTo>
                    <a:pt x="121999" y="251537"/>
                  </a:lnTo>
                  <a:lnTo>
                    <a:pt x="133205" y="262108"/>
                  </a:lnTo>
                  <a:lnTo>
                    <a:pt x="137229" y="262701"/>
                  </a:lnTo>
                  <a:lnTo>
                    <a:pt x="145463" y="259595"/>
                  </a:lnTo>
                  <a:lnTo>
                    <a:pt x="158031" y="249915"/>
                  </a:lnTo>
                  <a:lnTo>
                    <a:pt x="162704" y="244036"/>
                  </a:lnTo>
                  <a:lnTo>
                    <a:pt x="165335" y="236759"/>
                  </a:lnTo>
                  <a:lnTo>
                    <a:pt x="165950" y="233720"/>
                  </a:lnTo>
                  <a:lnTo>
                    <a:pt x="166115" y="233898"/>
                  </a:lnTo>
                  <a:lnTo>
                    <a:pt x="166224" y="234721"/>
                  </a:lnTo>
                  <a:lnTo>
                    <a:pt x="169749" y="239251"/>
                  </a:lnTo>
                  <a:lnTo>
                    <a:pt x="182004" y="245063"/>
                  </a:lnTo>
                  <a:lnTo>
                    <a:pt x="193115" y="245407"/>
                  </a:lnTo>
                  <a:lnTo>
                    <a:pt x="217494" y="239879"/>
                  </a:lnTo>
                  <a:lnTo>
                    <a:pt x="251994" y="216904"/>
                  </a:lnTo>
                  <a:lnTo>
                    <a:pt x="265561" y="199243"/>
                  </a:lnTo>
                  <a:lnTo>
                    <a:pt x="286446" y="159970"/>
                  </a:lnTo>
                  <a:lnTo>
                    <a:pt x="300710" y="122108"/>
                  </a:lnTo>
                  <a:lnTo>
                    <a:pt x="310883" y="82099"/>
                  </a:lnTo>
                  <a:lnTo>
                    <a:pt x="314604" y="40847"/>
                  </a:lnTo>
                  <a:lnTo>
                    <a:pt x="312910" y="2465"/>
                  </a:lnTo>
                  <a:lnTo>
                    <a:pt x="311360" y="0"/>
                  </a:lnTo>
                  <a:lnTo>
                    <a:pt x="308915" y="473"/>
                  </a:lnTo>
                  <a:lnTo>
                    <a:pt x="305874" y="2905"/>
                  </a:lnTo>
                  <a:lnTo>
                    <a:pt x="291561" y="46659"/>
                  </a:lnTo>
                  <a:lnTo>
                    <a:pt x="283556" y="89769"/>
                  </a:lnTo>
                  <a:lnTo>
                    <a:pt x="276716" y="134449"/>
                  </a:lnTo>
                  <a:lnTo>
                    <a:pt x="269965" y="177823"/>
                  </a:lnTo>
                  <a:lnTo>
                    <a:pt x="272375" y="216906"/>
                  </a:lnTo>
                  <a:lnTo>
                    <a:pt x="287093" y="2617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901"/>
            <p:cNvSpPr/>
            <p:nvPr>
              <p:custDataLst>
                <p:tags r:id="rId32"/>
              </p:custDataLst>
            </p:nvPr>
          </p:nvSpPr>
          <p:spPr>
            <a:xfrm>
              <a:off x="2667000" y="4981045"/>
              <a:ext cx="12701" cy="22756"/>
            </a:xfrm>
            <a:custGeom>
              <a:avLst/>
              <a:gdLst/>
              <a:ahLst/>
              <a:cxnLst/>
              <a:rect l="0" t="0" r="0" b="0"/>
              <a:pathLst>
                <a:path w="12701" h="22756">
                  <a:moveTo>
                    <a:pt x="0" y="22755"/>
                  </a:moveTo>
                  <a:lnTo>
                    <a:pt x="0" y="22755"/>
                  </a:lnTo>
                  <a:lnTo>
                    <a:pt x="705" y="3902"/>
                  </a:lnTo>
                  <a:lnTo>
                    <a:pt x="1881" y="1719"/>
                  </a:lnTo>
                  <a:lnTo>
                    <a:pt x="3371" y="265"/>
                  </a:lnTo>
                  <a:lnTo>
                    <a:pt x="5069" y="0"/>
                  </a:lnTo>
                  <a:lnTo>
                    <a:pt x="12700" y="100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902"/>
            <p:cNvSpPr/>
            <p:nvPr>
              <p:custDataLst>
                <p:tags r:id="rId33"/>
              </p:custDataLst>
            </p:nvPr>
          </p:nvSpPr>
          <p:spPr>
            <a:xfrm>
              <a:off x="2647950" y="50609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0" y="44964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903"/>
            <p:cNvSpPr/>
            <p:nvPr>
              <p:custDataLst>
                <p:tags r:id="rId34"/>
              </p:custDataLst>
            </p:nvPr>
          </p:nvSpPr>
          <p:spPr>
            <a:xfrm>
              <a:off x="2495550" y="5041900"/>
              <a:ext cx="114301" cy="136854"/>
            </a:xfrm>
            <a:custGeom>
              <a:avLst/>
              <a:gdLst/>
              <a:ahLst/>
              <a:cxnLst/>
              <a:rect l="0" t="0" r="0" b="0"/>
              <a:pathLst>
                <a:path w="114301" h="136854">
                  <a:moveTo>
                    <a:pt x="0" y="25400"/>
                  </a:moveTo>
                  <a:lnTo>
                    <a:pt x="0" y="25400"/>
                  </a:lnTo>
                  <a:lnTo>
                    <a:pt x="5467" y="19933"/>
                  </a:lnTo>
                  <a:lnTo>
                    <a:pt x="12830" y="22683"/>
                  </a:lnTo>
                  <a:lnTo>
                    <a:pt x="32325" y="40072"/>
                  </a:lnTo>
                  <a:lnTo>
                    <a:pt x="50495" y="67652"/>
                  </a:lnTo>
                  <a:lnTo>
                    <a:pt x="60931" y="96540"/>
                  </a:lnTo>
                  <a:lnTo>
                    <a:pt x="62739" y="114682"/>
                  </a:lnTo>
                  <a:lnTo>
                    <a:pt x="59399" y="125288"/>
                  </a:lnTo>
                  <a:lnTo>
                    <a:pt x="53916" y="133295"/>
                  </a:lnTo>
                  <a:lnTo>
                    <a:pt x="49127" y="136853"/>
                  </a:lnTo>
                  <a:lnTo>
                    <a:pt x="45452" y="134980"/>
                  </a:lnTo>
                  <a:lnTo>
                    <a:pt x="35723" y="125372"/>
                  </a:lnTo>
                  <a:lnTo>
                    <a:pt x="29988" y="113576"/>
                  </a:lnTo>
                  <a:lnTo>
                    <a:pt x="26306" y="82015"/>
                  </a:lnTo>
                  <a:lnTo>
                    <a:pt x="31447" y="66084"/>
                  </a:lnTo>
                  <a:lnTo>
                    <a:pt x="49924" y="36454"/>
                  </a:lnTo>
                  <a:lnTo>
                    <a:pt x="82295" y="950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904"/>
            <p:cNvSpPr/>
            <p:nvPr>
              <p:custDataLst>
                <p:tags r:id="rId35"/>
              </p:custDataLst>
            </p:nvPr>
          </p:nvSpPr>
          <p:spPr>
            <a:xfrm>
              <a:off x="2425700" y="49847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50" y="1567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905"/>
            <p:cNvSpPr/>
            <p:nvPr>
              <p:custDataLst>
                <p:tags r:id="rId36"/>
              </p:custDataLst>
            </p:nvPr>
          </p:nvSpPr>
          <p:spPr>
            <a:xfrm>
              <a:off x="2419350" y="50736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5644" y="16606"/>
                  </a:lnTo>
                  <a:lnTo>
                    <a:pt x="588" y="59166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906"/>
            <p:cNvSpPr/>
            <p:nvPr>
              <p:custDataLst>
                <p:tags r:id="rId37"/>
              </p:custDataLst>
            </p:nvPr>
          </p:nvSpPr>
          <p:spPr>
            <a:xfrm>
              <a:off x="2286000" y="5024577"/>
              <a:ext cx="86607" cy="315683"/>
            </a:xfrm>
            <a:custGeom>
              <a:avLst/>
              <a:gdLst/>
              <a:ahLst/>
              <a:cxnLst/>
              <a:rect l="0" t="0" r="0" b="0"/>
              <a:pathLst>
                <a:path w="86607" h="315683">
                  <a:moveTo>
                    <a:pt x="0" y="106223"/>
                  </a:moveTo>
                  <a:lnTo>
                    <a:pt x="0" y="106223"/>
                  </a:lnTo>
                  <a:lnTo>
                    <a:pt x="0" y="100756"/>
                  </a:lnTo>
                  <a:lnTo>
                    <a:pt x="3371" y="143234"/>
                  </a:lnTo>
                  <a:lnTo>
                    <a:pt x="5056" y="186860"/>
                  </a:lnTo>
                  <a:lnTo>
                    <a:pt x="1812" y="229442"/>
                  </a:lnTo>
                  <a:lnTo>
                    <a:pt x="537" y="266048"/>
                  </a:lnTo>
                  <a:lnTo>
                    <a:pt x="71" y="311760"/>
                  </a:lnTo>
                  <a:lnTo>
                    <a:pt x="21" y="315682"/>
                  </a:lnTo>
                  <a:lnTo>
                    <a:pt x="6910" y="272435"/>
                  </a:lnTo>
                  <a:lnTo>
                    <a:pt x="10985" y="229789"/>
                  </a:lnTo>
                  <a:lnTo>
                    <a:pt x="12643" y="197830"/>
                  </a:lnTo>
                  <a:lnTo>
                    <a:pt x="17544" y="150926"/>
                  </a:lnTo>
                  <a:lnTo>
                    <a:pt x="27402" y="104601"/>
                  </a:lnTo>
                  <a:lnTo>
                    <a:pt x="36812" y="67642"/>
                  </a:lnTo>
                  <a:lnTo>
                    <a:pt x="46312" y="30712"/>
                  </a:lnTo>
                  <a:lnTo>
                    <a:pt x="59583" y="7807"/>
                  </a:lnTo>
                  <a:lnTo>
                    <a:pt x="63711" y="3217"/>
                  </a:lnTo>
                  <a:lnTo>
                    <a:pt x="67169" y="863"/>
                  </a:lnTo>
                  <a:lnTo>
                    <a:pt x="70179" y="0"/>
                  </a:lnTo>
                  <a:lnTo>
                    <a:pt x="73597" y="2246"/>
                  </a:lnTo>
                  <a:lnTo>
                    <a:pt x="81158" y="12268"/>
                  </a:lnTo>
                  <a:lnTo>
                    <a:pt x="86606" y="33777"/>
                  </a:lnTo>
                  <a:lnTo>
                    <a:pt x="84849" y="71509"/>
                  </a:lnTo>
                  <a:lnTo>
                    <a:pt x="76489" y="111695"/>
                  </a:lnTo>
                  <a:lnTo>
                    <a:pt x="65075" y="136929"/>
                  </a:lnTo>
                  <a:lnTo>
                    <a:pt x="49385" y="156714"/>
                  </a:lnTo>
                  <a:lnTo>
                    <a:pt x="35590" y="163941"/>
                  </a:lnTo>
                  <a:lnTo>
                    <a:pt x="27960" y="165868"/>
                  </a:lnTo>
                  <a:lnTo>
                    <a:pt x="21462" y="165742"/>
                  </a:lnTo>
                  <a:lnTo>
                    <a:pt x="10479" y="161839"/>
                  </a:lnTo>
                  <a:lnTo>
                    <a:pt x="6986" y="158117"/>
                  </a:lnTo>
                  <a:lnTo>
                    <a:pt x="0" y="1379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907"/>
            <p:cNvSpPr/>
            <p:nvPr>
              <p:custDataLst>
                <p:tags r:id="rId38"/>
              </p:custDataLst>
            </p:nvPr>
          </p:nvSpPr>
          <p:spPr>
            <a:xfrm>
              <a:off x="2114623" y="5083457"/>
              <a:ext cx="126928" cy="104494"/>
            </a:xfrm>
            <a:custGeom>
              <a:avLst/>
              <a:gdLst/>
              <a:ahLst/>
              <a:cxnLst/>
              <a:rect l="0" t="0" r="0" b="0"/>
              <a:pathLst>
                <a:path w="126928" h="104494">
                  <a:moveTo>
                    <a:pt x="6277" y="40993"/>
                  </a:moveTo>
                  <a:lnTo>
                    <a:pt x="6277" y="40993"/>
                  </a:lnTo>
                  <a:lnTo>
                    <a:pt x="6277" y="35526"/>
                  </a:lnTo>
                  <a:lnTo>
                    <a:pt x="5571" y="35231"/>
                  </a:lnTo>
                  <a:lnTo>
                    <a:pt x="2906" y="34904"/>
                  </a:lnTo>
                  <a:lnTo>
                    <a:pt x="2619" y="36229"/>
                  </a:lnTo>
                  <a:lnTo>
                    <a:pt x="5656" y="52343"/>
                  </a:lnTo>
                  <a:lnTo>
                    <a:pt x="90" y="98687"/>
                  </a:lnTo>
                  <a:lnTo>
                    <a:pt x="0" y="101913"/>
                  </a:lnTo>
                  <a:lnTo>
                    <a:pt x="681" y="101361"/>
                  </a:lnTo>
                  <a:lnTo>
                    <a:pt x="17821" y="61703"/>
                  </a:lnTo>
                  <a:lnTo>
                    <a:pt x="33726" y="16965"/>
                  </a:lnTo>
                  <a:lnTo>
                    <a:pt x="35865" y="15802"/>
                  </a:lnTo>
                  <a:lnTo>
                    <a:pt x="37997" y="16438"/>
                  </a:lnTo>
                  <a:lnTo>
                    <a:pt x="40124" y="18273"/>
                  </a:lnTo>
                  <a:lnTo>
                    <a:pt x="42487" y="24075"/>
                  </a:lnTo>
                  <a:lnTo>
                    <a:pt x="44367" y="71050"/>
                  </a:lnTo>
                  <a:lnTo>
                    <a:pt x="64149" y="30937"/>
                  </a:lnTo>
                  <a:lnTo>
                    <a:pt x="85394" y="4522"/>
                  </a:lnTo>
                  <a:lnTo>
                    <a:pt x="96473" y="89"/>
                  </a:lnTo>
                  <a:lnTo>
                    <a:pt x="106572" y="0"/>
                  </a:lnTo>
                  <a:lnTo>
                    <a:pt x="111240" y="964"/>
                  </a:lnTo>
                  <a:lnTo>
                    <a:pt x="115058" y="3724"/>
                  </a:lnTo>
                  <a:lnTo>
                    <a:pt x="121181" y="12434"/>
                  </a:lnTo>
                  <a:lnTo>
                    <a:pt x="125225" y="29238"/>
                  </a:lnTo>
                  <a:lnTo>
                    <a:pt x="126927" y="1044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908"/>
            <p:cNvSpPr/>
            <p:nvPr>
              <p:custDataLst>
                <p:tags r:id="rId39"/>
              </p:custDataLst>
            </p:nvPr>
          </p:nvSpPr>
          <p:spPr>
            <a:xfrm>
              <a:off x="1929009" y="4933950"/>
              <a:ext cx="160031" cy="279065"/>
            </a:xfrm>
            <a:custGeom>
              <a:avLst/>
              <a:gdLst/>
              <a:ahLst/>
              <a:cxnLst/>
              <a:rect l="0" t="0" r="0" b="0"/>
              <a:pathLst>
                <a:path w="160031" h="279065">
                  <a:moveTo>
                    <a:pt x="45841" y="0"/>
                  </a:moveTo>
                  <a:lnTo>
                    <a:pt x="45841" y="0"/>
                  </a:lnTo>
                  <a:lnTo>
                    <a:pt x="34285" y="0"/>
                  </a:lnTo>
                  <a:lnTo>
                    <a:pt x="33904" y="706"/>
                  </a:lnTo>
                  <a:lnTo>
                    <a:pt x="33480" y="3371"/>
                  </a:lnTo>
                  <a:lnTo>
                    <a:pt x="32661" y="4364"/>
                  </a:lnTo>
                  <a:lnTo>
                    <a:pt x="27703" y="6088"/>
                  </a:lnTo>
                  <a:lnTo>
                    <a:pt x="23690" y="6272"/>
                  </a:lnTo>
                  <a:lnTo>
                    <a:pt x="22607" y="7004"/>
                  </a:lnTo>
                  <a:lnTo>
                    <a:pt x="21885" y="8197"/>
                  </a:lnTo>
                  <a:lnTo>
                    <a:pt x="20631" y="12813"/>
                  </a:lnTo>
                  <a:lnTo>
                    <a:pt x="20466" y="18089"/>
                  </a:lnTo>
                  <a:lnTo>
                    <a:pt x="29901" y="28484"/>
                  </a:lnTo>
                  <a:lnTo>
                    <a:pt x="33582" y="30298"/>
                  </a:lnTo>
                  <a:lnTo>
                    <a:pt x="67675" y="37909"/>
                  </a:lnTo>
                  <a:lnTo>
                    <a:pt x="104419" y="37390"/>
                  </a:lnTo>
                  <a:lnTo>
                    <a:pt x="114154" y="33734"/>
                  </a:lnTo>
                  <a:lnTo>
                    <a:pt x="137724" y="31219"/>
                  </a:lnTo>
                  <a:lnTo>
                    <a:pt x="147194" y="26759"/>
                  </a:lnTo>
                  <a:lnTo>
                    <a:pt x="149393" y="26306"/>
                  </a:lnTo>
                  <a:lnTo>
                    <a:pt x="160030" y="19134"/>
                  </a:lnTo>
                  <a:lnTo>
                    <a:pt x="145211" y="19052"/>
                  </a:lnTo>
                  <a:lnTo>
                    <a:pt x="141041" y="20932"/>
                  </a:lnTo>
                  <a:lnTo>
                    <a:pt x="136835" y="23415"/>
                  </a:lnTo>
                  <a:lnTo>
                    <a:pt x="111085" y="34161"/>
                  </a:lnTo>
                  <a:lnTo>
                    <a:pt x="65413" y="63501"/>
                  </a:lnTo>
                  <a:lnTo>
                    <a:pt x="56527" y="71967"/>
                  </a:lnTo>
                  <a:lnTo>
                    <a:pt x="54118" y="76200"/>
                  </a:lnTo>
                  <a:lnTo>
                    <a:pt x="52342" y="80433"/>
                  </a:lnTo>
                  <a:lnTo>
                    <a:pt x="49200" y="84667"/>
                  </a:lnTo>
                  <a:lnTo>
                    <a:pt x="48786" y="86783"/>
                  </a:lnTo>
                  <a:lnTo>
                    <a:pt x="49216" y="88900"/>
                  </a:lnTo>
                  <a:lnTo>
                    <a:pt x="50868" y="93133"/>
                  </a:lnTo>
                  <a:lnTo>
                    <a:pt x="51603" y="97367"/>
                  </a:lnTo>
                  <a:lnTo>
                    <a:pt x="52505" y="98778"/>
                  </a:lnTo>
                  <a:lnTo>
                    <a:pt x="53811" y="99718"/>
                  </a:lnTo>
                  <a:lnTo>
                    <a:pt x="57145" y="101469"/>
                  </a:lnTo>
                  <a:lnTo>
                    <a:pt x="69732" y="112118"/>
                  </a:lnTo>
                  <a:lnTo>
                    <a:pt x="73627" y="113330"/>
                  </a:lnTo>
                  <a:lnTo>
                    <a:pt x="74949" y="114359"/>
                  </a:lnTo>
                  <a:lnTo>
                    <a:pt x="82955" y="125831"/>
                  </a:lnTo>
                  <a:lnTo>
                    <a:pt x="83649" y="130025"/>
                  </a:lnTo>
                  <a:lnTo>
                    <a:pt x="81929" y="133753"/>
                  </a:lnTo>
                  <a:lnTo>
                    <a:pt x="73798" y="143987"/>
                  </a:lnTo>
                  <a:lnTo>
                    <a:pt x="72378" y="148190"/>
                  </a:lnTo>
                  <a:lnTo>
                    <a:pt x="67983" y="152410"/>
                  </a:lnTo>
                  <a:lnTo>
                    <a:pt x="50293" y="167611"/>
                  </a:lnTo>
                  <a:lnTo>
                    <a:pt x="17063" y="211800"/>
                  </a:lnTo>
                  <a:lnTo>
                    <a:pt x="363" y="246970"/>
                  </a:lnTo>
                  <a:lnTo>
                    <a:pt x="0" y="253547"/>
                  </a:lnTo>
                  <a:lnTo>
                    <a:pt x="3360" y="266499"/>
                  </a:lnTo>
                  <a:lnTo>
                    <a:pt x="6231" y="270799"/>
                  </a:lnTo>
                  <a:lnTo>
                    <a:pt x="9557" y="273666"/>
                  </a:lnTo>
                  <a:lnTo>
                    <a:pt x="13185" y="275577"/>
                  </a:lnTo>
                  <a:lnTo>
                    <a:pt x="60625" y="279064"/>
                  </a:lnTo>
                  <a:lnTo>
                    <a:pt x="96765" y="269900"/>
                  </a:lnTo>
                  <a:lnTo>
                    <a:pt x="128391" y="254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439"/>
          <p:cNvGrpSpPr/>
          <p:nvPr/>
        </p:nvGrpSpPr>
        <p:grpSpPr>
          <a:xfrm>
            <a:off x="3388513" y="4947373"/>
            <a:ext cx="567538" cy="227878"/>
            <a:chOff x="3388513" y="4947373"/>
            <a:chExt cx="567538" cy="227878"/>
          </a:xfrm>
        </p:grpSpPr>
        <p:sp>
          <p:nvSpPr>
            <p:cNvPr id="172" name="SMARTInkShape-1909"/>
            <p:cNvSpPr/>
            <p:nvPr>
              <p:custDataLst>
                <p:tags r:id="rId26"/>
              </p:custDataLst>
            </p:nvPr>
          </p:nvSpPr>
          <p:spPr>
            <a:xfrm>
              <a:off x="3816350" y="5006491"/>
              <a:ext cx="38101" cy="168760"/>
            </a:xfrm>
            <a:custGeom>
              <a:avLst/>
              <a:gdLst/>
              <a:ahLst/>
              <a:cxnLst/>
              <a:rect l="0" t="0" r="0" b="0"/>
              <a:pathLst>
                <a:path w="38101" h="168760">
                  <a:moveTo>
                    <a:pt x="38100" y="3659"/>
                  </a:moveTo>
                  <a:lnTo>
                    <a:pt x="38100" y="3659"/>
                  </a:lnTo>
                  <a:lnTo>
                    <a:pt x="38100" y="0"/>
                  </a:lnTo>
                  <a:lnTo>
                    <a:pt x="38100" y="1563"/>
                  </a:lnTo>
                  <a:lnTo>
                    <a:pt x="29262" y="43474"/>
                  </a:lnTo>
                  <a:lnTo>
                    <a:pt x="20388" y="88533"/>
                  </a:lnTo>
                  <a:lnTo>
                    <a:pt x="0" y="1687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910"/>
            <p:cNvSpPr/>
            <p:nvPr>
              <p:custDataLst>
                <p:tags r:id="rId27"/>
              </p:custDataLst>
            </p:nvPr>
          </p:nvSpPr>
          <p:spPr>
            <a:xfrm>
              <a:off x="3587782" y="4947373"/>
              <a:ext cx="114923" cy="202478"/>
            </a:xfrm>
            <a:custGeom>
              <a:avLst/>
              <a:gdLst/>
              <a:ahLst/>
              <a:cxnLst/>
              <a:rect l="0" t="0" r="0" b="0"/>
              <a:pathLst>
                <a:path w="114923" h="202478">
                  <a:moveTo>
                    <a:pt x="25368" y="75477"/>
                  </a:moveTo>
                  <a:lnTo>
                    <a:pt x="25368" y="75477"/>
                  </a:lnTo>
                  <a:lnTo>
                    <a:pt x="25368" y="72106"/>
                  </a:lnTo>
                  <a:lnTo>
                    <a:pt x="24662" y="71113"/>
                  </a:lnTo>
                  <a:lnTo>
                    <a:pt x="23486" y="70451"/>
                  </a:lnTo>
                  <a:lnTo>
                    <a:pt x="21997" y="70010"/>
                  </a:lnTo>
                  <a:lnTo>
                    <a:pt x="20298" y="70421"/>
                  </a:lnTo>
                  <a:lnTo>
                    <a:pt x="16530" y="72759"/>
                  </a:lnTo>
                  <a:lnTo>
                    <a:pt x="10441" y="84784"/>
                  </a:lnTo>
                  <a:lnTo>
                    <a:pt x="1835" y="120873"/>
                  </a:lnTo>
                  <a:lnTo>
                    <a:pt x="214" y="165338"/>
                  </a:lnTo>
                  <a:lnTo>
                    <a:pt x="0" y="182908"/>
                  </a:lnTo>
                  <a:lnTo>
                    <a:pt x="8809" y="139190"/>
                  </a:lnTo>
                  <a:lnTo>
                    <a:pt x="16975" y="95431"/>
                  </a:lnTo>
                  <a:lnTo>
                    <a:pt x="25382" y="58566"/>
                  </a:lnTo>
                  <a:lnTo>
                    <a:pt x="37208" y="17887"/>
                  </a:lnTo>
                  <a:lnTo>
                    <a:pt x="44976" y="5667"/>
                  </a:lnTo>
                  <a:lnTo>
                    <a:pt x="49024" y="1420"/>
                  </a:lnTo>
                  <a:lnTo>
                    <a:pt x="53133" y="0"/>
                  </a:lnTo>
                  <a:lnTo>
                    <a:pt x="57283" y="465"/>
                  </a:lnTo>
                  <a:lnTo>
                    <a:pt x="61462" y="2185"/>
                  </a:lnTo>
                  <a:lnTo>
                    <a:pt x="94650" y="37213"/>
                  </a:lnTo>
                  <a:lnTo>
                    <a:pt x="112774" y="67102"/>
                  </a:lnTo>
                  <a:lnTo>
                    <a:pt x="114922" y="104432"/>
                  </a:lnTo>
                  <a:lnTo>
                    <a:pt x="108914" y="127622"/>
                  </a:lnTo>
                  <a:lnTo>
                    <a:pt x="93632" y="154662"/>
                  </a:lnTo>
                  <a:lnTo>
                    <a:pt x="66917" y="184264"/>
                  </a:lnTo>
                  <a:lnTo>
                    <a:pt x="25368" y="2024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911"/>
            <p:cNvSpPr/>
            <p:nvPr>
              <p:custDataLst>
                <p:tags r:id="rId28"/>
              </p:custDataLst>
            </p:nvPr>
          </p:nvSpPr>
          <p:spPr>
            <a:xfrm>
              <a:off x="3388513" y="4960756"/>
              <a:ext cx="84938" cy="201795"/>
            </a:xfrm>
            <a:custGeom>
              <a:avLst/>
              <a:gdLst/>
              <a:ahLst/>
              <a:cxnLst/>
              <a:rect l="0" t="0" r="0" b="0"/>
              <a:pathLst>
                <a:path w="84938" h="201795">
                  <a:moveTo>
                    <a:pt x="84937" y="17644"/>
                  </a:moveTo>
                  <a:lnTo>
                    <a:pt x="84937" y="17644"/>
                  </a:lnTo>
                  <a:lnTo>
                    <a:pt x="81566" y="17644"/>
                  </a:lnTo>
                  <a:lnTo>
                    <a:pt x="80573" y="16232"/>
                  </a:lnTo>
                  <a:lnTo>
                    <a:pt x="78470" y="8210"/>
                  </a:lnTo>
                  <a:lnTo>
                    <a:pt x="75477" y="3338"/>
                  </a:lnTo>
                  <a:lnTo>
                    <a:pt x="72986" y="1757"/>
                  </a:lnTo>
                  <a:lnTo>
                    <a:pt x="66455" y="0"/>
                  </a:lnTo>
                  <a:lnTo>
                    <a:pt x="56967" y="4863"/>
                  </a:lnTo>
                  <a:lnTo>
                    <a:pt x="46400" y="14786"/>
                  </a:lnTo>
                  <a:lnTo>
                    <a:pt x="20404" y="55620"/>
                  </a:lnTo>
                  <a:lnTo>
                    <a:pt x="5972" y="88332"/>
                  </a:lnTo>
                  <a:lnTo>
                    <a:pt x="0" y="122079"/>
                  </a:lnTo>
                  <a:lnTo>
                    <a:pt x="3483" y="160222"/>
                  </a:lnTo>
                  <a:lnTo>
                    <a:pt x="12046" y="178378"/>
                  </a:lnTo>
                  <a:lnTo>
                    <a:pt x="25397" y="193758"/>
                  </a:lnTo>
                  <a:lnTo>
                    <a:pt x="37778" y="198223"/>
                  </a:lnTo>
                  <a:lnTo>
                    <a:pt x="78587" y="2017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912"/>
            <p:cNvSpPr/>
            <p:nvPr>
              <p:custDataLst>
                <p:tags r:id="rId29"/>
              </p:custDataLst>
            </p:nvPr>
          </p:nvSpPr>
          <p:spPr>
            <a:xfrm>
              <a:off x="3854450" y="4975752"/>
              <a:ext cx="101601" cy="40749"/>
            </a:xfrm>
            <a:custGeom>
              <a:avLst/>
              <a:gdLst/>
              <a:ahLst/>
              <a:cxnLst/>
              <a:rect l="0" t="0" r="0" b="0"/>
              <a:pathLst>
                <a:path w="101601" h="40749">
                  <a:moveTo>
                    <a:pt x="0" y="40748"/>
                  </a:moveTo>
                  <a:lnTo>
                    <a:pt x="0" y="40748"/>
                  </a:lnTo>
                  <a:lnTo>
                    <a:pt x="705" y="19085"/>
                  </a:lnTo>
                  <a:lnTo>
                    <a:pt x="3371" y="10895"/>
                  </a:lnTo>
                  <a:lnTo>
                    <a:pt x="6480" y="8145"/>
                  </a:lnTo>
                  <a:lnTo>
                    <a:pt x="39345" y="0"/>
                  </a:lnTo>
                  <a:lnTo>
                    <a:pt x="101600" y="26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913"/>
            <p:cNvSpPr/>
            <p:nvPr>
              <p:custDataLst>
                <p:tags r:id="rId30"/>
              </p:custDataLst>
            </p:nvPr>
          </p:nvSpPr>
          <p:spPr>
            <a:xfrm>
              <a:off x="3848100" y="5086350"/>
              <a:ext cx="82551" cy="5471"/>
            </a:xfrm>
            <a:custGeom>
              <a:avLst/>
              <a:gdLst/>
              <a:ahLst/>
              <a:cxnLst/>
              <a:rect l="0" t="0" r="0" b="0"/>
              <a:pathLst>
                <a:path w="82551" h="547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23231" y="547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440"/>
          <p:cNvGrpSpPr/>
          <p:nvPr/>
        </p:nvGrpSpPr>
        <p:grpSpPr>
          <a:xfrm>
            <a:off x="1298748" y="5642736"/>
            <a:ext cx="807708" cy="656465"/>
            <a:chOff x="1298748" y="5642736"/>
            <a:chExt cx="807708" cy="656465"/>
          </a:xfrm>
        </p:grpSpPr>
        <p:sp>
          <p:nvSpPr>
            <p:cNvPr id="178" name="SMARTInkShape-1914"/>
            <p:cNvSpPr/>
            <p:nvPr>
              <p:custDataLst>
                <p:tags r:id="rId17"/>
              </p:custDataLst>
            </p:nvPr>
          </p:nvSpPr>
          <p:spPr>
            <a:xfrm>
              <a:off x="1298748" y="5892800"/>
              <a:ext cx="28403" cy="291362"/>
            </a:xfrm>
            <a:custGeom>
              <a:avLst/>
              <a:gdLst/>
              <a:ahLst/>
              <a:cxnLst/>
              <a:rect l="0" t="0" r="0" b="0"/>
              <a:pathLst>
                <a:path w="28403" h="291362">
                  <a:moveTo>
                    <a:pt x="28402" y="0"/>
                  </a:moveTo>
                  <a:lnTo>
                    <a:pt x="28402" y="0"/>
                  </a:lnTo>
                  <a:lnTo>
                    <a:pt x="28402" y="46975"/>
                  </a:lnTo>
                  <a:lnTo>
                    <a:pt x="27696" y="87844"/>
                  </a:lnTo>
                  <a:lnTo>
                    <a:pt x="24038" y="131547"/>
                  </a:lnTo>
                  <a:lnTo>
                    <a:pt x="21935" y="172954"/>
                  </a:lnTo>
                  <a:lnTo>
                    <a:pt x="15261" y="212984"/>
                  </a:lnTo>
                  <a:lnTo>
                    <a:pt x="9425" y="255340"/>
                  </a:lnTo>
                  <a:lnTo>
                    <a:pt x="2598" y="285675"/>
                  </a:lnTo>
                  <a:lnTo>
                    <a:pt x="0" y="291361"/>
                  </a:lnTo>
                  <a:lnTo>
                    <a:pt x="3002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915"/>
            <p:cNvSpPr/>
            <p:nvPr>
              <p:custDataLst>
                <p:tags r:id="rId18"/>
              </p:custDataLst>
            </p:nvPr>
          </p:nvSpPr>
          <p:spPr>
            <a:xfrm>
              <a:off x="1314711" y="5859312"/>
              <a:ext cx="177540" cy="116039"/>
            </a:xfrm>
            <a:custGeom>
              <a:avLst/>
              <a:gdLst/>
              <a:ahLst/>
              <a:cxnLst/>
              <a:rect l="0" t="0" r="0" b="0"/>
              <a:pathLst>
                <a:path w="177540" h="116039">
                  <a:moveTo>
                    <a:pt x="6089" y="116038"/>
                  </a:moveTo>
                  <a:lnTo>
                    <a:pt x="6089" y="116038"/>
                  </a:lnTo>
                  <a:lnTo>
                    <a:pt x="1725" y="105898"/>
                  </a:lnTo>
                  <a:lnTo>
                    <a:pt x="0" y="86184"/>
                  </a:lnTo>
                  <a:lnTo>
                    <a:pt x="3618" y="77840"/>
                  </a:lnTo>
                  <a:lnTo>
                    <a:pt x="11341" y="68722"/>
                  </a:lnTo>
                  <a:lnTo>
                    <a:pt x="47397" y="38306"/>
                  </a:lnTo>
                  <a:lnTo>
                    <a:pt x="94675" y="13078"/>
                  </a:lnTo>
                  <a:lnTo>
                    <a:pt x="142185" y="0"/>
                  </a:lnTo>
                  <a:lnTo>
                    <a:pt x="177539" y="1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916"/>
            <p:cNvSpPr/>
            <p:nvPr>
              <p:custDataLst>
                <p:tags r:id="rId19"/>
              </p:custDataLst>
            </p:nvPr>
          </p:nvSpPr>
          <p:spPr>
            <a:xfrm>
              <a:off x="1316215" y="5988050"/>
              <a:ext cx="150636" cy="34240"/>
            </a:xfrm>
            <a:custGeom>
              <a:avLst/>
              <a:gdLst/>
              <a:ahLst/>
              <a:cxnLst/>
              <a:rect l="0" t="0" r="0" b="0"/>
              <a:pathLst>
                <a:path w="150636" h="34240">
                  <a:moveTo>
                    <a:pt x="10935" y="25400"/>
                  </a:moveTo>
                  <a:lnTo>
                    <a:pt x="10935" y="25400"/>
                  </a:lnTo>
                  <a:lnTo>
                    <a:pt x="4193" y="28771"/>
                  </a:lnTo>
                  <a:lnTo>
                    <a:pt x="2207" y="30469"/>
                  </a:lnTo>
                  <a:lnTo>
                    <a:pt x="0" y="34239"/>
                  </a:lnTo>
                  <a:lnTo>
                    <a:pt x="823" y="34115"/>
                  </a:lnTo>
                  <a:lnTo>
                    <a:pt x="8723" y="28609"/>
                  </a:lnTo>
                  <a:lnTo>
                    <a:pt x="44990" y="19080"/>
                  </a:lnTo>
                  <a:lnTo>
                    <a:pt x="84839" y="7849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917"/>
            <p:cNvSpPr/>
            <p:nvPr>
              <p:custDataLst>
                <p:tags r:id="rId20"/>
              </p:custDataLst>
            </p:nvPr>
          </p:nvSpPr>
          <p:spPr>
            <a:xfrm>
              <a:off x="1423544" y="6146799"/>
              <a:ext cx="81407" cy="114302"/>
            </a:xfrm>
            <a:custGeom>
              <a:avLst/>
              <a:gdLst/>
              <a:ahLst/>
              <a:cxnLst/>
              <a:rect l="0" t="0" r="0" b="0"/>
              <a:pathLst>
                <a:path w="81407" h="114302">
                  <a:moveTo>
                    <a:pt x="11556" y="1"/>
                  </a:moveTo>
                  <a:lnTo>
                    <a:pt x="11556" y="1"/>
                  </a:lnTo>
                  <a:lnTo>
                    <a:pt x="0" y="0"/>
                  </a:lnTo>
                  <a:lnTo>
                    <a:pt x="2566" y="0"/>
                  </a:lnTo>
                  <a:lnTo>
                    <a:pt x="31489" y="26516"/>
                  </a:lnTo>
                  <a:lnTo>
                    <a:pt x="58709" y="72376"/>
                  </a:lnTo>
                  <a:lnTo>
                    <a:pt x="81406" y="114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918"/>
            <p:cNvSpPr/>
            <p:nvPr>
              <p:custDataLst>
                <p:tags r:id="rId21"/>
              </p:custDataLst>
            </p:nvPr>
          </p:nvSpPr>
          <p:spPr>
            <a:xfrm>
              <a:off x="1441450" y="6156429"/>
              <a:ext cx="101601" cy="142772"/>
            </a:xfrm>
            <a:custGeom>
              <a:avLst/>
              <a:gdLst/>
              <a:ahLst/>
              <a:cxnLst/>
              <a:rect l="0" t="0" r="0" b="0"/>
              <a:pathLst>
                <a:path w="101601" h="142772">
                  <a:moveTo>
                    <a:pt x="101600" y="9421"/>
                  </a:moveTo>
                  <a:lnTo>
                    <a:pt x="101600" y="9421"/>
                  </a:lnTo>
                  <a:lnTo>
                    <a:pt x="101600" y="6050"/>
                  </a:lnTo>
                  <a:lnTo>
                    <a:pt x="99718" y="2514"/>
                  </a:lnTo>
                  <a:lnTo>
                    <a:pt x="98229" y="582"/>
                  </a:lnTo>
                  <a:lnTo>
                    <a:pt x="95119" y="0"/>
                  </a:lnTo>
                  <a:lnTo>
                    <a:pt x="86020" y="1236"/>
                  </a:lnTo>
                  <a:lnTo>
                    <a:pt x="76801" y="6018"/>
                  </a:lnTo>
                  <a:lnTo>
                    <a:pt x="56015" y="23958"/>
                  </a:lnTo>
                  <a:lnTo>
                    <a:pt x="25251" y="66046"/>
                  </a:lnTo>
                  <a:lnTo>
                    <a:pt x="14045" y="83976"/>
                  </a:lnTo>
                  <a:lnTo>
                    <a:pt x="0" y="14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919"/>
            <p:cNvSpPr/>
            <p:nvPr>
              <p:custDataLst>
                <p:tags r:id="rId22"/>
              </p:custDataLst>
            </p:nvPr>
          </p:nvSpPr>
          <p:spPr>
            <a:xfrm>
              <a:off x="1674286" y="5950833"/>
              <a:ext cx="116415" cy="246768"/>
            </a:xfrm>
            <a:custGeom>
              <a:avLst/>
              <a:gdLst/>
              <a:ahLst/>
              <a:cxnLst/>
              <a:rect l="0" t="0" r="0" b="0"/>
              <a:pathLst>
                <a:path w="116415" h="246768">
                  <a:moveTo>
                    <a:pt x="116414" y="5467"/>
                  </a:moveTo>
                  <a:lnTo>
                    <a:pt x="116414" y="5467"/>
                  </a:lnTo>
                  <a:lnTo>
                    <a:pt x="113043" y="2096"/>
                  </a:lnTo>
                  <a:lnTo>
                    <a:pt x="109506" y="441"/>
                  </a:lnTo>
                  <a:lnTo>
                    <a:pt x="107576" y="0"/>
                  </a:lnTo>
                  <a:lnTo>
                    <a:pt x="98116" y="2749"/>
                  </a:lnTo>
                  <a:lnTo>
                    <a:pt x="61752" y="26276"/>
                  </a:lnTo>
                  <a:lnTo>
                    <a:pt x="47693" y="40716"/>
                  </a:lnTo>
                  <a:lnTo>
                    <a:pt x="24239" y="82624"/>
                  </a:lnTo>
                  <a:lnTo>
                    <a:pt x="6622" y="128752"/>
                  </a:lnTo>
                  <a:lnTo>
                    <a:pt x="0" y="165703"/>
                  </a:lnTo>
                  <a:lnTo>
                    <a:pt x="3291" y="204796"/>
                  </a:lnTo>
                  <a:lnTo>
                    <a:pt x="11809" y="223174"/>
                  </a:lnTo>
                  <a:lnTo>
                    <a:pt x="40214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920"/>
            <p:cNvSpPr/>
            <p:nvPr>
              <p:custDataLst>
                <p:tags r:id="rId23"/>
              </p:custDataLst>
            </p:nvPr>
          </p:nvSpPr>
          <p:spPr>
            <a:xfrm>
              <a:off x="1794352" y="6008865"/>
              <a:ext cx="136049" cy="132419"/>
            </a:xfrm>
            <a:custGeom>
              <a:avLst/>
              <a:gdLst/>
              <a:ahLst/>
              <a:cxnLst/>
              <a:rect l="0" t="0" r="0" b="0"/>
              <a:pathLst>
                <a:path w="136049" h="132419">
                  <a:moveTo>
                    <a:pt x="129698" y="10935"/>
                  </a:moveTo>
                  <a:lnTo>
                    <a:pt x="129698" y="10935"/>
                  </a:lnTo>
                  <a:lnTo>
                    <a:pt x="135165" y="0"/>
                  </a:lnTo>
                  <a:lnTo>
                    <a:pt x="134754" y="117"/>
                  </a:lnTo>
                  <a:lnTo>
                    <a:pt x="132415" y="2129"/>
                  </a:lnTo>
                  <a:lnTo>
                    <a:pt x="117727" y="46465"/>
                  </a:lnTo>
                  <a:lnTo>
                    <a:pt x="96132" y="87751"/>
                  </a:lnTo>
                  <a:lnTo>
                    <a:pt x="57527" y="125666"/>
                  </a:lnTo>
                  <a:lnTo>
                    <a:pt x="51951" y="129756"/>
                  </a:lnTo>
                  <a:lnTo>
                    <a:pt x="38229" y="132418"/>
                  </a:lnTo>
                  <a:lnTo>
                    <a:pt x="30619" y="132140"/>
                  </a:lnTo>
                  <a:lnTo>
                    <a:pt x="16518" y="124306"/>
                  </a:lnTo>
                  <a:lnTo>
                    <a:pt x="2324" y="109672"/>
                  </a:lnTo>
                  <a:lnTo>
                    <a:pt x="332" y="106393"/>
                  </a:lnTo>
                  <a:lnTo>
                    <a:pt x="0" y="97105"/>
                  </a:lnTo>
                  <a:lnTo>
                    <a:pt x="899" y="91665"/>
                  </a:lnTo>
                  <a:lnTo>
                    <a:pt x="3616" y="87333"/>
                  </a:lnTo>
                  <a:lnTo>
                    <a:pt x="12278" y="80638"/>
                  </a:lnTo>
                  <a:lnTo>
                    <a:pt x="25065" y="79073"/>
                  </a:lnTo>
                  <a:lnTo>
                    <a:pt x="41567" y="82141"/>
                  </a:lnTo>
                  <a:lnTo>
                    <a:pt x="88772" y="100458"/>
                  </a:lnTo>
                  <a:lnTo>
                    <a:pt x="136048" y="131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921"/>
            <p:cNvSpPr/>
            <p:nvPr>
              <p:custDataLst>
                <p:tags r:id="rId24"/>
              </p:custDataLst>
            </p:nvPr>
          </p:nvSpPr>
          <p:spPr>
            <a:xfrm>
              <a:off x="1993900" y="5969000"/>
              <a:ext cx="112556" cy="222251"/>
            </a:xfrm>
            <a:custGeom>
              <a:avLst/>
              <a:gdLst/>
              <a:ahLst/>
              <a:cxnLst/>
              <a:rect l="0" t="0" r="0" b="0"/>
              <a:pathLst>
                <a:path w="112556" h="222251">
                  <a:moveTo>
                    <a:pt x="82550" y="0"/>
                  </a:moveTo>
                  <a:lnTo>
                    <a:pt x="82550" y="0"/>
                  </a:lnTo>
                  <a:lnTo>
                    <a:pt x="85921" y="0"/>
                  </a:lnTo>
                  <a:lnTo>
                    <a:pt x="98130" y="6742"/>
                  </a:lnTo>
                  <a:lnTo>
                    <a:pt x="105467" y="15697"/>
                  </a:lnTo>
                  <a:lnTo>
                    <a:pt x="108411" y="21048"/>
                  </a:lnTo>
                  <a:lnTo>
                    <a:pt x="112555" y="52176"/>
                  </a:lnTo>
                  <a:lnTo>
                    <a:pt x="107041" y="92678"/>
                  </a:lnTo>
                  <a:lnTo>
                    <a:pt x="96470" y="132588"/>
                  </a:lnTo>
                  <a:lnTo>
                    <a:pt x="81030" y="164483"/>
                  </a:lnTo>
                  <a:lnTo>
                    <a:pt x="56308" y="191807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922"/>
            <p:cNvSpPr/>
            <p:nvPr>
              <p:custDataLst>
                <p:tags r:id="rId25"/>
              </p:custDataLst>
            </p:nvPr>
          </p:nvSpPr>
          <p:spPr>
            <a:xfrm>
              <a:off x="1537117" y="5642736"/>
              <a:ext cx="209134" cy="116715"/>
            </a:xfrm>
            <a:custGeom>
              <a:avLst/>
              <a:gdLst/>
              <a:ahLst/>
              <a:cxnLst/>
              <a:rect l="0" t="0" r="0" b="0"/>
              <a:pathLst>
                <a:path w="209134" h="116715">
                  <a:moveTo>
                    <a:pt x="37683" y="59564"/>
                  </a:moveTo>
                  <a:lnTo>
                    <a:pt x="37683" y="59564"/>
                  </a:lnTo>
                  <a:lnTo>
                    <a:pt x="48618" y="59564"/>
                  </a:lnTo>
                  <a:lnTo>
                    <a:pt x="48501" y="60269"/>
                  </a:lnTo>
                  <a:lnTo>
                    <a:pt x="31934" y="87402"/>
                  </a:lnTo>
                  <a:lnTo>
                    <a:pt x="4335" y="112121"/>
                  </a:lnTo>
                  <a:lnTo>
                    <a:pt x="2751" y="110829"/>
                  </a:lnTo>
                  <a:lnTo>
                    <a:pt x="522" y="95528"/>
                  </a:lnTo>
                  <a:lnTo>
                    <a:pt x="0" y="80958"/>
                  </a:lnTo>
                  <a:lnTo>
                    <a:pt x="9819" y="53516"/>
                  </a:lnTo>
                  <a:lnTo>
                    <a:pt x="22764" y="29785"/>
                  </a:lnTo>
                  <a:lnTo>
                    <a:pt x="49020" y="9348"/>
                  </a:lnTo>
                  <a:lnTo>
                    <a:pt x="83611" y="0"/>
                  </a:lnTo>
                  <a:lnTo>
                    <a:pt x="113929" y="601"/>
                  </a:lnTo>
                  <a:lnTo>
                    <a:pt x="130131" y="7252"/>
                  </a:lnTo>
                  <a:lnTo>
                    <a:pt x="161150" y="32141"/>
                  </a:lnTo>
                  <a:lnTo>
                    <a:pt x="185916" y="74436"/>
                  </a:lnTo>
                  <a:lnTo>
                    <a:pt x="209133" y="116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441"/>
          <p:cNvGrpSpPr/>
          <p:nvPr/>
        </p:nvGrpSpPr>
        <p:grpSpPr>
          <a:xfrm>
            <a:off x="3225800" y="5576939"/>
            <a:ext cx="912817" cy="881012"/>
            <a:chOff x="3225800" y="5576939"/>
            <a:chExt cx="912817" cy="881012"/>
          </a:xfrm>
        </p:grpSpPr>
        <p:sp>
          <p:nvSpPr>
            <p:cNvPr id="188" name="SMARTInkShape-1923"/>
            <p:cNvSpPr/>
            <p:nvPr>
              <p:custDataLst>
                <p:tags r:id="rId7"/>
              </p:custDataLst>
            </p:nvPr>
          </p:nvSpPr>
          <p:spPr>
            <a:xfrm>
              <a:off x="3225800" y="5887593"/>
              <a:ext cx="50700" cy="271908"/>
            </a:xfrm>
            <a:custGeom>
              <a:avLst/>
              <a:gdLst/>
              <a:ahLst/>
              <a:cxnLst/>
              <a:rect l="0" t="0" r="0" b="0"/>
              <a:pathLst>
                <a:path w="50700" h="271908">
                  <a:moveTo>
                    <a:pt x="38100" y="11557"/>
                  </a:moveTo>
                  <a:lnTo>
                    <a:pt x="38100" y="11557"/>
                  </a:lnTo>
                  <a:lnTo>
                    <a:pt x="49655" y="0"/>
                  </a:lnTo>
                  <a:lnTo>
                    <a:pt x="50699" y="28843"/>
                  </a:lnTo>
                  <a:lnTo>
                    <a:pt x="45710" y="72278"/>
                  </a:lnTo>
                  <a:lnTo>
                    <a:pt x="39963" y="114764"/>
                  </a:lnTo>
                  <a:lnTo>
                    <a:pt x="29818" y="161478"/>
                  </a:lnTo>
                  <a:lnTo>
                    <a:pt x="18477" y="203204"/>
                  </a:lnTo>
                  <a:lnTo>
                    <a:pt x="8746" y="244695"/>
                  </a:lnTo>
                  <a:lnTo>
                    <a:pt x="0" y="271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924"/>
            <p:cNvSpPr/>
            <p:nvPr>
              <p:custDataLst>
                <p:tags r:id="rId8"/>
              </p:custDataLst>
            </p:nvPr>
          </p:nvSpPr>
          <p:spPr>
            <a:xfrm>
              <a:off x="3257550" y="5848350"/>
              <a:ext cx="215901" cy="69851"/>
            </a:xfrm>
            <a:custGeom>
              <a:avLst/>
              <a:gdLst/>
              <a:ahLst/>
              <a:cxnLst/>
              <a:rect l="0" t="0" r="0" b="0"/>
              <a:pathLst>
                <a:path w="215901" h="69851">
                  <a:moveTo>
                    <a:pt x="0" y="69850"/>
                  </a:moveTo>
                  <a:lnTo>
                    <a:pt x="0" y="69850"/>
                  </a:lnTo>
                  <a:lnTo>
                    <a:pt x="0" y="61011"/>
                  </a:lnTo>
                  <a:lnTo>
                    <a:pt x="6742" y="51552"/>
                  </a:lnTo>
                  <a:lnTo>
                    <a:pt x="17677" y="39813"/>
                  </a:lnTo>
                  <a:lnTo>
                    <a:pt x="63019" y="23203"/>
                  </a:lnTo>
                  <a:lnTo>
                    <a:pt x="102163" y="11265"/>
                  </a:lnTo>
                  <a:lnTo>
                    <a:pt x="141905" y="3651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925"/>
            <p:cNvSpPr/>
            <p:nvPr>
              <p:custDataLst>
                <p:tags r:id="rId9"/>
              </p:custDataLst>
            </p:nvPr>
          </p:nvSpPr>
          <p:spPr>
            <a:xfrm>
              <a:off x="3247542" y="6007100"/>
              <a:ext cx="143359" cy="30607"/>
            </a:xfrm>
            <a:custGeom>
              <a:avLst/>
              <a:gdLst/>
              <a:ahLst/>
              <a:cxnLst/>
              <a:rect l="0" t="0" r="0" b="0"/>
              <a:pathLst>
                <a:path w="143359" h="30607">
                  <a:moveTo>
                    <a:pt x="3658" y="19050"/>
                  </a:moveTo>
                  <a:lnTo>
                    <a:pt x="3658" y="19050"/>
                  </a:lnTo>
                  <a:lnTo>
                    <a:pt x="287" y="22421"/>
                  </a:lnTo>
                  <a:lnTo>
                    <a:pt x="0" y="24119"/>
                  </a:lnTo>
                  <a:lnTo>
                    <a:pt x="514" y="25957"/>
                  </a:lnTo>
                  <a:lnTo>
                    <a:pt x="1562" y="27889"/>
                  </a:lnTo>
                  <a:lnTo>
                    <a:pt x="2966" y="29176"/>
                  </a:lnTo>
                  <a:lnTo>
                    <a:pt x="6408" y="30606"/>
                  </a:lnTo>
                  <a:lnTo>
                    <a:pt x="34644" y="25749"/>
                  </a:lnTo>
                  <a:lnTo>
                    <a:pt x="81177" y="11326"/>
                  </a:lnTo>
                  <a:lnTo>
                    <a:pt x="143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926"/>
            <p:cNvSpPr/>
            <p:nvPr>
              <p:custDataLst>
                <p:tags r:id="rId10"/>
              </p:custDataLst>
            </p:nvPr>
          </p:nvSpPr>
          <p:spPr>
            <a:xfrm>
              <a:off x="3341260" y="6173384"/>
              <a:ext cx="113141" cy="82829"/>
            </a:xfrm>
            <a:custGeom>
              <a:avLst/>
              <a:gdLst/>
              <a:ahLst/>
              <a:cxnLst/>
              <a:rect l="0" t="0" r="0" b="0"/>
              <a:pathLst>
                <a:path w="113141" h="82829">
                  <a:moveTo>
                    <a:pt x="17890" y="11516"/>
                  </a:moveTo>
                  <a:lnTo>
                    <a:pt x="17890" y="11516"/>
                  </a:lnTo>
                  <a:lnTo>
                    <a:pt x="11618" y="5242"/>
                  </a:lnTo>
                  <a:lnTo>
                    <a:pt x="14934" y="11931"/>
                  </a:lnTo>
                  <a:lnTo>
                    <a:pt x="11249" y="55773"/>
                  </a:lnTo>
                  <a:lnTo>
                    <a:pt x="6593" y="73548"/>
                  </a:lnTo>
                  <a:lnTo>
                    <a:pt x="2756" y="80949"/>
                  </a:lnTo>
                  <a:lnTo>
                    <a:pt x="1451" y="82499"/>
                  </a:lnTo>
                  <a:lnTo>
                    <a:pt x="581" y="82828"/>
                  </a:lnTo>
                  <a:lnTo>
                    <a:pt x="0" y="82340"/>
                  </a:lnTo>
                  <a:lnTo>
                    <a:pt x="7780" y="54936"/>
                  </a:lnTo>
                  <a:lnTo>
                    <a:pt x="28887" y="12308"/>
                  </a:lnTo>
                  <a:lnTo>
                    <a:pt x="33687" y="7810"/>
                  </a:lnTo>
                  <a:lnTo>
                    <a:pt x="44667" y="2814"/>
                  </a:lnTo>
                  <a:lnTo>
                    <a:pt x="62748" y="0"/>
                  </a:lnTo>
                  <a:lnTo>
                    <a:pt x="81511" y="2538"/>
                  </a:lnTo>
                  <a:lnTo>
                    <a:pt x="97105" y="11130"/>
                  </a:lnTo>
                  <a:lnTo>
                    <a:pt x="100333" y="15492"/>
                  </a:lnTo>
                  <a:lnTo>
                    <a:pt x="104877" y="31039"/>
                  </a:lnTo>
                  <a:lnTo>
                    <a:pt x="113140" y="81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927"/>
            <p:cNvSpPr/>
            <p:nvPr>
              <p:custDataLst>
                <p:tags r:id="rId11"/>
              </p:custDataLst>
            </p:nvPr>
          </p:nvSpPr>
          <p:spPr>
            <a:xfrm>
              <a:off x="3697984" y="5886450"/>
              <a:ext cx="105667" cy="260351"/>
            </a:xfrm>
            <a:custGeom>
              <a:avLst/>
              <a:gdLst/>
              <a:ahLst/>
              <a:cxnLst/>
              <a:rect l="0" t="0" r="0" b="0"/>
              <a:pathLst>
                <a:path w="105667" h="260351">
                  <a:moveTo>
                    <a:pt x="105666" y="0"/>
                  </a:moveTo>
                  <a:lnTo>
                    <a:pt x="105666" y="0"/>
                  </a:lnTo>
                  <a:lnTo>
                    <a:pt x="95553" y="0"/>
                  </a:lnTo>
                  <a:lnTo>
                    <a:pt x="86825" y="3763"/>
                  </a:lnTo>
                  <a:lnTo>
                    <a:pt x="62982" y="24419"/>
                  </a:lnTo>
                  <a:lnTo>
                    <a:pt x="36870" y="61451"/>
                  </a:lnTo>
                  <a:lnTo>
                    <a:pt x="19274" y="103155"/>
                  </a:lnTo>
                  <a:lnTo>
                    <a:pt x="5424" y="142515"/>
                  </a:lnTo>
                  <a:lnTo>
                    <a:pt x="0" y="178634"/>
                  </a:lnTo>
                  <a:lnTo>
                    <a:pt x="5135" y="219518"/>
                  </a:lnTo>
                  <a:lnTo>
                    <a:pt x="11128" y="230306"/>
                  </a:lnTo>
                  <a:lnTo>
                    <a:pt x="29077" y="246057"/>
                  </a:lnTo>
                  <a:lnTo>
                    <a:pt x="80266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928"/>
            <p:cNvSpPr/>
            <p:nvPr>
              <p:custDataLst>
                <p:tags r:id="rId12"/>
              </p:custDataLst>
            </p:nvPr>
          </p:nvSpPr>
          <p:spPr>
            <a:xfrm>
              <a:off x="3843508" y="5975349"/>
              <a:ext cx="150643" cy="133352"/>
            </a:xfrm>
            <a:custGeom>
              <a:avLst/>
              <a:gdLst/>
              <a:ahLst/>
              <a:cxnLst/>
              <a:rect l="0" t="0" r="0" b="0"/>
              <a:pathLst>
                <a:path w="150643" h="133352">
                  <a:moveTo>
                    <a:pt x="144292" y="1"/>
                  </a:moveTo>
                  <a:lnTo>
                    <a:pt x="144292" y="1"/>
                  </a:lnTo>
                  <a:lnTo>
                    <a:pt x="140921" y="0"/>
                  </a:lnTo>
                  <a:lnTo>
                    <a:pt x="128391" y="10141"/>
                  </a:lnTo>
                  <a:lnTo>
                    <a:pt x="116454" y="23779"/>
                  </a:lnTo>
                  <a:lnTo>
                    <a:pt x="97897" y="60802"/>
                  </a:lnTo>
                  <a:lnTo>
                    <a:pt x="74058" y="98558"/>
                  </a:lnTo>
                  <a:lnTo>
                    <a:pt x="51907" y="119750"/>
                  </a:lnTo>
                  <a:lnTo>
                    <a:pt x="37615" y="127306"/>
                  </a:lnTo>
                  <a:lnTo>
                    <a:pt x="30841" y="129321"/>
                  </a:lnTo>
                  <a:lnTo>
                    <a:pt x="24913" y="128547"/>
                  </a:lnTo>
                  <a:lnTo>
                    <a:pt x="14565" y="122044"/>
                  </a:lnTo>
                  <a:lnTo>
                    <a:pt x="4176" y="106482"/>
                  </a:lnTo>
                  <a:lnTo>
                    <a:pt x="0" y="85095"/>
                  </a:lnTo>
                  <a:lnTo>
                    <a:pt x="4668" y="70982"/>
                  </a:lnTo>
                  <a:lnTo>
                    <a:pt x="8876" y="64255"/>
                  </a:lnTo>
                  <a:lnTo>
                    <a:pt x="22959" y="54899"/>
                  </a:lnTo>
                  <a:lnTo>
                    <a:pt x="31653" y="51416"/>
                  </a:lnTo>
                  <a:lnTo>
                    <a:pt x="48839" y="51309"/>
                  </a:lnTo>
                  <a:lnTo>
                    <a:pt x="76263" y="61065"/>
                  </a:lnTo>
                  <a:lnTo>
                    <a:pt x="95007" y="72296"/>
                  </a:lnTo>
                  <a:lnTo>
                    <a:pt x="150642" y="133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929"/>
            <p:cNvSpPr/>
            <p:nvPr>
              <p:custDataLst>
                <p:tags r:id="rId13"/>
              </p:custDataLst>
            </p:nvPr>
          </p:nvSpPr>
          <p:spPr>
            <a:xfrm>
              <a:off x="4070350" y="5937249"/>
              <a:ext cx="68267" cy="209552"/>
            </a:xfrm>
            <a:custGeom>
              <a:avLst/>
              <a:gdLst/>
              <a:ahLst/>
              <a:cxnLst/>
              <a:rect l="0" t="0" r="0" b="0"/>
              <a:pathLst>
                <a:path w="68267" h="209552">
                  <a:moveTo>
                    <a:pt x="31750" y="1"/>
                  </a:moveTo>
                  <a:lnTo>
                    <a:pt x="31750" y="1"/>
                  </a:lnTo>
                  <a:lnTo>
                    <a:pt x="35121" y="0"/>
                  </a:lnTo>
                  <a:lnTo>
                    <a:pt x="43959" y="3372"/>
                  </a:lnTo>
                  <a:lnTo>
                    <a:pt x="55515" y="12210"/>
                  </a:lnTo>
                  <a:lnTo>
                    <a:pt x="64505" y="37250"/>
                  </a:lnTo>
                  <a:lnTo>
                    <a:pt x="68266" y="68109"/>
                  </a:lnTo>
                  <a:lnTo>
                    <a:pt x="60104" y="112389"/>
                  </a:lnTo>
                  <a:lnTo>
                    <a:pt x="42051" y="156052"/>
                  </a:lnTo>
                  <a:lnTo>
                    <a:pt x="0" y="209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930"/>
            <p:cNvSpPr/>
            <p:nvPr>
              <p:custDataLst>
                <p:tags r:id="rId14"/>
              </p:custDataLst>
            </p:nvPr>
          </p:nvSpPr>
          <p:spPr>
            <a:xfrm>
              <a:off x="3514923" y="5576939"/>
              <a:ext cx="161728" cy="169812"/>
            </a:xfrm>
            <a:custGeom>
              <a:avLst/>
              <a:gdLst/>
              <a:ahLst/>
              <a:cxnLst/>
              <a:rect l="0" t="0" r="0" b="0"/>
              <a:pathLst>
                <a:path w="161728" h="169812">
                  <a:moveTo>
                    <a:pt x="41077" y="80911"/>
                  </a:moveTo>
                  <a:lnTo>
                    <a:pt x="41077" y="80911"/>
                  </a:lnTo>
                  <a:lnTo>
                    <a:pt x="41077" y="72072"/>
                  </a:lnTo>
                  <a:lnTo>
                    <a:pt x="40371" y="71491"/>
                  </a:lnTo>
                  <a:lnTo>
                    <a:pt x="39195" y="71808"/>
                  </a:lnTo>
                  <a:lnTo>
                    <a:pt x="37706" y="72726"/>
                  </a:lnTo>
                  <a:lnTo>
                    <a:pt x="19706" y="114969"/>
                  </a:lnTo>
                  <a:lnTo>
                    <a:pt x="4306" y="153479"/>
                  </a:lnTo>
                  <a:lnTo>
                    <a:pt x="3158" y="153279"/>
                  </a:lnTo>
                  <a:lnTo>
                    <a:pt x="0" y="149293"/>
                  </a:lnTo>
                  <a:lnTo>
                    <a:pt x="2363" y="115664"/>
                  </a:lnTo>
                  <a:lnTo>
                    <a:pt x="13386" y="72436"/>
                  </a:lnTo>
                  <a:lnTo>
                    <a:pt x="35529" y="30083"/>
                  </a:lnTo>
                  <a:lnTo>
                    <a:pt x="50852" y="9749"/>
                  </a:lnTo>
                  <a:lnTo>
                    <a:pt x="58591" y="3893"/>
                  </a:lnTo>
                  <a:lnTo>
                    <a:pt x="66735" y="819"/>
                  </a:lnTo>
                  <a:lnTo>
                    <a:pt x="70883" y="0"/>
                  </a:lnTo>
                  <a:lnTo>
                    <a:pt x="75058" y="865"/>
                  </a:lnTo>
                  <a:lnTo>
                    <a:pt x="83461" y="5588"/>
                  </a:lnTo>
                  <a:lnTo>
                    <a:pt x="96125" y="26295"/>
                  </a:lnTo>
                  <a:lnTo>
                    <a:pt x="116705" y="71507"/>
                  </a:lnTo>
                  <a:lnTo>
                    <a:pt x="138202" y="116160"/>
                  </a:lnTo>
                  <a:lnTo>
                    <a:pt x="161727" y="169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931"/>
            <p:cNvSpPr/>
            <p:nvPr>
              <p:custDataLst>
                <p:tags r:id="rId15"/>
              </p:custDataLst>
            </p:nvPr>
          </p:nvSpPr>
          <p:spPr>
            <a:xfrm>
              <a:off x="3359150" y="6383236"/>
              <a:ext cx="69851" cy="30265"/>
            </a:xfrm>
            <a:custGeom>
              <a:avLst/>
              <a:gdLst/>
              <a:ahLst/>
              <a:cxnLst/>
              <a:rect l="0" t="0" r="0" b="0"/>
              <a:pathLst>
                <a:path w="69851" h="30265">
                  <a:moveTo>
                    <a:pt x="0" y="30264"/>
                  </a:moveTo>
                  <a:lnTo>
                    <a:pt x="0" y="30264"/>
                  </a:lnTo>
                  <a:lnTo>
                    <a:pt x="0" y="20620"/>
                  </a:lnTo>
                  <a:lnTo>
                    <a:pt x="6742" y="11727"/>
                  </a:lnTo>
                  <a:lnTo>
                    <a:pt x="17676" y="3526"/>
                  </a:lnTo>
                  <a:lnTo>
                    <a:pt x="39967" y="0"/>
                  </a:lnTo>
                  <a:lnTo>
                    <a:pt x="47105" y="1621"/>
                  </a:lnTo>
                  <a:lnTo>
                    <a:pt x="58801" y="9067"/>
                  </a:lnTo>
                  <a:lnTo>
                    <a:pt x="69850" y="30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932"/>
            <p:cNvSpPr/>
            <p:nvPr>
              <p:custDataLst>
                <p:tags r:id="rId16"/>
              </p:custDataLst>
            </p:nvPr>
          </p:nvSpPr>
          <p:spPr>
            <a:xfrm>
              <a:off x="3359150" y="64516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6742" y="5467"/>
                  </a:lnTo>
                  <a:lnTo>
                    <a:pt x="39083" y="1242"/>
                  </a:lnTo>
                  <a:lnTo>
                    <a:pt x="635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442"/>
          <p:cNvGrpSpPr/>
          <p:nvPr/>
        </p:nvGrpSpPr>
        <p:grpSpPr>
          <a:xfrm>
            <a:off x="1412980" y="6411204"/>
            <a:ext cx="174521" cy="63770"/>
            <a:chOff x="1412980" y="6411204"/>
            <a:chExt cx="174521" cy="63770"/>
          </a:xfrm>
        </p:grpSpPr>
        <p:sp>
          <p:nvSpPr>
            <p:cNvPr id="199" name="SMARTInkShape-1933"/>
            <p:cNvSpPr/>
            <p:nvPr>
              <p:custDataLst>
                <p:tags r:id="rId5"/>
              </p:custDataLst>
            </p:nvPr>
          </p:nvSpPr>
          <p:spPr>
            <a:xfrm>
              <a:off x="1412980" y="6411204"/>
              <a:ext cx="104671" cy="25005"/>
            </a:xfrm>
            <a:custGeom>
              <a:avLst/>
              <a:gdLst/>
              <a:ahLst/>
              <a:cxnLst/>
              <a:rect l="0" t="0" r="0" b="0"/>
              <a:pathLst>
                <a:path w="104671" h="25005">
                  <a:moveTo>
                    <a:pt x="9420" y="21346"/>
                  </a:moveTo>
                  <a:lnTo>
                    <a:pt x="9420" y="21346"/>
                  </a:lnTo>
                  <a:lnTo>
                    <a:pt x="6049" y="24717"/>
                  </a:lnTo>
                  <a:lnTo>
                    <a:pt x="4350" y="25004"/>
                  </a:lnTo>
                  <a:lnTo>
                    <a:pt x="2512" y="24491"/>
                  </a:lnTo>
                  <a:lnTo>
                    <a:pt x="582" y="23442"/>
                  </a:lnTo>
                  <a:lnTo>
                    <a:pt x="0" y="22743"/>
                  </a:lnTo>
                  <a:lnTo>
                    <a:pt x="318" y="22278"/>
                  </a:lnTo>
                  <a:lnTo>
                    <a:pt x="46307" y="3479"/>
                  </a:lnTo>
                  <a:lnTo>
                    <a:pt x="66736" y="0"/>
                  </a:lnTo>
                  <a:lnTo>
                    <a:pt x="88727" y="2007"/>
                  </a:lnTo>
                  <a:lnTo>
                    <a:pt x="104670" y="8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934"/>
            <p:cNvSpPr/>
            <p:nvPr>
              <p:custDataLst>
                <p:tags r:id="rId6"/>
              </p:custDataLst>
            </p:nvPr>
          </p:nvSpPr>
          <p:spPr>
            <a:xfrm>
              <a:off x="1434996" y="6426200"/>
              <a:ext cx="152505" cy="48774"/>
            </a:xfrm>
            <a:custGeom>
              <a:avLst/>
              <a:gdLst/>
              <a:ahLst/>
              <a:cxnLst/>
              <a:rect l="0" t="0" r="0" b="0"/>
              <a:pathLst>
                <a:path w="152505" h="48774">
                  <a:moveTo>
                    <a:pt x="19154" y="31750"/>
                  </a:moveTo>
                  <a:lnTo>
                    <a:pt x="19154" y="31750"/>
                  </a:lnTo>
                  <a:lnTo>
                    <a:pt x="0" y="47760"/>
                  </a:lnTo>
                  <a:lnTo>
                    <a:pt x="35" y="48773"/>
                  </a:lnTo>
                  <a:lnTo>
                    <a:pt x="20309" y="46829"/>
                  </a:lnTo>
                  <a:lnTo>
                    <a:pt x="63477" y="27804"/>
                  </a:lnTo>
                  <a:lnTo>
                    <a:pt x="100255" y="16000"/>
                  </a:lnTo>
                  <a:lnTo>
                    <a:pt x="1525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299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SMARTInkShape-Group489"/>
          <p:cNvGrpSpPr/>
          <p:nvPr/>
        </p:nvGrpSpPr>
        <p:grpSpPr>
          <a:xfrm>
            <a:off x="8802243" y="5463366"/>
            <a:ext cx="786258" cy="416735"/>
            <a:chOff x="8802243" y="5463366"/>
            <a:chExt cx="786258" cy="416735"/>
          </a:xfrm>
        </p:grpSpPr>
        <p:sp>
          <p:nvSpPr>
            <p:cNvPr id="165" name="SMARTInkShape-2184"/>
            <p:cNvSpPr/>
            <p:nvPr>
              <p:custDataLst>
                <p:tags r:id="rId136"/>
              </p:custDataLst>
            </p:nvPr>
          </p:nvSpPr>
          <p:spPr>
            <a:xfrm>
              <a:off x="9132357" y="5825929"/>
              <a:ext cx="456144" cy="54172"/>
            </a:xfrm>
            <a:custGeom>
              <a:avLst/>
              <a:gdLst/>
              <a:ahLst/>
              <a:cxnLst/>
              <a:rect l="0" t="0" r="0" b="0"/>
              <a:pathLst>
                <a:path w="456144" h="54172">
                  <a:moveTo>
                    <a:pt x="113243" y="3371"/>
                  </a:moveTo>
                  <a:lnTo>
                    <a:pt x="113243" y="3371"/>
                  </a:lnTo>
                  <a:lnTo>
                    <a:pt x="66770" y="3371"/>
                  </a:lnTo>
                  <a:lnTo>
                    <a:pt x="30094" y="3371"/>
                  </a:lnTo>
                  <a:lnTo>
                    <a:pt x="0" y="3371"/>
                  </a:lnTo>
                  <a:lnTo>
                    <a:pt x="18384" y="0"/>
                  </a:lnTo>
                  <a:lnTo>
                    <a:pt x="55111" y="1275"/>
                  </a:lnTo>
                  <a:lnTo>
                    <a:pt x="97273" y="2749"/>
                  </a:lnTo>
                  <a:lnTo>
                    <a:pt x="132015" y="6858"/>
                  </a:lnTo>
                  <a:lnTo>
                    <a:pt x="170271" y="12682"/>
                  </a:lnTo>
                  <a:lnTo>
                    <a:pt x="208438" y="17623"/>
                  </a:lnTo>
                  <a:lnTo>
                    <a:pt x="250330" y="24051"/>
                  </a:lnTo>
                  <a:lnTo>
                    <a:pt x="294820" y="31613"/>
                  </a:lnTo>
                  <a:lnTo>
                    <a:pt x="340464" y="39677"/>
                  </a:lnTo>
                  <a:lnTo>
                    <a:pt x="386622" y="46083"/>
                  </a:lnTo>
                  <a:lnTo>
                    <a:pt x="425245" y="50576"/>
                  </a:lnTo>
                  <a:lnTo>
                    <a:pt x="456143" y="54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185"/>
            <p:cNvSpPr/>
            <p:nvPr>
              <p:custDataLst>
                <p:tags r:id="rId137"/>
              </p:custDataLst>
            </p:nvPr>
          </p:nvSpPr>
          <p:spPr>
            <a:xfrm>
              <a:off x="9045379" y="5784917"/>
              <a:ext cx="403422" cy="12634"/>
            </a:xfrm>
            <a:custGeom>
              <a:avLst/>
              <a:gdLst/>
              <a:ahLst/>
              <a:cxnLst/>
              <a:rect l="0" t="0" r="0" b="0"/>
              <a:pathLst>
                <a:path w="403422" h="12634">
                  <a:moveTo>
                    <a:pt x="3371" y="12633"/>
                  </a:moveTo>
                  <a:lnTo>
                    <a:pt x="3371" y="12633"/>
                  </a:lnTo>
                  <a:lnTo>
                    <a:pt x="0" y="12633"/>
                  </a:lnTo>
                  <a:lnTo>
                    <a:pt x="37281" y="9262"/>
                  </a:lnTo>
                  <a:lnTo>
                    <a:pt x="73860" y="3794"/>
                  </a:lnTo>
                  <a:lnTo>
                    <a:pt x="114879" y="1077"/>
                  </a:lnTo>
                  <a:lnTo>
                    <a:pt x="161685" y="272"/>
                  </a:lnTo>
                  <a:lnTo>
                    <a:pt x="194617" y="84"/>
                  </a:lnTo>
                  <a:lnTo>
                    <a:pt x="227364" y="0"/>
                  </a:lnTo>
                  <a:lnTo>
                    <a:pt x="273566" y="659"/>
                  </a:lnTo>
                  <a:lnTo>
                    <a:pt x="317830" y="4303"/>
                  </a:lnTo>
                  <a:lnTo>
                    <a:pt x="357365" y="5696"/>
                  </a:lnTo>
                  <a:lnTo>
                    <a:pt x="403421" y="6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186"/>
            <p:cNvSpPr/>
            <p:nvPr>
              <p:custDataLst>
                <p:tags r:id="rId138"/>
              </p:custDataLst>
            </p:nvPr>
          </p:nvSpPr>
          <p:spPr>
            <a:xfrm>
              <a:off x="9235150" y="5463366"/>
              <a:ext cx="176258" cy="186292"/>
            </a:xfrm>
            <a:custGeom>
              <a:avLst/>
              <a:gdLst/>
              <a:ahLst/>
              <a:cxnLst/>
              <a:rect l="0" t="0" r="0" b="0"/>
              <a:pathLst>
                <a:path w="176258" h="186292">
                  <a:moveTo>
                    <a:pt x="137450" y="29384"/>
                  </a:moveTo>
                  <a:lnTo>
                    <a:pt x="137450" y="29384"/>
                  </a:lnTo>
                  <a:lnTo>
                    <a:pt x="140820" y="26013"/>
                  </a:lnTo>
                  <a:lnTo>
                    <a:pt x="141107" y="23609"/>
                  </a:lnTo>
                  <a:lnTo>
                    <a:pt x="138141" y="13483"/>
                  </a:lnTo>
                  <a:lnTo>
                    <a:pt x="134700" y="5619"/>
                  </a:lnTo>
                  <a:lnTo>
                    <a:pt x="131383" y="2957"/>
                  </a:lnTo>
                  <a:lnTo>
                    <a:pt x="122053" y="0"/>
                  </a:lnTo>
                  <a:lnTo>
                    <a:pt x="101530" y="1706"/>
                  </a:lnTo>
                  <a:lnTo>
                    <a:pt x="59716" y="15619"/>
                  </a:lnTo>
                  <a:lnTo>
                    <a:pt x="46457" y="23265"/>
                  </a:lnTo>
                  <a:lnTo>
                    <a:pt x="21275" y="47405"/>
                  </a:lnTo>
                  <a:lnTo>
                    <a:pt x="5347" y="75489"/>
                  </a:lnTo>
                  <a:lnTo>
                    <a:pt x="0" y="99960"/>
                  </a:lnTo>
                  <a:lnTo>
                    <a:pt x="76" y="139437"/>
                  </a:lnTo>
                  <a:lnTo>
                    <a:pt x="4429" y="154496"/>
                  </a:lnTo>
                  <a:lnTo>
                    <a:pt x="13418" y="168245"/>
                  </a:lnTo>
                  <a:lnTo>
                    <a:pt x="31994" y="179530"/>
                  </a:lnTo>
                  <a:lnTo>
                    <a:pt x="43863" y="184514"/>
                  </a:lnTo>
                  <a:lnTo>
                    <a:pt x="66457" y="186291"/>
                  </a:lnTo>
                  <a:lnTo>
                    <a:pt x="77420" y="184788"/>
                  </a:lnTo>
                  <a:lnTo>
                    <a:pt x="113078" y="165819"/>
                  </a:lnTo>
                  <a:lnTo>
                    <a:pt x="136970" y="144598"/>
                  </a:lnTo>
                  <a:lnTo>
                    <a:pt x="165708" y="100303"/>
                  </a:lnTo>
                  <a:lnTo>
                    <a:pt x="174233" y="80424"/>
                  </a:lnTo>
                  <a:lnTo>
                    <a:pt x="176257" y="46624"/>
                  </a:lnTo>
                  <a:lnTo>
                    <a:pt x="168338" y="25992"/>
                  </a:lnTo>
                  <a:lnTo>
                    <a:pt x="162276" y="16539"/>
                  </a:lnTo>
                  <a:lnTo>
                    <a:pt x="152589" y="10237"/>
                  </a:lnTo>
                  <a:lnTo>
                    <a:pt x="126775" y="3236"/>
                  </a:lnTo>
                  <a:lnTo>
                    <a:pt x="67600" y="10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187"/>
            <p:cNvSpPr/>
            <p:nvPr>
              <p:custDataLst>
                <p:tags r:id="rId139"/>
              </p:custDataLst>
            </p:nvPr>
          </p:nvSpPr>
          <p:spPr>
            <a:xfrm>
              <a:off x="8838704" y="5568950"/>
              <a:ext cx="260847" cy="23112"/>
            </a:xfrm>
            <a:custGeom>
              <a:avLst/>
              <a:gdLst/>
              <a:ahLst/>
              <a:cxnLst/>
              <a:rect l="0" t="0" r="0" b="0"/>
              <a:pathLst>
                <a:path w="260847" h="23112">
                  <a:moveTo>
                    <a:pt x="13196" y="0"/>
                  </a:moveTo>
                  <a:lnTo>
                    <a:pt x="13196" y="0"/>
                  </a:lnTo>
                  <a:lnTo>
                    <a:pt x="3083" y="6742"/>
                  </a:lnTo>
                  <a:lnTo>
                    <a:pt x="810" y="10139"/>
                  </a:lnTo>
                  <a:lnTo>
                    <a:pt x="0" y="13814"/>
                  </a:lnTo>
                  <a:lnTo>
                    <a:pt x="165" y="17676"/>
                  </a:lnTo>
                  <a:lnTo>
                    <a:pt x="4509" y="20251"/>
                  </a:lnTo>
                  <a:lnTo>
                    <a:pt x="20623" y="23111"/>
                  </a:lnTo>
                  <a:lnTo>
                    <a:pt x="64756" y="20584"/>
                  </a:lnTo>
                  <a:lnTo>
                    <a:pt x="100988" y="18799"/>
                  </a:lnTo>
                  <a:lnTo>
                    <a:pt x="135706" y="15880"/>
                  </a:lnTo>
                  <a:lnTo>
                    <a:pt x="178063" y="10271"/>
                  </a:lnTo>
                  <a:lnTo>
                    <a:pt x="2608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188"/>
            <p:cNvSpPr/>
            <p:nvPr>
              <p:custDataLst>
                <p:tags r:id="rId140"/>
              </p:custDataLst>
            </p:nvPr>
          </p:nvSpPr>
          <p:spPr>
            <a:xfrm>
              <a:off x="8802243" y="5486400"/>
              <a:ext cx="202058" cy="6351"/>
            </a:xfrm>
            <a:custGeom>
              <a:avLst/>
              <a:gdLst/>
              <a:ahLst/>
              <a:cxnLst/>
              <a:rect l="0" t="0" r="0" b="0"/>
              <a:pathLst>
                <a:path w="202058" h="6351">
                  <a:moveTo>
                    <a:pt x="11557" y="0"/>
                  </a:moveTo>
                  <a:lnTo>
                    <a:pt x="11557" y="0"/>
                  </a:lnTo>
                  <a:lnTo>
                    <a:pt x="0" y="0"/>
                  </a:lnTo>
                  <a:lnTo>
                    <a:pt x="36860" y="0"/>
                  </a:lnTo>
                  <a:lnTo>
                    <a:pt x="78399" y="0"/>
                  </a:lnTo>
                  <a:lnTo>
                    <a:pt x="125358" y="0"/>
                  </a:lnTo>
                  <a:lnTo>
                    <a:pt x="167150" y="706"/>
                  </a:lnTo>
                  <a:lnTo>
                    <a:pt x="20205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490"/>
          <p:cNvGrpSpPr/>
          <p:nvPr/>
        </p:nvGrpSpPr>
        <p:grpSpPr>
          <a:xfrm>
            <a:off x="7467600" y="5223870"/>
            <a:ext cx="885183" cy="421281"/>
            <a:chOff x="7467600" y="5223870"/>
            <a:chExt cx="885183" cy="421281"/>
          </a:xfrm>
        </p:grpSpPr>
        <p:sp>
          <p:nvSpPr>
            <p:cNvPr id="171" name="SMARTInkShape-2189"/>
            <p:cNvSpPr/>
            <p:nvPr>
              <p:custDataLst>
                <p:tags r:id="rId128"/>
              </p:custDataLst>
            </p:nvPr>
          </p:nvSpPr>
          <p:spPr>
            <a:xfrm>
              <a:off x="8229600" y="5329840"/>
              <a:ext cx="123183" cy="308961"/>
            </a:xfrm>
            <a:custGeom>
              <a:avLst/>
              <a:gdLst/>
              <a:ahLst/>
              <a:cxnLst/>
              <a:rect l="0" t="0" r="0" b="0"/>
              <a:pathLst>
                <a:path w="123183" h="308961">
                  <a:moveTo>
                    <a:pt x="31750" y="35910"/>
                  </a:moveTo>
                  <a:lnTo>
                    <a:pt x="31750" y="35910"/>
                  </a:lnTo>
                  <a:lnTo>
                    <a:pt x="51523" y="5203"/>
                  </a:lnTo>
                  <a:lnTo>
                    <a:pt x="64057" y="1095"/>
                  </a:lnTo>
                  <a:lnTo>
                    <a:pt x="72337" y="0"/>
                  </a:lnTo>
                  <a:lnTo>
                    <a:pt x="85302" y="2546"/>
                  </a:lnTo>
                  <a:lnTo>
                    <a:pt x="90734" y="5201"/>
                  </a:lnTo>
                  <a:lnTo>
                    <a:pt x="100532" y="19439"/>
                  </a:lnTo>
                  <a:lnTo>
                    <a:pt x="112102" y="55019"/>
                  </a:lnTo>
                  <a:lnTo>
                    <a:pt x="119999" y="93783"/>
                  </a:lnTo>
                  <a:lnTo>
                    <a:pt x="123182" y="118076"/>
                  </a:lnTo>
                  <a:lnTo>
                    <a:pt x="122246" y="152391"/>
                  </a:lnTo>
                  <a:lnTo>
                    <a:pt x="115715" y="187398"/>
                  </a:lnTo>
                  <a:lnTo>
                    <a:pt x="103901" y="229432"/>
                  </a:lnTo>
                  <a:lnTo>
                    <a:pt x="96272" y="247508"/>
                  </a:lnTo>
                  <a:lnTo>
                    <a:pt x="67145" y="279623"/>
                  </a:lnTo>
                  <a:lnTo>
                    <a:pt x="30824" y="300970"/>
                  </a:lnTo>
                  <a:lnTo>
                    <a:pt x="0" y="308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190"/>
            <p:cNvSpPr/>
            <p:nvPr>
              <p:custDataLst>
                <p:tags r:id="rId129"/>
              </p:custDataLst>
            </p:nvPr>
          </p:nvSpPr>
          <p:spPr>
            <a:xfrm>
              <a:off x="8017494" y="5387971"/>
              <a:ext cx="165011" cy="180980"/>
            </a:xfrm>
            <a:custGeom>
              <a:avLst/>
              <a:gdLst/>
              <a:ahLst/>
              <a:cxnLst/>
              <a:rect l="0" t="0" r="0" b="0"/>
              <a:pathLst>
                <a:path w="165011" h="180980">
                  <a:moveTo>
                    <a:pt x="142256" y="28579"/>
                  </a:moveTo>
                  <a:lnTo>
                    <a:pt x="142256" y="28579"/>
                  </a:lnTo>
                  <a:lnTo>
                    <a:pt x="148736" y="17734"/>
                  </a:lnTo>
                  <a:lnTo>
                    <a:pt x="164746" y="0"/>
                  </a:lnTo>
                  <a:lnTo>
                    <a:pt x="165010" y="354"/>
                  </a:lnTo>
                  <a:lnTo>
                    <a:pt x="140444" y="47813"/>
                  </a:lnTo>
                  <a:lnTo>
                    <a:pt x="105240" y="93087"/>
                  </a:lnTo>
                  <a:lnTo>
                    <a:pt x="66773" y="128326"/>
                  </a:lnTo>
                  <a:lnTo>
                    <a:pt x="30394" y="154942"/>
                  </a:lnTo>
                  <a:lnTo>
                    <a:pt x="17986" y="156942"/>
                  </a:lnTo>
                  <a:lnTo>
                    <a:pt x="10725" y="156487"/>
                  </a:lnTo>
                  <a:lnTo>
                    <a:pt x="5885" y="154774"/>
                  </a:lnTo>
                  <a:lnTo>
                    <a:pt x="2658" y="152220"/>
                  </a:lnTo>
                  <a:lnTo>
                    <a:pt x="508" y="149106"/>
                  </a:lnTo>
                  <a:lnTo>
                    <a:pt x="0" y="140002"/>
                  </a:lnTo>
                  <a:lnTo>
                    <a:pt x="851" y="134611"/>
                  </a:lnTo>
                  <a:lnTo>
                    <a:pt x="7444" y="124858"/>
                  </a:lnTo>
                  <a:lnTo>
                    <a:pt x="12163" y="120282"/>
                  </a:lnTo>
                  <a:lnTo>
                    <a:pt x="24935" y="115197"/>
                  </a:lnTo>
                  <a:lnTo>
                    <a:pt x="32292" y="113841"/>
                  </a:lnTo>
                  <a:lnTo>
                    <a:pt x="46111" y="116097"/>
                  </a:lnTo>
                  <a:lnTo>
                    <a:pt x="79344" y="133655"/>
                  </a:lnTo>
                  <a:lnTo>
                    <a:pt x="116833" y="163515"/>
                  </a:lnTo>
                  <a:lnTo>
                    <a:pt x="126178" y="175177"/>
                  </a:lnTo>
                  <a:lnTo>
                    <a:pt x="135906" y="180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191"/>
            <p:cNvSpPr/>
            <p:nvPr>
              <p:custDataLst>
                <p:tags r:id="rId130"/>
              </p:custDataLst>
            </p:nvPr>
          </p:nvSpPr>
          <p:spPr>
            <a:xfrm>
              <a:off x="7888490" y="5319168"/>
              <a:ext cx="116168" cy="287883"/>
            </a:xfrm>
            <a:custGeom>
              <a:avLst/>
              <a:gdLst/>
              <a:ahLst/>
              <a:cxnLst/>
              <a:rect l="0" t="0" r="0" b="0"/>
              <a:pathLst>
                <a:path w="116168" h="287883">
                  <a:moveTo>
                    <a:pt x="112510" y="52932"/>
                  </a:moveTo>
                  <a:lnTo>
                    <a:pt x="112510" y="52932"/>
                  </a:lnTo>
                  <a:lnTo>
                    <a:pt x="116167" y="24631"/>
                  </a:lnTo>
                  <a:lnTo>
                    <a:pt x="114604" y="10015"/>
                  </a:lnTo>
                  <a:lnTo>
                    <a:pt x="111791" y="5271"/>
                  </a:lnTo>
                  <a:lnTo>
                    <a:pt x="107796" y="2108"/>
                  </a:lnTo>
                  <a:lnTo>
                    <a:pt x="103018" y="0"/>
                  </a:lnTo>
                  <a:lnTo>
                    <a:pt x="97716" y="710"/>
                  </a:lnTo>
                  <a:lnTo>
                    <a:pt x="86178" y="7144"/>
                  </a:lnTo>
                  <a:lnTo>
                    <a:pt x="57119" y="49620"/>
                  </a:lnTo>
                  <a:lnTo>
                    <a:pt x="32033" y="94533"/>
                  </a:lnTo>
                  <a:lnTo>
                    <a:pt x="14895" y="141379"/>
                  </a:lnTo>
                  <a:lnTo>
                    <a:pt x="4251" y="177524"/>
                  </a:lnTo>
                  <a:lnTo>
                    <a:pt x="0" y="216220"/>
                  </a:lnTo>
                  <a:lnTo>
                    <a:pt x="2111" y="245482"/>
                  </a:lnTo>
                  <a:lnTo>
                    <a:pt x="10577" y="267558"/>
                  </a:lnTo>
                  <a:lnTo>
                    <a:pt x="29960" y="287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192"/>
            <p:cNvSpPr/>
            <p:nvPr>
              <p:custDataLst>
                <p:tags r:id="rId131"/>
              </p:custDataLst>
            </p:nvPr>
          </p:nvSpPr>
          <p:spPr>
            <a:xfrm>
              <a:off x="7668428" y="5524500"/>
              <a:ext cx="148423" cy="120651"/>
            </a:xfrm>
            <a:custGeom>
              <a:avLst/>
              <a:gdLst/>
              <a:ahLst/>
              <a:cxnLst/>
              <a:rect l="0" t="0" r="0" b="0"/>
              <a:pathLst>
                <a:path w="148423" h="120651">
                  <a:moveTo>
                    <a:pt x="148422" y="0"/>
                  </a:moveTo>
                  <a:lnTo>
                    <a:pt x="148422" y="0"/>
                  </a:lnTo>
                  <a:lnTo>
                    <a:pt x="118535" y="3371"/>
                  </a:lnTo>
                  <a:lnTo>
                    <a:pt x="78260" y="26680"/>
                  </a:lnTo>
                  <a:lnTo>
                    <a:pt x="37797" y="55442"/>
                  </a:lnTo>
                  <a:lnTo>
                    <a:pt x="4973" y="87969"/>
                  </a:lnTo>
                  <a:lnTo>
                    <a:pt x="0" y="98129"/>
                  </a:lnTo>
                  <a:lnTo>
                    <a:pt x="2372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193"/>
            <p:cNvSpPr/>
            <p:nvPr>
              <p:custDataLst>
                <p:tags r:id="rId132"/>
              </p:custDataLst>
            </p:nvPr>
          </p:nvSpPr>
          <p:spPr>
            <a:xfrm>
              <a:off x="7689850" y="5486400"/>
              <a:ext cx="95251" cy="139701"/>
            </a:xfrm>
            <a:custGeom>
              <a:avLst/>
              <a:gdLst/>
              <a:ahLst/>
              <a:cxnLst/>
              <a:rect l="0" t="0" r="0" b="0"/>
              <a:pathLst>
                <a:path w="95251" h="139701">
                  <a:moveTo>
                    <a:pt x="0" y="0"/>
                  </a:moveTo>
                  <a:lnTo>
                    <a:pt x="0" y="0"/>
                  </a:lnTo>
                  <a:lnTo>
                    <a:pt x="705" y="12242"/>
                  </a:lnTo>
                  <a:lnTo>
                    <a:pt x="15580" y="48988"/>
                  </a:lnTo>
                  <a:lnTo>
                    <a:pt x="44829" y="92852"/>
                  </a:lnTo>
                  <a:lnTo>
                    <a:pt x="77987" y="130721"/>
                  </a:lnTo>
                  <a:lnTo>
                    <a:pt x="952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194"/>
            <p:cNvSpPr/>
            <p:nvPr>
              <p:custDataLst>
                <p:tags r:id="rId133"/>
              </p:custDataLst>
            </p:nvPr>
          </p:nvSpPr>
          <p:spPr>
            <a:xfrm>
              <a:off x="7518021" y="5378450"/>
              <a:ext cx="203580" cy="30812"/>
            </a:xfrm>
            <a:custGeom>
              <a:avLst/>
              <a:gdLst/>
              <a:ahLst/>
              <a:cxnLst/>
              <a:rect l="0" t="0" r="0" b="0"/>
              <a:pathLst>
                <a:path w="203580" h="30812">
                  <a:moveTo>
                    <a:pt x="13079" y="0"/>
                  </a:moveTo>
                  <a:lnTo>
                    <a:pt x="13079" y="0"/>
                  </a:lnTo>
                  <a:lnTo>
                    <a:pt x="869" y="21048"/>
                  </a:lnTo>
                  <a:lnTo>
                    <a:pt x="0" y="24615"/>
                  </a:lnTo>
                  <a:lnTo>
                    <a:pt x="832" y="26994"/>
                  </a:lnTo>
                  <a:lnTo>
                    <a:pt x="2796" y="28579"/>
                  </a:lnTo>
                  <a:lnTo>
                    <a:pt x="25790" y="30811"/>
                  </a:lnTo>
                  <a:lnTo>
                    <a:pt x="69369" y="27201"/>
                  </a:lnTo>
                  <a:lnTo>
                    <a:pt x="108081" y="25756"/>
                  </a:lnTo>
                  <a:lnTo>
                    <a:pt x="203579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195"/>
            <p:cNvSpPr/>
            <p:nvPr>
              <p:custDataLst>
                <p:tags r:id="rId134"/>
              </p:custDataLst>
            </p:nvPr>
          </p:nvSpPr>
          <p:spPr>
            <a:xfrm>
              <a:off x="7467600" y="5223870"/>
              <a:ext cx="222251" cy="148231"/>
            </a:xfrm>
            <a:custGeom>
              <a:avLst/>
              <a:gdLst/>
              <a:ahLst/>
              <a:cxnLst/>
              <a:rect l="0" t="0" r="0" b="0"/>
              <a:pathLst>
                <a:path w="222251" h="148231">
                  <a:moveTo>
                    <a:pt x="0" y="148230"/>
                  </a:moveTo>
                  <a:lnTo>
                    <a:pt x="0" y="148230"/>
                  </a:lnTo>
                  <a:lnTo>
                    <a:pt x="3370" y="114973"/>
                  </a:lnTo>
                  <a:lnTo>
                    <a:pt x="20264" y="76253"/>
                  </a:lnTo>
                  <a:lnTo>
                    <a:pt x="29232" y="58149"/>
                  </a:lnTo>
                  <a:lnTo>
                    <a:pt x="62440" y="32091"/>
                  </a:lnTo>
                  <a:lnTo>
                    <a:pt x="101285" y="13237"/>
                  </a:lnTo>
                  <a:lnTo>
                    <a:pt x="142904" y="0"/>
                  </a:lnTo>
                  <a:lnTo>
                    <a:pt x="222250" y="2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196"/>
            <p:cNvSpPr/>
            <p:nvPr>
              <p:custDataLst>
                <p:tags r:id="rId135"/>
              </p:custDataLst>
            </p:nvPr>
          </p:nvSpPr>
          <p:spPr>
            <a:xfrm>
              <a:off x="7480300" y="5313914"/>
              <a:ext cx="30286" cy="299487"/>
            </a:xfrm>
            <a:custGeom>
              <a:avLst/>
              <a:gdLst/>
              <a:ahLst/>
              <a:cxnLst/>
              <a:rect l="0" t="0" r="0" b="0"/>
              <a:pathLst>
                <a:path w="30286" h="299487">
                  <a:moveTo>
                    <a:pt x="25400" y="20086"/>
                  </a:moveTo>
                  <a:lnTo>
                    <a:pt x="25400" y="20086"/>
                  </a:lnTo>
                  <a:lnTo>
                    <a:pt x="21036" y="9947"/>
                  </a:lnTo>
                  <a:lnTo>
                    <a:pt x="19442" y="0"/>
                  </a:lnTo>
                  <a:lnTo>
                    <a:pt x="19312" y="345"/>
                  </a:lnTo>
                  <a:lnTo>
                    <a:pt x="27911" y="46441"/>
                  </a:lnTo>
                  <a:lnTo>
                    <a:pt x="30285" y="90569"/>
                  </a:lnTo>
                  <a:lnTo>
                    <a:pt x="28042" y="124320"/>
                  </a:lnTo>
                  <a:lnTo>
                    <a:pt x="26183" y="162761"/>
                  </a:lnTo>
                  <a:lnTo>
                    <a:pt x="18890" y="208880"/>
                  </a:lnTo>
                  <a:lnTo>
                    <a:pt x="7792" y="256020"/>
                  </a:lnTo>
                  <a:lnTo>
                    <a:pt x="0" y="299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0" name="SMARTInkShape-2197"/>
          <p:cNvSpPr/>
          <p:nvPr>
            <p:custDataLst>
              <p:tags r:id="rId1"/>
            </p:custDataLst>
          </p:nvPr>
        </p:nvSpPr>
        <p:spPr>
          <a:xfrm>
            <a:off x="6838950" y="5378450"/>
            <a:ext cx="254001" cy="21384"/>
          </a:xfrm>
          <a:custGeom>
            <a:avLst/>
            <a:gdLst/>
            <a:ahLst/>
            <a:cxnLst/>
            <a:rect l="0" t="0" r="0" b="0"/>
            <a:pathLst>
              <a:path w="254001" h="21384">
                <a:moveTo>
                  <a:pt x="0" y="0"/>
                </a:moveTo>
                <a:lnTo>
                  <a:pt x="0" y="0"/>
                </a:lnTo>
                <a:lnTo>
                  <a:pt x="0" y="6742"/>
                </a:lnTo>
                <a:lnTo>
                  <a:pt x="705" y="8728"/>
                </a:lnTo>
                <a:lnTo>
                  <a:pt x="1881" y="10051"/>
                </a:lnTo>
                <a:lnTo>
                  <a:pt x="21668" y="21383"/>
                </a:lnTo>
                <a:lnTo>
                  <a:pt x="59101" y="20838"/>
                </a:lnTo>
                <a:lnTo>
                  <a:pt x="92590" y="19845"/>
                </a:lnTo>
                <a:lnTo>
                  <a:pt x="137736" y="17404"/>
                </a:lnTo>
                <a:lnTo>
                  <a:pt x="185017" y="13629"/>
                </a:lnTo>
                <a:lnTo>
                  <a:pt x="25400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" name="SMARTInkShape-Group492"/>
          <p:cNvGrpSpPr/>
          <p:nvPr/>
        </p:nvGrpSpPr>
        <p:grpSpPr>
          <a:xfrm>
            <a:off x="4861282" y="4921491"/>
            <a:ext cx="1752175" cy="780075"/>
            <a:chOff x="4861282" y="4921491"/>
            <a:chExt cx="1752175" cy="780075"/>
          </a:xfrm>
        </p:grpSpPr>
        <p:sp>
          <p:nvSpPr>
            <p:cNvPr id="181" name="SMARTInkShape-2198"/>
            <p:cNvSpPr/>
            <p:nvPr>
              <p:custDataLst>
                <p:tags r:id="rId115"/>
              </p:custDataLst>
            </p:nvPr>
          </p:nvSpPr>
          <p:spPr>
            <a:xfrm>
              <a:off x="5596639" y="5295900"/>
              <a:ext cx="213612" cy="49318"/>
            </a:xfrm>
            <a:custGeom>
              <a:avLst/>
              <a:gdLst/>
              <a:ahLst/>
              <a:cxnLst/>
              <a:rect l="0" t="0" r="0" b="0"/>
              <a:pathLst>
                <a:path w="213612" h="49318">
                  <a:moveTo>
                    <a:pt x="23111" y="25400"/>
                  </a:moveTo>
                  <a:lnTo>
                    <a:pt x="23111" y="25400"/>
                  </a:lnTo>
                  <a:lnTo>
                    <a:pt x="9296" y="34189"/>
                  </a:lnTo>
                  <a:lnTo>
                    <a:pt x="2860" y="40595"/>
                  </a:lnTo>
                  <a:lnTo>
                    <a:pt x="0" y="45794"/>
                  </a:lnTo>
                  <a:lnTo>
                    <a:pt x="648" y="47463"/>
                  </a:lnTo>
                  <a:lnTo>
                    <a:pt x="2491" y="48575"/>
                  </a:lnTo>
                  <a:lnTo>
                    <a:pt x="5131" y="49317"/>
                  </a:lnTo>
                  <a:lnTo>
                    <a:pt x="35421" y="44732"/>
                  </a:lnTo>
                  <a:lnTo>
                    <a:pt x="79556" y="32851"/>
                  </a:lnTo>
                  <a:lnTo>
                    <a:pt x="117447" y="23845"/>
                  </a:lnTo>
                  <a:lnTo>
                    <a:pt x="164421" y="12239"/>
                  </a:lnTo>
                  <a:lnTo>
                    <a:pt x="2136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199"/>
            <p:cNvSpPr/>
            <p:nvPr>
              <p:custDataLst>
                <p:tags r:id="rId116"/>
              </p:custDataLst>
            </p:nvPr>
          </p:nvSpPr>
          <p:spPr>
            <a:xfrm>
              <a:off x="5549900" y="5222940"/>
              <a:ext cx="55165" cy="244073"/>
            </a:xfrm>
            <a:custGeom>
              <a:avLst/>
              <a:gdLst/>
              <a:ahLst/>
              <a:cxnLst/>
              <a:rect l="0" t="0" r="0" b="0"/>
              <a:pathLst>
                <a:path w="55165" h="244073">
                  <a:moveTo>
                    <a:pt x="50800" y="9460"/>
                  </a:moveTo>
                  <a:lnTo>
                    <a:pt x="50800" y="9460"/>
                  </a:lnTo>
                  <a:lnTo>
                    <a:pt x="50800" y="0"/>
                  </a:lnTo>
                  <a:lnTo>
                    <a:pt x="52681" y="3845"/>
                  </a:lnTo>
                  <a:lnTo>
                    <a:pt x="55164" y="14726"/>
                  </a:lnTo>
                  <a:lnTo>
                    <a:pt x="54876" y="56204"/>
                  </a:lnTo>
                  <a:lnTo>
                    <a:pt x="50126" y="94571"/>
                  </a:lnTo>
                  <a:lnTo>
                    <a:pt x="42201" y="141670"/>
                  </a:lnTo>
                  <a:lnTo>
                    <a:pt x="25818" y="186172"/>
                  </a:lnTo>
                  <a:lnTo>
                    <a:pt x="13199" y="227752"/>
                  </a:lnTo>
                  <a:lnTo>
                    <a:pt x="5008" y="242845"/>
                  </a:lnTo>
                  <a:lnTo>
                    <a:pt x="3338" y="244072"/>
                  </a:lnTo>
                  <a:lnTo>
                    <a:pt x="0" y="238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200"/>
            <p:cNvSpPr/>
            <p:nvPr>
              <p:custDataLst>
                <p:tags r:id="rId117"/>
              </p:custDataLst>
            </p:nvPr>
          </p:nvSpPr>
          <p:spPr>
            <a:xfrm>
              <a:off x="5568950" y="5148337"/>
              <a:ext cx="222251" cy="179314"/>
            </a:xfrm>
            <a:custGeom>
              <a:avLst/>
              <a:gdLst/>
              <a:ahLst/>
              <a:cxnLst/>
              <a:rect l="0" t="0" r="0" b="0"/>
              <a:pathLst>
                <a:path w="222251" h="179314">
                  <a:moveTo>
                    <a:pt x="0" y="179313"/>
                  </a:moveTo>
                  <a:lnTo>
                    <a:pt x="0" y="179313"/>
                  </a:lnTo>
                  <a:lnTo>
                    <a:pt x="5026" y="138486"/>
                  </a:lnTo>
                  <a:lnTo>
                    <a:pt x="12831" y="100066"/>
                  </a:lnTo>
                  <a:lnTo>
                    <a:pt x="24302" y="70578"/>
                  </a:lnTo>
                  <a:lnTo>
                    <a:pt x="41773" y="47220"/>
                  </a:lnTo>
                  <a:lnTo>
                    <a:pt x="82648" y="17806"/>
                  </a:lnTo>
                  <a:lnTo>
                    <a:pt x="105877" y="8049"/>
                  </a:lnTo>
                  <a:lnTo>
                    <a:pt x="149277" y="0"/>
                  </a:lnTo>
                  <a:lnTo>
                    <a:pt x="187458" y="1457"/>
                  </a:lnTo>
                  <a:lnTo>
                    <a:pt x="222250" y="7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201"/>
            <p:cNvSpPr/>
            <p:nvPr>
              <p:custDataLst>
                <p:tags r:id="rId118"/>
              </p:custDataLst>
            </p:nvPr>
          </p:nvSpPr>
          <p:spPr>
            <a:xfrm>
              <a:off x="6068878" y="5329677"/>
              <a:ext cx="160473" cy="150844"/>
            </a:xfrm>
            <a:custGeom>
              <a:avLst/>
              <a:gdLst/>
              <a:ahLst/>
              <a:cxnLst/>
              <a:rect l="0" t="0" r="0" b="0"/>
              <a:pathLst>
                <a:path w="160473" h="150844">
                  <a:moveTo>
                    <a:pt x="154122" y="17023"/>
                  </a:moveTo>
                  <a:lnTo>
                    <a:pt x="154122" y="17023"/>
                  </a:lnTo>
                  <a:lnTo>
                    <a:pt x="157493" y="13652"/>
                  </a:lnTo>
                  <a:lnTo>
                    <a:pt x="159148" y="8234"/>
                  </a:lnTo>
                  <a:lnTo>
                    <a:pt x="159589" y="4814"/>
                  </a:lnTo>
                  <a:lnTo>
                    <a:pt x="159178" y="2534"/>
                  </a:lnTo>
                  <a:lnTo>
                    <a:pt x="158199" y="1013"/>
                  </a:lnTo>
                  <a:lnTo>
                    <a:pt x="156840" y="0"/>
                  </a:lnTo>
                  <a:lnTo>
                    <a:pt x="154522" y="1441"/>
                  </a:lnTo>
                  <a:lnTo>
                    <a:pt x="126844" y="41429"/>
                  </a:lnTo>
                  <a:lnTo>
                    <a:pt x="98065" y="84168"/>
                  </a:lnTo>
                  <a:lnTo>
                    <a:pt x="69025" y="123075"/>
                  </a:lnTo>
                  <a:lnTo>
                    <a:pt x="30742" y="147727"/>
                  </a:lnTo>
                  <a:lnTo>
                    <a:pt x="17911" y="150843"/>
                  </a:lnTo>
                  <a:lnTo>
                    <a:pt x="12515" y="150687"/>
                  </a:lnTo>
                  <a:lnTo>
                    <a:pt x="8211" y="148465"/>
                  </a:lnTo>
                  <a:lnTo>
                    <a:pt x="1548" y="140353"/>
                  </a:lnTo>
                  <a:lnTo>
                    <a:pt x="0" y="127811"/>
                  </a:lnTo>
                  <a:lnTo>
                    <a:pt x="573" y="120516"/>
                  </a:lnTo>
                  <a:lnTo>
                    <a:pt x="8737" y="104882"/>
                  </a:lnTo>
                  <a:lnTo>
                    <a:pt x="21068" y="91349"/>
                  </a:lnTo>
                  <a:lnTo>
                    <a:pt x="33604" y="85334"/>
                  </a:lnTo>
                  <a:lnTo>
                    <a:pt x="51875" y="86425"/>
                  </a:lnTo>
                  <a:lnTo>
                    <a:pt x="91356" y="98622"/>
                  </a:lnTo>
                  <a:lnTo>
                    <a:pt x="133304" y="125055"/>
                  </a:lnTo>
                  <a:lnTo>
                    <a:pt x="160472" y="144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202"/>
            <p:cNvSpPr/>
            <p:nvPr>
              <p:custDataLst>
                <p:tags r:id="rId119"/>
              </p:custDataLst>
            </p:nvPr>
          </p:nvSpPr>
          <p:spPr>
            <a:xfrm>
              <a:off x="5186532" y="5059407"/>
              <a:ext cx="255419" cy="428402"/>
            </a:xfrm>
            <a:custGeom>
              <a:avLst/>
              <a:gdLst/>
              <a:ahLst/>
              <a:cxnLst/>
              <a:rect l="0" t="0" r="0" b="0"/>
              <a:pathLst>
                <a:path w="255419" h="428402">
                  <a:moveTo>
                    <a:pt x="255418" y="52343"/>
                  </a:moveTo>
                  <a:lnTo>
                    <a:pt x="255418" y="52343"/>
                  </a:lnTo>
                  <a:lnTo>
                    <a:pt x="255418" y="45601"/>
                  </a:lnTo>
                  <a:lnTo>
                    <a:pt x="251655" y="38528"/>
                  </a:lnTo>
                  <a:lnTo>
                    <a:pt x="234370" y="19118"/>
                  </a:lnTo>
                  <a:lnTo>
                    <a:pt x="216726" y="7848"/>
                  </a:lnTo>
                  <a:lnTo>
                    <a:pt x="187979" y="40"/>
                  </a:lnTo>
                  <a:lnTo>
                    <a:pt x="159393" y="0"/>
                  </a:lnTo>
                  <a:lnTo>
                    <a:pt x="143597" y="6502"/>
                  </a:lnTo>
                  <a:lnTo>
                    <a:pt x="119578" y="21181"/>
                  </a:lnTo>
                  <a:lnTo>
                    <a:pt x="110143" y="33789"/>
                  </a:lnTo>
                  <a:lnTo>
                    <a:pt x="89009" y="79349"/>
                  </a:lnTo>
                  <a:lnTo>
                    <a:pt x="78195" y="116082"/>
                  </a:lnTo>
                  <a:lnTo>
                    <a:pt x="69558" y="154014"/>
                  </a:lnTo>
                  <a:lnTo>
                    <a:pt x="57368" y="198016"/>
                  </a:lnTo>
                  <a:lnTo>
                    <a:pt x="50373" y="235283"/>
                  </a:lnTo>
                  <a:lnTo>
                    <a:pt x="36618" y="278326"/>
                  </a:lnTo>
                  <a:lnTo>
                    <a:pt x="23764" y="313799"/>
                  </a:lnTo>
                  <a:lnTo>
                    <a:pt x="8275" y="351120"/>
                  </a:lnTo>
                  <a:lnTo>
                    <a:pt x="0" y="386874"/>
                  </a:lnTo>
                  <a:lnTo>
                    <a:pt x="317" y="404223"/>
                  </a:lnTo>
                  <a:lnTo>
                    <a:pt x="2800" y="410402"/>
                  </a:lnTo>
                  <a:lnTo>
                    <a:pt x="11205" y="419149"/>
                  </a:lnTo>
                  <a:lnTo>
                    <a:pt x="34578" y="428040"/>
                  </a:lnTo>
                  <a:lnTo>
                    <a:pt x="73960" y="428401"/>
                  </a:lnTo>
                  <a:lnTo>
                    <a:pt x="118005" y="424039"/>
                  </a:lnTo>
                  <a:lnTo>
                    <a:pt x="179218" y="414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203"/>
            <p:cNvSpPr/>
            <p:nvPr>
              <p:custDataLst>
                <p:tags r:id="rId120"/>
              </p:custDataLst>
            </p:nvPr>
          </p:nvSpPr>
          <p:spPr>
            <a:xfrm>
              <a:off x="5721350" y="5483029"/>
              <a:ext cx="107951" cy="98622"/>
            </a:xfrm>
            <a:custGeom>
              <a:avLst/>
              <a:gdLst/>
              <a:ahLst/>
              <a:cxnLst/>
              <a:rect l="0" t="0" r="0" b="0"/>
              <a:pathLst>
                <a:path w="107951" h="98622">
                  <a:moveTo>
                    <a:pt x="107950" y="3371"/>
                  </a:moveTo>
                  <a:lnTo>
                    <a:pt x="107950" y="3371"/>
                  </a:lnTo>
                  <a:lnTo>
                    <a:pt x="104579" y="0"/>
                  </a:lnTo>
                  <a:lnTo>
                    <a:pt x="97280" y="226"/>
                  </a:lnTo>
                  <a:lnTo>
                    <a:pt x="71975" y="6121"/>
                  </a:lnTo>
                  <a:lnTo>
                    <a:pt x="29888" y="33275"/>
                  </a:lnTo>
                  <a:lnTo>
                    <a:pt x="12854" y="50567"/>
                  </a:lnTo>
                  <a:lnTo>
                    <a:pt x="3127" y="67856"/>
                  </a:lnTo>
                  <a:lnTo>
                    <a:pt x="0" y="98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204"/>
            <p:cNvSpPr/>
            <p:nvPr>
              <p:custDataLst>
                <p:tags r:id="rId121"/>
              </p:custDataLst>
            </p:nvPr>
          </p:nvSpPr>
          <p:spPr>
            <a:xfrm>
              <a:off x="5702300" y="5454650"/>
              <a:ext cx="95251" cy="120651"/>
            </a:xfrm>
            <a:custGeom>
              <a:avLst/>
              <a:gdLst/>
              <a:ahLst/>
              <a:cxnLst/>
              <a:rect l="0" t="0" r="0" b="0"/>
              <a:pathLst>
                <a:path w="95251" h="1206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5467" y="3371"/>
                  </a:lnTo>
                  <a:lnTo>
                    <a:pt x="33927" y="45779"/>
                  </a:lnTo>
                  <a:lnTo>
                    <a:pt x="69701" y="89176"/>
                  </a:lnTo>
                  <a:lnTo>
                    <a:pt x="952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205"/>
            <p:cNvSpPr/>
            <p:nvPr>
              <p:custDataLst>
                <p:tags r:id="rId122"/>
              </p:custDataLst>
            </p:nvPr>
          </p:nvSpPr>
          <p:spPr>
            <a:xfrm>
              <a:off x="5965120" y="5276850"/>
              <a:ext cx="111831" cy="247651"/>
            </a:xfrm>
            <a:custGeom>
              <a:avLst/>
              <a:gdLst/>
              <a:ahLst/>
              <a:cxnLst/>
              <a:rect l="0" t="0" r="0" b="0"/>
              <a:pathLst>
                <a:path w="111831" h="247651">
                  <a:moveTo>
                    <a:pt x="111830" y="0"/>
                  </a:moveTo>
                  <a:lnTo>
                    <a:pt x="111830" y="0"/>
                  </a:lnTo>
                  <a:lnTo>
                    <a:pt x="86081" y="1881"/>
                  </a:lnTo>
                  <a:lnTo>
                    <a:pt x="79847" y="3371"/>
                  </a:lnTo>
                  <a:lnTo>
                    <a:pt x="57590" y="18952"/>
                  </a:lnTo>
                  <a:lnTo>
                    <a:pt x="31266" y="53158"/>
                  </a:lnTo>
                  <a:lnTo>
                    <a:pt x="11911" y="98487"/>
                  </a:lnTo>
                  <a:lnTo>
                    <a:pt x="1103" y="137961"/>
                  </a:lnTo>
                  <a:lnTo>
                    <a:pt x="0" y="172817"/>
                  </a:lnTo>
                  <a:lnTo>
                    <a:pt x="9673" y="214993"/>
                  </a:lnTo>
                  <a:lnTo>
                    <a:pt x="11974" y="221647"/>
                  </a:lnTo>
                  <a:lnTo>
                    <a:pt x="3563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206"/>
            <p:cNvSpPr/>
            <p:nvPr>
              <p:custDataLst>
                <p:tags r:id="rId123"/>
              </p:custDataLst>
            </p:nvPr>
          </p:nvSpPr>
          <p:spPr>
            <a:xfrm>
              <a:off x="4861282" y="5081332"/>
              <a:ext cx="206019" cy="372090"/>
            </a:xfrm>
            <a:custGeom>
              <a:avLst/>
              <a:gdLst/>
              <a:ahLst/>
              <a:cxnLst/>
              <a:rect l="0" t="0" r="0" b="0"/>
              <a:pathLst>
                <a:path w="206019" h="372090">
                  <a:moveTo>
                    <a:pt x="206018" y="49468"/>
                  </a:moveTo>
                  <a:lnTo>
                    <a:pt x="206018" y="49468"/>
                  </a:lnTo>
                  <a:lnTo>
                    <a:pt x="200992" y="37535"/>
                  </a:lnTo>
                  <a:lnTo>
                    <a:pt x="199690" y="10148"/>
                  </a:lnTo>
                  <a:lnTo>
                    <a:pt x="198272" y="7732"/>
                  </a:lnTo>
                  <a:lnTo>
                    <a:pt x="192933" y="3166"/>
                  </a:lnTo>
                  <a:lnTo>
                    <a:pt x="175252" y="0"/>
                  </a:lnTo>
                  <a:lnTo>
                    <a:pt x="143287" y="342"/>
                  </a:lnTo>
                  <a:lnTo>
                    <a:pt x="124045" y="5526"/>
                  </a:lnTo>
                  <a:lnTo>
                    <a:pt x="96749" y="23122"/>
                  </a:lnTo>
                  <a:lnTo>
                    <a:pt x="77530" y="46209"/>
                  </a:lnTo>
                  <a:lnTo>
                    <a:pt x="55861" y="90841"/>
                  </a:lnTo>
                  <a:lnTo>
                    <a:pt x="45594" y="132194"/>
                  </a:lnTo>
                  <a:lnTo>
                    <a:pt x="35561" y="170170"/>
                  </a:lnTo>
                  <a:lnTo>
                    <a:pt x="27023" y="211605"/>
                  </a:lnTo>
                  <a:lnTo>
                    <a:pt x="17817" y="251691"/>
                  </a:lnTo>
                  <a:lnTo>
                    <a:pt x="11340" y="286716"/>
                  </a:lnTo>
                  <a:lnTo>
                    <a:pt x="4950" y="325943"/>
                  </a:lnTo>
                  <a:lnTo>
                    <a:pt x="0" y="354263"/>
                  </a:lnTo>
                  <a:lnTo>
                    <a:pt x="1095" y="364379"/>
                  </a:lnTo>
                  <a:lnTo>
                    <a:pt x="3787" y="367359"/>
                  </a:lnTo>
                  <a:lnTo>
                    <a:pt x="12421" y="370669"/>
                  </a:lnTo>
                  <a:lnTo>
                    <a:pt x="41691" y="372089"/>
                  </a:lnTo>
                  <a:lnTo>
                    <a:pt x="88893" y="367782"/>
                  </a:lnTo>
                  <a:lnTo>
                    <a:pt x="126786" y="360466"/>
                  </a:lnTo>
                  <a:lnTo>
                    <a:pt x="155377" y="354082"/>
                  </a:lnTo>
                  <a:lnTo>
                    <a:pt x="174268" y="341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207"/>
            <p:cNvSpPr/>
            <p:nvPr>
              <p:custDataLst>
                <p:tags r:id="rId124"/>
              </p:custDataLst>
            </p:nvPr>
          </p:nvSpPr>
          <p:spPr>
            <a:xfrm>
              <a:off x="4879779" y="5289550"/>
              <a:ext cx="162122" cy="63501"/>
            </a:xfrm>
            <a:custGeom>
              <a:avLst/>
              <a:gdLst/>
              <a:ahLst/>
              <a:cxnLst/>
              <a:rect l="0" t="0" r="0" b="0"/>
              <a:pathLst>
                <a:path w="162122" h="63501">
                  <a:moveTo>
                    <a:pt x="3371" y="63500"/>
                  </a:moveTo>
                  <a:lnTo>
                    <a:pt x="3371" y="63500"/>
                  </a:lnTo>
                  <a:lnTo>
                    <a:pt x="0" y="63500"/>
                  </a:lnTo>
                  <a:lnTo>
                    <a:pt x="418" y="62794"/>
                  </a:lnTo>
                  <a:lnTo>
                    <a:pt x="21701" y="51291"/>
                  </a:lnTo>
                  <a:lnTo>
                    <a:pt x="66546" y="35661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208"/>
            <p:cNvSpPr/>
            <p:nvPr>
              <p:custDataLst>
                <p:tags r:id="rId125"/>
              </p:custDataLst>
            </p:nvPr>
          </p:nvSpPr>
          <p:spPr>
            <a:xfrm>
              <a:off x="6416191" y="5011959"/>
              <a:ext cx="197266" cy="689607"/>
            </a:xfrm>
            <a:custGeom>
              <a:avLst/>
              <a:gdLst/>
              <a:ahLst/>
              <a:cxnLst/>
              <a:rect l="0" t="0" r="0" b="0"/>
              <a:pathLst>
                <a:path w="197266" h="689607">
                  <a:moveTo>
                    <a:pt x="3659" y="68041"/>
                  </a:moveTo>
                  <a:lnTo>
                    <a:pt x="3659" y="68041"/>
                  </a:lnTo>
                  <a:lnTo>
                    <a:pt x="288" y="61299"/>
                  </a:lnTo>
                  <a:lnTo>
                    <a:pt x="0" y="58607"/>
                  </a:lnTo>
                  <a:lnTo>
                    <a:pt x="1563" y="53735"/>
                  </a:lnTo>
                  <a:lnTo>
                    <a:pt x="13151" y="36913"/>
                  </a:lnTo>
                  <a:lnTo>
                    <a:pt x="40103" y="17425"/>
                  </a:lnTo>
                  <a:lnTo>
                    <a:pt x="78271" y="4987"/>
                  </a:lnTo>
                  <a:lnTo>
                    <a:pt x="117489" y="205"/>
                  </a:lnTo>
                  <a:lnTo>
                    <a:pt x="154163" y="0"/>
                  </a:lnTo>
                  <a:lnTo>
                    <a:pt x="170974" y="5110"/>
                  </a:lnTo>
                  <a:lnTo>
                    <a:pt x="184090" y="19611"/>
                  </a:lnTo>
                  <a:lnTo>
                    <a:pt x="189562" y="29403"/>
                  </a:lnTo>
                  <a:lnTo>
                    <a:pt x="197265" y="73526"/>
                  </a:lnTo>
                  <a:lnTo>
                    <a:pt x="196176" y="120074"/>
                  </a:lnTo>
                  <a:lnTo>
                    <a:pt x="193174" y="153961"/>
                  </a:lnTo>
                  <a:lnTo>
                    <a:pt x="187518" y="201213"/>
                  </a:lnTo>
                  <a:lnTo>
                    <a:pt x="181372" y="245083"/>
                  </a:lnTo>
                  <a:lnTo>
                    <a:pt x="177893" y="280076"/>
                  </a:lnTo>
                  <a:lnTo>
                    <a:pt x="176346" y="316795"/>
                  </a:lnTo>
                  <a:lnTo>
                    <a:pt x="173777" y="356163"/>
                  </a:lnTo>
                  <a:lnTo>
                    <a:pt x="170989" y="392944"/>
                  </a:lnTo>
                  <a:lnTo>
                    <a:pt x="169419" y="432342"/>
                  </a:lnTo>
                  <a:lnTo>
                    <a:pt x="168954" y="478509"/>
                  </a:lnTo>
                  <a:lnTo>
                    <a:pt x="168816" y="525113"/>
                  </a:lnTo>
                  <a:lnTo>
                    <a:pt x="168770" y="571339"/>
                  </a:lnTo>
                  <a:lnTo>
                    <a:pt x="168055" y="614541"/>
                  </a:lnTo>
                  <a:lnTo>
                    <a:pt x="162278" y="638170"/>
                  </a:lnTo>
                  <a:lnTo>
                    <a:pt x="147083" y="662340"/>
                  </a:lnTo>
                  <a:lnTo>
                    <a:pt x="132784" y="676485"/>
                  </a:lnTo>
                  <a:lnTo>
                    <a:pt x="98755" y="689606"/>
                  </a:lnTo>
                  <a:lnTo>
                    <a:pt x="35409" y="671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209"/>
            <p:cNvSpPr/>
            <p:nvPr>
              <p:custDataLst>
                <p:tags r:id="rId126"/>
              </p:custDataLst>
            </p:nvPr>
          </p:nvSpPr>
          <p:spPr>
            <a:xfrm>
              <a:off x="5888302" y="4921491"/>
              <a:ext cx="169599" cy="139403"/>
            </a:xfrm>
            <a:custGeom>
              <a:avLst/>
              <a:gdLst/>
              <a:ahLst/>
              <a:cxnLst/>
              <a:rect l="0" t="0" r="0" b="0"/>
              <a:pathLst>
                <a:path w="169599" h="139403">
                  <a:moveTo>
                    <a:pt x="48948" y="75959"/>
                  </a:moveTo>
                  <a:lnTo>
                    <a:pt x="48948" y="75959"/>
                  </a:lnTo>
                  <a:lnTo>
                    <a:pt x="48946" y="70492"/>
                  </a:lnTo>
                  <a:lnTo>
                    <a:pt x="21061" y="116606"/>
                  </a:lnTo>
                  <a:lnTo>
                    <a:pt x="4400" y="138316"/>
                  </a:lnTo>
                  <a:lnTo>
                    <a:pt x="2315" y="139402"/>
                  </a:lnTo>
                  <a:lnTo>
                    <a:pt x="926" y="138715"/>
                  </a:lnTo>
                  <a:lnTo>
                    <a:pt x="0" y="136847"/>
                  </a:lnTo>
                  <a:lnTo>
                    <a:pt x="5439" y="117361"/>
                  </a:lnTo>
                  <a:lnTo>
                    <a:pt x="25694" y="74808"/>
                  </a:lnTo>
                  <a:lnTo>
                    <a:pt x="57584" y="31166"/>
                  </a:lnTo>
                  <a:lnTo>
                    <a:pt x="78397" y="12357"/>
                  </a:lnTo>
                  <a:lnTo>
                    <a:pt x="105808" y="121"/>
                  </a:lnTo>
                  <a:lnTo>
                    <a:pt x="114372" y="0"/>
                  </a:lnTo>
                  <a:lnTo>
                    <a:pt x="129531" y="5511"/>
                  </a:lnTo>
                  <a:lnTo>
                    <a:pt x="139560" y="16897"/>
                  </a:lnTo>
                  <a:lnTo>
                    <a:pt x="156491" y="63649"/>
                  </a:lnTo>
                  <a:lnTo>
                    <a:pt x="169598" y="95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210"/>
            <p:cNvSpPr/>
            <p:nvPr>
              <p:custDataLst>
                <p:tags r:id="rId127"/>
              </p:custDataLst>
            </p:nvPr>
          </p:nvSpPr>
          <p:spPr>
            <a:xfrm>
              <a:off x="6286500" y="5304016"/>
              <a:ext cx="80054" cy="271285"/>
            </a:xfrm>
            <a:custGeom>
              <a:avLst/>
              <a:gdLst/>
              <a:ahLst/>
              <a:cxnLst/>
              <a:rect l="0" t="0" r="0" b="0"/>
              <a:pathLst>
                <a:path w="80054" h="271285">
                  <a:moveTo>
                    <a:pt x="19050" y="10934"/>
                  </a:moveTo>
                  <a:lnTo>
                    <a:pt x="19050" y="10934"/>
                  </a:lnTo>
                  <a:lnTo>
                    <a:pt x="25791" y="4192"/>
                  </a:lnTo>
                  <a:lnTo>
                    <a:pt x="32865" y="882"/>
                  </a:lnTo>
                  <a:lnTo>
                    <a:pt x="36726" y="0"/>
                  </a:lnTo>
                  <a:lnTo>
                    <a:pt x="40006" y="822"/>
                  </a:lnTo>
                  <a:lnTo>
                    <a:pt x="45532" y="5499"/>
                  </a:lnTo>
                  <a:lnTo>
                    <a:pt x="64262" y="40983"/>
                  </a:lnTo>
                  <a:lnTo>
                    <a:pt x="76504" y="78555"/>
                  </a:lnTo>
                  <a:lnTo>
                    <a:pt x="80053" y="111326"/>
                  </a:lnTo>
                  <a:lnTo>
                    <a:pt x="76244" y="154823"/>
                  </a:lnTo>
                  <a:lnTo>
                    <a:pt x="65787" y="196482"/>
                  </a:lnTo>
                  <a:lnTo>
                    <a:pt x="55344" y="215461"/>
                  </a:lnTo>
                  <a:lnTo>
                    <a:pt x="0" y="271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493"/>
          <p:cNvGrpSpPr/>
          <p:nvPr/>
        </p:nvGrpSpPr>
        <p:grpSpPr>
          <a:xfrm>
            <a:off x="2850174" y="4818157"/>
            <a:ext cx="1696427" cy="693644"/>
            <a:chOff x="2850174" y="4818157"/>
            <a:chExt cx="1696427" cy="693644"/>
          </a:xfrm>
        </p:grpSpPr>
        <p:sp>
          <p:nvSpPr>
            <p:cNvPr id="195" name="SMARTInkShape-2211"/>
            <p:cNvSpPr/>
            <p:nvPr>
              <p:custDataLst>
                <p:tags r:id="rId102"/>
              </p:custDataLst>
            </p:nvPr>
          </p:nvSpPr>
          <p:spPr>
            <a:xfrm>
              <a:off x="2850174" y="4961377"/>
              <a:ext cx="172427" cy="421362"/>
            </a:xfrm>
            <a:custGeom>
              <a:avLst/>
              <a:gdLst/>
              <a:ahLst/>
              <a:cxnLst/>
              <a:rect l="0" t="0" r="0" b="0"/>
              <a:pathLst>
                <a:path w="172427" h="421362">
                  <a:moveTo>
                    <a:pt x="172426" y="17023"/>
                  </a:moveTo>
                  <a:lnTo>
                    <a:pt x="172426" y="17023"/>
                  </a:lnTo>
                  <a:lnTo>
                    <a:pt x="172426" y="13652"/>
                  </a:lnTo>
                  <a:lnTo>
                    <a:pt x="169055" y="4814"/>
                  </a:lnTo>
                  <a:lnTo>
                    <a:pt x="166651" y="2533"/>
                  </a:lnTo>
                  <a:lnTo>
                    <a:pt x="160217" y="0"/>
                  </a:lnTo>
                  <a:lnTo>
                    <a:pt x="141919" y="5316"/>
                  </a:lnTo>
                  <a:lnTo>
                    <a:pt x="118623" y="22569"/>
                  </a:lnTo>
                  <a:lnTo>
                    <a:pt x="86173" y="67481"/>
                  </a:lnTo>
                  <a:lnTo>
                    <a:pt x="60531" y="111787"/>
                  </a:lnTo>
                  <a:lnTo>
                    <a:pt x="41667" y="157881"/>
                  </a:lnTo>
                  <a:lnTo>
                    <a:pt x="25262" y="195166"/>
                  </a:lnTo>
                  <a:lnTo>
                    <a:pt x="13738" y="229654"/>
                  </a:lnTo>
                  <a:lnTo>
                    <a:pt x="6413" y="260869"/>
                  </a:lnTo>
                  <a:lnTo>
                    <a:pt x="0" y="306820"/>
                  </a:lnTo>
                  <a:lnTo>
                    <a:pt x="4450" y="343953"/>
                  </a:lnTo>
                  <a:lnTo>
                    <a:pt x="14705" y="376829"/>
                  </a:lnTo>
                  <a:lnTo>
                    <a:pt x="18595" y="383892"/>
                  </a:lnTo>
                  <a:lnTo>
                    <a:pt x="44297" y="403949"/>
                  </a:lnTo>
                  <a:lnTo>
                    <a:pt x="88790" y="418844"/>
                  </a:lnTo>
                  <a:lnTo>
                    <a:pt x="113778" y="421361"/>
                  </a:lnTo>
                  <a:lnTo>
                    <a:pt x="147026" y="417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212"/>
            <p:cNvSpPr/>
            <p:nvPr>
              <p:custDataLst>
                <p:tags r:id="rId103"/>
              </p:custDataLst>
            </p:nvPr>
          </p:nvSpPr>
          <p:spPr>
            <a:xfrm>
              <a:off x="3181350" y="5099050"/>
              <a:ext cx="50801" cy="266701"/>
            </a:xfrm>
            <a:custGeom>
              <a:avLst/>
              <a:gdLst/>
              <a:ahLst/>
              <a:cxnLst/>
              <a:rect l="0" t="0" r="0" b="0"/>
              <a:pathLst>
                <a:path w="50801" h="266701">
                  <a:moveTo>
                    <a:pt x="50800" y="0"/>
                  </a:moveTo>
                  <a:lnTo>
                    <a:pt x="50800" y="0"/>
                  </a:lnTo>
                  <a:lnTo>
                    <a:pt x="44058" y="0"/>
                  </a:lnTo>
                  <a:lnTo>
                    <a:pt x="36985" y="5645"/>
                  </a:lnTo>
                  <a:lnTo>
                    <a:pt x="29843" y="15915"/>
                  </a:lnTo>
                  <a:lnTo>
                    <a:pt x="17240" y="60361"/>
                  </a:lnTo>
                  <a:lnTo>
                    <a:pt x="9233" y="101267"/>
                  </a:lnTo>
                  <a:lnTo>
                    <a:pt x="6498" y="144854"/>
                  </a:lnTo>
                  <a:lnTo>
                    <a:pt x="2239" y="189990"/>
                  </a:lnTo>
                  <a:lnTo>
                    <a:pt x="442" y="229753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213"/>
            <p:cNvSpPr/>
            <p:nvPr>
              <p:custDataLst>
                <p:tags r:id="rId104"/>
              </p:custDataLst>
            </p:nvPr>
          </p:nvSpPr>
          <p:spPr>
            <a:xfrm>
              <a:off x="3181350" y="5041900"/>
              <a:ext cx="184151" cy="88901"/>
            </a:xfrm>
            <a:custGeom>
              <a:avLst/>
              <a:gdLst/>
              <a:ahLst/>
              <a:cxnLst/>
              <a:rect l="0" t="0" r="0" b="0"/>
              <a:pathLst>
                <a:path w="184151" h="88901">
                  <a:moveTo>
                    <a:pt x="0" y="88900"/>
                  </a:moveTo>
                  <a:lnTo>
                    <a:pt x="0" y="88900"/>
                  </a:lnTo>
                  <a:lnTo>
                    <a:pt x="1881" y="68177"/>
                  </a:lnTo>
                  <a:lnTo>
                    <a:pt x="12209" y="40748"/>
                  </a:lnTo>
                  <a:lnTo>
                    <a:pt x="25417" y="28458"/>
                  </a:lnTo>
                  <a:lnTo>
                    <a:pt x="60419" y="9706"/>
                  </a:lnTo>
                  <a:lnTo>
                    <a:pt x="103499" y="2126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214"/>
            <p:cNvSpPr/>
            <p:nvPr>
              <p:custDataLst>
                <p:tags r:id="rId105"/>
              </p:custDataLst>
            </p:nvPr>
          </p:nvSpPr>
          <p:spPr>
            <a:xfrm>
              <a:off x="3174621" y="5168900"/>
              <a:ext cx="197230" cy="70386"/>
            </a:xfrm>
            <a:custGeom>
              <a:avLst/>
              <a:gdLst/>
              <a:ahLst/>
              <a:cxnLst/>
              <a:rect l="0" t="0" r="0" b="0"/>
              <a:pathLst>
                <a:path w="197230" h="70386">
                  <a:moveTo>
                    <a:pt x="13079" y="38100"/>
                  </a:moveTo>
                  <a:lnTo>
                    <a:pt x="13079" y="38100"/>
                  </a:lnTo>
                  <a:lnTo>
                    <a:pt x="4290" y="51914"/>
                  </a:lnTo>
                  <a:lnTo>
                    <a:pt x="870" y="55776"/>
                  </a:lnTo>
                  <a:lnTo>
                    <a:pt x="0" y="59761"/>
                  </a:lnTo>
                  <a:lnTo>
                    <a:pt x="832" y="63830"/>
                  </a:lnTo>
                  <a:lnTo>
                    <a:pt x="2798" y="67954"/>
                  </a:lnTo>
                  <a:lnTo>
                    <a:pt x="6225" y="69997"/>
                  </a:lnTo>
                  <a:lnTo>
                    <a:pt x="15677" y="70385"/>
                  </a:lnTo>
                  <a:lnTo>
                    <a:pt x="62929" y="59817"/>
                  </a:lnTo>
                  <a:lnTo>
                    <a:pt x="108847" y="44140"/>
                  </a:lnTo>
                  <a:lnTo>
                    <a:pt x="155800" y="22537"/>
                  </a:lnTo>
                  <a:lnTo>
                    <a:pt x="1972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215"/>
            <p:cNvSpPr/>
            <p:nvPr>
              <p:custDataLst>
                <p:tags r:id="rId106"/>
              </p:custDataLst>
            </p:nvPr>
          </p:nvSpPr>
          <p:spPr>
            <a:xfrm>
              <a:off x="3265767" y="4818157"/>
              <a:ext cx="188634" cy="147544"/>
            </a:xfrm>
            <a:custGeom>
              <a:avLst/>
              <a:gdLst/>
              <a:ahLst/>
              <a:cxnLst/>
              <a:rect l="0" t="0" r="0" b="0"/>
              <a:pathLst>
                <a:path w="188634" h="147544">
                  <a:moveTo>
                    <a:pt x="42583" y="71343"/>
                  </a:moveTo>
                  <a:lnTo>
                    <a:pt x="42583" y="71343"/>
                  </a:lnTo>
                  <a:lnTo>
                    <a:pt x="48050" y="65876"/>
                  </a:lnTo>
                  <a:lnTo>
                    <a:pt x="48671" y="61883"/>
                  </a:lnTo>
                  <a:lnTo>
                    <a:pt x="45053" y="65728"/>
                  </a:lnTo>
                  <a:lnTo>
                    <a:pt x="7587" y="113164"/>
                  </a:lnTo>
                  <a:lnTo>
                    <a:pt x="2335" y="120974"/>
                  </a:lnTo>
                  <a:lnTo>
                    <a:pt x="934" y="122069"/>
                  </a:lnTo>
                  <a:lnTo>
                    <a:pt x="0" y="122095"/>
                  </a:lnTo>
                  <a:lnTo>
                    <a:pt x="844" y="116477"/>
                  </a:lnTo>
                  <a:lnTo>
                    <a:pt x="19212" y="75144"/>
                  </a:lnTo>
                  <a:lnTo>
                    <a:pt x="45829" y="32716"/>
                  </a:lnTo>
                  <a:lnTo>
                    <a:pt x="62595" y="14036"/>
                  </a:lnTo>
                  <a:lnTo>
                    <a:pt x="84339" y="1838"/>
                  </a:lnTo>
                  <a:lnTo>
                    <a:pt x="102298" y="0"/>
                  </a:lnTo>
                  <a:lnTo>
                    <a:pt x="112026" y="498"/>
                  </a:lnTo>
                  <a:lnTo>
                    <a:pt x="128480" y="6695"/>
                  </a:lnTo>
                  <a:lnTo>
                    <a:pt x="135831" y="11311"/>
                  </a:lnTo>
                  <a:lnTo>
                    <a:pt x="147761" y="27729"/>
                  </a:lnTo>
                  <a:lnTo>
                    <a:pt x="166918" y="69391"/>
                  </a:lnTo>
                  <a:lnTo>
                    <a:pt x="188633" y="147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216"/>
            <p:cNvSpPr/>
            <p:nvPr>
              <p:custDataLst>
                <p:tags r:id="rId107"/>
              </p:custDataLst>
            </p:nvPr>
          </p:nvSpPr>
          <p:spPr>
            <a:xfrm>
              <a:off x="3276600" y="5353050"/>
              <a:ext cx="88901" cy="95251"/>
            </a:xfrm>
            <a:custGeom>
              <a:avLst/>
              <a:gdLst/>
              <a:ahLst/>
              <a:cxnLst/>
              <a:rect l="0" t="0" r="0" b="0"/>
              <a:pathLst>
                <a:path w="88901" h="952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8"/>
                  </a:lnTo>
                  <a:lnTo>
                    <a:pt x="38872" y="50213"/>
                  </a:lnTo>
                  <a:lnTo>
                    <a:pt x="889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217"/>
            <p:cNvSpPr/>
            <p:nvPr>
              <p:custDataLst>
                <p:tags r:id="rId108"/>
              </p:custDataLst>
            </p:nvPr>
          </p:nvSpPr>
          <p:spPr>
            <a:xfrm>
              <a:off x="3263900" y="5366633"/>
              <a:ext cx="127001" cy="145168"/>
            </a:xfrm>
            <a:custGeom>
              <a:avLst/>
              <a:gdLst/>
              <a:ahLst/>
              <a:cxnLst/>
              <a:rect l="0" t="0" r="0" b="0"/>
              <a:pathLst>
                <a:path w="127001" h="145168">
                  <a:moveTo>
                    <a:pt x="127000" y="5467"/>
                  </a:moveTo>
                  <a:lnTo>
                    <a:pt x="127000" y="5467"/>
                  </a:lnTo>
                  <a:lnTo>
                    <a:pt x="116065" y="0"/>
                  </a:lnTo>
                  <a:lnTo>
                    <a:pt x="104710" y="6120"/>
                  </a:lnTo>
                  <a:lnTo>
                    <a:pt x="83321" y="25195"/>
                  </a:lnTo>
                  <a:lnTo>
                    <a:pt x="43070" y="71879"/>
                  </a:lnTo>
                  <a:lnTo>
                    <a:pt x="12370" y="113882"/>
                  </a:lnTo>
                  <a:lnTo>
                    <a:pt x="5498" y="125618"/>
                  </a:lnTo>
                  <a:lnTo>
                    <a:pt x="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218"/>
            <p:cNvSpPr/>
            <p:nvPr>
              <p:custDataLst>
                <p:tags r:id="rId109"/>
              </p:custDataLst>
            </p:nvPr>
          </p:nvSpPr>
          <p:spPr>
            <a:xfrm>
              <a:off x="3467860" y="5199045"/>
              <a:ext cx="94491" cy="211156"/>
            </a:xfrm>
            <a:custGeom>
              <a:avLst/>
              <a:gdLst/>
              <a:ahLst/>
              <a:cxnLst/>
              <a:rect l="0" t="0" r="0" b="0"/>
              <a:pathLst>
                <a:path w="94491" h="211156">
                  <a:moveTo>
                    <a:pt x="94490" y="14305"/>
                  </a:moveTo>
                  <a:lnTo>
                    <a:pt x="94490" y="14305"/>
                  </a:lnTo>
                  <a:lnTo>
                    <a:pt x="83645" y="4871"/>
                  </a:lnTo>
                  <a:lnTo>
                    <a:pt x="73442" y="0"/>
                  </a:lnTo>
                  <a:lnTo>
                    <a:pt x="59970" y="1126"/>
                  </a:lnTo>
                  <a:lnTo>
                    <a:pt x="45281" y="7036"/>
                  </a:lnTo>
                  <a:lnTo>
                    <a:pt x="31697" y="16719"/>
                  </a:lnTo>
                  <a:lnTo>
                    <a:pt x="15520" y="40812"/>
                  </a:lnTo>
                  <a:lnTo>
                    <a:pt x="5016" y="82759"/>
                  </a:lnTo>
                  <a:lnTo>
                    <a:pt x="0" y="126749"/>
                  </a:lnTo>
                  <a:lnTo>
                    <a:pt x="876" y="148516"/>
                  </a:lnTo>
                  <a:lnTo>
                    <a:pt x="10151" y="175270"/>
                  </a:lnTo>
                  <a:lnTo>
                    <a:pt x="37340" y="211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219"/>
            <p:cNvSpPr/>
            <p:nvPr>
              <p:custDataLst>
                <p:tags r:id="rId110"/>
              </p:custDataLst>
            </p:nvPr>
          </p:nvSpPr>
          <p:spPr>
            <a:xfrm>
              <a:off x="3599782" y="5204518"/>
              <a:ext cx="152186" cy="164715"/>
            </a:xfrm>
            <a:custGeom>
              <a:avLst/>
              <a:gdLst/>
              <a:ahLst/>
              <a:cxnLst/>
              <a:rect l="0" t="0" r="0" b="0"/>
              <a:pathLst>
                <a:path w="152186" h="164715">
                  <a:moveTo>
                    <a:pt x="146718" y="15182"/>
                  </a:moveTo>
                  <a:lnTo>
                    <a:pt x="146718" y="15182"/>
                  </a:lnTo>
                  <a:lnTo>
                    <a:pt x="151744" y="3249"/>
                  </a:lnTo>
                  <a:lnTo>
                    <a:pt x="152185" y="876"/>
                  </a:lnTo>
                  <a:lnTo>
                    <a:pt x="151068" y="0"/>
                  </a:lnTo>
                  <a:lnTo>
                    <a:pt x="146064" y="908"/>
                  </a:lnTo>
                  <a:lnTo>
                    <a:pt x="135314" y="12129"/>
                  </a:lnTo>
                  <a:lnTo>
                    <a:pt x="112979" y="54831"/>
                  </a:lnTo>
                  <a:lnTo>
                    <a:pt x="87320" y="98380"/>
                  </a:lnTo>
                  <a:lnTo>
                    <a:pt x="60893" y="142320"/>
                  </a:lnTo>
                  <a:lnTo>
                    <a:pt x="40776" y="157902"/>
                  </a:lnTo>
                  <a:lnTo>
                    <a:pt x="16942" y="164714"/>
                  </a:lnTo>
                  <a:lnTo>
                    <a:pt x="6019" y="164426"/>
                  </a:lnTo>
                  <a:lnTo>
                    <a:pt x="2119" y="163361"/>
                  </a:lnTo>
                  <a:lnTo>
                    <a:pt x="224" y="159829"/>
                  </a:lnTo>
                  <a:lnTo>
                    <a:pt x="0" y="148379"/>
                  </a:lnTo>
                  <a:lnTo>
                    <a:pt x="7212" y="129437"/>
                  </a:lnTo>
                  <a:lnTo>
                    <a:pt x="20039" y="120526"/>
                  </a:lnTo>
                  <a:lnTo>
                    <a:pt x="45213" y="113423"/>
                  </a:lnTo>
                  <a:lnTo>
                    <a:pt x="63504" y="113173"/>
                  </a:lnTo>
                  <a:lnTo>
                    <a:pt x="104097" y="124509"/>
                  </a:lnTo>
                  <a:lnTo>
                    <a:pt x="146718" y="142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220"/>
            <p:cNvSpPr/>
            <p:nvPr>
              <p:custDataLst>
                <p:tags r:id="rId111"/>
              </p:custDataLst>
            </p:nvPr>
          </p:nvSpPr>
          <p:spPr>
            <a:xfrm>
              <a:off x="3816350" y="5182744"/>
              <a:ext cx="59729" cy="246507"/>
            </a:xfrm>
            <a:custGeom>
              <a:avLst/>
              <a:gdLst/>
              <a:ahLst/>
              <a:cxnLst/>
              <a:rect l="0" t="0" r="0" b="0"/>
              <a:pathLst>
                <a:path w="59729" h="24650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3763" y="4649"/>
                  </a:lnTo>
                  <a:lnTo>
                    <a:pt x="10139" y="1430"/>
                  </a:lnTo>
                  <a:lnTo>
                    <a:pt x="17676" y="0"/>
                  </a:lnTo>
                  <a:lnTo>
                    <a:pt x="21662" y="1735"/>
                  </a:lnTo>
                  <a:lnTo>
                    <a:pt x="29854" y="9308"/>
                  </a:lnTo>
                  <a:lnTo>
                    <a:pt x="51682" y="54601"/>
                  </a:lnTo>
                  <a:lnTo>
                    <a:pt x="59728" y="102112"/>
                  </a:lnTo>
                  <a:lnTo>
                    <a:pt x="57522" y="145945"/>
                  </a:lnTo>
                  <a:lnTo>
                    <a:pt x="50988" y="178767"/>
                  </a:lnTo>
                  <a:lnTo>
                    <a:pt x="32414" y="215460"/>
                  </a:lnTo>
                  <a:lnTo>
                    <a:pt x="6350" y="246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221"/>
            <p:cNvSpPr/>
            <p:nvPr>
              <p:custDataLst>
                <p:tags r:id="rId112"/>
              </p:custDataLst>
            </p:nvPr>
          </p:nvSpPr>
          <p:spPr>
            <a:xfrm>
              <a:off x="3943350" y="5008806"/>
              <a:ext cx="153370" cy="407745"/>
            </a:xfrm>
            <a:custGeom>
              <a:avLst/>
              <a:gdLst/>
              <a:ahLst/>
              <a:cxnLst/>
              <a:rect l="0" t="0" r="0" b="0"/>
              <a:pathLst>
                <a:path w="153370" h="407745">
                  <a:moveTo>
                    <a:pt x="0" y="20394"/>
                  </a:moveTo>
                  <a:lnTo>
                    <a:pt x="0" y="20394"/>
                  </a:lnTo>
                  <a:lnTo>
                    <a:pt x="0" y="17023"/>
                  </a:lnTo>
                  <a:lnTo>
                    <a:pt x="6742" y="8185"/>
                  </a:lnTo>
                  <a:lnTo>
                    <a:pt x="31161" y="0"/>
                  </a:lnTo>
                  <a:lnTo>
                    <a:pt x="49597" y="2863"/>
                  </a:lnTo>
                  <a:lnTo>
                    <a:pt x="79606" y="20139"/>
                  </a:lnTo>
                  <a:lnTo>
                    <a:pt x="117559" y="54211"/>
                  </a:lnTo>
                  <a:lnTo>
                    <a:pt x="138784" y="93129"/>
                  </a:lnTo>
                  <a:lnTo>
                    <a:pt x="148230" y="127980"/>
                  </a:lnTo>
                  <a:lnTo>
                    <a:pt x="153369" y="163460"/>
                  </a:lnTo>
                  <a:lnTo>
                    <a:pt x="152295" y="203973"/>
                  </a:lnTo>
                  <a:lnTo>
                    <a:pt x="146803" y="241768"/>
                  </a:lnTo>
                  <a:lnTo>
                    <a:pt x="132662" y="286503"/>
                  </a:lnTo>
                  <a:lnTo>
                    <a:pt x="112910" y="325939"/>
                  </a:lnTo>
                  <a:lnTo>
                    <a:pt x="70611" y="369152"/>
                  </a:lnTo>
                  <a:lnTo>
                    <a:pt x="31750" y="407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222"/>
            <p:cNvSpPr/>
            <p:nvPr>
              <p:custDataLst>
                <p:tags r:id="rId113"/>
              </p:custDataLst>
            </p:nvPr>
          </p:nvSpPr>
          <p:spPr>
            <a:xfrm>
              <a:off x="4311650" y="5245100"/>
              <a:ext cx="177801" cy="19051"/>
            </a:xfrm>
            <a:custGeom>
              <a:avLst/>
              <a:gdLst/>
              <a:ahLst/>
              <a:cxnLst/>
              <a:rect l="0" t="0" r="0" b="0"/>
              <a:pathLst>
                <a:path w="177801" h="19051">
                  <a:moveTo>
                    <a:pt x="0" y="0"/>
                  </a:moveTo>
                  <a:lnTo>
                    <a:pt x="0" y="0"/>
                  </a:lnTo>
                  <a:lnTo>
                    <a:pt x="43046" y="0"/>
                  </a:lnTo>
                  <a:lnTo>
                    <a:pt x="84990" y="1881"/>
                  </a:lnTo>
                  <a:lnTo>
                    <a:pt x="132574" y="6467"/>
                  </a:lnTo>
                  <a:lnTo>
                    <a:pt x="1778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223"/>
            <p:cNvSpPr/>
            <p:nvPr>
              <p:custDataLst>
                <p:tags r:id="rId114"/>
              </p:custDataLst>
            </p:nvPr>
          </p:nvSpPr>
          <p:spPr>
            <a:xfrm>
              <a:off x="4359794" y="5340350"/>
              <a:ext cx="186807" cy="28386"/>
            </a:xfrm>
            <a:custGeom>
              <a:avLst/>
              <a:gdLst/>
              <a:ahLst/>
              <a:cxnLst/>
              <a:rect l="0" t="0" r="0" b="0"/>
              <a:pathLst>
                <a:path w="186807" h="28386">
                  <a:moveTo>
                    <a:pt x="40756" y="0"/>
                  </a:moveTo>
                  <a:lnTo>
                    <a:pt x="40756" y="0"/>
                  </a:lnTo>
                  <a:lnTo>
                    <a:pt x="1847" y="18822"/>
                  </a:lnTo>
                  <a:lnTo>
                    <a:pt x="0" y="21015"/>
                  </a:lnTo>
                  <a:lnTo>
                    <a:pt x="1591" y="22477"/>
                  </a:lnTo>
                  <a:lnTo>
                    <a:pt x="45467" y="28385"/>
                  </a:lnTo>
                  <a:lnTo>
                    <a:pt x="91462" y="27382"/>
                  </a:lnTo>
                  <a:lnTo>
                    <a:pt x="134097" y="22616"/>
                  </a:lnTo>
                  <a:lnTo>
                    <a:pt x="18680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494"/>
          <p:cNvGrpSpPr/>
          <p:nvPr/>
        </p:nvGrpSpPr>
        <p:grpSpPr>
          <a:xfrm>
            <a:off x="1918583" y="4915783"/>
            <a:ext cx="666391" cy="439757"/>
            <a:chOff x="1918583" y="4915783"/>
            <a:chExt cx="666391" cy="439757"/>
          </a:xfrm>
        </p:grpSpPr>
        <p:sp>
          <p:nvSpPr>
            <p:cNvPr id="209" name="SMARTInkShape-2224"/>
            <p:cNvSpPr/>
            <p:nvPr>
              <p:custDataLst>
                <p:tags r:id="rId97"/>
              </p:custDataLst>
            </p:nvPr>
          </p:nvSpPr>
          <p:spPr>
            <a:xfrm>
              <a:off x="2495550" y="5118855"/>
              <a:ext cx="89424" cy="236685"/>
            </a:xfrm>
            <a:custGeom>
              <a:avLst/>
              <a:gdLst/>
              <a:ahLst/>
              <a:cxnLst/>
              <a:rect l="0" t="0" r="0" b="0"/>
              <a:pathLst>
                <a:path w="89424" h="236685">
                  <a:moveTo>
                    <a:pt x="76200" y="30995"/>
                  </a:moveTo>
                  <a:lnTo>
                    <a:pt x="76200" y="30995"/>
                  </a:lnTo>
                  <a:lnTo>
                    <a:pt x="70425" y="16491"/>
                  </a:lnTo>
                  <a:lnTo>
                    <a:pt x="63991" y="7851"/>
                  </a:lnTo>
                  <a:lnTo>
                    <a:pt x="54546" y="3070"/>
                  </a:lnTo>
                  <a:lnTo>
                    <a:pt x="34607" y="0"/>
                  </a:lnTo>
                  <a:lnTo>
                    <a:pt x="30832" y="1865"/>
                  </a:lnTo>
                  <a:lnTo>
                    <a:pt x="24757" y="9581"/>
                  </a:lnTo>
                  <a:lnTo>
                    <a:pt x="23468" y="20067"/>
                  </a:lnTo>
                  <a:lnTo>
                    <a:pt x="26658" y="33899"/>
                  </a:lnTo>
                  <a:lnTo>
                    <a:pt x="45953" y="73509"/>
                  </a:lnTo>
                  <a:lnTo>
                    <a:pt x="70748" y="116024"/>
                  </a:lnTo>
                  <a:lnTo>
                    <a:pt x="86961" y="158014"/>
                  </a:lnTo>
                  <a:lnTo>
                    <a:pt x="89423" y="185988"/>
                  </a:lnTo>
                  <a:lnTo>
                    <a:pt x="82313" y="207682"/>
                  </a:lnTo>
                  <a:lnTo>
                    <a:pt x="61156" y="227515"/>
                  </a:lnTo>
                  <a:lnTo>
                    <a:pt x="46231" y="234753"/>
                  </a:lnTo>
                  <a:lnTo>
                    <a:pt x="39287" y="236684"/>
                  </a:lnTo>
                  <a:lnTo>
                    <a:pt x="32541" y="235854"/>
                  </a:lnTo>
                  <a:lnTo>
                    <a:pt x="14346" y="225983"/>
                  </a:lnTo>
                  <a:lnTo>
                    <a:pt x="0" y="215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225"/>
            <p:cNvSpPr/>
            <p:nvPr>
              <p:custDataLst>
                <p:tags r:id="rId98"/>
              </p:custDataLst>
            </p:nvPr>
          </p:nvSpPr>
          <p:spPr>
            <a:xfrm>
              <a:off x="1918583" y="4915783"/>
              <a:ext cx="187341" cy="428975"/>
            </a:xfrm>
            <a:custGeom>
              <a:avLst/>
              <a:gdLst/>
              <a:ahLst/>
              <a:cxnLst/>
              <a:rect l="0" t="0" r="0" b="0"/>
              <a:pathLst>
                <a:path w="187341" h="428975">
                  <a:moveTo>
                    <a:pt x="5467" y="5467"/>
                  </a:moveTo>
                  <a:lnTo>
                    <a:pt x="5467" y="5467"/>
                  </a:lnTo>
                  <a:lnTo>
                    <a:pt x="5467" y="2096"/>
                  </a:lnTo>
                  <a:lnTo>
                    <a:pt x="4761" y="1103"/>
                  </a:lnTo>
                  <a:lnTo>
                    <a:pt x="3585" y="441"/>
                  </a:lnTo>
                  <a:lnTo>
                    <a:pt x="2096" y="0"/>
                  </a:lnTo>
                  <a:lnTo>
                    <a:pt x="1103" y="411"/>
                  </a:lnTo>
                  <a:lnTo>
                    <a:pt x="441" y="1391"/>
                  </a:lnTo>
                  <a:lnTo>
                    <a:pt x="0" y="2749"/>
                  </a:lnTo>
                  <a:lnTo>
                    <a:pt x="8033" y="43953"/>
                  </a:lnTo>
                  <a:lnTo>
                    <a:pt x="14066" y="80683"/>
                  </a:lnTo>
                  <a:lnTo>
                    <a:pt x="22426" y="125662"/>
                  </a:lnTo>
                  <a:lnTo>
                    <a:pt x="28052" y="171373"/>
                  </a:lnTo>
                  <a:lnTo>
                    <a:pt x="30033" y="211335"/>
                  </a:lnTo>
                  <a:lnTo>
                    <a:pt x="30496" y="244425"/>
                  </a:lnTo>
                  <a:lnTo>
                    <a:pt x="30702" y="278417"/>
                  </a:lnTo>
                  <a:lnTo>
                    <a:pt x="30818" y="321762"/>
                  </a:lnTo>
                  <a:lnTo>
                    <a:pt x="30857" y="368433"/>
                  </a:lnTo>
                  <a:lnTo>
                    <a:pt x="25399" y="412546"/>
                  </a:lnTo>
                  <a:lnTo>
                    <a:pt x="24399" y="412320"/>
                  </a:lnTo>
                  <a:lnTo>
                    <a:pt x="21407" y="406424"/>
                  </a:lnTo>
                  <a:lnTo>
                    <a:pt x="18807" y="361455"/>
                  </a:lnTo>
                  <a:lnTo>
                    <a:pt x="20175" y="315988"/>
                  </a:lnTo>
                  <a:lnTo>
                    <a:pt x="30401" y="282626"/>
                  </a:lnTo>
                  <a:lnTo>
                    <a:pt x="45310" y="260685"/>
                  </a:lnTo>
                  <a:lnTo>
                    <a:pt x="63133" y="247520"/>
                  </a:lnTo>
                  <a:lnTo>
                    <a:pt x="81820" y="239150"/>
                  </a:lnTo>
                  <a:lnTo>
                    <a:pt x="110875" y="238944"/>
                  </a:lnTo>
                  <a:lnTo>
                    <a:pt x="139553" y="246722"/>
                  </a:lnTo>
                  <a:lnTo>
                    <a:pt x="162554" y="261335"/>
                  </a:lnTo>
                  <a:lnTo>
                    <a:pt x="172415" y="272997"/>
                  </a:lnTo>
                  <a:lnTo>
                    <a:pt x="179149" y="287353"/>
                  </a:lnTo>
                  <a:lnTo>
                    <a:pt x="187340" y="329181"/>
                  </a:lnTo>
                  <a:lnTo>
                    <a:pt x="187194" y="349718"/>
                  </a:lnTo>
                  <a:lnTo>
                    <a:pt x="182425" y="368253"/>
                  </a:lnTo>
                  <a:lnTo>
                    <a:pt x="165065" y="394554"/>
                  </a:lnTo>
                  <a:lnTo>
                    <a:pt x="142047" y="413479"/>
                  </a:lnTo>
                  <a:lnTo>
                    <a:pt x="101669" y="426741"/>
                  </a:lnTo>
                  <a:lnTo>
                    <a:pt x="78813" y="428974"/>
                  </a:lnTo>
                  <a:lnTo>
                    <a:pt x="36157" y="423765"/>
                  </a:lnTo>
                  <a:lnTo>
                    <a:pt x="28044" y="421916"/>
                  </a:lnTo>
                  <a:lnTo>
                    <a:pt x="21929" y="418566"/>
                  </a:lnTo>
                  <a:lnTo>
                    <a:pt x="13254" y="409199"/>
                  </a:lnTo>
                  <a:lnTo>
                    <a:pt x="12775" y="404445"/>
                  </a:lnTo>
                  <a:lnTo>
                    <a:pt x="30867" y="38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226"/>
            <p:cNvSpPr/>
            <p:nvPr>
              <p:custDataLst>
                <p:tags r:id="rId99"/>
              </p:custDataLst>
            </p:nvPr>
          </p:nvSpPr>
          <p:spPr>
            <a:xfrm>
              <a:off x="2228850" y="52197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0"/>
                  </a:moveTo>
                  <a:lnTo>
                    <a:pt x="19050" y="0"/>
                  </a:lnTo>
                  <a:lnTo>
                    <a:pt x="12142" y="16959"/>
                  </a:lnTo>
                  <a:lnTo>
                    <a:pt x="4123" y="30474"/>
                  </a:lnTo>
                  <a:lnTo>
                    <a:pt x="241" y="7589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227"/>
            <p:cNvSpPr/>
            <p:nvPr>
              <p:custDataLst>
                <p:tags r:id="rId100"/>
              </p:custDataLst>
            </p:nvPr>
          </p:nvSpPr>
          <p:spPr>
            <a:xfrm>
              <a:off x="2241550" y="5072040"/>
              <a:ext cx="6351" cy="46061"/>
            </a:xfrm>
            <a:custGeom>
              <a:avLst/>
              <a:gdLst/>
              <a:ahLst/>
              <a:cxnLst/>
              <a:rect l="0" t="0" r="0" b="0"/>
              <a:pathLst>
                <a:path w="6351" h="46061">
                  <a:moveTo>
                    <a:pt x="0" y="46060"/>
                  </a:moveTo>
                  <a:lnTo>
                    <a:pt x="0" y="46060"/>
                  </a:lnTo>
                  <a:lnTo>
                    <a:pt x="0" y="1312"/>
                  </a:lnTo>
                  <a:lnTo>
                    <a:pt x="706" y="0"/>
                  </a:lnTo>
                  <a:lnTo>
                    <a:pt x="6350" y="1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228"/>
            <p:cNvSpPr/>
            <p:nvPr>
              <p:custDataLst>
                <p:tags r:id="rId101"/>
              </p:custDataLst>
            </p:nvPr>
          </p:nvSpPr>
          <p:spPr>
            <a:xfrm>
              <a:off x="2293908" y="5179668"/>
              <a:ext cx="163543" cy="126163"/>
            </a:xfrm>
            <a:custGeom>
              <a:avLst/>
              <a:gdLst/>
              <a:ahLst/>
              <a:cxnLst/>
              <a:rect l="0" t="0" r="0" b="0"/>
              <a:pathLst>
                <a:path w="163543" h="126163">
                  <a:moveTo>
                    <a:pt x="125442" y="52732"/>
                  </a:moveTo>
                  <a:lnTo>
                    <a:pt x="125442" y="52732"/>
                  </a:lnTo>
                  <a:lnTo>
                    <a:pt x="125442" y="49361"/>
                  </a:lnTo>
                  <a:lnTo>
                    <a:pt x="116714" y="36126"/>
                  </a:lnTo>
                  <a:lnTo>
                    <a:pt x="112508" y="20530"/>
                  </a:lnTo>
                  <a:lnTo>
                    <a:pt x="106523" y="11138"/>
                  </a:lnTo>
                  <a:lnTo>
                    <a:pt x="97278" y="4142"/>
                  </a:lnTo>
                  <a:lnTo>
                    <a:pt x="91849" y="1289"/>
                  </a:lnTo>
                  <a:lnTo>
                    <a:pt x="78292" y="0"/>
                  </a:lnTo>
                  <a:lnTo>
                    <a:pt x="63564" y="2484"/>
                  </a:lnTo>
                  <a:lnTo>
                    <a:pt x="34981" y="17459"/>
                  </a:lnTo>
                  <a:lnTo>
                    <a:pt x="12480" y="33849"/>
                  </a:lnTo>
                  <a:lnTo>
                    <a:pt x="6328" y="44810"/>
                  </a:lnTo>
                  <a:lnTo>
                    <a:pt x="1947" y="59794"/>
                  </a:lnTo>
                  <a:lnTo>
                    <a:pt x="0" y="78213"/>
                  </a:lnTo>
                  <a:lnTo>
                    <a:pt x="4779" y="96277"/>
                  </a:lnTo>
                  <a:lnTo>
                    <a:pt x="9017" y="105045"/>
                  </a:lnTo>
                  <a:lnTo>
                    <a:pt x="13958" y="110890"/>
                  </a:lnTo>
                  <a:lnTo>
                    <a:pt x="25093" y="117387"/>
                  </a:lnTo>
                  <a:lnTo>
                    <a:pt x="50005" y="117671"/>
                  </a:lnTo>
                  <a:lnTo>
                    <a:pt x="65809" y="111226"/>
                  </a:lnTo>
                  <a:lnTo>
                    <a:pt x="110701" y="79781"/>
                  </a:lnTo>
                  <a:lnTo>
                    <a:pt x="112087" y="81348"/>
                  </a:lnTo>
                  <a:lnTo>
                    <a:pt x="127616" y="119584"/>
                  </a:lnTo>
                  <a:lnTo>
                    <a:pt x="131830" y="122700"/>
                  </a:lnTo>
                  <a:lnTo>
                    <a:pt x="144039" y="126162"/>
                  </a:lnTo>
                  <a:lnTo>
                    <a:pt x="163542" y="122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495"/>
          <p:cNvGrpSpPr/>
          <p:nvPr/>
        </p:nvGrpSpPr>
        <p:grpSpPr>
          <a:xfrm>
            <a:off x="7620000" y="4218768"/>
            <a:ext cx="848343" cy="454833"/>
            <a:chOff x="7620000" y="4218768"/>
            <a:chExt cx="848343" cy="454833"/>
          </a:xfrm>
        </p:grpSpPr>
        <p:sp>
          <p:nvSpPr>
            <p:cNvPr id="215" name="SMARTInkShape-2229"/>
            <p:cNvSpPr/>
            <p:nvPr>
              <p:custDataLst>
                <p:tags r:id="rId89"/>
              </p:custDataLst>
            </p:nvPr>
          </p:nvSpPr>
          <p:spPr>
            <a:xfrm>
              <a:off x="8004843" y="4261995"/>
              <a:ext cx="85058" cy="246506"/>
            </a:xfrm>
            <a:custGeom>
              <a:avLst/>
              <a:gdLst/>
              <a:ahLst/>
              <a:cxnLst/>
              <a:rect l="0" t="0" r="0" b="0"/>
              <a:pathLst>
                <a:path w="85058" h="246506">
                  <a:moveTo>
                    <a:pt x="85057" y="11555"/>
                  </a:moveTo>
                  <a:lnTo>
                    <a:pt x="85057" y="11555"/>
                  </a:lnTo>
                  <a:lnTo>
                    <a:pt x="85055" y="2717"/>
                  </a:lnTo>
                  <a:lnTo>
                    <a:pt x="84352" y="1430"/>
                  </a:lnTo>
                  <a:lnTo>
                    <a:pt x="83175" y="572"/>
                  </a:lnTo>
                  <a:lnTo>
                    <a:pt x="81686" y="0"/>
                  </a:lnTo>
                  <a:lnTo>
                    <a:pt x="69477" y="2565"/>
                  </a:lnTo>
                  <a:lnTo>
                    <a:pt x="52454" y="14536"/>
                  </a:lnTo>
                  <a:lnTo>
                    <a:pt x="28443" y="52752"/>
                  </a:lnTo>
                  <a:lnTo>
                    <a:pt x="14581" y="88674"/>
                  </a:lnTo>
                  <a:lnTo>
                    <a:pt x="3219" y="133091"/>
                  </a:lnTo>
                  <a:lnTo>
                    <a:pt x="0" y="150943"/>
                  </a:lnTo>
                  <a:lnTo>
                    <a:pt x="1803" y="191253"/>
                  </a:lnTo>
                  <a:lnTo>
                    <a:pt x="3605" y="206426"/>
                  </a:lnTo>
                  <a:lnTo>
                    <a:pt x="9110" y="220226"/>
                  </a:lnTo>
                  <a:lnTo>
                    <a:pt x="23513" y="236523"/>
                  </a:lnTo>
                  <a:lnTo>
                    <a:pt x="78707" y="246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230"/>
            <p:cNvSpPr/>
            <p:nvPr>
              <p:custDataLst>
                <p:tags r:id="rId90"/>
              </p:custDataLst>
            </p:nvPr>
          </p:nvSpPr>
          <p:spPr>
            <a:xfrm>
              <a:off x="8125247" y="4327042"/>
              <a:ext cx="199604" cy="162409"/>
            </a:xfrm>
            <a:custGeom>
              <a:avLst/>
              <a:gdLst/>
              <a:ahLst/>
              <a:cxnLst/>
              <a:rect l="0" t="0" r="0" b="0"/>
              <a:pathLst>
                <a:path w="199604" h="162409">
                  <a:moveTo>
                    <a:pt x="199603" y="3658"/>
                  </a:moveTo>
                  <a:lnTo>
                    <a:pt x="199603" y="3658"/>
                  </a:lnTo>
                  <a:lnTo>
                    <a:pt x="199603" y="287"/>
                  </a:lnTo>
                  <a:lnTo>
                    <a:pt x="198898" y="0"/>
                  </a:lnTo>
                  <a:lnTo>
                    <a:pt x="184023" y="9779"/>
                  </a:lnTo>
                  <a:lnTo>
                    <a:pt x="149457" y="52124"/>
                  </a:lnTo>
                  <a:lnTo>
                    <a:pt x="118105" y="96000"/>
                  </a:lnTo>
                  <a:lnTo>
                    <a:pt x="90249" y="124055"/>
                  </a:lnTo>
                  <a:lnTo>
                    <a:pt x="75271" y="133838"/>
                  </a:lnTo>
                  <a:lnTo>
                    <a:pt x="67326" y="135600"/>
                  </a:lnTo>
                  <a:lnTo>
                    <a:pt x="50973" y="133795"/>
                  </a:lnTo>
                  <a:lnTo>
                    <a:pt x="36179" y="126408"/>
                  </a:lnTo>
                  <a:lnTo>
                    <a:pt x="15949" y="108467"/>
                  </a:lnTo>
                  <a:lnTo>
                    <a:pt x="5089" y="94690"/>
                  </a:lnTo>
                  <a:lnTo>
                    <a:pt x="264" y="83863"/>
                  </a:lnTo>
                  <a:lnTo>
                    <a:pt x="0" y="74347"/>
                  </a:lnTo>
                  <a:lnTo>
                    <a:pt x="916" y="69834"/>
                  </a:lnTo>
                  <a:lnTo>
                    <a:pt x="4351" y="67531"/>
                  </a:lnTo>
                  <a:lnTo>
                    <a:pt x="15693" y="66853"/>
                  </a:lnTo>
                  <a:lnTo>
                    <a:pt x="34574" y="73810"/>
                  </a:lnTo>
                  <a:lnTo>
                    <a:pt x="81060" y="103269"/>
                  </a:lnTo>
                  <a:lnTo>
                    <a:pt x="125680" y="139850"/>
                  </a:lnTo>
                  <a:lnTo>
                    <a:pt x="155153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231"/>
            <p:cNvSpPr/>
            <p:nvPr>
              <p:custDataLst>
                <p:tags r:id="rId91"/>
              </p:custDataLst>
            </p:nvPr>
          </p:nvSpPr>
          <p:spPr>
            <a:xfrm>
              <a:off x="8362950" y="4229983"/>
              <a:ext cx="105393" cy="335668"/>
            </a:xfrm>
            <a:custGeom>
              <a:avLst/>
              <a:gdLst/>
              <a:ahLst/>
              <a:cxnLst/>
              <a:rect l="0" t="0" r="0" b="0"/>
              <a:pathLst>
                <a:path w="105393" h="335668">
                  <a:moveTo>
                    <a:pt x="44450" y="5467"/>
                  </a:moveTo>
                  <a:lnTo>
                    <a:pt x="44450" y="5467"/>
                  </a:lnTo>
                  <a:lnTo>
                    <a:pt x="56383" y="441"/>
                  </a:lnTo>
                  <a:lnTo>
                    <a:pt x="58755" y="0"/>
                  </a:lnTo>
                  <a:lnTo>
                    <a:pt x="67035" y="8916"/>
                  </a:lnTo>
                  <a:lnTo>
                    <a:pt x="86227" y="43386"/>
                  </a:lnTo>
                  <a:lnTo>
                    <a:pt x="99316" y="80516"/>
                  </a:lnTo>
                  <a:lnTo>
                    <a:pt x="105392" y="112684"/>
                  </a:lnTo>
                  <a:lnTo>
                    <a:pt x="103822" y="156944"/>
                  </a:lnTo>
                  <a:lnTo>
                    <a:pt x="96943" y="190147"/>
                  </a:lnTo>
                  <a:lnTo>
                    <a:pt x="86830" y="223015"/>
                  </a:lnTo>
                  <a:lnTo>
                    <a:pt x="69236" y="266462"/>
                  </a:lnTo>
                  <a:lnTo>
                    <a:pt x="41390" y="305308"/>
                  </a:lnTo>
                  <a:lnTo>
                    <a:pt x="0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232"/>
            <p:cNvSpPr/>
            <p:nvPr>
              <p:custDataLst>
                <p:tags r:id="rId92"/>
              </p:custDataLst>
            </p:nvPr>
          </p:nvSpPr>
          <p:spPr>
            <a:xfrm>
              <a:off x="7620000" y="4241800"/>
              <a:ext cx="63501" cy="292101"/>
            </a:xfrm>
            <a:custGeom>
              <a:avLst/>
              <a:gdLst/>
              <a:ahLst/>
              <a:cxnLst/>
              <a:rect l="0" t="0" r="0" b="0"/>
              <a:pathLst>
                <a:path w="63501" h="292101">
                  <a:moveTo>
                    <a:pt x="63500" y="0"/>
                  </a:moveTo>
                  <a:lnTo>
                    <a:pt x="63500" y="0"/>
                  </a:lnTo>
                  <a:lnTo>
                    <a:pt x="60129" y="3371"/>
                  </a:lnTo>
                  <a:lnTo>
                    <a:pt x="54661" y="15580"/>
                  </a:lnTo>
                  <a:lnTo>
                    <a:pt x="51307" y="55499"/>
                  </a:lnTo>
                  <a:lnTo>
                    <a:pt x="46503" y="102533"/>
                  </a:lnTo>
                  <a:lnTo>
                    <a:pt x="43647" y="141074"/>
                  </a:lnTo>
                  <a:lnTo>
                    <a:pt x="34491" y="186517"/>
                  </a:lnTo>
                  <a:lnTo>
                    <a:pt x="23547" y="225303"/>
                  </a:lnTo>
                  <a:lnTo>
                    <a:pt x="10897" y="268801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233"/>
            <p:cNvSpPr/>
            <p:nvPr>
              <p:custDataLst>
                <p:tags r:id="rId93"/>
              </p:custDataLst>
            </p:nvPr>
          </p:nvSpPr>
          <p:spPr>
            <a:xfrm>
              <a:off x="7648091" y="4218768"/>
              <a:ext cx="181460" cy="86533"/>
            </a:xfrm>
            <a:custGeom>
              <a:avLst/>
              <a:gdLst/>
              <a:ahLst/>
              <a:cxnLst/>
              <a:rect l="0" t="0" r="0" b="0"/>
              <a:pathLst>
                <a:path w="181460" h="86533">
                  <a:moveTo>
                    <a:pt x="3659" y="86532"/>
                  </a:moveTo>
                  <a:lnTo>
                    <a:pt x="3659" y="86532"/>
                  </a:lnTo>
                  <a:lnTo>
                    <a:pt x="2954" y="80051"/>
                  </a:lnTo>
                  <a:lnTo>
                    <a:pt x="0" y="65562"/>
                  </a:lnTo>
                  <a:lnTo>
                    <a:pt x="1563" y="53929"/>
                  </a:lnTo>
                  <a:lnTo>
                    <a:pt x="13151" y="35479"/>
                  </a:lnTo>
                  <a:lnTo>
                    <a:pt x="24105" y="26683"/>
                  </a:lnTo>
                  <a:lnTo>
                    <a:pt x="65488" y="8565"/>
                  </a:lnTo>
                  <a:lnTo>
                    <a:pt x="108770" y="0"/>
                  </a:lnTo>
                  <a:lnTo>
                    <a:pt x="155028" y="1471"/>
                  </a:lnTo>
                  <a:lnTo>
                    <a:pt x="181459" y="10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234"/>
            <p:cNvSpPr/>
            <p:nvPr>
              <p:custDataLst>
                <p:tags r:id="rId94"/>
              </p:custDataLst>
            </p:nvPr>
          </p:nvSpPr>
          <p:spPr>
            <a:xfrm>
              <a:off x="7623861" y="4368800"/>
              <a:ext cx="180290" cy="30400"/>
            </a:xfrm>
            <a:custGeom>
              <a:avLst/>
              <a:gdLst/>
              <a:ahLst/>
              <a:cxnLst/>
              <a:rect l="0" t="0" r="0" b="0"/>
              <a:pathLst>
                <a:path w="180290" h="30400">
                  <a:moveTo>
                    <a:pt x="8839" y="12700"/>
                  </a:moveTo>
                  <a:lnTo>
                    <a:pt x="8839" y="12700"/>
                  </a:lnTo>
                  <a:lnTo>
                    <a:pt x="3770" y="18475"/>
                  </a:lnTo>
                  <a:lnTo>
                    <a:pt x="0" y="24909"/>
                  </a:lnTo>
                  <a:lnTo>
                    <a:pt x="124" y="27189"/>
                  </a:lnTo>
                  <a:lnTo>
                    <a:pt x="1618" y="28709"/>
                  </a:lnTo>
                  <a:lnTo>
                    <a:pt x="7746" y="30399"/>
                  </a:lnTo>
                  <a:lnTo>
                    <a:pt x="51787" y="28201"/>
                  </a:lnTo>
                  <a:lnTo>
                    <a:pt x="94314" y="19488"/>
                  </a:lnTo>
                  <a:lnTo>
                    <a:pt x="1802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235"/>
            <p:cNvSpPr/>
            <p:nvPr>
              <p:custDataLst>
                <p:tags r:id="rId95"/>
              </p:custDataLst>
            </p:nvPr>
          </p:nvSpPr>
          <p:spPr>
            <a:xfrm>
              <a:off x="7740650" y="4527550"/>
              <a:ext cx="95251" cy="120651"/>
            </a:xfrm>
            <a:custGeom>
              <a:avLst/>
              <a:gdLst/>
              <a:ahLst/>
              <a:cxnLst/>
              <a:rect l="0" t="0" r="0" b="0"/>
              <a:pathLst>
                <a:path w="95251" h="120651">
                  <a:moveTo>
                    <a:pt x="0" y="0"/>
                  </a:moveTo>
                  <a:lnTo>
                    <a:pt x="0" y="0"/>
                  </a:lnTo>
                  <a:lnTo>
                    <a:pt x="12209" y="15580"/>
                  </a:lnTo>
                  <a:lnTo>
                    <a:pt x="43970" y="62374"/>
                  </a:lnTo>
                  <a:lnTo>
                    <a:pt x="74271" y="108195"/>
                  </a:lnTo>
                  <a:lnTo>
                    <a:pt x="952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236"/>
            <p:cNvSpPr/>
            <p:nvPr>
              <p:custDataLst>
                <p:tags r:id="rId96"/>
              </p:custDataLst>
            </p:nvPr>
          </p:nvSpPr>
          <p:spPr>
            <a:xfrm>
              <a:off x="7715250" y="4544780"/>
              <a:ext cx="152401" cy="128821"/>
            </a:xfrm>
            <a:custGeom>
              <a:avLst/>
              <a:gdLst/>
              <a:ahLst/>
              <a:cxnLst/>
              <a:rect l="0" t="0" r="0" b="0"/>
              <a:pathLst>
                <a:path w="152401" h="128821">
                  <a:moveTo>
                    <a:pt x="152400" y="8170"/>
                  </a:moveTo>
                  <a:lnTo>
                    <a:pt x="152400" y="8170"/>
                  </a:lnTo>
                  <a:lnTo>
                    <a:pt x="149029" y="1428"/>
                  </a:lnTo>
                  <a:lnTo>
                    <a:pt x="146625" y="147"/>
                  </a:lnTo>
                  <a:lnTo>
                    <a:pt x="143611" y="0"/>
                  </a:lnTo>
                  <a:lnTo>
                    <a:pt x="128634" y="4831"/>
                  </a:lnTo>
                  <a:lnTo>
                    <a:pt x="85996" y="39859"/>
                  </a:lnTo>
                  <a:lnTo>
                    <a:pt x="39285" y="83482"/>
                  </a:lnTo>
                  <a:lnTo>
                    <a:pt x="0" y="128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496"/>
          <p:cNvGrpSpPr/>
          <p:nvPr/>
        </p:nvGrpSpPr>
        <p:grpSpPr>
          <a:xfrm>
            <a:off x="7068432" y="4248150"/>
            <a:ext cx="176919" cy="132750"/>
            <a:chOff x="7068432" y="4248150"/>
            <a:chExt cx="176919" cy="132750"/>
          </a:xfrm>
        </p:grpSpPr>
        <p:sp>
          <p:nvSpPr>
            <p:cNvPr id="224" name="SMARTInkShape-2237"/>
            <p:cNvSpPr/>
            <p:nvPr>
              <p:custDataLst>
                <p:tags r:id="rId87"/>
              </p:custDataLst>
            </p:nvPr>
          </p:nvSpPr>
          <p:spPr>
            <a:xfrm>
              <a:off x="7068432" y="4248150"/>
              <a:ext cx="151519" cy="25401"/>
            </a:xfrm>
            <a:custGeom>
              <a:avLst/>
              <a:gdLst/>
              <a:ahLst/>
              <a:cxnLst/>
              <a:rect l="0" t="0" r="0" b="0"/>
              <a:pathLst>
                <a:path w="151519" h="25401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441" y="8789"/>
                  </a:lnTo>
                  <a:lnTo>
                    <a:pt x="0" y="12209"/>
                  </a:lnTo>
                  <a:lnTo>
                    <a:pt x="412" y="14489"/>
                  </a:lnTo>
                  <a:lnTo>
                    <a:pt x="1391" y="16009"/>
                  </a:lnTo>
                  <a:lnTo>
                    <a:pt x="5773" y="18404"/>
                  </a:lnTo>
                  <a:lnTo>
                    <a:pt x="14775" y="21820"/>
                  </a:lnTo>
                  <a:lnTo>
                    <a:pt x="57375" y="24693"/>
                  </a:lnTo>
                  <a:lnTo>
                    <a:pt x="94696" y="25190"/>
                  </a:lnTo>
                  <a:lnTo>
                    <a:pt x="151518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238"/>
            <p:cNvSpPr/>
            <p:nvPr>
              <p:custDataLst>
                <p:tags r:id="rId88"/>
              </p:custDataLst>
            </p:nvPr>
          </p:nvSpPr>
          <p:spPr>
            <a:xfrm>
              <a:off x="7071411" y="4362450"/>
              <a:ext cx="173940" cy="18450"/>
            </a:xfrm>
            <a:custGeom>
              <a:avLst/>
              <a:gdLst/>
              <a:ahLst/>
              <a:cxnLst/>
              <a:rect l="0" t="0" r="0" b="0"/>
              <a:pathLst>
                <a:path w="173940" h="18450">
                  <a:moveTo>
                    <a:pt x="8839" y="0"/>
                  </a:moveTo>
                  <a:lnTo>
                    <a:pt x="8839" y="0"/>
                  </a:lnTo>
                  <a:lnTo>
                    <a:pt x="3770" y="5775"/>
                  </a:lnTo>
                  <a:lnTo>
                    <a:pt x="0" y="12209"/>
                  </a:lnTo>
                  <a:lnTo>
                    <a:pt x="829" y="14489"/>
                  </a:lnTo>
                  <a:lnTo>
                    <a:pt x="3499" y="16009"/>
                  </a:lnTo>
                  <a:lnTo>
                    <a:pt x="26362" y="18449"/>
                  </a:lnTo>
                  <a:lnTo>
                    <a:pt x="66785" y="18226"/>
                  </a:lnTo>
                  <a:lnTo>
                    <a:pt x="107173" y="14000"/>
                  </a:lnTo>
                  <a:lnTo>
                    <a:pt x="152081" y="8507"/>
                  </a:lnTo>
                  <a:lnTo>
                    <a:pt x="17393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497"/>
          <p:cNvGrpSpPr/>
          <p:nvPr/>
        </p:nvGrpSpPr>
        <p:grpSpPr>
          <a:xfrm>
            <a:off x="8672701" y="3047356"/>
            <a:ext cx="706184" cy="483245"/>
            <a:chOff x="8672701" y="3047356"/>
            <a:chExt cx="706184" cy="483245"/>
          </a:xfrm>
        </p:grpSpPr>
        <p:sp>
          <p:nvSpPr>
            <p:cNvPr id="227" name="SMARTInkShape-2239"/>
            <p:cNvSpPr/>
            <p:nvPr>
              <p:custDataLst>
                <p:tags r:id="rId84"/>
              </p:custDataLst>
            </p:nvPr>
          </p:nvSpPr>
          <p:spPr>
            <a:xfrm>
              <a:off x="8672701" y="3178234"/>
              <a:ext cx="223650" cy="223145"/>
            </a:xfrm>
            <a:custGeom>
              <a:avLst/>
              <a:gdLst/>
              <a:ahLst/>
              <a:cxnLst/>
              <a:rect l="0" t="0" r="0" b="0"/>
              <a:pathLst>
                <a:path w="223650" h="223145">
                  <a:moveTo>
                    <a:pt x="191899" y="28516"/>
                  </a:moveTo>
                  <a:lnTo>
                    <a:pt x="191899" y="28516"/>
                  </a:lnTo>
                  <a:lnTo>
                    <a:pt x="195269" y="25145"/>
                  </a:lnTo>
                  <a:lnTo>
                    <a:pt x="204764" y="2455"/>
                  </a:lnTo>
                  <a:lnTo>
                    <a:pt x="206826" y="558"/>
                  </a:lnTo>
                  <a:lnTo>
                    <a:pt x="208200" y="0"/>
                  </a:lnTo>
                  <a:lnTo>
                    <a:pt x="209117" y="333"/>
                  </a:lnTo>
                  <a:lnTo>
                    <a:pt x="209727" y="1260"/>
                  </a:lnTo>
                  <a:lnTo>
                    <a:pt x="200473" y="12679"/>
                  </a:lnTo>
                  <a:lnTo>
                    <a:pt x="176973" y="30431"/>
                  </a:lnTo>
                  <a:lnTo>
                    <a:pt x="129664" y="51773"/>
                  </a:lnTo>
                  <a:lnTo>
                    <a:pt x="83344" y="66262"/>
                  </a:lnTo>
                  <a:lnTo>
                    <a:pt x="36632" y="79120"/>
                  </a:lnTo>
                  <a:lnTo>
                    <a:pt x="11760" y="90468"/>
                  </a:lnTo>
                  <a:lnTo>
                    <a:pt x="6190" y="95217"/>
                  </a:lnTo>
                  <a:lnTo>
                    <a:pt x="0" y="106139"/>
                  </a:lnTo>
                  <a:lnTo>
                    <a:pt x="1172" y="112720"/>
                  </a:lnTo>
                  <a:lnTo>
                    <a:pt x="9999" y="127558"/>
                  </a:lnTo>
                  <a:lnTo>
                    <a:pt x="54874" y="159648"/>
                  </a:lnTo>
                  <a:lnTo>
                    <a:pt x="96707" y="181732"/>
                  </a:lnTo>
                  <a:lnTo>
                    <a:pt x="134765" y="196836"/>
                  </a:lnTo>
                  <a:lnTo>
                    <a:pt x="177529" y="213857"/>
                  </a:lnTo>
                  <a:lnTo>
                    <a:pt x="195872" y="221956"/>
                  </a:lnTo>
                  <a:lnTo>
                    <a:pt x="205659" y="223144"/>
                  </a:lnTo>
                  <a:lnTo>
                    <a:pt x="223649" y="219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240"/>
            <p:cNvSpPr/>
            <p:nvPr>
              <p:custDataLst>
                <p:tags r:id="rId85"/>
              </p:custDataLst>
            </p:nvPr>
          </p:nvSpPr>
          <p:spPr>
            <a:xfrm>
              <a:off x="8974363" y="3175000"/>
              <a:ext cx="225905" cy="228601"/>
            </a:xfrm>
            <a:custGeom>
              <a:avLst/>
              <a:gdLst/>
              <a:ahLst/>
              <a:cxnLst/>
              <a:rect l="0" t="0" r="0" b="0"/>
              <a:pathLst>
                <a:path w="225905" h="228601">
                  <a:moveTo>
                    <a:pt x="220437" y="0"/>
                  </a:moveTo>
                  <a:lnTo>
                    <a:pt x="220437" y="0"/>
                  </a:lnTo>
                  <a:lnTo>
                    <a:pt x="225904" y="0"/>
                  </a:lnTo>
                  <a:lnTo>
                    <a:pt x="193539" y="45434"/>
                  </a:lnTo>
                  <a:lnTo>
                    <a:pt x="166235" y="85606"/>
                  </a:lnTo>
                  <a:lnTo>
                    <a:pt x="127560" y="129389"/>
                  </a:lnTo>
                  <a:lnTo>
                    <a:pt x="90377" y="159204"/>
                  </a:lnTo>
                  <a:lnTo>
                    <a:pt x="70205" y="166007"/>
                  </a:lnTo>
                  <a:lnTo>
                    <a:pt x="58899" y="167822"/>
                  </a:lnTo>
                  <a:lnTo>
                    <a:pt x="40693" y="164193"/>
                  </a:lnTo>
                  <a:lnTo>
                    <a:pt x="15127" y="151357"/>
                  </a:lnTo>
                  <a:lnTo>
                    <a:pt x="7362" y="142765"/>
                  </a:lnTo>
                  <a:lnTo>
                    <a:pt x="2265" y="131890"/>
                  </a:lnTo>
                  <a:lnTo>
                    <a:pt x="0" y="120001"/>
                  </a:lnTo>
                  <a:lnTo>
                    <a:pt x="4638" y="105780"/>
                  </a:lnTo>
                  <a:lnTo>
                    <a:pt x="8837" y="98037"/>
                  </a:lnTo>
                  <a:lnTo>
                    <a:pt x="13047" y="93580"/>
                  </a:lnTo>
                  <a:lnTo>
                    <a:pt x="17266" y="91314"/>
                  </a:lnTo>
                  <a:lnTo>
                    <a:pt x="21489" y="90510"/>
                  </a:lnTo>
                  <a:lnTo>
                    <a:pt x="47660" y="99490"/>
                  </a:lnTo>
                  <a:lnTo>
                    <a:pt x="92984" y="129440"/>
                  </a:lnTo>
                  <a:lnTo>
                    <a:pt x="138371" y="172104"/>
                  </a:lnTo>
                  <a:lnTo>
                    <a:pt x="170828" y="205813"/>
                  </a:lnTo>
                  <a:lnTo>
                    <a:pt x="182337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241"/>
            <p:cNvSpPr/>
            <p:nvPr>
              <p:custDataLst>
                <p:tags r:id="rId86"/>
              </p:custDataLst>
            </p:nvPr>
          </p:nvSpPr>
          <p:spPr>
            <a:xfrm>
              <a:off x="9277350" y="3047356"/>
              <a:ext cx="101535" cy="483245"/>
            </a:xfrm>
            <a:custGeom>
              <a:avLst/>
              <a:gdLst/>
              <a:ahLst/>
              <a:cxnLst/>
              <a:rect l="0" t="0" r="0" b="0"/>
              <a:pathLst>
                <a:path w="101535" h="483245">
                  <a:moveTo>
                    <a:pt x="31750" y="26044"/>
                  </a:moveTo>
                  <a:lnTo>
                    <a:pt x="31750" y="26044"/>
                  </a:lnTo>
                  <a:lnTo>
                    <a:pt x="35120" y="15931"/>
                  </a:lnTo>
                  <a:lnTo>
                    <a:pt x="42420" y="7203"/>
                  </a:lnTo>
                  <a:lnTo>
                    <a:pt x="51307" y="737"/>
                  </a:lnTo>
                  <a:lnTo>
                    <a:pt x="54667" y="0"/>
                  </a:lnTo>
                  <a:lnTo>
                    <a:pt x="57611" y="215"/>
                  </a:lnTo>
                  <a:lnTo>
                    <a:pt x="71868" y="20743"/>
                  </a:lnTo>
                  <a:lnTo>
                    <a:pt x="89169" y="64900"/>
                  </a:lnTo>
                  <a:lnTo>
                    <a:pt x="94152" y="101135"/>
                  </a:lnTo>
                  <a:lnTo>
                    <a:pt x="97820" y="135853"/>
                  </a:lnTo>
                  <a:lnTo>
                    <a:pt x="99920" y="174802"/>
                  </a:lnTo>
                  <a:lnTo>
                    <a:pt x="100854" y="212809"/>
                  </a:lnTo>
                  <a:lnTo>
                    <a:pt x="101379" y="258005"/>
                  </a:lnTo>
                  <a:lnTo>
                    <a:pt x="101534" y="297503"/>
                  </a:lnTo>
                  <a:lnTo>
                    <a:pt x="100875" y="334684"/>
                  </a:lnTo>
                  <a:lnTo>
                    <a:pt x="98220" y="367123"/>
                  </a:lnTo>
                  <a:lnTo>
                    <a:pt x="90925" y="400825"/>
                  </a:lnTo>
                  <a:lnTo>
                    <a:pt x="76799" y="440244"/>
                  </a:lnTo>
                  <a:lnTo>
                    <a:pt x="52644" y="472947"/>
                  </a:lnTo>
                  <a:lnTo>
                    <a:pt x="43561" y="477790"/>
                  </a:lnTo>
                  <a:lnTo>
                    <a:pt x="0" y="483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498"/>
          <p:cNvGrpSpPr/>
          <p:nvPr/>
        </p:nvGrpSpPr>
        <p:grpSpPr>
          <a:xfrm>
            <a:off x="7518398" y="3019587"/>
            <a:ext cx="900821" cy="470588"/>
            <a:chOff x="7518398" y="3019587"/>
            <a:chExt cx="900821" cy="470588"/>
          </a:xfrm>
        </p:grpSpPr>
        <p:sp>
          <p:nvSpPr>
            <p:cNvPr id="231" name="SMARTInkShape-2242"/>
            <p:cNvSpPr/>
            <p:nvPr>
              <p:custDataLst>
                <p:tags r:id="rId78"/>
              </p:custDataLst>
            </p:nvPr>
          </p:nvSpPr>
          <p:spPr>
            <a:xfrm>
              <a:off x="8128000" y="3155950"/>
              <a:ext cx="184151" cy="241301"/>
            </a:xfrm>
            <a:custGeom>
              <a:avLst/>
              <a:gdLst/>
              <a:ahLst/>
              <a:cxnLst/>
              <a:rect l="0" t="0" r="0" b="0"/>
              <a:pathLst>
                <a:path w="184151" h="24130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21047" y="10113"/>
                  </a:lnTo>
                  <a:lnTo>
                    <a:pt x="59851" y="49266"/>
                  </a:lnTo>
                  <a:lnTo>
                    <a:pt x="100988" y="96198"/>
                  </a:lnTo>
                  <a:lnTo>
                    <a:pt x="125330" y="133317"/>
                  </a:lnTo>
                  <a:lnTo>
                    <a:pt x="149709" y="170735"/>
                  </a:lnTo>
                  <a:lnTo>
                    <a:pt x="177053" y="215997"/>
                  </a:lnTo>
                  <a:lnTo>
                    <a:pt x="18415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243"/>
            <p:cNvSpPr/>
            <p:nvPr>
              <p:custDataLst>
                <p:tags r:id="rId79"/>
              </p:custDataLst>
            </p:nvPr>
          </p:nvSpPr>
          <p:spPr>
            <a:xfrm>
              <a:off x="8152454" y="3144133"/>
              <a:ext cx="216847" cy="259468"/>
            </a:xfrm>
            <a:custGeom>
              <a:avLst/>
              <a:gdLst/>
              <a:ahLst/>
              <a:cxnLst/>
              <a:rect l="0" t="0" r="0" b="0"/>
              <a:pathLst>
                <a:path w="216847" h="259468">
                  <a:moveTo>
                    <a:pt x="216846" y="5467"/>
                  </a:moveTo>
                  <a:lnTo>
                    <a:pt x="216846" y="5467"/>
                  </a:lnTo>
                  <a:lnTo>
                    <a:pt x="204913" y="441"/>
                  </a:lnTo>
                  <a:lnTo>
                    <a:pt x="202541" y="0"/>
                  </a:lnTo>
                  <a:lnTo>
                    <a:pt x="185718" y="9492"/>
                  </a:lnTo>
                  <a:lnTo>
                    <a:pt x="144954" y="51484"/>
                  </a:lnTo>
                  <a:lnTo>
                    <a:pt x="101015" y="97281"/>
                  </a:lnTo>
                  <a:lnTo>
                    <a:pt x="67070" y="139889"/>
                  </a:lnTo>
                  <a:lnTo>
                    <a:pt x="36192" y="179637"/>
                  </a:lnTo>
                  <a:lnTo>
                    <a:pt x="5169" y="226342"/>
                  </a:lnTo>
                  <a:lnTo>
                    <a:pt x="1644" y="231033"/>
                  </a:lnTo>
                  <a:lnTo>
                    <a:pt x="0" y="236278"/>
                  </a:lnTo>
                  <a:lnTo>
                    <a:pt x="946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244"/>
            <p:cNvSpPr/>
            <p:nvPr>
              <p:custDataLst>
                <p:tags r:id="rId80"/>
              </p:custDataLst>
            </p:nvPr>
          </p:nvSpPr>
          <p:spPr>
            <a:xfrm>
              <a:off x="8407400" y="3321050"/>
              <a:ext cx="11819" cy="120651"/>
            </a:xfrm>
            <a:custGeom>
              <a:avLst/>
              <a:gdLst/>
              <a:ahLst/>
              <a:cxnLst/>
              <a:rect l="0" t="0" r="0" b="0"/>
              <a:pathLst>
                <a:path w="11819" h="120651">
                  <a:moveTo>
                    <a:pt x="6350" y="0"/>
                  </a:moveTo>
                  <a:lnTo>
                    <a:pt x="6350" y="0"/>
                  </a:lnTo>
                  <a:lnTo>
                    <a:pt x="9720" y="3371"/>
                  </a:lnTo>
                  <a:lnTo>
                    <a:pt x="11376" y="8789"/>
                  </a:lnTo>
                  <a:lnTo>
                    <a:pt x="11818" y="33613"/>
                  </a:lnTo>
                  <a:lnTo>
                    <a:pt x="3839" y="79233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245"/>
            <p:cNvSpPr/>
            <p:nvPr>
              <p:custDataLst>
                <p:tags r:id="rId81"/>
              </p:custDataLst>
            </p:nvPr>
          </p:nvSpPr>
          <p:spPr>
            <a:xfrm>
              <a:off x="7518398" y="3019587"/>
              <a:ext cx="174337" cy="470588"/>
            </a:xfrm>
            <a:custGeom>
              <a:avLst/>
              <a:gdLst/>
              <a:ahLst/>
              <a:cxnLst/>
              <a:rect l="0" t="0" r="0" b="0"/>
              <a:pathLst>
                <a:path w="174337" h="470588">
                  <a:moveTo>
                    <a:pt x="2" y="168113"/>
                  </a:moveTo>
                  <a:lnTo>
                    <a:pt x="2" y="168113"/>
                  </a:lnTo>
                  <a:lnTo>
                    <a:pt x="0" y="158693"/>
                  </a:lnTo>
                  <a:lnTo>
                    <a:pt x="0" y="159928"/>
                  </a:lnTo>
                  <a:lnTo>
                    <a:pt x="6468" y="205699"/>
                  </a:lnTo>
                  <a:lnTo>
                    <a:pt x="11261" y="252940"/>
                  </a:lnTo>
                  <a:lnTo>
                    <a:pt x="14156" y="288732"/>
                  </a:lnTo>
                  <a:lnTo>
                    <a:pt x="17601" y="327559"/>
                  </a:lnTo>
                  <a:lnTo>
                    <a:pt x="18765" y="365963"/>
                  </a:lnTo>
                  <a:lnTo>
                    <a:pt x="23359" y="408748"/>
                  </a:lnTo>
                  <a:lnTo>
                    <a:pt x="25133" y="453331"/>
                  </a:lnTo>
                  <a:lnTo>
                    <a:pt x="25322" y="470482"/>
                  </a:lnTo>
                  <a:lnTo>
                    <a:pt x="25349" y="470587"/>
                  </a:lnTo>
                  <a:lnTo>
                    <a:pt x="24691" y="423169"/>
                  </a:lnTo>
                  <a:lnTo>
                    <a:pt x="21036" y="376329"/>
                  </a:lnTo>
                  <a:lnTo>
                    <a:pt x="19640" y="330466"/>
                  </a:lnTo>
                  <a:lnTo>
                    <a:pt x="19314" y="288248"/>
                  </a:lnTo>
                  <a:lnTo>
                    <a:pt x="21050" y="252550"/>
                  </a:lnTo>
                  <a:lnTo>
                    <a:pt x="24111" y="208654"/>
                  </a:lnTo>
                  <a:lnTo>
                    <a:pt x="28782" y="166955"/>
                  </a:lnTo>
                  <a:lnTo>
                    <a:pt x="35371" y="135848"/>
                  </a:lnTo>
                  <a:lnTo>
                    <a:pt x="43003" y="98505"/>
                  </a:lnTo>
                  <a:lnTo>
                    <a:pt x="51862" y="58039"/>
                  </a:lnTo>
                  <a:lnTo>
                    <a:pt x="69069" y="24805"/>
                  </a:lnTo>
                  <a:lnTo>
                    <a:pt x="88670" y="2727"/>
                  </a:lnTo>
                  <a:lnTo>
                    <a:pt x="96509" y="0"/>
                  </a:lnTo>
                  <a:lnTo>
                    <a:pt x="114626" y="733"/>
                  </a:lnTo>
                  <a:lnTo>
                    <a:pt x="130673" y="7645"/>
                  </a:lnTo>
                  <a:lnTo>
                    <a:pt x="137916" y="12450"/>
                  </a:lnTo>
                  <a:lnTo>
                    <a:pt x="158223" y="39441"/>
                  </a:lnTo>
                  <a:lnTo>
                    <a:pt x="167531" y="64136"/>
                  </a:lnTo>
                  <a:lnTo>
                    <a:pt x="174336" y="108899"/>
                  </a:lnTo>
                  <a:lnTo>
                    <a:pt x="173205" y="126273"/>
                  </a:lnTo>
                  <a:lnTo>
                    <a:pt x="161858" y="158068"/>
                  </a:lnTo>
                  <a:lnTo>
                    <a:pt x="129779" y="201685"/>
                  </a:lnTo>
                  <a:lnTo>
                    <a:pt x="117653" y="212667"/>
                  </a:lnTo>
                  <a:lnTo>
                    <a:pt x="90993" y="225372"/>
                  </a:lnTo>
                  <a:lnTo>
                    <a:pt x="38102" y="231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246"/>
            <p:cNvSpPr/>
            <p:nvPr>
              <p:custDataLst>
                <p:tags r:id="rId82"/>
              </p:custDataLst>
            </p:nvPr>
          </p:nvSpPr>
          <p:spPr>
            <a:xfrm>
              <a:off x="7696200" y="3244850"/>
              <a:ext cx="120651" cy="220042"/>
            </a:xfrm>
            <a:custGeom>
              <a:avLst/>
              <a:gdLst/>
              <a:ahLst/>
              <a:cxnLst/>
              <a:rect l="0" t="0" r="0" b="0"/>
              <a:pathLst>
                <a:path w="120651" h="220042">
                  <a:moveTo>
                    <a:pt x="0" y="76200"/>
                  </a:moveTo>
                  <a:lnTo>
                    <a:pt x="0" y="76200"/>
                  </a:lnTo>
                  <a:lnTo>
                    <a:pt x="0" y="72829"/>
                  </a:lnTo>
                  <a:lnTo>
                    <a:pt x="705" y="72541"/>
                  </a:lnTo>
                  <a:lnTo>
                    <a:pt x="3370" y="74104"/>
                  </a:lnTo>
                  <a:lnTo>
                    <a:pt x="30507" y="103805"/>
                  </a:lnTo>
                  <a:lnTo>
                    <a:pt x="47060" y="129143"/>
                  </a:lnTo>
                  <a:lnTo>
                    <a:pt x="57531" y="164637"/>
                  </a:lnTo>
                  <a:lnTo>
                    <a:pt x="57084" y="188413"/>
                  </a:lnTo>
                  <a:lnTo>
                    <a:pt x="50781" y="214105"/>
                  </a:lnTo>
                  <a:lnTo>
                    <a:pt x="48670" y="218937"/>
                  </a:lnTo>
                  <a:lnTo>
                    <a:pt x="45850" y="220041"/>
                  </a:lnTo>
                  <a:lnTo>
                    <a:pt x="42563" y="218661"/>
                  </a:lnTo>
                  <a:lnTo>
                    <a:pt x="38958" y="215624"/>
                  </a:lnTo>
                  <a:lnTo>
                    <a:pt x="30514" y="197865"/>
                  </a:lnTo>
                  <a:lnTo>
                    <a:pt x="26410" y="157853"/>
                  </a:lnTo>
                  <a:lnTo>
                    <a:pt x="29363" y="115665"/>
                  </a:lnTo>
                  <a:lnTo>
                    <a:pt x="41156" y="78486"/>
                  </a:lnTo>
                  <a:lnTo>
                    <a:pt x="60733" y="44431"/>
                  </a:lnTo>
                  <a:lnTo>
                    <a:pt x="77260" y="2539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247"/>
            <p:cNvSpPr/>
            <p:nvPr>
              <p:custDataLst>
                <p:tags r:id="rId83"/>
              </p:custDataLst>
            </p:nvPr>
          </p:nvSpPr>
          <p:spPr>
            <a:xfrm>
              <a:off x="7925267" y="3093047"/>
              <a:ext cx="107484" cy="336698"/>
            </a:xfrm>
            <a:custGeom>
              <a:avLst/>
              <a:gdLst/>
              <a:ahLst/>
              <a:cxnLst/>
              <a:rect l="0" t="0" r="0" b="0"/>
              <a:pathLst>
                <a:path w="107484" h="336698">
                  <a:moveTo>
                    <a:pt x="88433" y="56553"/>
                  </a:moveTo>
                  <a:lnTo>
                    <a:pt x="88433" y="56553"/>
                  </a:lnTo>
                  <a:lnTo>
                    <a:pt x="91803" y="49811"/>
                  </a:lnTo>
                  <a:lnTo>
                    <a:pt x="93900" y="28763"/>
                  </a:lnTo>
                  <a:lnTo>
                    <a:pt x="92509" y="17626"/>
                  </a:lnTo>
                  <a:lnTo>
                    <a:pt x="88833" y="9619"/>
                  </a:lnTo>
                  <a:lnTo>
                    <a:pt x="82496" y="1356"/>
                  </a:lnTo>
                  <a:lnTo>
                    <a:pt x="78830" y="0"/>
                  </a:lnTo>
                  <a:lnTo>
                    <a:pt x="74975" y="506"/>
                  </a:lnTo>
                  <a:lnTo>
                    <a:pt x="70995" y="2255"/>
                  </a:lnTo>
                  <a:lnTo>
                    <a:pt x="55278" y="18201"/>
                  </a:lnTo>
                  <a:lnTo>
                    <a:pt x="32416" y="57601"/>
                  </a:lnTo>
                  <a:lnTo>
                    <a:pt x="17762" y="101550"/>
                  </a:lnTo>
                  <a:lnTo>
                    <a:pt x="10457" y="132996"/>
                  </a:lnTo>
                  <a:lnTo>
                    <a:pt x="4858" y="170491"/>
                  </a:lnTo>
                  <a:lnTo>
                    <a:pt x="1110" y="211041"/>
                  </a:lnTo>
                  <a:lnTo>
                    <a:pt x="0" y="254415"/>
                  </a:lnTo>
                  <a:lnTo>
                    <a:pt x="5401" y="295701"/>
                  </a:lnTo>
                  <a:lnTo>
                    <a:pt x="11783" y="315711"/>
                  </a:lnTo>
                  <a:lnTo>
                    <a:pt x="19695" y="323870"/>
                  </a:lnTo>
                  <a:lnTo>
                    <a:pt x="43538" y="336697"/>
                  </a:lnTo>
                  <a:lnTo>
                    <a:pt x="107483" y="335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499"/>
          <p:cNvGrpSpPr/>
          <p:nvPr/>
        </p:nvGrpSpPr>
        <p:grpSpPr>
          <a:xfrm>
            <a:off x="8001030" y="1830094"/>
            <a:ext cx="298421" cy="487657"/>
            <a:chOff x="8001030" y="1830094"/>
            <a:chExt cx="298421" cy="487657"/>
          </a:xfrm>
        </p:grpSpPr>
        <p:sp>
          <p:nvSpPr>
            <p:cNvPr id="238" name="SMARTInkShape-2248"/>
            <p:cNvSpPr/>
            <p:nvPr>
              <p:custDataLst>
                <p:tags r:id="rId75"/>
              </p:custDataLst>
            </p:nvPr>
          </p:nvSpPr>
          <p:spPr>
            <a:xfrm>
              <a:off x="8166100" y="1848111"/>
              <a:ext cx="25399" cy="425190"/>
            </a:xfrm>
            <a:custGeom>
              <a:avLst/>
              <a:gdLst/>
              <a:ahLst/>
              <a:cxnLst/>
              <a:rect l="0" t="0" r="0" b="0"/>
              <a:pathLst>
                <a:path w="25399" h="425190">
                  <a:moveTo>
                    <a:pt x="19050" y="6089"/>
                  </a:moveTo>
                  <a:lnTo>
                    <a:pt x="19050" y="6089"/>
                  </a:lnTo>
                  <a:lnTo>
                    <a:pt x="25138" y="0"/>
                  </a:lnTo>
                  <a:lnTo>
                    <a:pt x="25390" y="46202"/>
                  </a:lnTo>
                  <a:lnTo>
                    <a:pt x="25398" y="93662"/>
                  </a:lnTo>
                  <a:lnTo>
                    <a:pt x="24695" y="138915"/>
                  </a:lnTo>
                  <a:lnTo>
                    <a:pt x="21036" y="183969"/>
                  </a:lnTo>
                  <a:lnTo>
                    <a:pt x="18932" y="220288"/>
                  </a:lnTo>
                  <a:lnTo>
                    <a:pt x="15940" y="252278"/>
                  </a:lnTo>
                  <a:lnTo>
                    <a:pt x="10289" y="299246"/>
                  </a:lnTo>
                  <a:lnTo>
                    <a:pt x="7127" y="344860"/>
                  </a:lnTo>
                  <a:lnTo>
                    <a:pt x="4622" y="385228"/>
                  </a:lnTo>
                  <a:lnTo>
                    <a:pt x="0" y="425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249"/>
            <p:cNvSpPr/>
            <p:nvPr>
              <p:custDataLst>
                <p:tags r:id="rId76"/>
              </p:custDataLst>
            </p:nvPr>
          </p:nvSpPr>
          <p:spPr>
            <a:xfrm>
              <a:off x="8014843" y="1830094"/>
              <a:ext cx="284608" cy="93957"/>
            </a:xfrm>
            <a:custGeom>
              <a:avLst/>
              <a:gdLst/>
              <a:ahLst/>
              <a:cxnLst/>
              <a:rect l="0" t="0" r="0" b="0"/>
              <a:pathLst>
                <a:path w="284608" h="93957">
                  <a:moveTo>
                    <a:pt x="11557" y="93956"/>
                  </a:moveTo>
                  <a:lnTo>
                    <a:pt x="11557" y="93956"/>
                  </a:lnTo>
                  <a:lnTo>
                    <a:pt x="8186" y="90585"/>
                  </a:lnTo>
                  <a:lnTo>
                    <a:pt x="4649" y="88930"/>
                  </a:lnTo>
                  <a:lnTo>
                    <a:pt x="2718" y="88489"/>
                  </a:lnTo>
                  <a:lnTo>
                    <a:pt x="1430" y="87489"/>
                  </a:lnTo>
                  <a:lnTo>
                    <a:pt x="0" y="84496"/>
                  </a:lnTo>
                  <a:lnTo>
                    <a:pt x="1031" y="82711"/>
                  </a:lnTo>
                  <a:lnTo>
                    <a:pt x="10632" y="76121"/>
                  </a:lnTo>
                  <a:lnTo>
                    <a:pt x="53158" y="57575"/>
                  </a:lnTo>
                  <a:lnTo>
                    <a:pt x="92164" y="41784"/>
                  </a:lnTo>
                  <a:lnTo>
                    <a:pt x="138373" y="27071"/>
                  </a:lnTo>
                  <a:lnTo>
                    <a:pt x="181324" y="14526"/>
                  </a:lnTo>
                  <a:lnTo>
                    <a:pt x="228379" y="5254"/>
                  </a:lnTo>
                  <a:lnTo>
                    <a:pt x="264954" y="0"/>
                  </a:lnTo>
                  <a:lnTo>
                    <a:pt x="284607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250"/>
            <p:cNvSpPr/>
            <p:nvPr>
              <p:custDataLst>
                <p:tags r:id="rId77"/>
              </p:custDataLst>
            </p:nvPr>
          </p:nvSpPr>
          <p:spPr>
            <a:xfrm>
              <a:off x="8001030" y="2254250"/>
              <a:ext cx="222221" cy="63501"/>
            </a:xfrm>
            <a:custGeom>
              <a:avLst/>
              <a:gdLst/>
              <a:ahLst/>
              <a:cxnLst/>
              <a:rect l="0" t="0" r="0" b="0"/>
              <a:pathLst>
                <a:path w="222221" h="63501">
                  <a:moveTo>
                    <a:pt x="12670" y="63500"/>
                  </a:moveTo>
                  <a:lnTo>
                    <a:pt x="12670" y="63500"/>
                  </a:lnTo>
                  <a:lnTo>
                    <a:pt x="0" y="50830"/>
                  </a:lnTo>
                  <a:lnTo>
                    <a:pt x="37219" y="47430"/>
                  </a:lnTo>
                  <a:lnTo>
                    <a:pt x="81489" y="36311"/>
                  </a:lnTo>
                  <a:lnTo>
                    <a:pt x="118457" y="30769"/>
                  </a:lnTo>
                  <a:lnTo>
                    <a:pt x="165897" y="23089"/>
                  </a:lnTo>
                  <a:lnTo>
                    <a:pt x="205989" y="10566"/>
                  </a:lnTo>
                  <a:lnTo>
                    <a:pt x="2222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500"/>
          <p:cNvGrpSpPr/>
          <p:nvPr/>
        </p:nvGrpSpPr>
        <p:grpSpPr>
          <a:xfrm>
            <a:off x="7030332" y="3200400"/>
            <a:ext cx="164219" cy="152278"/>
            <a:chOff x="7030332" y="3200400"/>
            <a:chExt cx="164219" cy="152278"/>
          </a:xfrm>
        </p:grpSpPr>
        <p:sp>
          <p:nvSpPr>
            <p:cNvPr id="242" name="SMARTInkShape-2251"/>
            <p:cNvSpPr/>
            <p:nvPr>
              <p:custDataLst>
                <p:tags r:id="rId73"/>
              </p:custDataLst>
            </p:nvPr>
          </p:nvSpPr>
          <p:spPr>
            <a:xfrm>
              <a:off x="7038779" y="3333750"/>
              <a:ext cx="155772" cy="18928"/>
            </a:xfrm>
            <a:custGeom>
              <a:avLst/>
              <a:gdLst/>
              <a:ahLst/>
              <a:cxnLst/>
              <a:rect l="0" t="0" r="0" b="0"/>
              <a:pathLst>
                <a:path w="155772" h="18928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418" y="9434"/>
                  </a:lnTo>
                  <a:lnTo>
                    <a:pt x="2108" y="11933"/>
                  </a:lnTo>
                  <a:lnTo>
                    <a:pt x="4645" y="14305"/>
                  </a:lnTo>
                  <a:lnTo>
                    <a:pt x="11228" y="16941"/>
                  </a:lnTo>
                  <a:lnTo>
                    <a:pt x="47178" y="18633"/>
                  </a:lnTo>
                  <a:lnTo>
                    <a:pt x="89101" y="18927"/>
                  </a:lnTo>
                  <a:lnTo>
                    <a:pt x="130894" y="13956"/>
                  </a:lnTo>
                  <a:lnTo>
                    <a:pt x="1557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252"/>
            <p:cNvSpPr/>
            <p:nvPr>
              <p:custDataLst>
                <p:tags r:id="rId74"/>
              </p:custDataLst>
            </p:nvPr>
          </p:nvSpPr>
          <p:spPr>
            <a:xfrm>
              <a:off x="7030332" y="3200400"/>
              <a:ext cx="138819" cy="12440"/>
            </a:xfrm>
            <a:custGeom>
              <a:avLst/>
              <a:gdLst/>
              <a:ahLst/>
              <a:cxnLst/>
              <a:rect l="0" t="0" r="0" b="0"/>
              <a:pathLst>
                <a:path w="138819" h="12440">
                  <a:moveTo>
                    <a:pt x="5468" y="6350"/>
                  </a:moveTo>
                  <a:lnTo>
                    <a:pt x="5468" y="6350"/>
                  </a:lnTo>
                  <a:lnTo>
                    <a:pt x="0" y="11817"/>
                  </a:lnTo>
                  <a:lnTo>
                    <a:pt x="6121" y="12439"/>
                  </a:lnTo>
                  <a:lnTo>
                    <a:pt x="45605" y="5758"/>
                  </a:lnTo>
                  <a:lnTo>
                    <a:pt x="86303" y="1137"/>
                  </a:lnTo>
                  <a:lnTo>
                    <a:pt x="1388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501"/>
          <p:cNvGrpSpPr/>
          <p:nvPr/>
        </p:nvGrpSpPr>
        <p:grpSpPr>
          <a:xfrm>
            <a:off x="8765639" y="1974885"/>
            <a:ext cx="801498" cy="583276"/>
            <a:chOff x="8765639" y="1974885"/>
            <a:chExt cx="801498" cy="583276"/>
          </a:xfrm>
        </p:grpSpPr>
        <p:sp>
          <p:nvSpPr>
            <p:cNvPr id="245" name="SMARTInkShape-2253"/>
            <p:cNvSpPr/>
            <p:nvPr>
              <p:custDataLst>
                <p:tags r:id="rId70"/>
              </p:custDataLst>
            </p:nvPr>
          </p:nvSpPr>
          <p:spPr>
            <a:xfrm>
              <a:off x="8765639" y="2159078"/>
              <a:ext cx="264062" cy="279323"/>
            </a:xfrm>
            <a:custGeom>
              <a:avLst/>
              <a:gdLst/>
              <a:ahLst/>
              <a:cxnLst/>
              <a:rect l="0" t="0" r="0" b="0"/>
              <a:pathLst>
                <a:path w="264062" h="279323">
                  <a:moveTo>
                    <a:pt x="225961" y="6272"/>
                  </a:moveTo>
                  <a:lnTo>
                    <a:pt x="225961" y="6272"/>
                  </a:lnTo>
                  <a:lnTo>
                    <a:pt x="231428" y="805"/>
                  </a:lnTo>
                  <a:lnTo>
                    <a:pt x="235795" y="96"/>
                  </a:lnTo>
                  <a:lnTo>
                    <a:pt x="234329" y="0"/>
                  </a:lnTo>
                  <a:lnTo>
                    <a:pt x="231327" y="3719"/>
                  </a:lnTo>
                  <a:lnTo>
                    <a:pt x="216909" y="20976"/>
                  </a:lnTo>
                  <a:lnTo>
                    <a:pt x="172037" y="51311"/>
                  </a:lnTo>
                  <a:lnTo>
                    <a:pt x="127372" y="77175"/>
                  </a:lnTo>
                  <a:lnTo>
                    <a:pt x="81368" y="100319"/>
                  </a:lnTo>
                  <a:lnTo>
                    <a:pt x="39469" y="118993"/>
                  </a:lnTo>
                  <a:lnTo>
                    <a:pt x="10857" y="134685"/>
                  </a:lnTo>
                  <a:lnTo>
                    <a:pt x="4947" y="139859"/>
                  </a:lnTo>
                  <a:lnTo>
                    <a:pt x="1712" y="144719"/>
                  </a:lnTo>
                  <a:lnTo>
                    <a:pt x="262" y="149370"/>
                  </a:lnTo>
                  <a:lnTo>
                    <a:pt x="0" y="153176"/>
                  </a:lnTo>
                  <a:lnTo>
                    <a:pt x="1592" y="159287"/>
                  </a:lnTo>
                  <a:lnTo>
                    <a:pt x="23309" y="173435"/>
                  </a:lnTo>
                  <a:lnTo>
                    <a:pt x="61962" y="188452"/>
                  </a:lnTo>
                  <a:lnTo>
                    <a:pt x="105873" y="203714"/>
                  </a:lnTo>
                  <a:lnTo>
                    <a:pt x="141148" y="218898"/>
                  </a:lnTo>
                  <a:lnTo>
                    <a:pt x="183977" y="239938"/>
                  </a:lnTo>
                  <a:lnTo>
                    <a:pt x="227361" y="262605"/>
                  </a:lnTo>
                  <a:lnTo>
                    <a:pt x="264061" y="279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254"/>
            <p:cNvSpPr/>
            <p:nvPr>
              <p:custDataLst>
                <p:tags r:id="rId71"/>
              </p:custDataLst>
            </p:nvPr>
          </p:nvSpPr>
          <p:spPr>
            <a:xfrm>
              <a:off x="9136068" y="2188262"/>
              <a:ext cx="225020" cy="205689"/>
            </a:xfrm>
            <a:custGeom>
              <a:avLst/>
              <a:gdLst/>
              <a:ahLst/>
              <a:cxnLst/>
              <a:rect l="0" t="0" r="0" b="0"/>
              <a:pathLst>
                <a:path w="225020" h="205689">
                  <a:moveTo>
                    <a:pt x="204782" y="8838"/>
                  </a:moveTo>
                  <a:lnTo>
                    <a:pt x="204782" y="8838"/>
                  </a:lnTo>
                  <a:lnTo>
                    <a:pt x="221740" y="1930"/>
                  </a:lnTo>
                  <a:lnTo>
                    <a:pt x="224554" y="0"/>
                  </a:lnTo>
                  <a:lnTo>
                    <a:pt x="225019" y="123"/>
                  </a:lnTo>
                  <a:lnTo>
                    <a:pt x="191344" y="43769"/>
                  </a:lnTo>
                  <a:lnTo>
                    <a:pt x="149092" y="89775"/>
                  </a:lnTo>
                  <a:lnTo>
                    <a:pt x="110742" y="121776"/>
                  </a:lnTo>
                  <a:lnTo>
                    <a:pt x="76965" y="139667"/>
                  </a:lnTo>
                  <a:lnTo>
                    <a:pt x="45712" y="145204"/>
                  </a:lnTo>
                  <a:lnTo>
                    <a:pt x="29661" y="143999"/>
                  </a:lnTo>
                  <a:lnTo>
                    <a:pt x="17354" y="139230"/>
                  </a:lnTo>
                  <a:lnTo>
                    <a:pt x="12096" y="135982"/>
                  </a:lnTo>
                  <a:lnTo>
                    <a:pt x="4374" y="122967"/>
                  </a:lnTo>
                  <a:lnTo>
                    <a:pt x="0" y="106834"/>
                  </a:lnTo>
                  <a:lnTo>
                    <a:pt x="408" y="92609"/>
                  </a:lnTo>
                  <a:lnTo>
                    <a:pt x="4327" y="86557"/>
                  </a:lnTo>
                  <a:lnTo>
                    <a:pt x="18088" y="76071"/>
                  </a:lnTo>
                  <a:lnTo>
                    <a:pt x="26697" y="74121"/>
                  </a:lnTo>
                  <a:lnTo>
                    <a:pt x="56373" y="78119"/>
                  </a:lnTo>
                  <a:lnTo>
                    <a:pt x="96444" y="92112"/>
                  </a:lnTo>
                  <a:lnTo>
                    <a:pt x="143068" y="126903"/>
                  </a:lnTo>
                  <a:lnTo>
                    <a:pt x="160861" y="147066"/>
                  </a:lnTo>
                  <a:lnTo>
                    <a:pt x="192082" y="205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255"/>
            <p:cNvSpPr/>
            <p:nvPr>
              <p:custDataLst>
                <p:tags r:id="rId72"/>
              </p:custDataLst>
            </p:nvPr>
          </p:nvSpPr>
          <p:spPr>
            <a:xfrm>
              <a:off x="9366250" y="1974885"/>
              <a:ext cx="200887" cy="583276"/>
            </a:xfrm>
            <a:custGeom>
              <a:avLst/>
              <a:gdLst/>
              <a:ahLst/>
              <a:cxnLst/>
              <a:rect l="0" t="0" r="0" b="0"/>
              <a:pathLst>
                <a:path w="200887" h="583276">
                  <a:moveTo>
                    <a:pt x="19050" y="38065"/>
                  </a:moveTo>
                  <a:lnTo>
                    <a:pt x="19050" y="38065"/>
                  </a:lnTo>
                  <a:lnTo>
                    <a:pt x="13274" y="32995"/>
                  </a:lnTo>
                  <a:lnTo>
                    <a:pt x="6841" y="29226"/>
                  </a:lnTo>
                  <a:lnTo>
                    <a:pt x="4560" y="26528"/>
                  </a:lnTo>
                  <a:lnTo>
                    <a:pt x="2027" y="19767"/>
                  </a:lnTo>
                  <a:lnTo>
                    <a:pt x="4173" y="16694"/>
                  </a:lnTo>
                  <a:lnTo>
                    <a:pt x="14084" y="11398"/>
                  </a:lnTo>
                  <a:lnTo>
                    <a:pt x="50629" y="2955"/>
                  </a:lnTo>
                  <a:lnTo>
                    <a:pt x="91984" y="851"/>
                  </a:lnTo>
                  <a:lnTo>
                    <a:pt x="128226" y="228"/>
                  </a:lnTo>
                  <a:lnTo>
                    <a:pt x="172398" y="17"/>
                  </a:lnTo>
                  <a:lnTo>
                    <a:pt x="180549" y="0"/>
                  </a:lnTo>
                  <a:lnTo>
                    <a:pt x="186687" y="1399"/>
                  </a:lnTo>
                  <a:lnTo>
                    <a:pt x="195390" y="6717"/>
                  </a:lnTo>
                  <a:lnTo>
                    <a:pt x="199730" y="13785"/>
                  </a:lnTo>
                  <a:lnTo>
                    <a:pt x="200886" y="17645"/>
                  </a:lnTo>
                  <a:lnTo>
                    <a:pt x="197672" y="54257"/>
                  </a:lnTo>
                  <a:lnTo>
                    <a:pt x="192233" y="90605"/>
                  </a:lnTo>
                  <a:lnTo>
                    <a:pt x="186153" y="130224"/>
                  </a:lnTo>
                  <a:lnTo>
                    <a:pt x="175894" y="177494"/>
                  </a:lnTo>
                  <a:lnTo>
                    <a:pt x="169193" y="208689"/>
                  </a:lnTo>
                  <a:lnTo>
                    <a:pt x="163862" y="243720"/>
                  </a:lnTo>
                  <a:lnTo>
                    <a:pt x="160265" y="285658"/>
                  </a:lnTo>
                  <a:lnTo>
                    <a:pt x="155827" y="330540"/>
                  </a:lnTo>
                  <a:lnTo>
                    <a:pt x="153923" y="363022"/>
                  </a:lnTo>
                  <a:lnTo>
                    <a:pt x="152850" y="405517"/>
                  </a:lnTo>
                  <a:lnTo>
                    <a:pt x="152533" y="441627"/>
                  </a:lnTo>
                  <a:lnTo>
                    <a:pt x="152427" y="484591"/>
                  </a:lnTo>
                  <a:lnTo>
                    <a:pt x="152404" y="530766"/>
                  </a:lnTo>
                  <a:lnTo>
                    <a:pt x="152398" y="577410"/>
                  </a:lnTo>
                  <a:lnTo>
                    <a:pt x="150988" y="579662"/>
                  </a:lnTo>
                  <a:lnTo>
                    <a:pt x="148637" y="581163"/>
                  </a:lnTo>
                  <a:lnTo>
                    <a:pt x="138586" y="583275"/>
                  </a:lnTo>
                  <a:lnTo>
                    <a:pt x="102321" y="580618"/>
                  </a:lnTo>
                  <a:lnTo>
                    <a:pt x="63712" y="578645"/>
                  </a:lnTo>
                  <a:lnTo>
                    <a:pt x="0" y="565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502"/>
          <p:cNvGrpSpPr/>
          <p:nvPr/>
        </p:nvGrpSpPr>
        <p:grpSpPr>
          <a:xfrm>
            <a:off x="7633513" y="2029453"/>
            <a:ext cx="903958" cy="490587"/>
            <a:chOff x="7633513" y="2029453"/>
            <a:chExt cx="903958" cy="490587"/>
          </a:xfrm>
        </p:grpSpPr>
        <p:sp>
          <p:nvSpPr>
            <p:cNvPr id="249" name="SMARTInkShape-2256"/>
            <p:cNvSpPr/>
            <p:nvPr>
              <p:custDataLst>
                <p:tags r:id="rId64"/>
              </p:custDataLst>
            </p:nvPr>
          </p:nvSpPr>
          <p:spPr>
            <a:xfrm>
              <a:off x="7652012" y="2058884"/>
              <a:ext cx="180609" cy="386369"/>
            </a:xfrm>
            <a:custGeom>
              <a:avLst/>
              <a:gdLst/>
              <a:ahLst/>
              <a:cxnLst/>
              <a:rect l="0" t="0" r="0" b="0"/>
              <a:pathLst>
                <a:path w="180609" h="386369">
                  <a:moveTo>
                    <a:pt x="171188" y="17566"/>
                  </a:moveTo>
                  <a:lnTo>
                    <a:pt x="171188" y="17566"/>
                  </a:lnTo>
                  <a:lnTo>
                    <a:pt x="174558" y="17566"/>
                  </a:lnTo>
                  <a:lnTo>
                    <a:pt x="178095" y="15684"/>
                  </a:lnTo>
                  <a:lnTo>
                    <a:pt x="180026" y="14195"/>
                  </a:lnTo>
                  <a:lnTo>
                    <a:pt x="180608" y="13202"/>
                  </a:lnTo>
                  <a:lnTo>
                    <a:pt x="180290" y="12540"/>
                  </a:lnTo>
                  <a:lnTo>
                    <a:pt x="155278" y="1142"/>
                  </a:lnTo>
                  <a:lnTo>
                    <a:pt x="136371" y="0"/>
                  </a:lnTo>
                  <a:lnTo>
                    <a:pt x="96890" y="7459"/>
                  </a:lnTo>
                  <a:lnTo>
                    <a:pt x="54755" y="25682"/>
                  </a:lnTo>
                  <a:lnTo>
                    <a:pt x="28268" y="46860"/>
                  </a:lnTo>
                  <a:lnTo>
                    <a:pt x="19473" y="59043"/>
                  </a:lnTo>
                  <a:lnTo>
                    <a:pt x="10456" y="88475"/>
                  </a:lnTo>
                  <a:lnTo>
                    <a:pt x="7382" y="131474"/>
                  </a:lnTo>
                  <a:lnTo>
                    <a:pt x="6471" y="174318"/>
                  </a:lnTo>
                  <a:lnTo>
                    <a:pt x="6200" y="217195"/>
                  </a:lnTo>
                  <a:lnTo>
                    <a:pt x="5404" y="257063"/>
                  </a:lnTo>
                  <a:lnTo>
                    <a:pt x="1067" y="297446"/>
                  </a:lnTo>
                  <a:lnTo>
                    <a:pt x="0" y="339394"/>
                  </a:lnTo>
                  <a:lnTo>
                    <a:pt x="496" y="374465"/>
                  </a:lnTo>
                  <a:lnTo>
                    <a:pt x="3132" y="383856"/>
                  </a:lnTo>
                  <a:lnTo>
                    <a:pt x="6939" y="385937"/>
                  </a:lnTo>
                  <a:lnTo>
                    <a:pt x="18696" y="386368"/>
                  </a:lnTo>
                  <a:lnTo>
                    <a:pt x="55719" y="375826"/>
                  </a:lnTo>
                  <a:lnTo>
                    <a:pt x="93622" y="363527"/>
                  </a:lnTo>
                  <a:lnTo>
                    <a:pt x="164838" y="322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257"/>
            <p:cNvSpPr/>
            <p:nvPr>
              <p:custDataLst>
                <p:tags r:id="rId65"/>
              </p:custDataLst>
            </p:nvPr>
          </p:nvSpPr>
          <p:spPr>
            <a:xfrm>
              <a:off x="7633513" y="2260600"/>
              <a:ext cx="196038" cy="38101"/>
            </a:xfrm>
            <a:custGeom>
              <a:avLst/>
              <a:gdLst/>
              <a:ahLst/>
              <a:cxnLst/>
              <a:rect l="0" t="0" r="0" b="0"/>
              <a:pathLst>
                <a:path w="196038" h="38101">
                  <a:moveTo>
                    <a:pt x="24587" y="38100"/>
                  </a:moveTo>
                  <a:lnTo>
                    <a:pt x="24587" y="38100"/>
                  </a:lnTo>
                  <a:lnTo>
                    <a:pt x="2075" y="37394"/>
                  </a:lnTo>
                  <a:lnTo>
                    <a:pt x="407" y="36219"/>
                  </a:lnTo>
                  <a:lnTo>
                    <a:pt x="0" y="34729"/>
                  </a:lnTo>
                  <a:lnTo>
                    <a:pt x="1846" y="33030"/>
                  </a:lnTo>
                  <a:lnTo>
                    <a:pt x="9541" y="29261"/>
                  </a:lnTo>
                  <a:lnTo>
                    <a:pt x="57076" y="21093"/>
                  </a:lnTo>
                  <a:lnTo>
                    <a:pt x="104377" y="14795"/>
                  </a:lnTo>
                  <a:lnTo>
                    <a:pt x="1960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258"/>
            <p:cNvSpPr/>
            <p:nvPr>
              <p:custDataLst>
                <p:tags r:id="rId66"/>
              </p:custDataLst>
            </p:nvPr>
          </p:nvSpPr>
          <p:spPr>
            <a:xfrm>
              <a:off x="7919891" y="2029453"/>
              <a:ext cx="233510" cy="490587"/>
            </a:xfrm>
            <a:custGeom>
              <a:avLst/>
              <a:gdLst/>
              <a:ahLst/>
              <a:cxnLst/>
              <a:rect l="0" t="0" r="0" b="0"/>
              <a:pathLst>
                <a:path w="233510" h="490587">
                  <a:moveTo>
                    <a:pt x="233509" y="40647"/>
                  </a:moveTo>
                  <a:lnTo>
                    <a:pt x="233509" y="40647"/>
                  </a:lnTo>
                  <a:lnTo>
                    <a:pt x="232804" y="30508"/>
                  </a:lnTo>
                  <a:lnTo>
                    <a:pt x="228440" y="19690"/>
                  </a:lnTo>
                  <a:lnTo>
                    <a:pt x="224670" y="14164"/>
                  </a:lnTo>
                  <a:lnTo>
                    <a:pt x="181754" y="2683"/>
                  </a:lnTo>
                  <a:lnTo>
                    <a:pt x="145031" y="0"/>
                  </a:lnTo>
                  <a:lnTo>
                    <a:pt x="105928" y="5555"/>
                  </a:lnTo>
                  <a:lnTo>
                    <a:pt x="76468" y="18020"/>
                  </a:lnTo>
                  <a:lnTo>
                    <a:pt x="55509" y="33237"/>
                  </a:lnTo>
                  <a:lnTo>
                    <a:pt x="47154" y="45115"/>
                  </a:lnTo>
                  <a:lnTo>
                    <a:pt x="29435" y="89109"/>
                  </a:lnTo>
                  <a:lnTo>
                    <a:pt x="22210" y="123288"/>
                  </a:lnTo>
                  <a:lnTo>
                    <a:pt x="15601" y="168066"/>
                  </a:lnTo>
                  <a:lnTo>
                    <a:pt x="12546" y="203598"/>
                  </a:lnTo>
                  <a:lnTo>
                    <a:pt x="11640" y="245484"/>
                  </a:lnTo>
                  <a:lnTo>
                    <a:pt x="11428" y="277265"/>
                  </a:lnTo>
                  <a:lnTo>
                    <a:pt x="9427" y="319365"/>
                  </a:lnTo>
                  <a:lnTo>
                    <a:pt x="6247" y="355358"/>
                  </a:lnTo>
                  <a:lnTo>
                    <a:pt x="3424" y="395421"/>
                  </a:lnTo>
                  <a:lnTo>
                    <a:pt x="0" y="434102"/>
                  </a:lnTo>
                  <a:lnTo>
                    <a:pt x="1316" y="457521"/>
                  </a:lnTo>
                  <a:lnTo>
                    <a:pt x="8957" y="474986"/>
                  </a:lnTo>
                  <a:lnTo>
                    <a:pt x="19409" y="486040"/>
                  </a:lnTo>
                  <a:lnTo>
                    <a:pt x="25158" y="489976"/>
                  </a:lnTo>
                  <a:lnTo>
                    <a:pt x="44718" y="490586"/>
                  </a:lnTo>
                  <a:lnTo>
                    <a:pt x="81615" y="484877"/>
                  </a:lnTo>
                  <a:lnTo>
                    <a:pt x="119359" y="476835"/>
                  </a:lnTo>
                  <a:lnTo>
                    <a:pt x="189059" y="453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259"/>
            <p:cNvSpPr/>
            <p:nvPr>
              <p:custDataLst>
                <p:tags r:id="rId67"/>
              </p:custDataLst>
            </p:nvPr>
          </p:nvSpPr>
          <p:spPr>
            <a:xfrm>
              <a:off x="8242298" y="2156867"/>
              <a:ext cx="196853" cy="224384"/>
            </a:xfrm>
            <a:custGeom>
              <a:avLst/>
              <a:gdLst/>
              <a:ahLst/>
              <a:cxnLst/>
              <a:rect l="0" t="0" r="0" b="0"/>
              <a:pathLst>
                <a:path w="196853" h="224384">
                  <a:moveTo>
                    <a:pt x="2" y="27533"/>
                  </a:moveTo>
                  <a:lnTo>
                    <a:pt x="2" y="27533"/>
                  </a:lnTo>
                  <a:lnTo>
                    <a:pt x="0" y="1050"/>
                  </a:lnTo>
                  <a:lnTo>
                    <a:pt x="1413" y="0"/>
                  </a:lnTo>
                  <a:lnTo>
                    <a:pt x="3765" y="5"/>
                  </a:lnTo>
                  <a:lnTo>
                    <a:pt x="6743" y="715"/>
                  </a:lnTo>
                  <a:lnTo>
                    <a:pt x="31803" y="22837"/>
                  </a:lnTo>
                  <a:lnTo>
                    <a:pt x="65513" y="67270"/>
                  </a:lnTo>
                  <a:lnTo>
                    <a:pt x="98027" y="109544"/>
                  </a:lnTo>
                  <a:lnTo>
                    <a:pt x="135023" y="153928"/>
                  </a:lnTo>
                  <a:lnTo>
                    <a:pt x="170892" y="196944"/>
                  </a:lnTo>
                  <a:lnTo>
                    <a:pt x="196852" y="224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260"/>
            <p:cNvSpPr/>
            <p:nvPr>
              <p:custDataLst>
                <p:tags r:id="rId68"/>
              </p:custDataLst>
            </p:nvPr>
          </p:nvSpPr>
          <p:spPr>
            <a:xfrm>
              <a:off x="8261350" y="2117242"/>
              <a:ext cx="203201" cy="283059"/>
            </a:xfrm>
            <a:custGeom>
              <a:avLst/>
              <a:gdLst/>
              <a:ahLst/>
              <a:cxnLst/>
              <a:rect l="0" t="0" r="0" b="0"/>
              <a:pathLst>
                <a:path w="203201" h="283059">
                  <a:moveTo>
                    <a:pt x="203200" y="3658"/>
                  </a:moveTo>
                  <a:lnTo>
                    <a:pt x="203200" y="3658"/>
                  </a:lnTo>
                  <a:lnTo>
                    <a:pt x="199829" y="287"/>
                  </a:lnTo>
                  <a:lnTo>
                    <a:pt x="197424" y="0"/>
                  </a:lnTo>
                  <a:lnTo>
                    <a:pt x="190990" y="1562"/>
                  </a:lnTo>
                  <a:lnTo>
                    <a:pt x="174656" y="14089"/>
                  </a:lnTo>
                  <a:lnTo>
                    <a:pt x="138192" y="53434"/>
                  </a:lnTo>
                  <a:lnTo>
                    <a:pt x="106340" y="98067"/>
                  </a:lnTo>
                  <a:lnTo>
                    <a:pt x="70577" y="144446"/>
                  </a:lnTo>
                  <a:lnTo>
                    <a:pt x="42869" y="184260"/>
                  </a:lnTo>
                  <a:lnTo>
                    <a:pt x="19443" y="224057"/>
                  </a:lnTo>
                  <a:lnTo>
                    <a:pt x="0" y="28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261"/>
            <p:cNvSpPr/>
            <p:nvPr>
              <p:custDataLst>
                <p:tags r:id="rId69"/>
              </p:custDataLst>
            </p:nvPr>
          </p:nvSpPr>
          <p:spPr>
            <a:xfrm>
              <a:off x="8521700" y="2330450"/>
              <a:ext cx="15771" cy="114301"/>
            </a:xfrm>
            <a:custGeom>
              <a:avLst/>
              <a:gdLst/>
              <a:ahLst/>
              <a:cxnLst/>
              <a:rect l="0" t="0" r="0" b="0"/>
              <a:pathLst>
                <a:path w="15771" h="114301">
                  <a:moveTo>
                    <a:pt x="6350" y="0"/>
                  </a:moveTo>
                  <a:lnTo>
                    <a:pt x="6350" y="0"/>
                  </a:lnTo>
                  <a:lnTo>
                    <a:pt x="15188" y="8838"/>
                  </a:lnTo>
                  <a:lnTo>
                    <a:pt x="15770" y="12242"/>
                  </a:lnTo>
                  <a:lnTo>
                    <a:pt x="6033" y="53026"/>
                  </a:lnTo>
                  <a:lnTo>
                    <a:pt x="795" y="95674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503"/>
          <p:cNvGrpSpPr/>
          <p:nvPr/>
        </p:nvGrpSpPr>
        <p:grpSpPr>
          <a:xfrm>
            <a:off x="6940550" y="1837867"/>
            <a:ext cx="285751" cy="505280"/>
            <a:chOff x="6940550" y="1837867"/>
            <a:chExt cx="285751" cy="505280"/>
          </a:xfrm>
        </p:grpSpPr>
        <p:sp>
          <p:nvSpPr>
            <p:cNvPr id="256" name="SMARTInkShape-2262"/>
            <p:cNvSpPr/>
            <p:nvPr>
              <p:custDataLst>
                <p:tags r:id="rId57"/>
              </p:custDataLst>
            </p:nvPr>
          </p:nvSpPr>
          <p:spPr>
            <a:xfrm>
              <a:off x="6946900" y="2224055"/>
              <a:ext cx="222251" cy="36546"/>
            </a:xfrm>
            <a:custGeom>
              <a:avLst/>
              <a:gdLst/>
              <a:ahLst/>
              <a:cxnLst/>
              <a:rect l="0" t="0" r="0" b="0"/>
              <a:pathLst>
                <a:path w="222251" h="36546">
                  <a:moveTo>
                    <a:pt x="0" y="36545"/>
                  </a:moveTo>
                  <a:lnTo>
                    <a:pt x="0" y="36545"/>
                  </a:lnTo>
                  <a:lnTo>
                    <a:pt x="12209" y="24336"/>
                  </a:lnTo>
                  <a:lnTo>
                    <a:pt x="37249" y="16151"/>
                  </a:lnTo>
                  <a:lnTo>
                    <a:pt x="74850" y="9257"/>
                  </a:lnTo>
                  <a:lnTo>
                    <a:pt x="117271" y="2746"/>
                  </a:lnTo>
                  <a:lnTo>
                    <a:pt x="156985" y="0"/>
                  </a:lnTo>
                  <a:lnTo>
                    <a:pt x="222250" y="11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263"/>
            <p:cNvSpPr/>
            <p:nvPr>
              <p:custDataLst>
                <p:tags r:id="rId58"/>
              </p:custDataLst>
            </p:nvPr>
          </p:nvSpPr>
          <p:spPr>
            <a:xfrm>
              <a:off x="7006219" y="2311400"/>
              <a:ext cx="220082" cy="31747"/>
            </a:xfrm>
            <a:custGeom>
              <a:avLst/>
              <a:gdLst/>
              <a:ahLst/>
              <a:cxnLst/>
              <a:rect l="0" t="0" r="0" b="0"/>
              <a:pathLst>
                <a:path w="220082" h="31747">
                  <a:moveTo>
                    <a:pt x="23231" y="0"/>
                  </a:moveTo>
                  <a:lnTo>
                    <a:pt x="23231" y="0"/>
                  </a:lnTo>
                  <a:lnTo>
                    <a:pt x="12386" y="6481"/>
                  </a:lnTo>
                  <a:lnTo>
                    <a:pt x="2183" y="15580"/>
                  </a:lnTo>
                  <a:lnTo>
                    <a:pt x="28" y="19559"/>
                  </a:lnTo>
                  <a:lnTo>
                    <a:pt x="0" y="22917"/>
                  </a:lnTo>
                  <a:lnTo>
                    <a:pt x="1394" y="25861"/>
                  </a:lnTo>
                  <a:lnTo>
                    <a:pt x="14232" y="29133"/>
                  </a:lnTo>
                  <a:lnTo>
                    <a:pt x="60337" y="31233"/>
                  </a:lnTo>
                  <a:lnTo>
                    <a:pt x="102508" y="31597"/>
                  </a:lnTo>
                  <a:lnTo>
                    <a:pt x="142842" y="31720"/>
                  </a:lnTo>
                  <a:lnTo>
                    <a:pt x="188247" y="31746"/>
                  </a:lnTo>
                  <a:lnTo>
                    <a:pt x="220081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264"/>
            <p:cNvSpPr/>
            <p:nvPr>
              <p:custDataLst>
                <p:tags r:id="rId59"/>
              </p:custDataLst>
            </p:nvPr>
          </p:nvSpPr>
          <p:spPr>
            <a:xfrm>
              <a:off x="6940550" y="20701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5761" y="706"/>
                  </a:lnTo>
                  <a:lnTo>
                    <a:pt x="11795" y="41442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265"/>
            <p:cNvSpPr/>
            <p:nvPr>
              <p:custDataLst>
                <p:tags r:id="rId60"/>
              </p:custDataLst>
            </p:nvPr>
          </p:nvSpPr>
          <p:spPr>
            <a:xfrm>
              <a:off x="7083909" y="1837867"/>
              <a:ext cx="97942" cy="315556"/>
            </a:xfrm>
            <a:custGeom>
              <a:avLst/>
              <a:gdLst/>
              <a:ahLst/>
              <a:cxnLst/>
              <a:rect l="0" t="0" r="0" b="0"/>
              <a:pathLst>
                <a:path w="97942" h="315556">
                  <a:moveTo>
                    <a:pt x="72541" y="225883"/>
                  </a:moveTo>
                  <a:lnTo>
                    <a:pt x="72541" y="225883"/>
                  </a:lnTo>
                  <a:lnTo>
                    <a:pt x="69170" y="222512"/>
                  </a:lnTo>
                  <a:lnTo>
                    <a:pt x="67515" y="218975"/>
                  </a:lnTo>
                  <a:lnTo>
                    <a:pt x="67073" y="217045"/>
                  </a:lnTo>
                  <a:lnTo>
                    <a:pt x="60939" y="213018"/>
                  </a:lnTo>
                  <a:lnTo>
                    <a:pt x="56339" y="210956"/>
                  </a:lnTo>
                  <a:lnTo>
                    <a:pt x="47466" y="210547"/>
                  </a:lnTo>
                  <a:lnTo>
                    <a:pt x="38114" y="213423"/>
                  </a:lnTo>
                  <a:lnTo>
                    <a:pt x="26900" y="219404"/>
                  </a:lnTo>
                  <a:lnTo>
                    <a:pt x="8688" y="244189"/>
                  </a:lnTo>
                  <a:lnTo>
                    <a:pt x="0" y="274973"/>
                  </a:lnTo>
                  <a:lnTo>
                    <a:pt x="1730" y="292151"/>
                  </a:lnTo>
                  <a:lnTo>
                    <a:pt x="4167" y="299695"/>
                  </a:lnTo>
                  <a:lnTo>
                    <a:pt x="12519" y="309958"/>
                  </a:lnTo>
                  <a:lnTo>
                    <a:pt x="17710" y="313683"/>
                  </a:lnTo>
                  <a:lnTo>
                    <a:pt x="23287" y="315461"/>
                  </a:lnTo>
                  <a:lnTo>
                    <a:pt x="35129" y="315555"/>
                  </a:lnTo>
                  <a:lnTo>
                    <a:pt x="47446" y="307600"/>
                  </a:lnTo>
                  <a:lnTo>
                    <a:pt x="59272" y="293952"/>
                  </a:lnTo>
                  <a:lnTo>
                    <a:pt x="79398" y="256370"/>
                  </a:lnTo>
                  <a:lnTo>
                    <a:pt x="86880" y="221354"/>
                  </a:lnTo>
                  <a:lnTo>
                    <a:pt x="89497" y="189298"/>
                  </a:lnTo>
                  <a:lnTo>
                    <a:pt x="90659" y="153884"/>
                  </a:lnTo>
                  <a:lnTo>
                    <a:pt x="91177" y="116978"/>
                  </a:lnTo>
                  <a:lnTo>
                    <a:pt x="91469" y="77355"/>
                  </a:lnTo>
                  <a:lnTo>
                    <a:pt x="87202" y="29955"/>
                  </a:lnTo>
                  <a:lnTo>
                    <a:pt x="85115" y="4455"/>
                  </a:lnTo>
                  <a:lnTo>
                    <a:pt x="83747" y="1359"/>
                  </a:lnTo>
                  <a:lnTo>
                    <a:pt x="82128" y="0"/>
                  </a:lnTo>
                  <a:lnTo>
                    <a:pt x="80330" y="9780"/>
                  </a:lnTo>
                  <a:lnTo>
                    <a:pt x="75804" y="53922"/>
                  </a:lnTo>
                  <a:lnTo>
                    <a:pt x="73186" y="97815"/>
                  </a:lnTo>
                  <a:lnTo>
                    <a:pt x="73438" y="141213"/>
                  </a:lnTo>
                  <a:lnTo>
                    <a:pt x="76961" y="183549"/>
                  </a:lnTo>
                  <a:lnTo>
                    <a:pt x="97941" y="283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266"/>
            <p:cNvSpPr/>
            <p:nvPr>
              <p:custDataLst>
                <p:tags r:id="rId61"/>
              </p:custDataLst>
            </p:nvPr>
          </p:nvSpPr>
          <p:spPr>
            <a:xfrm>
              <a:off x="6946900" y="19304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5026" y="16611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267"/>
            <p:cNvSpPr/>
            <p:nvPr>
              <p:custDataLst>
                <p:tags r:id="rId62"/>
              </p:custDataLst>
            </p:nvPr>
          </p:nvSpPr>
          <p:spPr>
            <a:xfrm>
              <a:off x="7035800" y="2051933"/>
              <a:ext cx="12701" cy="94368"/>
            </a:xfrm>
            <a:custGeom>
              <a:avLst/>
              <a:gdLst/>
              <a:ahLst/>
              <a:cxnLst/>
              <a:rect l="0" t="0" r="0" b="0"/>
              <a:pathLst>
                <a:path w="12701" h="943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3657" y="1116"/>
                  </a:lnTo>
                  <a:lnTo>
                    <a:pt x="622" y="20242"/>
                  </a:lnTo>
                  <a:lnTo>
                    <a:pt x="5521" y="61916"/>
                  </a:lnTo>
                  <a:lnTo>
                    <a:pt x="12700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268"/>
            <p:cNvSpPr/>
            <p:nvPr>
              <p:custDataLst>
                <p:tags r:id="rId63"/>
              </p:custDataLst>
            </p:nvPr>
          </p:nvSpPr>
          <p:spPr>
            <a:xfrm>
              <a:off x="7042150" y="1964438"/>
              <a:ext cx="6351" cy="23113"/>
            </a:xfrm>
            <a:custGeom>
              <a:avLst/>
              <a:gdLst/>
              <a:ahLst/>
              <a:cxnLst/>
              <a:rect l="0" t="0" r="0" b="0"/>
              <a:pathLst>
                <a:path w="6351" h="23113">
                  <a:moveTo>
                    <a:pt x="0" y="23112"/>
                  </a:moveTo>
                  <a:lnTo>
                    <a:pt x="0" y="23112"/>
                  </a:lnTo>
                  <a:lnTo>
                    <a:pt x="3370" y="16370"/>
                  </a:lnTo>
                  <a:lnTo>
                    <a:pt x="3144" y="9297"/>
                  </a:lnTo>
                  <a:lnTo>
                    <a:pt x="622" y="0"/>
                  </a:lnTo>
                  <a:lnTo>
                    <a:pt x="414" y="648"/>
                  </a:lnTo>
                  <a:lnTo>
                    <a:pt x="184" y="5132"/>
                  </a:lnTo>
                  <a:lnTo>
                    <a:pt x="829" y="6892"/>
                  </a:lnTo>
                  <a:lnTo>
                    <a:pt x="6350" y="10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" name="SMARTInkShape-Group504"/>
          <p:cNvGrpSpPr/>
          <p:nvPr/>
        </p:nvGrpSpPr>
        <p:grpSpPr>
          <a:xfrm>
            <a:off x="8377047" y="708091"/>
            <a:ext cx="2145476" cy="642985"/>
            <a:chOff x="8377047" y="708091"/>
            <a:chExt cx="2145476" cy="642985"/>
          </a:xfrm>
        </p:grpSpPr>
        <p:sp>
          <p:nvSpPr>
            <p:cNvPr id="264" name="SMARTInkShape-2269"/>
            <p:cNvSpPr/>
            <p:nvPr>
              <p:custDataLst>
                <p:tags r:id="rId43"/>
              </p:custDataLst>
            </p:nvPr>
          </p:nvSpPr>
          <p:spPr>
            <a:xfrm>
              <a:off x="8845349" y="927100"/>
              <a:ext cx="178002" cy="38101"/>
            </a:xfrm>
            <a:custGeom>
              <a:avLst/>
              <a:gdLst/>
              <a:ahLst/>
              <a:cxnLst/>
              <a:rect l="0" t="0" r="0" b="0"/>
              <a:pathLst>
                <a:path w="178002" h="38101">
                  <a:moveTo>
                    <a:pt x="31951" y="38100"/>
                  </a:moveTo>
                  <a:lnTo>
                    <a:pt x="31951" y="38100"/>
                  </a:lnTo>
                  <a:lnTo>
                    <a:pt x="21107" y="37394"/>
                  </a:lnTo>
                  <a:lnTo>
                    <a:pt x="6629" y="33030"/>
                  </a:lnTo>
                  <a:lnTo>
                    <a:pt x="0" y="29262"/>
                  </a:lnTo>
                  <a:lnTo>
                    <a:pt x="774" y="27269"/>
                  </a:lnTo>
                  <a:lnTo>
                    <a:pt x="9158" y="23173"/>
                  </a:lnTo>
                  <a:lnTo>
                    <a:pt x="52459" y="14567"/>
                  </a:lnTo>
                  <a:lnTo>
                    <a:pt x="86945" y="11372"/>
                  </a:lnTo>
                  <a:lnTo>
                    <a:pt x="124681" y="5956"/>
                  </a:lnTo>
                  <a:lnTo>
                    <a:pt x="1780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270"/>
            <p:cNvSpPr/>
            <p:nvPr>
              <p:custDataLst>
                <p:tags r:id="rId44"/>
              </p:custDataLst>
            </p:nvPr>
          </p:nvSpPr>
          <p:spPr>
            <a:xfrm>
              <a:off x="8377047" y="755650"/>
              <a:ext cx="297054" cy="318458"/>
            </a:xfrm>
            <a:custGeom>
              <a:avLst/>
              <a:gdLst/>
              <a:ahLst/>
              <a:cxnLst/>
              <a:rect l="0" t="0" r="0" b="0"/>
              <a:pathLst>
                <a:path w="297054" h="318458">
                  <a:moveTo>
                    <a:pt x="189103" y="0"/>
                  </a:moveTo>
                  <a:lnTo>
                    <a:pt x="189103" y="0"/>
                  </a:lnTo>
                  <a:lnTo>
                    <a:pt x="200843" y="0"/>
                  </a:lnTo>
                  <a:lnTo>
                    <a:pt x="199495" y="1881"/>
                  </a:lnTo>
                  <a:lnTo>
                    <a:pt x="198147" y="3371"/>
                  </a:lnTo>
                  <a:lnTo>
                    <a:pt x="155690" y="25040"/>
                  </a:lnTo>
                  <a:lnTo>
                    <a:pt x="110588" y="55798"/>
                  </a:lnTo>
                  <a:lnTo>
                    <a:pt x="67291" y="85288"/>
                  </a:lnTo>
                  <a:lnTo>
                    <a:pt x="22308" y="115366"/>
                  </a:lnTo>
                  <a:lnTo>
                    <a:pt x="7021" y="130531"/>
                  </a:lnTo>
                  <a:lnTo>
                    <a:pt x="2804" y="137821"/>
                  </a:lnTo>
                  <a:lnTo>
                    <a:pt x="0" y="151565"/>
                  </a:lnTo>
                  <a:lnTo>
                    <a:pt x="2356" y="156782"/>
                  </a:lnTo>
                  <a:lnTo>
                    <a:pt x="12501" y="164461"/>
                  </a:lnTo>
                  <a:lnTo>
                    <a:pt x="59464" y="171480"/>
                  </a:lnTo>
                  <a:lnTo>
                    <a:pt x="98846" y="184992"/>
                  </a:lnTo>
                  <a:lnTo>
                    <a:pt x="107765" y="188945"/>
                  </a:lnTo>
                  <a:lnTo>
                    <a:pt x="113711" y="193697"/>
                  </a:lnTo>
                  <a:lnTo>
                    <a:pt x="120318" y="204621"/>
                  </a:lnTo>
                  <a:lnTo>
                    <a:pt x="119963" y="211203"/>
                  </a:lnTo>
                  <a:lnTo>
                    <a:pt x="113924" y="226042"/>
                  </a:lnTo>
                  <a:lnTo>
                    <a:pt x="95253" y="246892"/>
                  </a:lnTo>
                  <a:lnTo>
                    <a:pt x="56643" y="276156"/>
                  </a:lnTo>
                  <a:lnTo>
                    <a:pt x="19573" y="301289"/>
                  </a:lnTo>
                  <a:lnTo>
                    <a:pt x="14978" y="309354"/>
                  </a:lnTo>
                  <a:lnTo>
                    <a:pt x="16576" y="312775"/>
                  </a:lnTo>
                  <a:lnTo>
                    <a:pt x="25874" y="318457"/>
                  </a:lnTo>
                  <a:lnTo>
                    <a:pt x="72958" y="318114"/>
                  </a:lnTo>
                  <a:lnTo>
                    <a:pt x="115047" y="317621"/>
                  </a:lnTo>
                  <a:lnTo>
                    <a:pt x="151638" y="314165"/>
                  </a:lnTo>
                  <a:lnTo>
                    <a:pt x="184211" y="310608"/>
                  </a:lnTo>
                  <a:lnTo>
                    <a:pt x="221501" y="306676"/>
                  </a:lnTo>
                  <a:lnTo>
                    <a:pt x="259241" y="302576"/>
                  </a:lnTo>
                  <a:lnTo>
                    <a:pt x="297053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271"/>
            <p:cNvSpPr/>
            <p:nvPr>
              <p:custDataLst>
                <p:tags r:id="rId45"/>
              </p:custDataLst>
            </p:nvPr>
          </p:nvSpPr>
          <p:spPr>
            <a:xfrm>
              <a:off x="8845561" y="781128"/>
              <a:ext cx="165090" cy="296435"/>
            </a:xfrm>
            <a:custGeom>
              <a:avLst/>
              <a:gdLst/>
              <a:ahLst/>
              <a:cxnLst/>
              <a:rect l="0" t="0" r="0" b="0"/>
              <a:pathLst>
                <a:path w="165090" h="296435">
                  <a:moveTo>
                    <a:pt x="152389" y="6272"/>
                  </a:moveTo>
                  <a:lnTo>
                    <a:pt x="152389" y="6272"/>
                  </a:lnTo>
                  <a:lnTo>
                    <a:pt x="158661" y="0"/>
                  </a:lnTo>
                  <a:lnTo>
                    <a:pt x="116396" y="4287"/>
                  </a:lnTo>
                  <a:lnTo>
                    <a:pt x="82537" y="9643"/>
                  </a:lnTo>
                  <a:lnTo>
                    <a:pt x="48671" y="23871"/>
                  </a:lnTo>
                  <a:lnTo>
                    <a:pt x="30014" y="39474"/>
                  </a:lnTo>
                  <a:lnTo>
                    <a:pt x="11774" y="73142"/>
                  </a:lnTo>
                  <a:lnTo>
                    <a:pt x="3794" y="100561"/>
                  </a:lnTo>
                  <a:lnTo>
                    <a:pt x="1116" y="135574"/>
                  </a:lnTo>
                  <a:lnTo>
                    <a:pt x="322" y="175503"/>
                  </a:lnTo>
                  <a:lnTo>
                    <a:pt x="55" y="219434"/>
                  </a:lnTo>
                  <a:lnTo>
                    <a:pt x="0" y="258869"/>
                  </a:lnTo>
                  <a:lnTo>
                    <a:pt x="3757" y="273995"/>
                  </a:lnTo>
                  <a:lnTo>
                    <a:pt x="10131" y="284715"/>
                  </a:lnTo>
                  <a:lnTo>
                    <a:pt x="17666" y="291832"/>
                  </a:lnTo>
                  <a:lnTo>
                    <a:pt x="27600" y="295465"/>
                  </a:lnTo>
                  <a:lnTo>
                    <a:pt x="33213" y="296434"/>
                  </a:lnTo>
                  <a:lnTo>
                    <a:pt x="73345" y="287850"/>
                  </a:lnTo>
                  <a:lnTo>
                    <a:pt x="111722" y="277302"/>
                  </a:lnTo>
                  <a:lnTo>
                    <a:pt x="165089" y="253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272"/>
            <p:cNvSpPr/>
            <p:nvPr>
              <p:custDataLst>
                <p:tags r:id="rId46"/>
              </p:custDataLst>
            </p:nvPr>
          </p:nvSpPr>
          <p:spPr>
            <a:xfrm>
              <a:off x="9353550" y="1041400"/>
              <a:ext cx="152401" cy="17408"/>
            </a:xfrm>
            <a:custGeom>
              <a:avLst/>
              <a:gdLst/>
              <a:ahLst/>
              <a:cxnLst/>
              <a:rect l="0" t="0" r="0" b="0"/>
              <a:pathLst>
                <a:path w="152401" h="17408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881" y="11933"/>
                  </a:lnTo>
                  <a:lnTo>
                    <a:pt x="3370" y="14306"/>
                  </a:lnTo>
                  <a:lnTo>
                    <a:pt x="10670" y="16942"/>
                  </a:lnTo>
                  <a:lnTo>
                    <a:pt x="22381" y="17407"/>
                  </a:lnTo>
                  <a:lnTo>
                    <a:pt x="68730" y="13459"/>
                  </a:lnTo>
                  <a:lnTo>
                    <a:pt x="110263" y="778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273"/>
            <p:cNvSpPr/>
            <p:nvPr>
              <p:custDataLst>
                <p:tags r:id="rId47"/>
              </p:custDataLst>
            </p:nvPr>
          </p:nvSpPr>
          <p:spPr>
            <a:xfrm>
              <a:off x="9455150" y="812800"/>
              <a:ext cx="6351" cy="209551"/>
            </a:xfrm>
            <a:custGeom>
              <a:avLst/>
              <a:gdLst/>
              <a:ahLst/>
              <a:cxnLst/>
              <a:rect l="0" t="0" r="0" b="0"/>
              <a:pathLst>
                <a:path w="6351" h="209551">
                  <a:moveTo>
                    <a:pt x="6350" y="0"/>
                  </a:moveTo>
                  <a:lnTo>
                    <a:pt x="6350" y="0"/>
                  </a:lnTo>
                  <a:lnTo>
                    <a:pt x="6348" y="46087"/>
                  </a:lnTo>
                  <a:lnTo>
                    <a:pt x="6348" y="83035"/>
                  </a:lnTo>
                  <a:lnTo>
                    <a:pt x="6348" y="120794"/>
                  </a:lnTo>
                  <a:lnTo>
                    <a:pt x="2979" y="158792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274"/>
            <p:cNvSpPr/>
            <p:nvPr>
              <p:custDataLst>
                <p:tags r:id="rId48"/>
              </p:custDataLst>
            </p:nvPr>
          </p:nvSpPr>
          <p:spPr>
            <a:xfrm>
              <a:off x="9107150" y="738775"/>
              <a:ext cx="208301" cy="369788"/>
            </a:xfrm>
            <a:custGeom>
              <a:avLst/>
              <a:gdLst/>
              <a:ahLst/>
              <a:cxnLst/>
              <a:rect l="0" t="0" r="0" b="0"/>
              <a:pathLst>
                <a:path w="208301" h="369788">
                  <a:moveTo>
                    <a:pt x="208300" y="35925"/>
                  </a:moveTo>
                  <a:lnTo>
                    <a:pt x="208300" y="35925"/>
                  </a:lnTo>
                  <a:lnTo>
                    <a:pt x="203231" y="30150"/>
                  </a:lnTo>
                  <a:lnTo>
                    <a:pt x="196763" y="20730"/>
                  </a:lnTo>
                  <a:lnTo>
                    <a:pt x="184107" y="12451"/>
                  </a:lnTo>
                  <a:lnTo>
                    <a:pt x="159660" y="2786"/>
                  </a:lnTo>
                  <a:lnTo>
                    <a:pt x="132819" y="0"/>
                  </a:lnTo>
                  <a:lnTo>
                    <a:pt x="100093" y="4741"/>
                  </a:lnTo>
                  <a:lnTo>
                    <a:pt x="74011" y="18219"/>
                  </a:lnTo>
                  <a:lnTo>
                    <a:pt x="64419" y="27115"/>
                  </a:lnTo>
                  <a:lnTo>
                    <a:pt x="51681" y="46799"/>
                  </a:lnTo>
                  <a:lnTo>
                    <a:pt x="38971" y="83989"/>
                  </a:lnTo>
                  <a:lnTo>
                    <a:pt x="33009" y="124014"/>
                  </a:lnTo>
                  <a:lnTo>
                    <a:pt x="31243" y="162685"/>
                  </a:lnTo>
                  <a:lnTo>
                    <a:pt x="29940" y="200585"/>
                  </a:lnTo>
                  <a:lnTo>
                    <a:pt x="23621" y="246642"/>
                  </a:lnTo>
                  <a:lnTo>
                    <a:pt x="13496" y="290262"/>
                  </a:lnTo>
                  <a:lnTo>
                    <a:pt x="2974" y="333836"/>
                  </a:lnTo>
                  <a:lnTo>
                    <a:pt x="0" y="354363"/>
                  </a:lnTo>
                  <a:lnTo>
                    <a:pt x="995" y="358989"/>
                  </a:lnTo>
                  <a:lnTo>
                    <a:pt x="5863" y="366011"/>
                  </a:lnTo>
                  <a:lnTo>
                    <a:pt x="16492" y="369602"/>
                  </a:lnTo>
                  <a:lnTo>
                    <a:pt x="32741" y="369787"/>
                  </a:lnTo>
                  <a:lnTo>
                    <a:pt x="68950" y="361958"/>
                  </a:lnTo>
                  <a:lnTo>
                    <a:pt x="106098" y="350701"/>
                  </a:lnTo>
                  <a:lnTo>
                    <a:pt x="151150" y="334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275"/>
            <p:cNvSpPr/>
            <p:nvPr>
              <p:custDataLst>
                <p:tags r:id="rId49"/>
              </p:custDataLst>
            </p:nvPr>
          </p:nvSpPr>
          <p:spPr>
            <a:xfrm>
              <a:off x="9371957" y="814797"/>
              <a:ext cx="178444" cy="48804"/>
            </a:xfrm>
            <a:custGeom>
              <a:avLst/>
              <a:gdLst/>
              <a:ahLst/>
              <a:cxnLst/>
              <a:rect l="0" t="0" r="0" b="0"/>
              <a:pathLst>
                <a:path w="178444" h="48804">
                  <a:moveTo>
                    <a:pt x="26043" y="48803"/>
                  </a:moveTo>
                  <a:lnTo>
                    <a:pt x="26043" y="48803"/>
                  </a:lnTo>
                  <a:lnTo>
                    <a:pt x="26043" y="45432"/>
                  </a:lnTo>
                  <a:lnTo>
                    <a:pt x="20398" y="41895"/>
                  </a:lnTo>
                  <a:lnTo>
                    <a:pt x="2898" y="33876"/>
                  </a:lnTo>
                  <a:lnTo>
                    <a:pt x="736" y="31796"/>
                  </a:lnTo>
                  <a:lnTo>
                    <a:pt x="0" y="29704"/>
                  </a:lnTo>
                  <a:lnTo>
                    <a:pt x="214" y="27604"/>
                  </a:lnTo>
                  <a:lnTo>
                    <a:pt x="17371" y="17906"/>
                  </a:lnTo>
                  <a:lnTo>
                    <a:pt x="55478" y="7056"/>
                  </a:lnTo>
                  <a:lnTo>
                    <a:pt x="97396" y="0"/>
                  </a:lnTo>
                  <a:lnTo>
                    <a:pt x="136798" y="1768"/>
                  </a:lnTo>
                  <a:lnTo>
                    <a:pt x="178443" y="10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276"/>
            <p:cNvSpPr/>
            <p:nvPr>
              <p:custDataLst>
                <p:tags r:id="rId50"/>
              </p:custDataLst>
            </p:nvPr>
          </p:nvSpPr>
          <p:spPr>
            <a:xfrm>
              <a:off x="10287000" y="708091"/>
              <a:ext cx="235523" cy="642985"/>
            </a:xfrm>
            <a:custGeom>
              <a:avLst/>
              <a:gdLst/>
              <a:ahLst/>
              <a:cxnLst/>
              <a:rect l="0" t="0" r="0" b="0"/>
              <a:pathLst>
                <a:path w="235523" h="642985">
                  <a:moveTo>
                    <a:pt x="6350" y="9459"/>
                  </a:moveTo>
                  <a:lnTo>
                    <a:pt x="6350" y="9459"/>
                  </a:lnTo>
                  <a:lnTo>
                    <a:pt x="2979" y="9459"/>
                  </a:lnTo>
                  <a:lnTo>
                    <a:pt x="1987" y="8753"/>
                  </a:lnTo>
                  <a:lnTo>
                    <a:pt x="1324" y="7578"/>
                  </a:lnTo>
                  <a:lnTo>
                    <a:pt x="883" y="6088"/>
                  </a:lnTo>
                  <a:lnTo>
                    <a:pt x="3409" y="5095"/>
                  </a:lnTo>
                  <a:lnTo>
                    <a:pt x="42172" y="0"/>
                  </a:lnTo>
                  <a:lnTo>
                    <a:pt x="88294" y="1763"/>
                  </a:lnTo>
                  <a:lnTo>
                    <a:pt x="131690" y="4725"/>
                  </a:lnTo>
                  <a:lnTo>
                    <a:pt x="170958" y="9938"/>
                  </a:lnTo>
                  <a:lnTo>
                    <a:pt x="215411" y="21391"/>
                  </a:lnTo>
                  <a:lnTo>
                    <a:pt x="228147" y="29108"/>
                  </a:lnTo>
                  <a:lnTo>
                    <a:pt x="232530" y="33142"/>
                  </a:lnTo>
                  <a:lnTo>
                    <a:pt x="235522" y="50794"/>
                  </a:lnTo>
                  <a:lnTo>
                    <a:pt x="233236" y="86618"/>
                  </a:lnTo>
                  <a:lnTo>
                    <a:pt x="226146" y="129906"/>
                  </a:lnTo>
                  <a:lnTo>
                    <a:pt x="216662" y="170422"/>
                  </a:lnTo>
                  <a:lnTo>
                    <a:pt x="207066" y="203765"/>
                  </a:lnTo>
                  <a:lnTo>
                    <a:pt x="195407" y="248829"/>
                  </a:lnTo>
                  <a:lnTo>
                    <a:pt x="188191" y="291345"/>
                  </a:lnTo>
                  <a:lnTo>
                    <a:pt x="181712" y="328064"/>
                  </a:lnTo>
                  <a:lnTo>
                    <a:pt x="176482" y="365550"/>
                  </a:lnTo>
                  <a:lnTo>
                    <a:pt x="169569" y="405499"/>
                  </a:lnTo>
                  <a:lnTo>
                    <a:pt x="163054" y="445323"/>
                  </a:lnTo>
                  <a:lnTo>
                    <a:pt x="156654" y="488403"/>
                  </a:lnTo>
                  <a:lnTo>
                    <a:pt x="153240" y="527634"/>
                  </a:lnTo>
                  <a:lnTo>
                    <a:pt x="150685" y="565591"/>
                  </a:lnTo>
                  <a:lnTo>
                    <a:pt x="143594" y="599952"/>
                  </a:lnTo>
                  <a:lnTo>
                    <a:pt x="133904" y="612684"/>
                  </a:lnTo>
                  <a:lnTo>
                    <a:pt x="114464" y="627989"/>
                  </a:lnTo>
                  <a:lnTo>
                    <a:pt x="89654" y="636992"/>
                  </a:lnTo>
                  <a:lnTo>
                    <a:pt x="53457" y="642984"/>
                  </a:lnTo>
                  <a:lnTo>
                    <a:pt x="0" y="631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277"/>
            <p:cNvSpPr/>
            <p:nvPr>
              <p:custDataLst>
                <p:tags r:id="rId51"/>
              </p:custDataLst>
            </p:nvPr>
          </p:nvSpPr>
          <p:spPr>
            <a:xfrm>
              <a:off x="10090324" y="941206"/>
              <a:ext cx="183977" cy="176395"/>
            </a:xfrm>
            <a:custGeom>
              <a:avLst/>
              <a:gdLst/>
              <a:ahLst/>
              <a:cxnLst/>
              <a:rect l="0" t="0" r="0" b="0"/>
              <a:pathLst>
                <a:path w="183977" h="176395">
                  <a:moveTo>
                    <a:pt x="120476" y="17644"/>
                  </a:moveTo>
                  <a:lnTo>
                    <a:pt x="120476" y="17644"/>
                  </a:lnTo>
                  <a:lnTo>
                    <a:pt x="137068" y="1757"/>
                  </a:lnTo>
                  <a:lnTo>
                    <a:pt x="141491" y="0"/>
                  </a:lnTo>
                  <a:lnTo>
                    <a:pt x="142952" y="942"/>
                  </a:lnTo>
                  <a:lnTo>
                    <a:pt x="144577" y="5752"/>
                  </a:lnTo>
                  <a:lnTo>
                    <a:pt x="145490" y="19765"/>
                  </a:lnTo>
                  <a:lnTo>
                    <a:pt x="139020" y="40693"/>
                  </a:lnTo>
                  <a:lnTo>
                    <a:pt x="110079" y="82655"/>
                  </a:lnTo>
                  <a:lnTo>
                    <a:pt x="90114" y="100642"/>
                  </a:lnTo>
                  <a:lnTo>
                    <a:pt x="48391" y="122311"/>
                  </a:lnTo>
                  <a:lnTo>
                    <a:pt x="21975" y="129090"/>
                  </a:lnTo>
                  <a:lnTo>
                    <a:pt x="15299" y="127925"/>
                  </a:lnTo>
                  <a:lnTo>
                    <a:pt x="4115" y="120985"/>
                  </a:lnTo>
                  <a:lnTo>
                    <a:pt x="1275" y="116172"/>
                  </a:lnTo>
                  <a:lnTo>
                    <a:pt x="0" y="105178"/>
                  </a:lnTo>
                  <a:lnTo>
                    <a:pt x="3667" y="95119"/>
                  </a:lnTo>
                  <a:lnTo>
                    <a:pt x="6620" y="90460"/>
                  </a:lnTo>
                  <a:lnTo>
                    <a:pt x="12115" y="87355"/>
                  </a:lnTo>
                  <a:lnTo>
                    <a:pt x="27631" y="83904"/>
                  </a:lnTo>
                  <a:lnTo>
                    <a:pt x="52827" y="85333"/>
                  </a:lnTo>
                  <a:lnTo>
                    <a:pt x="91694" y="102276"/>
                  </a:lnTo>
                  <a:lnTo>
                    <a:pt x="133759" y="128847"/>
                  </a:lnTo>
                  <a:lnTo>
                    <a:pt x="183976" y="176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278"/>
            <p:cNvSpPr/>
            <p:nvPr>
              <p:custDataLst>
                <p:tags r:id="rId52"/>
              </p:custDataLst>
            </p:nvPr>
          </p:nvSpPr>
          <p:spPr>
            <a:xfrm>
              <a:off x="9779262" y="1016000"/>
              <a:ext cx="18789" cy="25401"/>
            </a:xfrm>
            <a:custGeom>
              <a:avLst/>
              <a:gdLst/>
              <a:ahLst/>
              <a:cxnLst/>
              <a:rect l="0" t="0" r="0" b="0"/>
              <a:pathLst>
                <a:path w="18789" h="25401">
                  <a:moveTo>
                    <a:pt x="6088" y="25400"/>
                  </a:moveTo>
                  <a:lnTo>
                    <a:pt x="6088" y="25400"/>
                  </a:lnTo>
                  <a:lnTo>
                    <a:pt x="2718" y="22029"/>
                  </a:lnTo>
                  <a:lnTo>
                    <a:pt x="1062" y="18492"/>
                  </a:lnTo>
                  <a:lnTo>
                    <a:pt x="0" y="10473"/>
                  </a:lnTo>
                  <a:lnTo>
                    <a:pt x="1323" y="9099"/>
                  </a:lnTo>
                  <a:lnTo>
                    <a:pt x="18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279"/>
            <p:cNvSpPr/>
            <p:nvPr>
              <p:custDataLst>
                <p:tags r:id="rId53"/>
              </p:custDataLst>
            </p:nvPr>
          </p:nvSpPr>
          <p:spPr>
            <a:xfrm>
              <a:off x="9892283" y="986942"/>
              <a:ext cx="121668" cy="168759"/>
            </a:xfrm>
            <a:custGeom>
              <a:avLst/>
              <a:gdLst/>
              <a:ahLst/>
              <a:cxnLst/>
              <a:rect l="0" t="0" r="0" b="0"/>
              <a:pathLst>
                <a:path w="121668" h="168759">
                  <a:moveTo>
                    <a:pt x="115317" y="3658"/>
                  </a:moveTo>
                  <a:lnTo>
                    <a:pt x="115317" y="3658"/>
                  </a:lnTo>
                  <a:lnTo>
                    <a:pt x="115315" y="287"/>
                  </a:lnTo>
                  <a:lnTo>
                    <a:pt x="114612" y="0"/>
                  </a:lnTo>
                  <a:lnTo>
                    <a:pt x="72682" y="18323"/>
                  </a:lnTo>
                  <a:lnTo>
                    <a:pt x="25253" y="35023"/>
                  </a:lnTo>
                  <a:lnTo>
                    <a:pt x="6316" y="41644"/>
                  </a:lnTo>
                  <a:lnTo>
                    <a:pt x="2432" y="43799"/>
                  </a:lnTo>
                  <a:lnTo>
                    <a:pt x="550" y="46646"/>
                  </a:lnTo>
                  <a:lnTo>
                    <a:pt x="0" y="49956"/>
                  </a:lnTo>
                  <a:lnTo>
                    <a:pt x="339" y="53573"/>
                  </a:lnTo>
                  <a:lnTo>
                    <a:pt x="10929" y="68777"/>
                  </a:lnTo>
                  <a:lnTo>
                    <a:pt x="51248" y="105400"/>
                  </a:lnTo>
                  <a:lnTo>
                    <a:pt x="96689" y="140171"/>
                  </a:lnTo>
                  <a:lnTo>
                    <a:pt x="111678" y="155114"/>
                  </a:lnTo>
                  <a:lnTo>
                    <a:pt x="121667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280"/>
            <p:cNvSpPr/>
            <p:nvPr>
              <p:custDataLst>
                <p:tags r:id="rId54"/>
              </p:custDataLst>
            </p:nvPr>
          </p:nvSpPr>
          <p:spPr>
            <a:xfrm>
              <a:off x="9747250" y="11049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8345" y="6481"/>
                  </a:lnTo>
                  <a:lnTo>
                    <a:pt x="9590" y="5314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281"/>
            <p:cNvSpPr/>
            <p:nvPr>
              <p:custDataLst>
                <p:tags r:id="rId55"/>
              </p:custDataLst>
            </p:nvPr>
          </p:nvSpPr>
          <p:spPr>
            <a:xfrm>
              <a:off x="9588500" y="991483"/>
              <a:ext cx="156058" cy="157868"/>
            </a:xfrm>
            <a:custGeom>
              <a:avLst/>
              <a:gdLst/>
              <a:ahLst/>
              <a:cxnLst/>
              <a:rect l="0" t="0" r="0" b="0"/>
              <a:pathLst>
                <a:path w="156058" h="157868">
                  <a:moveTo>
                    <a:pt x="152400" y="5467"/>
                  </a:moveTo>
                  <a:lnTo>
                    <a:pt x="152400" y="5467"/>
                  </a:lnTo>
                  <a:lnTo>
                    <a:pt x="155770" y="2096"/>
                  </a:lnTo>
                  <a:lnTo>
                    <a:pt x="156057" y="1103"/>
                  </a:lnTo>
                  <a:lnTo>
                    <a:pt x="155544" y="441"/>
                  </a:lnTo>
                  <a:lnTo>
                    <a:pt x="154496" y="0"/>
                  </a:lnTo>
                  <a:lnTo>
                    <a:pt x="146277" y="2749"/>
                  </a:lnTo>
                  <a:lnTo>
                    <a:pt x="108989" y="32745"/>
                  </a:lnTo>
                  <a:lnTo>
                    <a:pt x="66706" y="78199"/>
                  </a:lnTo>
                  <a:lnTo>
                    <a:pt x="24418" y="122607"/>
                  </a:lnTo>
                  <a:lnTo>
                    <a:pt x="10527" y="137777"/>
                  </a:lnTo>
                  <a:lnTo>
                    <a:pt x="1151" y="146116"/>
                  </a:lnTo>
                  <a:lnTo>
                    <a:pt x="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282"/>
            <p:cNvSpPr/>
            <p:nvPr>
              <p:custDataLst>
                <p:tags r:id="rId56"/>
              </p:custDataLst>
            </p:nvPr>
          </p:nvSpPr>
          <p:spPr>
            <a:xfrm>
              <a:off x="9620250" y="978783"/>
              <a:ext cx="69851" cy="138818"/>
            </a:xfrm>
            <a:custGeom>
              <a:avLst/>
              <a:gdLst/>
              <a:ahLst/>
              <a:cxnLst/>
              <a:rect l="0" t="0" r="0" b="0"/>
              <a:pathLst>
                <a:path w="69851" h="1388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705" y="10136"/>
                  </a:lnTo>
                  <a:lnTo>
                    <a:pt x="19772" y="57098"/>
                  </a:lnTo>
                  <a:lnTo>
                    <a:pt x="43970" y="102368"/>
                  </a:lnTo>
                  <a:lnTo>
                    <a:pt x="54342" y="123314"/>
                  </a:lnTo>
                  <a:lnTo>
                    <a:pt x="6985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505"/>
          <p:cNvGrpSpPr/>
          <p:nvPr/>
        </p:nvGrpSpPr>
        <p:grpSpPr>
          <a:xfrm>
            <a:off x="7058482" y="515595"/>
            <a:ext cx="351969" cy="225628"/>
            <a:chOff x="7058482" y="515595"/>
            <a:chExt cx="351969" cy="225628"/>
          </a:xfrm>
        </p:grpSpPr>
        <p:sp>
          <p:nvSpPr>
            <p:cNvPr id="279" name="SMARTInkShape-2283"/>
            <p:cNvSpPr/>
            <p:nvPr>
              <p:custDataLst>
                <p:tags r:id="rId39"/>
              </p:custDataLst>
            </p:nvPr>
          </p:nvSpPr>
          <p:spPr>
            <a:xfrm>
              <a:off x="7247609" y="628650"/>
              <a:ext cx="162842" cy="48109"/>
            </a:xfrm>
            <a:custGeom>
              <a:avLst/>
              <a:gdLst/>
              <a:ahLst/>
              <a:cxnLst/>
              <a:rect l="0" t="0" r="0" b="0"/>
              <a:pathLst>
                <a:path w="162842" h="48109">
                  <a:moveTo>
                    <a:pt x="35841" y="44450"/>
                  </a:moveTo>
                  <a:lnTo>
                    <a:pt x="35841" y="44450"/>
                  </a:lnTo>
                  <a:lnTo>
                    <a:pt x="25728" y="47821"/>
                  </a:lnTo>
                  <a:lnTo>
                    <a:pt x="22043" y="48108"/>
                  </a:lnTo>
                  <a:lnTo>
                    <a:pt x="16067" y="46546"/>
                  </a:lnTo>
                  <a:lnTo>
                    <a:pt x="5365" y="41700"/>
                  </a:lnTo>
                  <a:lnTo>
                    <a:pt x="1130" y="37819"/>
                  </a:lnTo>
                  <a:lnTo>
                    <a:pt x="0" y="35796"/>
                  </a:lnTo>
                  <a:lnTo>
                    <a:pt x="2068" y="33742"/>
                  </a:lnTo>
                  <a:lnTo>
                    <a:pt x="33293" y="23267"/>
                  </a:lnTo>
                  <a:lnTo>
                    <a:pt x="74535" y="14813"/>
                  </a:lnTo>
                  <a:lnTo>
                    <a:pt x="1628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284"/>
            <p:cNvSpPr/>
            <p:nvPr>
              <p:custDataLst>
                <p:tags r:id="rId40"/>
              </p:custDataLst>
            </p:nvPr>
          </p:nvSpPr>
          <p:spPr>
            <a:xfrm>
              <a:off x="7260178" y="515595"/>
              <a:ext cx="136690" cy="225628"/>
            </a:xfrm>
            <a:custGeom>
              <a:avLst/>
              <a:gdLst/>
              <a:ahLst/>
              <a:cxnLst/>
              <a:rect l="0" t="0" r="0" b="0"/>
              <a:pathLst>
                <a:path w="136690" h="225628">
                  <a:moveTo>
                    <a:pt x="131222" y="24155"/>
                  </a:moveTo>
                  <a:lnTo>
                    <a:pt x="131222" y="24155"/>
                  </a:lnTo>
                  <a:lnTo>
                    <a:pt x="134592" y="20784"/>
                  </a:lnTo>
                  <a:lnTo>
                    <a:pt x="136247" y="17247"/>
                  </a:lnTo>
                  <a:lnTo>
                    <a:pt x="136689" y="15317"/>
                  </a:lnTo>
                  <a:lnTo>
                    <a:pt x="135572" y="13324"/>
                  </a:lnTo>
                  <a:lnTo>
                    <a:pt x="130569" y="9228"/>
                  </a:lnTo>
                  <a:lnTo>
                    <a:pt x="116446" y="2956"/>
                  </a:lnTo>
                  <a:lnTo>
                    <a:pt x="95485" y="0"/>
                  </a:lnTo>
                  <a:lnTo>
                    <a:pt x="78144" y="2495"/>
                  </a:lnTo>
                  <a:lnTo>
                    <a:pt x="38752" y="17085"/>
                  </a:lnTo>
                  <a:lnTo>
                    <a:pt x="26388" y="28539"/>
                  </a:lnTo>
                  <a:lnTo>
                    <a:pt x="10326" y="55517"/>
                  </a:lnTo>
                  <a:lnTo>
                    <a:pt x="0" y="99537"/>
                  </a:lnTo>
                  <a:lnTo>
                    <a:pt x="1662" y="140802"/>
                  </a:lnTo>
                  <a:lnTo>
                    <a:pt x="4422" y="182532"/>
                  </a:lnTo>
                  <a:lnTo>
                    <a:pt x="12993" y="211374"/>
                  </a:lnTo>
                  <a:lnTo>
                    <a:pt x="20820" y="218606"/>
                  </a:lnTo>
                  <a:lnTo>
                    <a:pt x="31354" y="223467"/>
                  </a:lnTo>
                  <a:lnTo>
                    <a:pt x="43092" y="225627"/>
                  </a:lnTo>
                  <a:lnTo>
                    <a:pt x="64971" y="223472"/>
                  </a:lnTo>
                  <a:lnTo>
                    <a:pt x="85957" y="214994"/>
                  </a:lnTo>
                  <a:lnTo>
                    <a:pt x="90462" y="211353"/>
                  </a:lnTo>
                  <a:lnTo>
                    <a:pt x="99472" y="195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285"/>
            <p:cNvSpPr/>
            <p:nvPr>
              <p:custDataLst>
                <p:tags r:id="rId41"/>
              </p:custDataLst>
            </p:nvPr>
          </p:nvSpPr>
          <p:spPr>
            <a:xfrm>
              <a:off x="7160340" y="573061"/>
              <a:ext cx="70638" cy="125046"/>
            </a:xfrm>
            <a:custGeom>
              <a:avLst/>
              <a:gdLst/>
              <a:ahLst/>
              <a:cxnLst/>
              <a:rect l="0" t="0" r="0" b="0"/>
              <a:pathLst>
                <a:path w="70638" h="125046">
                  <a:moveTo>
                    <a:pt x="53260" y="30189"/>
                  </a:moveTo>
                  <a:lnTo>
                    <a:pt x="53260" y="30189"/>
                  </a:lnTo>
                  <a:lnTo>
                    <a:pt x="52555" y="9232"/>
                  </a:lnTo>
                  <a:lnTo>
                    <a:pt x="49889" y="3706"/>
                  </a:lnTo>
                  <a:lnTo>
                    <a:pt x="47485" y="1951"/>
                  </a:lnTo>
                  <a:lnTo>
                    <a:pt x="41051" y="0"/>
                  </a:lnTo>
                  <a:lnTo>
                    <a:pt x="38065" y="1596"/>
                  </a:lnTo>
                  <a:lnTo>
                    <a:pt x="19230" y="31833"/>
                  </a:lnTo>
                  <a:lnTo>
                    <a:pt x="3274" y="74577"/>
                  </a:lnTo>
                  <a:lnTo>
                    <a:pt x="0" y="91545"/>
                  </a:lnTo>
                  <a:lnTo>
                    <a:pt x="896" y="108493"/>
                  </a:lnTo>
                  <a:lnTo>
                    <a:pt x="4239" y="114847"/>
                  </a:lnTo>
                  <a:lnTo>
                    <a:pt x="15480" y="123789"/>
                  </a:lnTo>
                  <a:lnTo>
                    <a:pt x="21018" y="125045"/>
                  </a:lnTo>
                  <a:lnTo>
                    <a:pt x="26121" y="124470"/>
                  </a:lnTo>
                  <a:lnTo>
                    <a:pt x="36259" y="119364"/>
                  </a:lnTo>
                  <a:lnTo>
                    <a:pt x="52456" y="105295"/>
                  </a:lnTo>
                  <a:lnTo>
                    <a:pt x="62351" y="91170"/>
                  </a:lnTo>
                  <a:lnTo>
                    <a:pt x="69046" y="73187"/>
                  </a:lnTo>
                  <a:lnTo>
                    <a:pt x="70637" y="51709"/>
                  </a:lnTo>
                  <a:lnTo>
                    <a:pt x="68509" y="40694"/>
                  </a:lnTo>
                  <a:lnTo>
                    <a:pt x="59974" y="26560"/>
                  </a:lnTo>
                  <a:lnTo>
                    <a:pt x="40560" y="11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286"/>
            <p:cNvSpPr/>
            <p:nvPr>
              <p:custDataLst>
                <p:tags r:id="rId42"/>
              </p:custDataLst>
            </p:nvPr>
          </p:nvSpPr>
          <p:spPr>
            <a:xfrm>
              <a:off x="7058482" y="534001"/>
              <a:ext cx="97969" cy="187568"/>
            </a:xfrm>
            <a:custGeom>
              <a:avLst/>
              <a:gdLst/>
              <a:ahLst/>
              <a:cxnLst/>
              <a:rect l="0" t="0" r="0" b="0"/>
              <a:pathLst>
                <a:path w="97969" h="187568">
                  <a:moveTo>
                    <a:pt x="21768" y="18449"/>
                  </a:moveTo>
                  <a:lnTo>
                    <a:pt x="21768" y="18449"/>
                  </a:lnTo>
                  <a:lnTo>
                    <a:pt x="18397" y="15078"/>
                  </a:lnTo>
                  <a:lnTo>
                    <a:pt x="16742" y="9660"/>
                  </a:lnTo>
                  <a:lnTo>
                    <a:pt x="15495" y="0"/>
                  </a:lnTo>
                  <a:lnTo>
                    <a:pt x="11069" y="15432"/>
                  </a:lnTo>
                  <a:lnTo>
                    <a:pt x="7582" y="52451"/>
                  </a:lnTo>
                  <a:lnTo>
                    <a:pt x="2278" y="97198"/>
                  </a:lnTo>
                  <a:lnTo>
                    <a:pt x="0" y="134915"/>
                  </a:lnTo>
                  <a:lnTo>
                    <a:pt x="4361" y="178095"/>
                  </a:lnTo>
                  <a:lnTo>
                    <a:pt x="7681" y="184653"/>
                  </a:lnTo>
                  <a:lnTo>
                    <a:pt x="11509" y="187567"/>
                  </a:lnTo>
                  <a:lnTo>
                    <a:pt x="27744" y="185837"/>
                  </a:lnTo>
                  <a:lnTo>
                    <a:pt x="69556" y="171541"/>
                  </a:lnTo>
                  <a:lnTo>
                    <a:pt x="97968" y="151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7" name="SMARTInkShape-Group506"/>
          <p:cNvGrpSpPr/>
          <p:nvPr/>
        </p:nvGrpSpPr>
        <p:grpSpPr>
          <a:xfrm>
            <a:off x="7790414" y="703115"/>
            <a:ext cx="229637" cy="555149"/>
            <a:chOff x="7790414" y="703115"/>
            <a:chExt cx="229637" cy="555149"/>
          </a:xfrm>
        </p:grpSpPr>
        <p:sp>
          <p:nvSpPr>
            <p:cNvPr id="284" name="SMARTInkShape-2287"/>
            <p:cNvSpPr/>
            <p:nvPr>
              <p:custDataLst>
                <p:tags r:id="rId36"/>
              </p:custDataLst>
            </p:nvPr>
          </p:nvSpPr>
          <p:spPr>
            <a:xfrm>
              <a:off x="7835944" y="1098550"/>
              <a:ext cx="120607" cy="159714"/>
            </a:xfrm>
            <a:custGeom>
              <a:avLst/>
              <a:gdLst/>
              <a:ahLst/>
              <a:cxnLst/>
              <a:rect l="0" t="0" r="0" b="0"/>
              <a:pathLst>
                <a:path w="120607" h="159714">
                  <a:moveTo>
                    <a:pt x="63456" y="0"/>
                  </a:moveTo>
                  <a:lnTo>
                    <a:pt x="63456" y="0"/>
                  </a:lnTo>
                  <a:lnTo>
                    <a:pt x="42486" y="23792"/>
                  </a:lnTo>
                  <a:lnTo>
                    <a:pt x="20508" y="68696"/>
                  </a:lnTo>
                  <a:lnTo>
                    <a:pt x="5740" y="108584"/>
                  </a:lnTo>
                  <a:lnTo>
                    <a:pt x="294" y="154038"/>
                  </a:lnTo>
                  <a:lnTo>
                    <a:pt x="106" y="159713"/>
                  </a:lnTo>
                  <a:lnTo>
                    <a:pt x="0" y="153391"/>
                  </a:lnTo>
                  <a:lnTo>
                    <a:pt x="6869" y="112479"/>
                  </a:lnTo>
                  <a:lnTo>
                    <a:pt x="18255" y="71607"/>
                  </a:lnTo>
                  <a:lnTo>
                    <a:pt x="29993" y="50223"/>
                  </a:lnTo>
                  <a:lnTo>
                    <a:pt x="34798" y="46182"/>
                  </a:lnTo>
                  <a:lnTo>
                    <a:pt x="45780" y="41692"/>
                  </a:lnTo>
                  <a:lnTo>
                    <a:pt x="55835" y="41578"/>
                  </a:lnTo>
                  <a:lnTo>
                    <a:pt x="60492" y="42535"/>
                  </a:lnTo>
                  <a:lnTo>
                    <a:pt x="80529" y="53996"/>
                  </a:lnTo>
                  <a:lnTo>
                    <a:pt x="97600" y="74168"/>
                  </a:lnTo>
                  <a:lnTo>
                    <a:pt x="110939" y="114291"/>
                  </a:lnTo>
                  <a:lnTo>
                    <a:pt x="120606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288"/>
            <p:cNvSpPr/>
            <p:nvPr>
              <p:custDataLst>
                <p:tags r:id="rId37"/>
              </p:custDataLst>
            </p:nvPr>
          </p:nvSpPr>
          <p:spPr>
            <a:xfrm>
              <a:off x="7790414" y="996950"/>
              <a:ext cx="229637" cy="24257"/>
            </a:xfrm>
            <a:custGeom>
              <a:avLst/>
              <a:gdLst/>
              <a:ahLst/>
              <a:cxnLst/>
              <a:rect l="0" t="0" r="0" b="0"/>
              <a:pathLst>
                <a:path w="229637" h="24257">
                  <a:moveTo>
                    <a:pt x="20086" y="12700"/>
                  </a:moveTo>
                  <a:lnTo>
                    <a:pt x="20086" y="12700"/>
                  </a:lnTo>
                  <a:lnTo>
                    <a:pt x="541" y="22826"/>
                  </a:lnTo>
                  <a:lnTo>
                    <a:pt x="0" y="23684"/>
                  </a:lnTo>
                  <a:lnTo>
                    <a:pt x="345" y="24256"/>
                  </a:lnTo>
                  <a:lnTo>
                    <a:pt x="47287" y="14502"/>
                  </a:lnTo>
                  <a:lnTo>
                    <a:pt x="88749" y="8169"/>
                  </a:lnTo>
                  <a:lnTo>
                    <a:pt x="129565" y="5008"/>
                  </a:lnTo>
                  <a:lnTo>
                    <a:pt x="167294" y="1484"/>
                  </a:lnTo>
                  <a:lnTo>
                    <a:pt x="2296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289"/>
            <p:cNvSpPr/>
            <p:nvPr>
              <p:custDataLst>
                <p:tags r:id="rId38"/>
              </p:custDataLst>
            </p:nvPr>
          </p:nvSpPr>
          <p:spPr>
            <a:xfrm>
              <a:off x="7899400" y="703115"/>
              <a:ext cx="19051" cy="230336"/>
            </a:xfrm>
            <a:custGeom>
              <a:avLst/>
              <a:gdLst/>
              <a:ahLst/>
              <a:cxnLst/>
              <a:rect l="0" t="0" r="0" b="0"/>
              <a:pathLst>
                <a:path w="19051" h="230336">
                  <a:moveTo>
                    <a:pt x="0" y="33485"/>
                  </a:moveTo>
                  <a:lnTo>
                    <a:pt x="0" y="33485"/>
                  </a:lnTo>
                  <a:lnTo>
                    <a:pt x="705" y="22640"/>
                  </a:lnTo>
                  <a:lnTo>
                    <a:pt x="5069" y="8164"/>
                  </a:lnTo>
                  <a:lnTo>
                    <a:pt x="8838" y="1535"/>
                  </a:lnTo>
                  <a:lnTo>
                    <a:pt x="10126" y="191"/>
                  </a:lnTo>
                  <a:lnTo>
                    <a:pt x="10984" y="0"/>
                  </a:lnTo>
                  <a:lnTo>
                    <a:pt x="11556" y="578"/>
                  </a:lnTo>
                  <a:lnTo>
                    <a:pt x="15970" y="39536"/>
                  </a:lnTo>
                  <a:lnTo>
                    <a:pt x="18138" y="77846"/>
                  </a:lnTo>
                  <a:lnTo>
                    <a:pt x="18779" y="119380"/>
                  </a:lnTo>
                  <a:lnTo>
                    <a:pt x="18970" y="159595"/>
                  </a:lnTo>
                  <a:lnTo>
                    <a:pt x="19050" y="23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507"/>
          <p:cNvGrpSpPr/>
          <p:nvPr/>
        </p:nvGrpSpPr>
        <p:grpSpPr>
          <a:xfrm>
            <a:off x="7092950" y="859048"/>
            <a:ext cx="234951" cy="130147"/>
            <a:chOff x="7092950" y="859048"/>
            <a:chExt cx="234951" cy="130147"/>
          </a:xfrm>
        </p:grpSpPr>
        <p:sp>
          <p:nvSpPr>
            <p:cNvPr id="288" name="SMARTInkShape-2290"/>
            <p:cNvSpPr/>
            <p:nvPr>
              <p:custDataLst>
                <p:tags r:id="rId34"/>
              </p:custDataLst>
            </p:nvPr>
          </p:nvSpPr>
          <p:spPr>
            <a:xfrm>
              <a:off x="7114209" y="946150"/>
              <a:ext cx="213692" cy="43045"/>
            </a:xfrm>
            <a:custGeom>
              <a:avLst/>
              <a:gdLst/>
              <a:ahLst/>
              <a:cxnLst/>
              <a:rect l="0" t="0" r="0" b="0"/>
              <a:pathLst>
                <a:path w="213692" h="43045">
                  <a:moveTo>
                    <a:pt x="23191" y="25400"/>
                  </a:moveTo>
                  <a:lnTo>
                    <a:pt x="23191" y="25400"/>
                  </a:lnTo>
                  <a:lnTo>
                    <a:pt x="47" y="39706"/>
                  </a:lnTo>
                  <a:lnTo>
                    <a:pt x="0" y="41287"/>
                  </a:lnTo>
                  <a:lnTo>
                    <a:pt x="7474" y="43044"/>
                  </a:lnTo>
                  <a:lnTo>
                    <a:pt x="52025" y="37357"/>
                  </a:lnTo>
                  <a:lnTo>
                    <a:pt x="93328" y="29487"/>
                  </a:lnTo>
                  <a:lnTo>
                    <a:pt x="133500" y="19869"/>
                  </a:lnTo>
                  <a:lnTo>
                    <a:pt x="2136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291"/>
            <p:cNvSpPr/>
            <p:nvPr>
              <p:custDataLst>
                <p:tags r:id="rId35"/>
              </p:custDataLst>
            </p:nvPr>
          </p:nvSpPr>
          <p:spPr>
            <a:xfrm>
              <a:off x="7092950" y="859048"/>
              <a:ext cx="171451" cy="14274"/>
            </a:xfrm>
            <a:custGeom>
              <a:avLst/>
              <a:gdLst/>
              <a:ahLst/>
              <a:cxnLst/>
              <a:rect l="0" t="0" r="0" b="0"/>
              <a:pathLst>
                <a:path w="171451" h="14274">
                  <a:moveTo>
                    <a:pt x="0" y="10902"/>
                  </a:moveTo>
                  <a:lnTo>
                    <a:pt x="0" y="10902"/>
                  </a:lnTo>
                  <a:lnTo>
                    <a:pt x="10113" y="14273"/>
                  </a:lnTo>
                  <a:lnTo>
                    <a:pt x="47702" y="11594"/>
                  </a:lnTo>
                  <a:lnTo>
                    <a:pt x="83514" y="6246"/>
                  </a:lnTo>
                  <a:lnTo>
                    <a:pt x="127895" y="0"/>
                  </a:lnTo>
                  <a:lnTo>
                    <a:pt x="171450" y="4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3" name="SMARTInkShape-Group508"/>
          <p:cNvGrpSpPr/>
          <p:nvPr/>
        </p:nvGrpSpPr>
        <p:grpSpPr>
          <a:xfrm>
            <a:off x="5528580" y="374650"/>
            <a:ext cx="135621" cy="228601"/>
            <a:chOff x="5528580" y="374650"/>
            <a:chExt cx="135621" cy="228601"/>
          </a:xfrm>
        </p:grpSpPr>
        <p:sp>
          <p:nvSpPr>
            <p:cNvPr id="291" name="SMARTInkShape-2292"/>
            <p:cNvSpPr/>
            <p:nvPr>
              <p:custDataLst>
                <p:tags r:id="rId32"/>
              </p:custDataLst>
            </p:nvPr>
          </p:nvSpPr>
          <p:spPr>
            <a:xfrm>
              <a:off x="5638800" y="385123"/>
              <a:ext cx="25401" cy="218128"/>
            </a:xfrm>
            <a:custGeom>
              <a:avLst/>
              <a:gdLst/>
              <a:ahLst/>
              <a:cxnLst/>
              <a:rect l="0" t="0" r="0" b="0"/>
              <a:pathLst>
                <a:path w="25401" h="218128">
                  <a:moveTo>
                    <a:pt x="25400" y="14927"/>
                  </a:moveTo>
                  <a:lnTo>
                    <a:pt x="25400" y="14927"/>
                  </a:lnTo>
                  <a:lnTo>
                    <a:pt x="22029" y="14927"/>
                  </a:lnTo>
                  <a:lnTo>
                    <a:pt x="18492" y="13046"/>
                  </a:lnTo>
                  <a:lnTo>
                    <a:pt x="10473" y="6089"/>
                  </a:lnTo>
                  <a:lnTo>
                    <a:pt x="8182" y="2062"/>
                  </a:lnTo>
                  <a:lnTo>
                    <a:pt x="7572" y="0"/>
                  </a:lnTo>
                  <a:lnTo>
                    <a:pt x="7165" y="742"/>
                  </a:lnTo>
                  <a:lnTo>
                    <a:pt x="3086" y="36238"/>
                  </a:lnTo>
                  <a:lnTo>
                    <a:pt x="914" y="79489"/>
                  </a:lnTo>
                  <a:lnTo>
                    <a:pt x="4544" y="125804"/>
                  </a:lnTo>
                  <a:lnTo>
                    <a:pt x="4113" y="170492"/>
                  </a:lnTo>
                  <a:lnTo>
                    <a:pt x="0" y="218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293"/>
            <p:cNvSpPr/>
            <p:nvPr>
              <p:custDataLst>
                <p:tags r:id="rId33"/>
              </p:custDataLst>
            </p:nvPr>
          </p:nvSpPr>
          <p:spPr>
            <a:xfrm>
              <a:off x="5528580" y="374650"/>
              <a:ext cx="116571" cy="69851"/>
            </a:xfrm>
            <a:custGeom>
              <a:avLst/>
              <a:gdLst/>
              <a:ahLst/>
              <a:cxnLst/>
              <a:rect l="0" t="0" r="0" b="0"/>
              <a:pathLst>
                <a:path w="116571" h="69851">
                  <a:moveTo>
                    <a:pt x="46720" y="69850"/>
                  </a:moveTo>
                  <a:lnTo>
                    <a:pt x="46720" y="69850"/>
                  </a:lnTo>
                  <a:lnTo>
                    <a:pt x="983" y="30201"/>
                  </a:lnTo>
                  <a:lnTo>
                    <a:pt x="0" y="27895"/>
                  </a:lnTo>
                  <a:lnTo>
                    <a:pt x="52" y="25652"/>
                  </a:lnTo>
                  <a:lnTo>
                    <a:pt x="791" y="23452"/>
                  </a:lnTo>
                  <a:lnTo>
                    <a:pt x="22058" y="13612"/>
                  </a:lnTo>
                  <a:lnTo>
                    <a:pt x="58541" y="5131"/>
                  </a:lnTo>
                  <a:lnTo>
                    <a:pt x="1165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SMARTInkShape-Group509"/>
          <p:cNvGrpSpPr/>
          <p:nvPr/>
        </p:nvGrpSpPr>
        <p:grpSpPr>
          <a:xfrm>
            <a:off x="5041073" y="361950"/>
            <a:ext cx="1632876" cy="960686"/>
            <a:chOff x="5041073" y="361950"/>
            <a:chExt cx="1632876" cy="960686"/>
          </a:xfrm>
        </p:grpSpPr>
        <p:sp>
          <p:nvSpPr>
            <p:cNvPr id="294" name="SMARTInkShape-2294"/>
            <p:cNvSpPr/>
            <p:nvPr>
              <p:custDataLst>
                <p:tags r:id="rId20"/>
              </p:custDataLst>
            </p:nvPr>
          </p:nvSpPr>
          <p:spPr>
            <a:xfrm>
              <a:off x="5340570" y="869950"/>
              <a:ext cx="825281" cy="31751"/>
            </a:xfrm>
            <a:custGeom>
              <a:avLst/>
              <a:gdLst/>
              <a:ahLst/>
              <a:cxnLst/>
              <a:rect l="0" t="0" r="0" b="0"/>
              <a:pathLst>
                <a:path w="825281" h="31751">
                  <a:moveTo>
                    <a:pt x="63280" y="0"/>
                  </a:moveTo>
                  <a:lnTo>
                    <a:pt x="63280" y="0"/>
                  </a:lnTo>
                  <a:lnTo>
                    <a:pt x="22460" y="0"/>
                  </a:lnTo>
                  <a:lnTo>
                    <a:pt x="4225" y="0"/>
                  </a:lnTo>
                  <a:lnTo>
                    <a:pt x="1333" y="706"/>
                  </a:lnTo>
                  <a:lnTo>
                    <a:pt x="110" y="1881"/>
                  </a:lnTo>
                  <a:lnTo>
                    <a:pt x="0" y="3371"/>
                  </a:lnTo>
                  <a:lnTo>
                    <a:pt x="7404" y="6908"/>
                  </a:lnTo>
                  <a:lnTo>
                    <a:pt x="48636" y="14927"/>
                  </a:lnTo>
                  <a:lnTo>
                    <a:pt x="88104" y="17828"/>
                  </a:lnTo>
                  <a:lnTo>
                    <a:pt x="126609" y="18688"/>
                  </a:lnTo>
                  <a:lnTo>
                    <a:pt x="171571" y="18943"/>
                  </a:lnTo>
                  <a:lnTo>
                    <a:pt x="205954" y="19002"/>
                  </a:lnTo>
                  <a:lnTo>
                    <a:pt x="243109" y="19029"/>
                  </a:lnTo>
                  <a:lnTo>
                    <a:pt x="283138" y="19041"/>
                  </a:lnTo>
                  <a:lnTo>
                    <a:pt x="326329" y="19046"/>
                  </a:lnTo>
                  <a:lnTo>
                    <a:pt x="370691" y="19048"/>
                  </a:lnTo>
                  <a:lnTo>
                    <a:pt x="413926" y="19049"/>
                  </a:lnTo>
                  <a:lnTo>
                    <a:pt x="458541" y="20931"/>
                  </a:lnTo>
                  <a:lnTo>
                    <a:pt x="503535" y="23414"/>
                  </a:lnTo>
                  <a:lnTo>
                    <a:pt x="547050" y="24517"/>
                  </a:lnTo>
                  <a:lnTo>
                    <a:pt x="589910" y="25008"/>
                  </a:lnTo>
                  <a:lnTo>
                    <a:pt x="631065" y="25226"/>
                  </a:lnTo>
                  <a:lnTo>
                    <a:pt x="668173" y="25322"/>
                  </a:lnTo>
                  <a:lnTo>
                    <a:pt x="714054" y="25377"/>
                  </a:lnTo>
                  <a:lnTo>
                    <a:pt x="754459" y="28764"/>
                  </a:lnTo>
                  <a:lnTo>
                    <a:pt x="82528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295"/>
            <p:cNvSpPr/>
            <p:nvPr>
              <p:custDataLst>
                <p:tags r:id="rId21"/>
              </p:custDataLst>
            </p:nvPr>
          </p:nvSpPr>
          <p:spPr>
            <a:xfrm>
              <a:off x="6236793" y="594419"/>
              <a:ext cx="128803" cy="154882"/>
            </a:xfrm>
            <a:custGeom>
              <a:avLst/>
              <a:gdLst/>
              <a:ahLst/>
              <a:cxnLst/>
              <a:rect l="0" t="0" r="0" b="0"/>
              <a:pathLst>
                <a:path w="128803" h="154882">
                  <a:moveTo>
                    <a:pt x="113207" y="15181"/>
                  </a:moveTo>
                  <a:lnTo>
                    <a:pt x="113207" y="15181"/>
                  </a:lnTo>
                  <a:lnTo>
                    <a:pt x="116578" y="15181"/>
                  </a:lnTo>
                  <a:lnTo>
                    <a:pt x="120114" y="11418"/>
                  </a:lnTo>
                  <a:lnTo>
                    <a:pt x="128802" y="0"/>
                  </a:lnTo>
                  <a:lnTo>
                    <a:pt x="128543" y="121"/>
                  </a:lnTo>
                  <a:lnTo>
                    <a:pt x="127664" y="908"/>
                  </a:lnTo>
                  <a:lnTo>
                    <a:pt x="115468" y="22996"/>
                  </a:lnTo>
                  <a:lnTo>
                    <a:pt x="75757" y="66627"/>
                  </a:lnTo>
                  <a:lnTo>
                    <a:pt x="29800" y="102501"/>
                  </a:lnTo>
                  <a:lnTo>
                    <a:pt x="17577" y="106906"/>
                  </a:lnTo>
                  <a:lnTo>
                    <a:pt x="11354" y="108081"/>
                  </a:lnTo>
                  <a:lnTo>
                    <a:pt x="7204" y="107453"/>
                  </a:lnTo>
                  <a:lnTo>
                    <a:pt x="4439" y="105624"/>
                  </a:lnTo>
                  <a:lnTo>
                    <a:pt x="1365" y="100533"/>
                  </a:lnTo>
                  <a:lnTo>
                    <a:pt x="0" y="95919"/>
                  </a:lnTo>
                  <a:lnTo>
                    <a:pt x="1753" y="93701"/>
                  </a:lnTo>
                  <a:lnTo>
                    <a:pt x="9344" y="89355"/>
                  </a:lnTo>
                  <a:lnTo>
                    <a:pt x="28889" y="82941"/>
                  </a:lnTo>
                  <a:lnTo>
                    <a:pt x="40690" y="82456"/>
                  </a:lnTo>
                  <a:lnTo>
                    <a:pt x="45811" y="83314"/>
                  </a:lnTo>
                  <a:lnTo>
                    <a:pt x="72901" y="99195"/>
                  </a:lnTo>
                  <a:lnTo>
                    <a:pt x="83769" y="108024"/>
                  </a:lnTo>
                  <a:lnTo>
                    <a:pt x="91422" y="120415"/>
                  </a:lnTo>
                  <a:lnTo>
                    <a:pt x="100507" y="154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296"/>
            <p:cNvSpPr/>
            <p:nvPr>
              <p:custDataLst>
                <p:tags r:id="rId22"/>
              </p:custDataLst>
            </p:nvPr>
          </p:nvSpPr>
          <p:spPr>
            <a:xfrm>
              <a:off x="6073234" y="597783"/>
              <a:ext cx="111667" cy="157868"/>
            </a:xfrm>
            <a:custGeom>
              <a:avLst/>
              <a:gdLst/>
              <a:ahLst/>
              <a:cxnLst/>
              <a:rect l="0" t="0" r="0" b="0"/>
              <a:pathLst>
                <a:path w="111667" h="157868">
                  <a:moveTo>
                    <a:pt x="92616" y="5467"/>
                  </a:moveTo>
                  <a:lnTo>
                    <a:pt x="92616" y="5467"/>
                  </a:lnTo>
                  <a:lnTo>
                    <a:pt x="95987" y="5467"/>
                  </a:lnTo>
                  <a:lnTo>
                    <a:pt x="96980" y="4761"/>
                  </a:lnTo>
                  <a:lnTo>
                    <a:pt x="97642" y="3586"/>
                  </a:lnTo>
                  <a:lnTo>
                    <a:pt x="98083" y="2096"/>
                  </a:lnTo>
                  <a:lnTo>
                    <a:pt x="99082" y="1103"/>
                  </a:lnTo>
                  <a:lnTo>
                    <a:pt x="102076" y="0"/>
                  </a:lnTo>
                  <a:lnTo>
                    <a:pt x="102450" y="411"/>
                  </a:lnTo>
                  <a:lnTo>
                    <a:pt x="100985" y="2749"/>
                  </a:lnTo>
                  <a:lnTo>
                    <a:pt x="89226" y="14364"/>
                  </a:lnTo>
                  <a:lnTo>
                    <a:pt x="42278" y="43853"/>
                  </a:lnTo>
                  <a:lnTo>
                    <a:pt x="12008" y="57907"/>
                  </a:lnTo>
                  <a:lnTo>
                    <a:pt x="3873" y="64757"/>
                  </a:lnTo>
                  <a:lnTo>
                    <a:pt x="258" y="70153"/>
                  </a:lnTo>
                  <a:lnTo>
                    <a:pt x="0" y="72580"/>
                  </a:lnTo>
                  <a:lnTo>
                    <a:pt x="1594" y="77158"/>
                  </a:lnTo>
                  <a:lnTo>
                    <a:pt x="6536" y="81544"/>
                  </a:lnTo>
                  <a:lnTo>
                    <a:pt x="51191" y="110782"/>
                  </a:lnTo>
                  <a:lnTo>
                    <a:pt x="94202" y="149223"/>
                  </a:lnTo>
                  <a:lnTo>
                    <a:pt x="111666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297"/>
            <p:cNvSpPr/>
            <p:nvPr>
              <p:custDataLst>
                <p:tags r:id="rId23"/>
              </p:custDataLst>
            </p:nvPr>
          </p:nvSpPr>
          <p:spPr>
            <a:xfrm>
              <a:off x="5962650" y="6350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50" y="811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298"/>
            <p:cNvSpPr/>
            <p:nvPr>
              <p:custDataLst>
                <p:tags r:id="rId24"/>
              </p:custDataLst>
            </p:nvPr>
          </p:nvSpPr>
          <p:spPr>
            <a:xfrm>
              <a:off x="5956300" y="7112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17168" y="12552"/>
                  </a:lnTo>
                  <a:lnTo>
                    <a:pt x="12143" y="27943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299"/>
            <p:cNvSpPr/>
            <p:nvPr>
              <p:custDataLst>
                <p:tags r:id="rId25"/>
              </p:custDataLst>
            </p:nvPr>
          </p:nvSpPr>
          <p:spPr>
            <a:xfrm>
              <a:off x="5825522" y="558800"/>
              <a:ext cx="111729" cy="177801"/>
            </a:xfrm>
            <a:custGeom>
              <a:avLst/>
              <a:gdLst/>
              <a:ahLst/>
              <a:cxnLst/>
              <a:rect l="0" t="0" r="0" b="0"/>
              <a:pathLst>
                <a:path w="111729" h="177801">
                  <a:moveTo>
                    <a:pt x="111728" y="0"/>
                  </a:moveTo>
                  <a:lnTo>
                    <a:pt x="111728" y="0"/>
                  </a:lnTo>
                  <a:lnTo>
                    <a:pt x="88584" y="17677"/>
                  </a:lnTo>
                  <a:lnTo>
                    <a:pt x="54218" y="60075"/>
                  </a:lnTo>
                  <a:lnTo>
                    <a:pt x="33471" y="99068"/>
                  </a:lnTo>
                  <a:lnTo>
                    <a:pt x="11602" y="143041"/>
                  </a:lnTo>
                  <a:lnTo>
                    <a:pt x="228" y="169209"/>
                  </a:lnTo>
                  <a:lnTo>
                    <a:pt x="0" y="172073"/>
                  </a:lnTo>
                  <a:lnTo>
                    <a:pt x="3778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300"/>
            <p:cNvSpPr/>
            <p:nvPr>
              <p:custDataLst>
                <p:tags r:id="rId26"/>
              </p:custDataLst>
            </p:nvPr>
          </p:nvSpPr>
          <p:spPr>
            <a:xfrm>
              <a:off x="5798433" y="566556"/>
              <a:ext cx="119768" cy="144645"/>
            </a:xfrm>
            <a:custGeom>
              <a:avLst/>
              <a:gdLst/>
              <a:ahLst/>
              <a:cxnLst/>
              <a:rect l="0" t="0" r="0" b="0"/>
              <a:pathLst>
                <a:path w="119768" h="144645">
                  <a:moveTo>
                    <a:pt x="5467" y="17644"/>
                  </a:moveTo>
                  <a:lnTo>
                    <a:pt x="5467" y="17644"/>
                  </a:lnTo>
                  <a:lnTo>
                    <a:pt x="5465" y="10902"/>
                  </a:lnTo>
                  <a:lnTo>
                    <a:pt x="3585" y="5711"/>
                  </a:lnTo>
                  <a:lnTo>
                    <a:pt x="0" y="0"/>
                  </a:lnTo>
                  <a:lnTo>
                    <a:pt x="6120" y="2382"/>
                  </a:lnTo>
                  <a:lnTo>
                    <a:pt x="46988" y="40198"/>
                  </a:lnTo>
                  <a:lnTo>
                    <a:pt x="81045" y="85008"/>
                  </a:lnTo>
                  <a:lnTo>
                    <a:pt x="111481" y="132136"/>
                  </a:lnTo>
                  <a:lnTo>
                    <a:pt x="119767" y="144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301"/>
            <p:cNvSpPr/>
            <p:nvPr>
              <p:custDataLst>
                <p:tags r:id="rId27"/>
              </p:custDataLst>
            </p:nvPr>
          </p:nvSpPr>
          <p:spPr>
            <a:xfrm>
              <a:off x="5735041" y="1041400"/>
              <a:ext cx="183160" cy="127001"/>
            </a:xfrm>
            <a:custGeom>
              <a:avLst/>
              <a:gdLst/>
              <a:ahLst/>
              <a:cxnLst/>
              <a:rect l="0" t="0" r="0" b="0"/>
              <a:pathLst>
                <a:path w="183160" h="127001">
                  <a:moveTo>
                    <a:pt x="30759" y="0"/>
                  </a:moveTo>
                  <a:lnTo>
                    <a:pt x="30759" y="0"/>
                  </a:lnTo>
                  <a:lnTo>
                    <a:pt x="27388" y="0"/>
                  </a:lnTo>
                  <a:lnTo>
                    <a:pt x="26395" y="706"/>
                  </a:lnTo>
                  <a:lnTo>
                    <a:pt x="25733" y="1881"/>
                  </a:lnTo>
                  <a:lnTo>
                    <a:pt x="25292" y="3371"/>
                  </a:lnTo>
                  <a:lnTo>
                    <a:pt x="11578" y="29769"/>
                  </a:lnTo>
                  <a:lnTo>
                    <a:pt x="2352" y="76084"/>
                  </a:lnTo>
                  <a:lnTo>
                    <a:pt x="0" y="88474"/>
                  </a:lnTo>
                  <a:lnTo>
                    <a:pt x="375" y="89321"/>
                  </a:lnTo>
                  <a:lnTo>
                    <a:pt x="1331" y="88475"/>
                  </a:lnTo>
                  <a:lnTo>
                    <a:pt x="22800" y="47543"/>
                  </a:lnTo>
                  <a:lnTo>
                    <a:pt x="41885" y="22946"/>
                  </a:lnTo>
                  <a:lnTo>
                    <a:pt x="62042" y="7896"/>
                  </a:lnTo>
                  <a:lnTo>
                    <a:pt x="81421" y="2339"/>
                  </a:lnTo>
                  <a:lnTo>
                    <a:pt x="88522" y="4382"/>
                  </a:lnTo>
                  <a:lnTo>
                    <a:pt x="118316" y="26057"/>
                  </a:lnTo>
                  <a:lnTo>
                    <a:pt x="138311" y="48408"/>
                  </a:lnTo>
                  <a:lnTo>
                    <a:pt x="167986" y="91338"/>
                  </a:lnTo>
                  <a:lnTo>
                    <a:pt x="183159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2302"/>
            <p:cNvSpPr/>
            <p:nvPr>
              <p:custDataLst>
                <p:tags r:id="rId28"/>
              </p:custDataLst>
            </p:nvPr>
          </p:nvSpPr>
          <p:spPr>
            <a:xfrm>
              <a:off x="6382874" y="383381"/>
              <a:ext cx="291075" cy="939255"/>
            </a:xfrm>
            <a:custGeom>
              <a:avLst/>
              <a:gdLst/>
              <a:ahLst/>
              <a:cxnLst/>
              <a:rect l="0" t="0" r="0" b="0"/>
              <a:pathLst>
                <a:path w="291075" h="939255">
                  <a:moveTo>
                    <a:pt x="30626" y="42069"/>
                  </a:moveTo>
                  <a:lnTo>
                    <a:pt x="30626" y="42069"/>
                  </a:lnTo>
                  <a:lnTo>
                    <a:pt x="27255" y="38698"/>
                  </a:lnTo>
                  <a:lnTo>
                    <a:pt x="4564" y="29204"/>
                  </a:lnTo>
                  <a:lnTo>
                    <a:pt x="0" y="24241"/>
                  </a:lnTo>
                  <a:lnTo>
                    <a:pt x="5950" y="13268"/>
                  </a:lnTo>
                  <a:lnTo>
                    <a:pt x="11354" y="10168"/>
                  </a:lnTo>
                  <a:lnTo>
                    <a:pt x="58645" y="1414"/>
                  </a:lnTo>
                  <a:lnTo>
                    <a:pt x="104794" y="0"/>
                  </a:lnTo>
                  <a:lnTo>
                    <a:pt x="149262" y="6556"/>
                  </a:lnTo>
                  <a:lnTo>
                    <a:pt x="185658" y="14291"/>
                  </a:lnTo>
                  <a:lnTo>
                    <a:pt x="225982" y="31251"/>
                  </a:lnTo>
                  <a:lnTo>
                    <a:pt x="258156" y="53837"/>
                  </a:lnTo>
                  <a:lnTo>
                    <a:pt x="271921" y="70112"/>
                  </a:lnTo>
                  <a:lnTo>
                    <a:pt x="287604" y="115368"/>
                  </a:lnTo>
                  <a:lnTo>
                    <a:pt x="291074" y="159978"/>
                  </a:lnTo>
                  <a:lnTo>
                    <a:pt x="287634" y="200007"/>
                  </a:lnTo>
                  <a:lnTo>
                    <a:pt x="285517" y="238678"/>
                  </a:lnTo>
                  <a:lnTo>
                    <a:pt x="278147" y="276948"/>
                  </a:lnTo>
                  <a:lnTo>
                    <a:pt x="270398" y="315098"/>
                  </a:lnTo>
                  <a:lnTo>
                    <a:pt x="263634" y="356584"/>
                  </a:lnTo>
                  <a:lnTo>
                    <a:pt x="253790" y="396784"/>
                  </a:lnTo>
                  <a:lnTo>
                    <a:pt x="245307" y="435507"/>
                  </a:lnTo>
                  <a:lnTo>
                    <a:pt x="241696" y="473791"/>
                  </a:lnTo>
                  <a:lnTo>
                    <a:pt x="237256" y="511946"/>
                  </a:lnTo>
                  <a:lnTo>
                    <a:pt x="234841" y="550062"/>
                  </a:lnTo>
                  <a:lnTo>
                    <a:pt x="230516" y="582992"/>
                  </a:lnTo>
                  <a:lnTo>
                    <a:pt x="225299" y="620440"/>
                  </a:lnTo>
                  <a:lnTo>
                    <a:pt x="222981" y="658251"/>
                  </a:lnTo>
                  <a:lnTo>
                    <a:pt x="221676" y="701754"/>
                  </a:lnTo>
                  <a:lnTo>
                    <a:pt x="221289" y="743728"/>
                  </a:lnTo>
                  <a:lnTo>
                    <a:pt x="224544" y="784074"/>
                  </a:lnTo>
                  <a:lnTo>
                    <a:pt x="228971" y="831435"/>
                  </a:lnTo>
                  <a:lnTo>
                    <a:pt x="232866" y="868820"/>
                  </a:lnTo>
                  <a:lnTo>
                    <a:pt x="225874" y="886234"/>
                  </a:lnTo>
                  <a:lnTo>
                    <a:pt x="213358" y="901970"/>
                  </a:lnTo>
                  <a:lnTo>
                    <a:pt x="189034" y="918762"/>
                  </a:lnTo>
                  <a:lnTo>
                    <a:pt x="154232" y="931970"/>
                  </a:lnTo>
                  <a:lnTo>
                    <a:pt x="110916" y="939254"/>
                  </a:lnTo>
                  <a:lnTo>
                    <a:pt x="73388" y="936865"/>
                  </a:lnTo>
                  <a:lnTo>
                    <a:pt x="17926" y="924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2303"/>
            <p:cNvSpPr/>
            <p:nvPr>
              <p:custDataLst>
                <p:tags r:id="rId29"/>
              </p:custDataLst>
            </p:nvPr>
          </p:nvSpPr>
          <p:spPr>
            <a:xfrm>
              <a:off x="5041073" y="394606"/>
              <a:ext cx="261178" cy="319223"/>
            </a:xfrm>
            <a:custGeom>
              <a:avLst/>
              <a:gdLst/>
              <a:ahLst/>
              <a:cxnLst/>
              <a:rect l="0" t="0" r="0" b="0"/>
              <a:pathLst>
                <a:path w="261178" h="319223">
                  <a:moveTo>
                    <a:pt x="197677" y="11794"/>
                  </a:moveTo>
                  <a:lnTo>
                    <a:pt x="197677" y="11794"/>
                  </a:lnTo>
                  <a:lnTo>
                    <a:pt x="203144" y="6327"/>
                  </a:lnTo>
                  <a:lnTo>
                    <a:pt x="208922" y="4913"/>
                  </a:lnTo>
                  <a:lnTo>
                    <a:pt x="215560" y="0"/>
                  </a:lnTo>
                  <a:lnTo>
                    <a:pt x="215949" y="403"/>
                  </a:lnTo>
                  <a:lnTo>
                    <a:pt x="216381" y="2733"/>
                  </a:lnTo>
                  <a:lnTo>
                    <a:pt x="187166" y="38484"/>
                  </a:lnTo>
                  <a:lnTo>
                    <a:pt x="149687" y="71498"/>
                  </a:lnTo>
                  <a:lnTo>
                    <a:pt x="107422" y="103330"/>
                  </a:lnTo>
                  <a:lnTo>
                    <a:pt x="62467" y="135246"/>
                  </a:lnTo>
                  <a:lnTo>
                    <a:pt x="45301" y="151656"/>
                  </a:lnTo>
                  <a:lnTo>
                    <a:pt x="44588" y="154424"/>
                  </a:lnTo>
                  <a:lnTo>
                    <a:pt x="45523" y="156975"/>
                  </a:lnTo>
                  <a:lnTo>
                    <a:pt x="47557" y="159381"/>
                  </a:lnTo>
                  <a:lnTo>
                    <a:pt x="57344" y="162055"/>
                  </a:lnTo>
                  <a:lnTo>
                    <a:pt x="96736" y="163771"/>
                  </a:lnTo>
                  <a:lnTo>
                    <a:pt x="130387" y="165522"/>
                  </a:lnTo>
                  <a:lnTo>
                    <a:pt x="139078" y="170899"/>
                  </a:lnTo>
                  <a:lnTo>
                    <a:pt x="140267" y="176425"/>
                  </a:lnTo>
                  <a:lnTo>
                    <a:pt x="137824" y="191973"/>
                  </a:lnTo>
                  <a:lnTo>
                    <a:pt x="121773" y="217188"/>
                  </a:lnTo>
                  <a:lnTo>
                    <a:pt x="87407" y="253240"/>
                  </a:lnTo>
                  <a:lnTo>
                    <a:pt x="45416" y="282999"/>
                  </a:lnTo>
                  <a:lnTo>
                    <a:pt x="645" y="314683"/>
                  </a:lnTo>
                  <a:lnTo>
                    <a:pt x="0" y="316731"/>
                  </a:lnTo>
                  <a:lnTo>
                    <a:pt x="275" y="318802"/>
                  </a:lnTo>
                  <a:lnTo>
                    <a:pt x="11871" y="319222"/>
                  </a:lnTo>
                  <a:lnTo>
                    <a:pt x="57179" y="310371"/>
                  </a:lnTo>
                  <a:lnTo>
                    <a:pt x="98350" y="299398"/>
                  </a:lnTo>
                  <a:lnTo>
                    <a:pt x="131189" y="292253"/>
                  </a:lnTo>
                  <a:lnTo>
                    <a:pt x="165540" y="284374"/>
                  </a:lnTo>
                  <a:lnTo>
                    <a:pt x="209087" y="273886"/>
                  </a:lnTo>
                  <a:lnTo>
                    <a:pt x="261177" y="265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304"/>
            <p:cNvSpPr/>
            <p:nvPr>
              <p:custDataLst>
                <p:tags r:id="rId30"/>
              </p:custDataLst>
            </p:nvPr>
          </p:nvSpPr>
          <p:spPr>
            <a:xfrm>
              <a:off x="5493465" y="596900"/>
              <a:ext cx="265986" cy="39064"/>
            </a:xfrm>
            <a:custGeom>
              <a:avLst/>
              <a:gdLst/>
              <a:ahLst/>
              <a:cxnLst/>
              <a:rect l="0" t="0" r="0" b="0"/>
              <a:pathLst>
                <a:path w="265986" h="39064">
                  <a:moveTo>
                    <a:pt x="37385" y="0"/>
                  </a:moveTo>
                  <a:lnTo>
                    <a:pt x="37385" y="0"/>
                  </a:lnTo>
                  <a:lnTo>
                    <a:pt x="17813" y="18161"/>
                  </a:lnTo>
                  <a:lnTo>
                    <a:pt x="5403" y="25240"/>
                  </a:lnTo>
                  <a:lnTo>
                    <a:pt x="1952" y="28821"/>
                  </a:lnTo>
                  <a:lnTo>
                    <a:pt x="359" y="32620"/>
                  </a:lnTo>
                  <a:lnTo>
                    <a:pt x="0" y="36563"/>
                  </a:lnTo>
                  <a:lnTo>
                    <a:pt x="1879" y="38487"/>
                  </a:lnTo>
                  <a:lnTo>
                    <a:pt x="5247" y="39063"/>
                  </a:lnTo>
                  <a:lnTo>
                    <a:pt x="45617" y="37521"/>
                  </a:lnTo>
                  <a:lnTo>
                    <a:pt x="90778" y="33099"/>
                  </a:lnTo>
                  <a:lnTo>
                    <a:pt x="134109" y="30268"/>
                  </a:lnTo>
                  <a:lnTo>
                    <a:pt x="174935" y="24961"/>
                  </a:lnTo>
                  <a:lnTo>
                    <a:pt x="220898" y="18920"/>
                  </a:lnTo>
                  <a:lnTo>
                    <a:pt x="26598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305"/>
            <p:cNvSpPr/>
            <p:nvPr>
              <p:custDataLst>
                <p:tags r:id="rId31"/>
              </p:custDataLst>
            </p:nvPr>
          </p:nvSpPr>
          <p:spPr>
            <a:xfrm>
              <a:off x="5562630" y="361950"/>
              <a:ext cx="177771" cy="34421"/>
            </a:xfrm>
            <a:custGeom>
              <a:avLst/>
              <a:gdLst/>
              <a:ahLst/>
              <a:cxnLst/>
              <a:rect l="0" t="0" r="0" b="0"/>
              <a:pathLst>
                <a:path w="177771" h="34421">
                  <a:moveTo>
                    <a:pt x="12670" y="12700"/>
                  </a:moveTo>
                  <a:lnTo>
                    <a:pt x="12670" y="12700"/>
                  </a:lnTo>
                  <a:lnTo>
                    <a:pt x="12670" y="100"/>
                  </a:lnTo>
                  <a:lnTo>
                    <a:pt x="3831" y="9"/>
                  </a:lnTo>
                  <a:lnTo>
                    <a:pt x="2544" y="711"/>
                  </a:lnTo>
                  <a:lnTo>
                    <a:pt x="1686" y="1885"/>
                  </a:lnTo>
                  <a:lnTo>
                    <a:pt x="734" y="5777"/>
                  </a:lnTo>
                  <a:lnTo>
                    <a:pt x="0" y="29384"/>
                  </a:lnTo>
                  <a:lnTo>
                    <a:pt x="5628" y="32580"/>
                  </a:lnTo>
                  <a:lnTo>
                    <a:pt x="10092" y="34420"/>
                  </a:lnTo>
                  <a:lnTo>
                    <a:pt x="36601" y="30268"/>
                  </a:lnTo>
                  <a:lnTo>
                    <a:pt x="77640" y="19134"/>
                  </a:lnTo>
                  <a:lnTo>
                    <a:pt x="114705" y="12725"/>
                  </a:lnTo>
                  <a:lnTo>
                    <a:pt x="1777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7" name="SMARTInkShape-2306"/>
          <p:cNvSpPr/>
          <p:nvPr>
            <p:custDataLst>
              <p:tags r:id="rId2"/>
            </p:custDataLst>
          </p:nvPr>
        </p:nvSpPr>
        <p:spPr>
          <a:xfrm>
            <a:off x="4541018" y="382555"/>
            <a:ext cx="265933" cy="727244"/>
          </a:xfrm>
          <a:custGeom>
            <a:avLst/>
            <a:gdLst/>
            <a:ahLst/>
            <a:cxnLst/>
            <a:rect l="0" t="0" r="0" b="0"/>
            <a:pathLst>
              <a:path w="265933" h="727244">
                <a:moveTo>
                  <a:pt x="246882" y="55595"/>
                </a:moveTo>
                <a:lnTo>
                  <a:pt x="246882" y="55595"/>
                </a:lnTo>
                <a:lnTo>
                  <a:pt x="252657" y="48409"/>
                </a:lnTo>
                <a:lnTo>
                  <a:pt x="263905" y="24266"/>
                </a:lnTo>
                <a:lnTo>
                  <a:pt x="265754" y="9251"/>
                </a:lnTo>
                <a:lnTo>
                  <a:pt x="262991" y="7060"/>
                </a:lnTo>
                <a:lnTo>
                  <a:pt x="252395" y="2744"/>
                </a:lnTo>
                <a:lnTo>
                  <a:pt x="210211" y="0"/>
                </a:lnTo>
                <a:lnTo>
                  <a:pt x="169161" y="9283"/>
                </a:lnTo>
                <a:lnTo>
                  <a:pt x="129544" y="25175"/>
                </a:lnTo>
                <a:lnTo>
                  <a:pt x="91295" y="49508"/>
                </a:lnTo>
                <a:lnTo>
                  <a:pt x="64062" y="76108"/>
                </a:lnTo>
                <a:lnTo>
                  <a:pt x="48937" y="105966"/>
                </a:lnTo>
                <a:lnTo>
                  <a:pt x="36224" y="151737"/>
                </a:lnTo>
                <a:lnTo>
                  <a:pt x="30255" y="191928"/>
                </a:lnTo>
                <a:lnTo>
                  <a:pt x="25249" y="233780"/>
                </a:lnTo>
                <a:lnTo>
                  <a:pt x="21379" y="272372"/>
                </a:lnTo>
                <a:lnTo>
                  <a:pt x="18494" y="314637"/>
                </a:lnTo>
                <a:lnTo>
                  <a:pt x="14190" y="353657"/>
                </a:lnTo>
                <a:lnTo>
                  <a:pt x="12601" y="395558"/>
                </a:lnTo>
                <a:lnTo>
                  <a:pt x="12228" y="434349"/>
                </a:lnTo>
                <a:lnTo>
                  <a:pt x="10182" y="475578"/>
                </a:lnTo>
                <a:lnTo>
                  <a:pt x="6921" y="513893"/>
                </a:lnTo>
                <a:lnTo>
                  <a:pt x="1823" y="557413"/>
                </a:lnTo>
                <a:lnTo>
                  <a:pt x="0" y="603705"/>
                </a:lnTo>
                <a:lnTo>
                  <a:pt x="165" y="642742"/>
                </a:lnTo>
                <a:lnTo>
                  <a:pt x="6185" y="681613"/>
                </a:lnTo>
                <a:lnTo>
                  <a:pt x="10789" y="702125"/>
                </a:lnTo>
                <a:lnTo>
                  <a:pt x="17539" y="715945"/>
                </a:lnTo>
                <a:lnTo>
                  <a:pt x="23431" y="720195"/>
                </a:lnTo>
                <a:lnTo>
                  <a:pt x="39385" y="724917"/>
                </a:lnTo>
                <a:lnTo>
                  <a:pt x="79783" y="727243"/>
                </a:lnTo>
                <a:lnTo>
                  <a:pt x="126334" y="721640"/>
                </a:lnTo>
                <a:lnTo>
                  <a:pt x="173602" y="710368"/>
                </a:lnTo>
                <a:lnTo>
                  <a:pt x="218426" y="698917"/>
                </a:lnTo>
                <a:lnTo>
                  <a:pt x="265932" y="68424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0" name="SMARTInkShape-Group511"/>
          <p:cNvGrpSpPr/>
          <p:nvPr/>
        </p:nvGrpSpPr>
        <p:grpSpPr>
          <a:xfrm>
            <a:off x="4064281" y="458481"/>
            <a:ext cx="251955" cy="525122"/>
            <a:chOff x="4064281" y="458481"/>
            <a:chExt cx="251955" cy="525122"/>
          </a:xfrm>
        </p:grpSpPr>
        <p:sp>
          <p:nvSpPr>
            <p:cNvPr id="308" name="SMARTInkShape-2307"/>
            <p:cNvSpPr/>
            <p:nvPr>
              <p:custDataLst>
                <p:tags r:id="rId18"/>
              </p:custDataLst>
            </p:nvPr>
          </p:nvSpPr>
          <p:spPr>
            <a:xfrm>
              <a:off x="4064281" y="787400"/>
              <a:ext cx="234670" cy="73509"/>
            </a:xfrm>
            <a:custGeom>
              <a:avLst/>
              <a:gdLst/>
              <a:ahLst/>
              <a:cxnLst/>
              <a:rect l="0" t="0" r="0" b="0"/>
              <a:pathLst>
                <a:path w="234670" h="73509">
                  <a:moveTo>
                    <a:pt x="31469" y="69850"/>
                  </a:moveTo>
                  <a:lnTo>
                    <a:pt x="31469" y="69850"/>
                  </a:lnTo>
                  <a:lnTo>
                    <a:pt x="18917" y="71731"/>
                  </a:lnTo>
                  <a:lnTo>
                    <a:pt x="7546" y="73508"/>
                  </a:lnTo>
                  <a:lnTo>
                    <a:pt x="140" y="71946"/>
                  </a:lnTo>
                  <a:lnTo>
                    <a:pt x="0" y="69836"/>
                  </a:lnTo>
                  <a:lnTo>
                    <a:pt x="5488" y="63729"/>
                  </a:lnTo>
                  <a:lnTo>
                    <a:pt x="44420" y="49016"/>
                  </a:lnTo>
                  <a:lnTo>
                    <a:pt x="90890" y="36702"/>
                  </a:lnTo>
                  <a:lnTo>
                    <a:pt x="124906" y="29012"/>
                  </a:lnTo>
                  <a:lnTo>
                    <a:pt x="163543" y="20891"/>
                  </a:lnTo>
                  <a:lnTo>
                    <a:pt x="2346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308"/>
            <p:cNvSpPr/>
            <p:nvPr>
              <p:custDataLst>
                <p:tags r:id="rId19"/>
              </p:custDataLst>
            </p:nvPr>
          </p:nvSpPr>
          <p:spPr>
            <a:xfrm>
              <a:off x="4089574" y="458481"/>
              <a:ext cx="226662" cy="525122"/>
            </a:xfrm>
            <a:custGeom>
              <a:avLst/>
              <a:gdLst/>
              <a:ahLst/>
              <a:cxnLst/>
              <a:rect l="0" t="0" r="0" b="0"/>
              <a:pathLst>
                <a:path w="226662" h="525122">
                  <a:moveTo>
                    <a:pt x="215726" y="43169"/>
                  </a:moveTo>
                  <a:lnTo>
                    <a:pt x="215726" y="43169"/>
                  </a:lnTo>
                  <a:lnTo>
                    <a:pt x="222468" y="36427"/>
                  </a:lnTo>
                  <a:lnTo>
                    <a:pt x="225778" y="29354"/>
                  </a:lnTo>
                  <a:lnTo>
                    <a:pt x="226661" y="25492"/>
                  </a:lnTo>
                  <a:lnTo>
                    <a:pt x="225132" y="22212"/>
                  </a:lnTo>
                  <a:lnTo>
                    <a:pt x="213574" y="14225"/>
                  </a:lnTo>
                  <a:lnTo>
                    <a:pt x="198782" y="7390"/>
                  </a:lnTo>
                  <a:lnTo>
                    <a:pt x="156597" y="0"/>
                  </a:lnTo>
                  <a:lnTo>
                    <a:pt x="127729" y="5841"/>
                  </a:lnTo>
                  <a:lnTo>
                    <a:pt x="89063" y="26381"/>
                  </a:lnTo>
                  <a:lnTo>
                    <a:pt x="70531" y="37824"/>
                  </a:lnTo>
                  <a:lnTo>
                    <a:pt x="32894" y="85146"/>
                  </a:lnTo>
                  <a:lnTo>
                    <a:pt x="12081" y="120422"/>
                  </a:lnTo>
                  <a:lnTo>
                    <a:pt x="8800" y="135359"/>
                  </a:lnTo>
                  <a:lnTo>
                    <a:pt x="6953" y="171536"/>
                  </a:lnTo>
                  <a:lnTo>
                    <a:pt x="6406" y="214946"/>
                  </a:lnTo>
                  <a:lnTo>
                    <a:pt x="6278" y="249336"/>
                  </a:lnTo>
                  <a:lnTo>
                    <a:pt x="6206" y="287543"/>
                  </a:lnTo>
                  <a:lnTo>
                    <a:pt x="6185" y="330222"/>
                  </a:lnTo>
                  <a:lnTo>
                    <a:pt x="2808" y="375244"/>
                  </a:lnTo>
                  <a:lnTo>
                    <a:pt x="415" y="421613"/>
                  </a:lnTo>
                  <a:lnTo>
                    <a:pt x="0" y="459787"/>
                  </a:lnTo>
                  <a:lnTo>
                    <a:pt x="1288" y="489207"/>
                  </a:lnTo>
                  <a:lnTo>
                    <a:pt x="6591" y="504580"/>
                  </a:lnTo>
                  <a:lnTo>
                    <a:pt x="12097" y="510232"/>
                  </a:lnTo>
                  <a:lnTo>
                    <a:pt x="27622" y="518393"/>
                  </a:lnTo>
                  <a:lnTo>
                    <a:pt x="69680" y="523584"/>
                  </a:lnTo>
                  <a:lnTo>
                    <a:pt x="112245" y="525121"/>
                  </a:lnTo>
                  <a:lnTo>
                    <a:pt x="154774" y="520658"/>
                  </a:lnTo>
                  <a:lnTo>
                    <a:pt x="160275" y="520245"/>
                  </a:lnTo>
                  <a:lnTo>
                    <a:pt x="203026" y="487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3" name="SMARTInkShape-Group512"/>
          <p:cNvGrpSpPr/>
          <p:nvPr/>
        </p:nvGrpSpPr>
        <p:grpSpPr>
          <a:xfrm>
            <a:off x="3258433" y="674148"/>
            <a:ext cx="284868" cy="173993"/>
            <a:chOff x="3258433" y="674148"/>
            <a:chExt cx="284868" cy="173993"/>
          </a:xfrm>
        </p:grpSpPr>
        <p:sp>
          <p:nvSpPr>
            <p:cNvPr id="311" name="SMARTInkShape-2309"/>
            <p:cNvSpPr/>
            <p:nvPr>
              <p:custDataLst>
                <p:tags r:id="rId16"/>
              </p:custDataLst>
            </p:nvPr>
          </p:nvSpPr>
          <p:spPr>
            <a:xfrm>
              <a:off x="3291277" y="793750"/>
              <a:ext cx="252024" cy="54391"/>
            </a:xfrm>
            <a:custGeom>
              <a:avLst/>
              <a:gdLst/>
              <a:ahLst/>
              <a:cxnLst/>
              <a:rect l="0" t="0" r="0" b="0"/>
              <a:pathLst>
                <a:path w="252024" h="54391">
                  <a:moveTo>
                    <a:pt x="48823" y="0"/>
                  </a:moveTo>
                  <a:lnTo>
                    <a:pt x="48823" y="0"/>
                  </a:lnTo>
                  <a:lnTo>
                    <a:pt x="8032" y="45816"/>
                  </a:lnTo>
                  <a:lnTo>
                    <a:pt x="2472" y="51407"/>
                  </a:lnTo>
                  <a:lnTo>
                    <a:pt x="989" y="51910"/>
                  </a:lnTo>
                  <a:lnTo>
                    <a:pt x="0" y="51540"/>
                  </a:lnTo>
                  <a:lnTo>
                    <a:pt x="8722" y="54390"/>
                  </a:lnTo>
                  <a:lnTo>
                    <a:pt x="53655" y="51761"/>
                  </a:lnTo>
                  <a:lnTo>
                    <a:pt x="95482" y="47619"/>
                  </a:lnTo>
                  <a:lnTo>
                    <a:pt x="127181" y="43977"/>
                  </a:lnTo>
                  <a:lnTo>
                    <a:pt x="161965" y="40712"/>
                  </a:lnTo>
                  <a:lnTo>
                    <a:pt x="204643" y="38168"/>
                  </a:lnTo>
                  <a:lnTo>
                    <a:pt x="252023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310"/>
            <p:cNvSpPr/>
            <p:nvPr>
              <p:custDataLst>
                <p:tags r:id="rId17"/>
              </p:custDataLst>
            </p:nvPr>
          </p:nvSpPr>
          <p:spPr>
            <a:xfrm>
              <a:off x="3258433" y="674148"/>
              <a:ext cx="208668" cy="5303"/>
            </a:xfrm>
            <a:custGeom>
              <a:avLst/>
              <a:gdLst/>
              <a:ahLst/>
              <a:cxnLst/>
              <a:rect l="0" t="0" r="0" b="0"/>
              <a:pathLst>
                <a:path w="208668" h="5303">
                  <a:moveTo>
                    <a:pt x="5467" y="5302"/>
                  </a:moveTo>
                  <a:lnTo>
                    <a:pt x="5467" y="5302"/>
                  </a:lnTo>
                  <a:lnTo>
                    <a:pt x="0" y="5302"/>
                  </a:lnTo>
                  <a:lnTo>
                    <a:pt x="47485" y="2158"/>
                  </a:lnTo>
                  <a:lnTo>
                    <a:pt x="84709" y="2489"/>
                  </a:lnTo>
                  <a:lnTo>
                    <a:pt x="127018" y="0"/>
                  </a:lnTo>
                  <a:lnTo>
                    <a:pt x="168707" y="2530"/>
                  </a:lnTo>
                  <a:lnTo>
                    <a:pt x="208667" y="5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SMARTInkShape-Group513"/>
          <p:cNvGrpSpPr/>
          <p:nvPr/>
        </p:nvGrpSpPr>
        <p:grpSpPr>
          <a:xfrm>
            <a:off x="600762" y="262989"/>
            <a:ext cx="2165782" cy="759362"/>
            <a:chOff x="600762" y="262989"/>
            <a:chExt cx="2165782" cy="759362"/>
          </a:xfrm>
        </p:grpSpPr>
        <p:sp>
          <p:nvSpPr>
            <p:cNvPr id="314" name="SMARTInkShape-2311"/>
            <p:cNvSpPr/>
            <p:nvPr>
              <p:custDataLst>
                <p:tags r:id="rId3"/>
              </p:custDataLst>
            </p:nvPr>
          </p:nvSpPr>
          <p:spPr>
            <a:xfrm>
              <a:off x="2489771" y="300627"/>
              <a:ext cx="276773" cy="692618"/>
            </a:xfrm>
            <a:custGeom>
              <a:avLst/>
              <a:gdLst/>
              <a:ahLst/>
              <a:cxnLst/>
              <a:rect l="0" t="0" r="0" b="0"/>
              <a:pathLst>
                <a:path w="276773" h="692618">
                  <a:moveTo>
                    <a:pt x="31179" y="23223"/>
                  </a:moveTo>
                  <a:lnTo>
                    <a:pt x="31179" y="23223"/>
                  </a:lnTo>
                  <a:lnTo>
                    <a:pt x="0" y="10678"/>
                  </a:lnTo>
                  <a:lnTo>
                    <a:pt x="47151" y="407"/>
                  </a:lnTo>
                  <a:lnTo>
                    <a:pt x="75344" y="0"/>
                  </a:lnTo>
                  <a:lnTo>
                    <a:pt x="122401" y="11789"/>
                  </a:lnTo>
                  <a:lnTo>
                    <a:pt x="141572" y="20963"/>
                  </a:lnTo>
                  <a:lnTo>
                    <a:pt x="167526" y="42701"/>
                  </a:lnTo>
                  <a:lnTo>
                    <a:pt x="193735" y="81294"/>
                  </a:lnTo>
                  <a:lnTo>
                    <a:pt x="212710" y="126259"/>
                  </a:lnTo>
                  <a:lnTo>
                    <a:pt x="222393" y="166719"/>
                  </a:lnTo>
                  <a:lnTo>
                    <a:pt x="229730" y="206616"/>
                  </a:lnTo>
                  <a:lnTo>
                    <a:pt x="236372" y="248620"/>
                  </a:lnTo>
                  <a:lnTo>
                    <a:pt x="240674" y="285207"/>
                  </a:lnTo>
                  <a:lnTo>
                    <a:pt x="244232" y="323105"/>
                  </a:lnTo>
                  <a:lnTo>
                    <a:pt x="246235" y="364979"/>
                  </a:lnTo>
                  <a:lnTo>
                    <a:pt x="246829" y="406001"/>
                  </a:lnTo>
                  <a:lnTo>
                    <a:pt x="246968" y="439585"/>
                  </a:lnTo>
                  <a:lnTo>
                    <a:pt x="248911" y="475679"/>
                  </a:lnTo>
                  <a:lnTo>
                    <a:pt x="252127" y="510770"/>
                  </a:lnTo>
                  <a:lnTo>
                    <a:pt x="257198" y="552209"/>
                  </a:lnTo>
                  <a:lnTo>
                    <a:pt x="261151" y="590010"/>
                  </a:lnTo>
                  <a:lnTo>
                    <a:pt x="274202" y="635025"/>
                  </a:lnTo>
                  <a:lnTo>
                    <a:pt x="276772" y="646972"/>
                  </a:lnTo>
                  <a:lnTo>
                    <a:pt x="276033" y="655104"/>
                  </a:lnTo>
                  <a:lnTo>
                    <a:pt x="274849" y="658260"/>
                  </a:lnTo>
                  <a:lnTo>
                    <a:pt x="263068" y="669445"/>
                  </a:lnTo>
                  <a:lnTo>
                    <a:pt x="232102" y="684455"/>
                  </a:lnTo>
                  <a:lnTo>
                    <a:pt x="192077" y="692617"/>
                  </a:lnTo>
                  <a:lnTo>
                    <a:pt x="153563" y="691854"/>
                  </a:lnTo>
                  <a:lnTo>
                    <a:pt x="113729" y="683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312"/>
            <p:cNvSpPr/>
            <p:nvPr>
              <p:custDataLst>
                <p:tags r:id="rId4"/>
              </p:custDataLst>
            </p:nvPr>
          </p:nvSpPr>
          <p:spPr>
            <a:xfrm>
              <a:off x="2273300" y="489833"/>
              <a:ext cx="93708" cy="322968"/>
            </a:xfrm>
            <a:custGeom>
              <a:avLst/>
              <a:gdLst/>
              <a:ahLst/>
              <a:cxnLst/>
              <a:rect l="0" t="0" r="0" b="0"/>
              <a:pathLst>
                <a:path w="93708" h="3229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8" y="441"/>
                  </a:lnTo>
                  <a:lnTo>
                    <a:pt x="8838" y="0"/>
                  </a:lnTo>
                  <a:lnTo>
                    <a:pt x="21669" y="2749"/>
                  </a:lnTo>
                  <a:lnTo>
                    <a:pt x="31032" y="11785"/>
                  </a:lnTo>
                  <a:lnTo>
                    <a:pt x="57186" y="52291"/>
                  </a:lnTo>
                  <a:lnTo>
                    <a:pt x="77670" y="90289"/>
                  </a:lnTo>
                  <a:lnTo>
                    <a:pt x="90041" y="127496"/>
                  </a:lnTo>
                  <a:lnTo>
                    <a:pt x="93707" y="163920"/>
                  </a:lnTo>
                  <a:lnTo>
                    <a:pt x="91030" y="210460"/>
                  </a:lnTo>
                  <a:lnTo>
                    <a:pt x="77537" y="256235"/>
                  </a:lnTo>
                  <a:lnTo>
                    <a:pt x="57546" y="289084"/>
                  </a:lnTo>
                  <a:lnTo>
                    <a:pt x="25400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313"/>
            <p:cNvSpPr/>
            <p:nvPr>
              <p:custDataLst>
                <p:tags r:id="rId5"/>
              </p:custDataLst>
            </p:nvPr>
          </p:nvSpPr>
          <p:spPr>
            <a:xfrm>
              <a:off x="2004991" y="575002"/>
              <a:ext cx="185760" cy="200115"/>
            </a:xfrm>
            <a:custGeom>
              <a:avLst/>
              <a:gdLst/>
              <a:ahLst/>
              <a:cxnLst/>
              <a:rect l="0" t="0" r="0" b="0"/>
              <a:pathLst>
                <a:path w="185760" h="200115">
                  <a:moveTo>
                    <a:pt x="147659" y="15548"/>
                  </a:moveTo>
                  <a:lnTo>
                    <a:pt x="147659" y="15548"/>
                  </a:lnTo>
                  <a:lnTo>
                    <a:pt x="164618" y="5496"/>
                  </a:lnTo>
                  <a:lnTo>
                    <a:pt x="167432" y="4613"/>
                  </a:lnTo>
                  <a:lnTo>
                    <a:pt x="169307" y="3319"/>
                  </a:lnTo>
                  <a:lnTo>
                    <a:pt x="170558" y="1751"/>
                  </a:lnTo>
                  <a:lnTo>
                    <a:pt x="171392" y="0"/>
                  </a:lnTo>
                  <a:lnTo>
                    <a:pt x="171947" y="949"/>
                  </a:lnTo>
                  <a:lnTo>
                    <a:pt x="172565" y="7649"/>
                  </a:lnTo>
                  <a:lnTo>
                    <a:pt x="169541" y="23320"/>
                  </a:lnTo>
                  <a:lnTo>
                    <a:pt x="152765" y="67152"/>
                  </a:lnTo>
                  <a:lnTo>
                    <a:pt x="138745" y="103981"/>
                  </a:lnTo>
                  <a:lnTo>
                    <a:pt x="117284" y="144625"/>
                  </a:lnTo>
                  <a:lnTo>
                    <a:pt x="80889" y="189727"/>
                  </a:lnTo>
                  <a:lnTo>
                    <a:pt x="60769" y="200114"/>
                  </a:lnTo>
                  <a:lnTo>
                    <a:pt x="43189" y="199648"/>
                  </a:lnTo>
                  <a:lnTo>
                    <a:pt x="33562" y="197548"/>
                  </a:lnTo>
                  <a:lnTo>
                    <a:pt x="19103" y="187689"/>
                  </a:lnTo>
                  <a:lnTo>
                    <a:pt x="4911" y="168153"/>
                  </a:lnTo>
                  <a:lnTo>
                    <a:pt x="1694" y="161734"/>
                  </a:lnTo>
                  <a:lnTo>
                    <a:pt x="0" y="145196"/>
                  </a:lnTo>
                  <a:lnTo>
                    <a:pt x="2305" y="128203"/>
                  </a:lnTo>
                  <a:lnTo>
                    <a:pt x="8033" y="115946"/>
                  </a:lnTo>
                  <a:lnTo>
                    <a:pt x="13653" y="112114"/>
                  </a:lnTo>
                  <a:lnTo>
                    <a:pt x="29304" y="107855"/>
                  </a:lnTo>
                  <a:lnTo>
                    <a:pt x="64692" y="112199"/>
                  </a:lnTo>
                  <a:lnTo>
                    <a:pt x="110051" y="131379"/>
                  </a:lnTo>
                  <a:lnTo>
                    <a:pt x="154830" y="162307"/>
                  </a:lnTo>
                  <a:lnTo>
                    <a:pt x="185759" y="174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314"/>
            <p:cNvSpPr/>
            <p:nvPr>
              <p:custDataLst>
                <p:tags r:id="rId6"/>
              </p:custDataLst>
            </p:nvPr>
          </p:nvSpPr>
          <p:spPr>
            <a:xfrm>
              <a:off x="1818121" y="506706"/>
              <a:ext cx="150380" cy="332806"/>
            </a:xfrm>
            <a:custGeom>
              <a:avLst/>
              <a:gdLst/>
              <a:ahLst/>
              <a:cxnLst/>
              <a:rect l="0" t="0" r="0" b="0"/>
              <a:pathLst>
                <a:path w="150380" h="332806">
                  <a:moveTo>
                    <a:pt x="150379" y="102894"/>
                  </a:moveTo>
                  <a:lnTo>
                    <a:pt x="150379" y="102894"/>
                  </a:lnTo>
                  <a:lnTo>
                    <a:pt x="136073" y="64170"/>
                  </a:lnTo>
                  <a:lnTo>
                    <a:pt x="118139" y="20540"/>
                  </a:lnTo>
                  <a:lnTo>
                    <a:pt x="109944" y="6320"/>
                  </a:lnTo>
                  <a:lnTo>
                    <a:pt x="101599" y="0"/>
                  </a:lnTo>
                  <a:lnTo>
                    <a:pt x="96692" y="431"/>
                  </a:lnTo>
                  <a:lnTo>
                    <a:pt x="85596" y="6555"/>
                  </a:lnTo>
                  <a:lnTo>
                    <a:pt x="52037" y="41952"/>
                  </a:lnTo>
                  <a:lnTo>
                    <a:pt x="29118" y="86283"/>
                  </a:lnTo>
                  <a:lnTo>
                    <a:pt x="11909" y="129565"/>
                  </a:lnTo>
                  <a:lnTo>
                    <a:pt x="2420" y="164340"/>
                  </a:lnTo>
                  <a:lnTo>
                    <a:pt x="0" y="208432"/>
                  </a:lnTo>
                  <a:lnTo>
                    <a:pt x="4144" y="252384"/>
                  </a:lnTo>
                  <a:lnTo>
                    <a:pt x="13995" y="289710"/>
                  </a:lnTo>
                  <a:lnTo>
                    <a:pt x="27262" y="312371"/>
                  </a:lnTo>
                  <a:lnTo>
                    <a:pt x="40862" y="328169"/>
                  </a:lnTo>
                  <a:lnTo>
                    <a:pt x="49851" y="332805"/>
                  </a:lnTo>
                  <a:lnTo>
                    <a:pt x="112279" y="331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315"/>
            <p:cNvSpPr/>
            <p:nvPr>
              <p:custDataLst>
                <p:tags r:id="rId7"/>
              </p:custDataLst>
            </p:nvPr>
          </p:nvSpPr>
          <p:spPr>
            <a:xfrm>
              <a:off x="1562395" y="262989"/>
              <a:ext cx="145756" cy="115659"/>
            </a:xfrm>
            <a:custGeom>
              <a:avLst/>
              <a:gdLst/>
              <a:ahLst/>
              <a:cxnLst/>
              <a:rect l="0" t="0" r="0" b="0"/>
              <a:pathLst>
                <a:path w="145756" h="115659">
                  <a:moveTo>
                    <a:pt x="25105" y="79911"/>
                  </a:moveTo>
                  <a:lnTo>
                    <a:pt x="25105" y="79911"/>
                  </a:lnTo>
                  <a:lnTo>
                    <a:pt x="25105" y="56799"/>
                  </a:lnTo>
                  <a:lnTo>
                    <a:pt x="25811" y="56037"/>
                  </a:lnTo>
                  <a:lnTo>
                    <a:pt x="28476" y="55189"/>
                  </a:lnTo>
                  <a:lnTo>
                    <a:pt x="29469" y="54257"/>
                  </a:lnTo>
                  <a:lnTo>
                    <a:pt x="31193" y="49103"/>
                  </a:lnTo>
                  <a:lnTo>
                    <a:pt x="24635" y="55182"/>
                  </a:lnTo>
                  <a:lnTo>
                    <a:pt x="8974" y="89350"/>
                  </a:lnTo>
                  <a:lnTo>
                    <a:pt x="701" y="115540"/>
                  </a:lnTo>
                  <a:lnTo>
                    <a:pt x="370" y="115658"/>
                  </a:lnTo>
                  <a:lnTo>
                    <a:pt x="0" y="113908"/>
                  </a:lnTo>
                  <a:lnTo>
                    <a:pt x="11677" y="71131"/>
                  </a:lnTo>
                  <a:lnTo>
                    <a:pt x="24099" y="42585"/>
                  </a:lnTo>
                  <a:lnTo>
                    <a:pt x="40846" y="17269"/>
                  </a:lnTo>
                  <a:lnTo>
                    <a:pt x="51857" y="7150"/>
                  </a:lnTo>
                  <a:lnTo>
                    <a:pt x="63806" y="1712"/>
                  </a:lnTo>
                  <a:lnTo>
                    <a:pt x="76172" y="0"/>
                  </a:lnTo>
                  <a:lnTo>
                    <a:pt x="88724" y="1591"/>
                  </a:lnTo>
                  <a:lnTo>
                    <a:pt x="101358" y="8413"/>
                  </a:lnTo>
                  <a:lnTo>
                    <a:pt x="118489" y="24154"/>
                  </a:lnTo>
                  <a:lnTo>
                    <a:pt x="145755" y="54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316"/>
            <p:cNvSpPr/>
            <p:nvPr>
              <p:custDataLst>
                <p:tags r:id="rId8"/>
              </p:custDataLst>
            </p:nvPr>
          </p:nvSpPr>
          <p:spPr>
            <a:xfrm>
              <a:off x="1568450" y="819150"/>
              <a:ext cx="152401" cy="203201"/>
            </a:xfrm>
            <a:custGeom>
              <a:avLst/>
              <a:gdLst/>
              <a:ahLst/>
              <a:cxnLst/>
              <a:rect l="0" t="0" r="0" b="0"/>
              <a:pathLst>
                <a:path w="152401" h="203201">
                  <a:moveTo>
                    <a:pt x="152400" y="0"/>
                  </a:moveTo>
                  <a:lnTo>
                    <a:pt x="152400" y="0"/>
                  </a:lnTo>
                  <a:lnTo>
                    <a:pt x="111923" y="29493"/>
                  </a:lnTo>
                  <a:lnTo>
                    <a:pt x="73065" y="71931"/>
                  </a:lnTo>
                  <a:lnTo>
                    <a:pt x="40527" y="114130"/>
                  </a:lnTo>
                  <a:lnTo>
                    <a:pt x="18954" y="146173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317"/>
            <p:cNvSpPr/>
            <p:nvPr>
              <p:custDataLst>
                <p:tags r:id="rId9"/>
              </p:custDataLst>
            </p:nvPr>
          </p:nvSpPr>
          <p:spPr>
            <a:xfrm>
              <a:off x="1562983" y="819150"/>
              <a:ext cx="107068" cy="133351"/>
            </a:xfrm>
            <a:custGeom>
              <a:avLst/>
              <a:gdLst/>
              <a:ahLst/>
              <a:cxnLst/>
              <a:rect l="0" t="0" r="0" b="0"/>
              <a:pathLst>
                <a:path w="107068" h="133351">
                  <a:moveTo>
                    <a:pt x="5467" y="0"/>
                  </a:moveTo>
                  <a:lnTo>
                    <a:pt x="5467" y="0"/>
                  </a:lnTo>
                  <a:lnTo>
                    <a:pt x="441" y="11933"/>
                  </a:lnTo>
                  <a:lnTo>
                    <a:pt x="0" y="14306"/>
                  </a:lnTo>
                  <a:lnTo>
                    <a:pt x="6121" y="27757"/>
                  </a:lnTo>
                  <a:lnTo>
                    <a:pt x="43299" y="69174"/>
                  </a:lnTo>
                  <a:lnTo>
                    <a:pt x="84304" y="113716"/>
                  </a:lnTo>
                  <a:lnTo>
                    <a:pt x="10706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318"/>
            <p:cNvSpPr/>
            <p:nvPr>
              <p:custDataLst>
                <p:tags r:id="rId10"/>
              </p:custDataLst>
            </p:nvPr>
          </p:nvSpPr>
          <p:spPr>
            <a:xfrm>
              <a:off x="1393629" y="654050"/>
              <a:ext cx="187522" cy="44947"/>
            </a:xfrm>
            <a:custGeom>
              <a:avLst/>
              <a:gdLst/>
              <a:ahLst/>
              <a:cxnLst/>
              <a:rect l="0" t="0" r="0" b="0"/>
              <a:pathLst>
                <a:path w="187522" h="44947">
                  <a:moveTo>
                    <a:pt x="3371" y="31750"/>
                  </a:moveTo>
                  <a:lnTo>
                    <a:pt x="3371" y="31750"/>
                  </a:lnTo>
                  <a:lnTo>
                    <a:pt x="0" y="41863"/>
                  </a:lnTo>
                  <a:lnTo>
                    <a:pt x="1124" y="44136"/>
                  </a:lnTo>
                  <a:lnTo>
                    <a:pt x="3989" y="44946"/>
                  </a:lnTo>
                  <a:lnTo>
                    <a:pt x="14229" y="43260"/>
                  </a:lnTo>
                  <a:lnTo>
                    <a:pt x="53311" y="32560"/>
                  </a:lnTo>
                  <a:lnTo>
                    <a:pt x="98059" y="23443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319"/>
            <p:cNvSpPr/>
            <p:nvPr>
              <p:custDataLst>
                <p:tags r:id="rId11"/>
              </p:custDataLst>
            </p:nvPr>
          </p:nvSpPr>
          <p:spPr>
            <a:xfrm>
              <a:off x="1380598" y="484257"/>
              <a:ext cx="232303" cy="93594"/>
            </a:xfrm>
            <a:custGeom>
              <a:avLst/>
              <a:gdLst/>
              <a:ahLst/>
              <a:cxnLst/>
              <a:rect l="0" t="0" r="0" b="0"/>
              <a:pathLst>
                <a:path w="232303" h="93594">
                  <a:moveTo>
                    <a:pt x="16402" y="93593"/>
                  </a:moveTo>
                  <a:lnTo>
                    <a:pt x="16402" y="93593"/>
                  </a:lnTo>
                  <a:lnTo>
                    <a:pt x="6289" y="90222"/>
                  </a:lnTo>
                  <a:lnTo>
                    <a:pt x="3310" y="87112"/>
                  </a:lnTo>
                  <a:lnTo>
                    <a:pt x="0" y="78013"/>
                  </a:lnTo>
                  <a:lnTo>
                    <a:pt x="1508" y="60990"/>
                  </a:lnTo>
                  <a:lnTo>
                    <a:pt x="14016" y="48764"/>
                  </a:lnTo>
                  <a:lnTo>
                    <a:pt x="46739" y="31862"/>
                  </a:lnTo>
                  <a:lnTo>
                    <a:pt x="89596" y="17917"/>
                  </a:lnTo>
                  <a:lnTo>
                    <a:pt x="136161" y="6730"/>
                  </a:lnTo>
                  <a:lnTo>
                    <a:pt x="182659" y="0"/>
                  </a:lnTo>
                  <a:lnTo>
                    <a:pt x="232302" y="4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320"/>
            <p:cNvSpPr/>
            <p:nvPr>
              <p:custDataLst>
                <p:tags r:id="rId12"/>
              </p:custDataLst>
            </p:nvPr>
          </p:nvSpPr>
          <p:spPr>
            <a:xfrm>
              <a:off x="1409700" y="556980"/>
              <a:ext cx="12701" cy="324901"/>
            </a:xfrm>
            <a:custGeom>
              <a:avLst/>
              <a:gdLst/>
              <a:ahLst/>
              <a:cxnLst/>
              <a:rect l="0" t="0" r="0" b="0"/>
              <a:pathLst>
                <a:path w="12701" h="324901">
                  <a:moveTo>
                    <a:pt x="0" y="8170"/>
                  </a:moveTo>
                  <a:lnTo>
                    <a:pt x="0" y="8170"/>
                  </a:lnTo>
                  <a:lnTo>
                    <a:pt x="3371" y="8170"/>
                  </a:lnTo>
                  <a:lnTo>
                    <a:pt x="4364" y="6759"/>
                  </a:lnTo>
                  <a:lnTo>
                    <a:pt x="5762" y="148"/>
                  </a:lnTo>
                  <a:lnTo>
                    <a:pt x="5958" y="0"/>
                  </a:lnTo>
                  <a:lnTo>
                    <a:pt x="11342" y="39960"/>
                  </a:lnTo>
                  <a:lnTo>
                    <a:pt x="12432" y="83986"/>
                  </a:lnTo>
                  <a:lnTo>
                    <a:pt x="12620" y="128001"/>
                  </a:lnTo>
                  <a:lnTo>
                    <a:pt x="12665" y="164910"/>
                  </a:lnTo>
                  <a:lnTo>
                    <a:pt x="11979" y="200599"/>
                  </a:lnTo>
                  <a:lnTo>
                    <a:pt x="8331" y="239380"/>
                  </a:lnTo>
                  <a:lnTo>
                    <a:pt x="6937" y="283247"/>
                  </a:lnTo>
                  <a:lnTo>
                    <a:pt x="6427" y="324900"/>
                  </a:lnTo>
                  <a:lnTo>
                    <a:pt x="7107" y="323746"/>
                  </a:lnTo>
                  <a:lnTo>
                    <a:pt x="12700" y="300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321"/>
            <p:cNvSpPr/>
            <p:nvPr>
              <p:custDataLst>
                <p:tags r:id="rId13"/>
              </p:custDataLst>
            </p:nvPr>
          </p:nvSpPr>
          <p:spPr>
            <a:xfrm>
              <a:off x="972426" y="372587"/>
              <a:ext cx="252165" cy="647017"/>
            </a:xfrm>
            <a:custGeom>
              <a:avLst/>
              <a:gdLst/>
              <a:ahLst/>
              <a:cxnLst/>
              <a:rect l="0" t="0" r="0" b="0"/>
              <a:pathLst>
                <a:path w="252165" h="647017">
                  <a:moveTo>
                    <a:pt x="240424" y="40163"/>
                  </a:moveTo>
                  <a:lnTo>
                    <a:pt x="240424" y="40163"/>
                  </a:lnTo>
                  <a:lnTo>
                    <a:pt x="240424" y="36792"/>
                  </a:lnTo>
                  <a:lnTo>
                    <a:pt x="242305" y="33256"/>
                  </a:lnTo>
                  <a:lnTo>
                    <a:pt x="249883" y="21060"/>
                  </a:lnTo>
                  <a:lnTo>
                    <a:pt x="252164" y="13258"/>
                  </a:lnTo>
                  <a:lnTo>
                    <a:pt x="251073" y="10937"/>
                  </a:lnTo>
                  <a:lnTo>
                    <a:pt x="246098" y="6478"/>
                  </a:lnTo>
                  <a:lnTo>
                    <a:pt x="231992" y="0"/>
                  </a:lnTo>
                  <a:lnTo>
                    <a:pt x="200923" y="354"/>
                  </a:lnTo>
                  <a:lnTo>
                    <a:pt x="163809" y="8299"/>
                  </a:lnTo>
                  <a:lnTo>
                    <a:pt x="132995" y="21297"/>
                  </a:lnTo>
                  <a:lnTo>
                    <a:pt x="91236" y="42805"/>
                  </a:lnTo>
                  <a:lnTo>
                    <a:pt x="58163" y="66085"/>
                  </a:lnTo>
                  <a:lnTo>
                    <a:pt x="37784" y="88139"/>
                  </a:lnTo>
                  <a:lnTo>
                    <a:pt x="21711" y="122660"/>
                  </a:lnTo>
                  <a:lnTo>
                    <a:pt x="11382" y="167539"/>
                  </a:lnTo>
                  <a:lnTo>
                    <a:pt x="7225" y="203101"/>
                  </a:lnTo>
                  <a:lnTo>
                    <a:pt x="2622" y="244996"/>
                  </a:lnTo>
                  <a:lnTo>
                    <a:pt x="160" y="283044"/>
                  </a:lnTo>
                  <a:lnTo>
                    <a:pt x="2802" y="330144"/>
                  </a:lnTo>
                  <a:lnTo>
                    <a:pt x="4286" y="365894"/>
                  </a:lnTo>
                  <a:lnTo>
                    <a:pt x="5122" y="412313"/>
                  </a:lnTo>
                  <a:lnTo>
                    <a:pt x="5370" y="453348"/>
                  </a:lnTo>
                  <a:lnTo>
                    <a:pt x="4722" y="486973"/>
                  </a:lnTo>
                  <a:lnTo>
                    <a:pt x="2082" y="520732"/>
                  </a:lnTo>
                  <a:lnTo>
                    <a:pt x="0" y="557988"/>
                  </a:lnTo>
                  <a:lnTo>
                    <a:pt x="3" y="600930"/>
                  </a:lnTo>
                  <a:lnTo>
                    <a:pt x="4950" y="629963"/>
                  </a:lnTo>
                  <a:lnTo>
                    <a:pt x="11356" y="640493"/>
                  </a:lnTo>
                  <a:lnTo>
                    <a:pt x="15745" y="643583"/>
                  </a:lnTo>
                  <a:lnTo>
                    <a:pt x="26267" y="647016"/>
                  </a:lnTo>
                  <a:lnTo>
                    <a:pt x="65477" y="639081"/>
                  </a:lnTo>
                  <a:lnTo>
                    <a:pt x="108343" y="623925"/>
                  </a:lnTo>
                  <a:lnTo>
                    <a:pt x="151304" y="603972"/>
                  </a:lnTo>
                  <a:lnTo>
                    <a:pt x="192930" y="589237"/>
                  </a:lnTo>
                  <a:lnTo>
                    <a:pt x="240424" y="567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322"/>
            <p:cNvSpPr/>
            <p:nvPr>
              <p:custDataLst>
                <p:tags r:id="rId14"/>
              </p:custDataLst>
            </p:nvPr>
          </p:nvSpPr>
          <p:spPr>
            <a:xfrm>
              <a:off x="600762" y="736600"/>
              <a:ext cx="218389" cy="82551"/>
            </a:xfrm>
            <a:custGeom>
              <a:avLst/>
              <a:gdLst/>
              <a:ahLst/>
              <a:cxnLst/>
              <a:rect l="0" t="0" r="0" b="0"/>
              <a:pathLst>
                <a:path w="218389" h="82551">
                  <a:moveTo>
                    <a:pt x="8838" y="82550"/>
                  </a:moveTo>
                  <a:lnTo>
                    <a:pt x="8838" y="82550"/>
                  </a:lnTo>
                  <a:lnTo>
                    <a:pt x="5467" y="82550"/>
                  </a:lnTo>
                  <a:lnTo>
                    <a:pt x="1930" y="78787"/>
                  </a:lnTo>
                  <a:lnTo>
                    <a:pt x="0" y="75808"/>
                  </a:lnTo>
                  <a:lnTo>
                    <a:pt x="1535" y="71705"/>
                  </a:lnTo>
                  <a:lnTo>
                    <a:pt x="10766" y="61502"/>
                  </a:lnTo>
                  <a:lnTo>
                    <a:pt x="50533" y="38411"/>
                  </a:lnTo>
                  <a:lnTo>
                    <a:pt x="88847" y="25414"/>
                  </a:lnTo>
                  <a:lnTo>
                    <a:pt x="133794" y="18426"/>
                  </a:lnTo>
                  <a:lnTo>
                    <a:pt x="2183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323"/>
            <p:cNvSpPr/>
            <p:nvPr>
              <p:custDataLst>
                <p:tags r:id="rId15"/>
              </p:custDataLst>
            </p:nvPr>
          </p:nvSpPr>
          <p:spPr>
            <a:xfrm>
              <a:off x="604497" y="434563"/>
              <a:ext cx="220981" cy="561245"/>
            </a:xfrm>
            <a:custGeom>
              <a:avLst/>
              <a:gdLst/>
              <a:ahLst/>
              <a:cxnLst/>
              <a:rect l="0" t="0" r="0" b="0"/>
              <a:pathLst>
                <a:path w="220981" h="561245">
                  <a:moveTo>
                    <a:pt x="214653" y="22637"/>
                  </a:moveTo>
                  <a:lnTo>
                    <a:pt x="214653" y="22637"/>
                  </a:lnTo>
                  <a:lnTo>
                    <a:pt x="218024" y="19266"/>
                  </a:lnTo>
                  <a:lnTo>
                    <a:pt x="219679" y="15729"/>
                  </a:lnTo>
                  <a:lnTo>
                    <a:pt x="220980" y="3949"/>
                  </a:lnTo>
                  <a:lnTo>
                    <a:pt x="210883" y="323"/>
                  </a:lnTo>
                  <a:lnTo>
                    <a:pt x="207201" y="0"/>
                  </a:lnTo>
                  <a:lnTo>
                    <a:pt x="169358" y="5197"/>
                  </a:lnTo>
                  <a:lnTo>
                    <a:pt x="123621" y="10414"/>
                  </a:lnTo>
                  <a:lnTo>
                    <a:pt x="77824" y="18498"/>
                  </a:lnTo>
                  <a:lnTo>
                    <a:pt x="63529" y="28323"/>
                  </a:lnTo>
                  <a:lnTo>
                    <a:pt x="56754" y="34895"/>
                  </a:lnTo>
                  <a:lnTo>
                    <a:pt x="47344" y="55366"/>
                  </a:lnTo>
                  <a:lnTo>
                    <a:pt x="38925" y="102009"/>
                  </a:lnTo>
                  <a:lnTo>
                    <a:pt x="36557" y="148853"/>
                  </a:lnTo>
                  <a:lnTo>
                    <a:pt x="31908" y="192390"/>
                  </a:lnTo>
                  <a:lnTo>
                    <a:pt x="30919" y="235447"/>
                  </a:lnTo>
                  <a:lnTo>
                    <a:pt x="30626" y="278309"/>
                  </a:lnTo>
                  <a:lnTo>
                    <a:pt x="28658" y="318995"/>
                  </a:lnTo>
                  <a:lnTo>
                    <a:pt x="25488" y="359273"/>
                  </a:lnTo>
                  <a:lnTo>
                    <a:pt x="22667" y="396607"/>
                  </a:lnTo>
                  <a:lnTo>
                    <a:pt x="17363" y="441536"/>
                  </a:lnTo>
                  <a:lnTo>
                    <a:pt x="9249" y="484109"/>
                  </a:lnTo>
                  <a:lnTo>
                    <a:pt x="0" y="529572"/>
                  </a:lnTo>
                  <a:lnTo>
                    <a:pt x="2493" y="549371"/>
                  </a:lnTo>
                  <a:lnTo>
                    <a:pt x="5825" y="556602"/>
                  </a:lnTo>
                  <a:lnTo>
                    <a:pt x="7701" y="558530"/>
                  </a:lnTo>
                  <a:lnTo>
                    <a:pt x="15430" y="560673"/>
                  </a:lnTo>
                  <a:lnTo>
                    <a:pt x="20454" y="561244"/>
                  </a:lnTo>
                  <a:lnTo>
                    <a:pt x="63299" y="552022"/>
                  </a:lnTo>
                  <a:lnTo>
                    <a:pt x="100663" y="541363"/>
                  </a:lnTo>
                  <a:lnTo>
                    <a:pt x="145570" y="531083"/>
                  </a:lnTo>
                  <a:lnTo>
                    <a:pt x="178821" y="518888"/>
                  </a:lnTo>
                  <a:lnTo>
                    <a:pt x="201953" y="498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5057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MARTInkShape-2568"/>
          <p:cNvSpPr/>
          <p:nvPr>
            <p:custDataLst>
              <p:tags r:id="rId1"/>
            </p:custDataLst>
          </p:nvPr>
        </p:nvSpPr>
        <p:spPr>
          <a:xfrm>
            <a:off x="1644650" y="6134100"/>
            <a:ext cx="323053" cy="438151"/>
          </a:xfrm>
          <a:custGeom>
            <a:avLst/>
            <a:gdLst/>
            <a:ahLst/>
            <a:cxnLst/>
            <a:rect l="0" t="0" r="0" b="0"/>
            <a:pathLst>
              <a:path w="323053" h="438151">
                <a:moveTo>
                  <a:pt x="298450" y="0"/>
                </a:moveTo>
                <a:lnTo>
                  <a:pt x="298450" y="0"/>
                </a:lnTo>
                <a:lnTo>
                  <a:pt x="312953" y="705"/>
                </a:lnTo>
                <a:lnTo>
                  <a:pt x="321594" y="3371"/>
                </a:lnTo>
                <a:lnTo>
                  <a:pt x="323052" y="7891"/>
                </a:lnTo>
                <a:lnTo>
                  <a:pt x="320908" y="22322"/>
                </a:lnTo>
                <a:lnTo>
                  <a:pt x="298601" y="68354"/>
                </a:lnTo>
                <a:lnTo>
                  <a:pt x="271198" y="108700"/>
                </a:lnTo>
                <a:lnTo>
                  <a:pt x="235446" y="153803"/>
                </a:lnTo>
                <a:lnTo>
                  <a:pt x="197751" y="197244"/>
                </a:lnTo>
                <a:lnTo>
                  <a:pt x="164513" y="239940"/>
                </a:lnTo>
                <a:lnTo>
                  <a:pt x="134697" y="279969"/>
                </a:lnTo>
                <a:lnTo>
                  <a:pt x="101474" y="321845"/>
                </a:lnTo>
                <a:lnTo>
                  <a:pt x="65304" y="364089"/>
                </a:lnTo>
                <a:lnTo>
                  <a:pt x="26801" y="406404"/>
                </a:lnTo>
                <a:lnTo>
                  <a:pt x="0" y="438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SMARTInkShape-2569"/>
          <p:cNvSpPr/>
          <p:nvPr>
            <p:custDataLst>
              <p:tags r:id="rId2"/>
            </p:custDataLst>
          </p:nvPr>
        </p:nvSpPr>
        <p:spPr>
          <a:xfrm>
            <a:off x="4641850" y="6089648"/>
            <a:ext cx="218971" cy="349253"/>
          </a:xfrm>
          <a:custGeom>
            <a:avLst/>
            <a:gdLst/>
            <a:ahLst/>
            <a:cxnLst/>
            <a:rect l="0" t="0" r="0" b="0"/>
            <a:pathLst>
              <a:path w="218971" h="349253">
                <a:moveTo>
                  <a:pt x="209550" y="2"/>
                </a:moveTo>
                <a:lnTo>
                  <a:pt x="209550" y="2"/>
                </a:lnTo>
                <a:lnTo>
                  <a:pt x="212921" y="0"/>
                </a:lnTo>
                <a:lnTo>
                  <a:pt x="216457" y="1884"/>
                </a:lnTo>
                <a:lnTo>
                  <a:pt x="218388" y="3373"/>
                </a:lnTo>
                <a:lnTo>
                  <a:pt x="218970" y="5777"/>
                </a:lnTo>
                <a:lnTo>
                  <a:pt x="217735" y="12211"/>
                </a:lnTo>
                <a:lnTo>
                  <a:pt x="195419" y="48925"/>
                </a:lnTo>
                <a:lnTo>
                  <a:pt x="164425" y="92686"/>
                </a:lnTo>
                <a:lnTo>
                  <a:pt x="138011" y="129220"/>
                </a:lnTo>
                <a:lnTo>
                  <a:pt x="115681" y="165759"/>
                </a:lnTo>
                <a:lnTo>
                  <a:pt x="80445" y="211668"/>
                </a:lnTo>
                <a:lnTo>
                  <a:pt x="57702" y="249689"/>
                </a:lnTo>
                <a:lnTo>
                  <a:pt x="34815" y="292549"/>
                </a:lnTo>
                <a:lnTo>
                  <a:pt x="0" y="34925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5" name="SMARTInkShape-Group563"/>
          <p:cNvGrpSpPr/>
          <p:nvPr/>
        </p:nvGrpSpPr>
        <p:grpSpPr>
          <a:xfrm>
            <a:off x="5086350" y="6118423"/>
            <a:ext cx="774113" cy="301428"/>
            <a:chOff x="5086350" y="6118423"/>
            <a:chExt cx="774113" cy="301428"/>
          </a:xfrm>
        </p:grpSpPr>
        <p:sp>
          <p:nvSpPr>
            <p:cNvPr id="317" name="SMARTInkShape-2570"/>
            <p:cNvSpPr/>
            <p:nvPr>
              <p:custDataLst>
                <p:tags r:id="rId160"/>
              </p:custDataLst>
            </p:nvPr>
          </p:nvSpPr>
          <p:spPr>
            <a:xfrm>
              <a:off x="5086350" y="6192133"/>
              <a:ext cx="12584" cy="183268"/>
            </a:xfrm>
            <a:custGeom>
              <a:avLst/>
              <a:gdLst/>
              <a:ahLst/>
              <a:cxnLst/>
              <a:rect l="0" t="0" r="0" b="0"/>
              <a:pathLst>
                <a:path w="12584" h="183268">
                  <a:moveTo>
                    <a:pt x="6350" y="5467"/>
                  </a:moveTo>
                  <a:lnTo>
                    <a:pt x="6350" y="5467"/>
                  </a:lnTo>
                  <a:lnTo>
                    <a:pt x="11817" y="0"/>
                  </a:lnTo>
                  <a:lnTo>
                    <a:pt x="12583" y="34388"/>
                  </a:lnTo>
                  <a:lnTo>
                    <a:pt x="10784" y="76361"/>
                  </a:lnTo>
                  <a:lnTo>
                    <a:pt x="7663" y="118195"/>
                  </a:lnTo>
                  <a:lnTo>
                    <a:pt x="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571"/>
            <p:cNvSpPr/>
            <p:nvPr>
              <p:custDataLst>
                <p:tags r:id="rId161"/>
              </p:custDataLst>
            </p:nvPr>
          </p:nvSpPr>
          <p:spPr>
            <a:xfrm>
              <a:off x="5105400" y="6118423"/>
              <a:ext cx="152401" cy="149028"/>
            </a:xfrm>
            <a:custGeom>
              <a:avLst/>
              <a:gdLst/>
              <a:ahLst/>
              <a:cxnLst/>
              <a:rect l="0" t="0" r="0" b="0"/>
              <a:pathLst>
                <a:path w="152401" h="149028">
                  <a:moveTo>
                    <a:pt x="0" y="149027"/>
                  </a:moveTo>
                  <a:lnTo>
                    <a:pt x="0" y="149027"/>
                  </a:lnTo>
                  <a:lnTo>
                    <a:pt x="5467" y="104836"/>
                  </a:lnTo>
                  <a:lnTo>
                    <a:pt x="6088" y="71022"/>
                  </a:lnTo>
                  <a:lnTo>
                    <a:pt x="13760" y="52269"/>
                  </a:lnTo>
                  <a:lnTo>
                    <a:pt x="41680" y="22984"/>
                  </a:lnTo>
                  <a:lnTo>
                    <a:pt x="59308" y="10002"/>
                  </a:lnTo>
                  <a:lnTo>
                    <a:pt x="101138" y="0"/>
                  </a:lnTo>
                  <a:lnTo>
                    <a:pt x="152400" y="2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572"/>
            <p:cNvSpPr/>
            <p:nvPr>
              <p:custDataLst>
                <p:tags r:id="rId162"/>
              </p:custDataLst>
            </p:nvPr>
          </p:nvSpPr>
          <p:spPr>
            <a:xfrm>
              <a:off x="5144023" y="6223000"/>
              <a:ext cx="82028" cy="15771"/>
            </a:xfrm>
            <a:custGeom>
              <a:avLst/>
              <a:gdLst/>
              <a:ahLst/>
              <a:cxnLst/>
              <a:rect l="0" t="0" r="0" b="0"/>
              <a:pathLst>
                <a:path w="82028" h="15771">
                  <a:moveTo>
                    <a:pt x="12177" y="6350"/>
                  </a:moveTo>
                  <a:lnTo>
                    <a:pt x="12177" y="6350"/>
                  </a:lnTo>
                  <a:lnTo>
                    <a:pt x="5435" y="9721"/>
                  </a:lnTo>
                  <a:lnTo>
                    <a:pt x="3449" y="11420"/>
                  </a:lnTo>
                  <a:lnTo>
                    <a:pt x="654" y="15770"/>
                  </a:lnTo>
                  <a:lnTo>
                    <a:pt x="261" y="15452"/>
                  </a:lnTo>
                  <a:lnTo>
                    <a:pt x="0" y="14535"/>
                  </a:lnTo>
                  <a:lnTo>
                    <a:pt x="3472" y="11635"/>
                  </a:lnTo>
                  <a:lnTo>
                    <a:pt x="6374" y="9874"/>
                  </a:lnTo>
                  <a:lnTo>
                    <a:pt x="50392" y="3288"/>
                  </a:lnTo>
                  <a:lnTo>
                    <a:pt x="820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573"/>
            <p:cNvSpPr/>
            <p:nvPr>
              <p:custDataLst>
                <p:tags r:id="rId163"/>
              </p:custDataLst>
            </p:nvPr>
          </p:nvSpPr>
          <p:spPr>
            <a:xfrm>
              <a:off x="5232400" y="6324600"/>
              <a:ext cx="57151" cy="95251"/>
            </a:xfrm>
            <a:custGeom>
              <a:avLst/>
              <a:gdLst/>
              <a:ahLst/>
              <a:cxnLst/>
              <a:rect l="0" t="0" r="0" b="0"/>
              <a:pathLst>
                <a:path w="57151" h="952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20679" y="15914"/>
                  </a:lnTo>
                  <a:lnTo>
                    <a:pt x="36123" y="45503"/>
                  </a:lnTo>
                  <a:lnTo>
                    <a:pt x="571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574"/>
            <p:cNvSpPr/>
            <p:nvPr>
              <p:custDataLst>
                <p:tags r:id="rId164"/>
              </p:custDataLst>
            </p:nvPr>
          </p:nvSpPr>
          <p:spPr>
            <a:xfrm>
              <a:off x="5238750" y="6330950"/>
              <a:ext cx="95251" cy="88901"/>
            </a:xfrm>
            <a:custGeom>
              <a:avLst/>
              <a:gdLst/>
              <a:ahLst/>
              <a:cxnLst/>
              <a:rect l="0" t="0" r="0" b="0"/>
              <a:pathLst>
                <a:path w="95251" h="88901">
                  <a:moveTo>
                    <a:pt x="95250" y="0"/>
                  </a:moveTo>
                  <a:lnTo>
                    <a:pt x="95250" y="0"/>
                  </a:lnTo>
                  <a:lnTo>
                    <a:pt x="88508" y="3371"/>
                  </a:lnTo>
                  <a:lnTo>
                    <a:pt x="62612" y="9721"/>
                  </a:lnTo>
                  <a:lnTo>
                    <a:pt x="49699" y="18431"/>
                  </a:lnTo>
                  <a:lnTo>
                    <a:pt x="16902" y="5595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575"/>
            <p:cNvSpPr/>
            <p:nvPr>
              <p:custDataLst>
                <p:tags r:id="rId165"/>
              </p:custDataLst>
            </p:nvPr>
          </p:nvSpPr>
          <p:spPr>
            <a:xfrm>
              <a:off x="5424026" y="6195292"/>
              <a:ext cx="100475" cy="218209"/>
            </a:xfrm>
            <a:custGeom>
              <a:avLst/>
              <a:gdLst/>
              <a:ahLst/>
              <a:cxnLst/>
              <a:rect l="0" t="0" r="0" b="0"/>
              <a:pathLst>
                <a:path w="100475" h="218209">
                  <a:moveTo>
                    <a:pt x="100474" y="21358"/>
                  </a:moveTo>
                  <a:lnTo>
                    <a:pt x="100474" y="21358"/>
                  </a:lnTo>
                  <a:lnTo>
                    <a:pt x="100474" y="17987"/>
                  </a:lnTo>
                  <a:lnTo>
                    <a:pt x="97103" y="9149"/>
                  </a:lnTo>
                  <a:lnTo>
                    <a:pt x="91685" y="3467"/>
                  </a:lnTo>
                  <a:lnTo>
                    <a:pt x="88265" y="964"/>
                  </a:lnTo>
                  <a:lnTo>
                    <a:pt x="83866" y="0"/>
                  </a:lnTo>
                  <a:lnTo>
                    <a:pt x="73338" y="812"/>
                  </a:lnTo>
                  <a:lnTo>
                    <a:pt x="61602" y="7288"/>
                  </a:lnTo>
                  <a:lnTo>
                    <a:pt x="43564" y="21949"/>
                  </a:lnTo>
                  <a:lnTo>
                    <a:pt x="19001" y="61487"/>
                  </a:lnTo>
                  <a:lnTo>
                    <a:pt x="4574" y="95450"/>
                  </a:lnTo>
                  <a:lnTo>
                    <a:pt x="0" y="137044"/>
                  </a:lnTo>
                  <a:lnTo>
                    <a:pt x="978" y="181846"/>
                  </a:lnTo>
                  <a:lnTo>
                    <a:pt x="4748" y="202046"/>
                  </a:lnTo>
                  <a:lnTo>
                    <a:pt x="17924" y="218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576"/>
            <p:cNvSpPr/>
            <p:nvPr>
              <p:custDataLst>
                <p:tags r:id="rId166"/>
              </p:custDataLst>
            </p:nvPr>
          </p:nvSpPr>
          <p:spPr>
            <a:xfrm>
              <a:off x="5583629" y="6222998"/>
              <a:ext cx="150422" cy="107953"/>
            </a:xfrm>
            <a:custGeom>
              <a:avLst/>
              <a:gdLst/>
              <a:ahLst/>
              <a:cxnLst/>
              <a:rect l="0" t="0" r="0" b="0"/>
              <a:pathLst>
                <a:path w="150422" h="107953">
                  <a:moveTo>
                    <a:pt x="150421" y="2"/>
                  </a:moveTo>
                  <a:lnTo>
                    <a:pt x="150421" y="2"/>
                  </a:lnTo>
                  <a:lnTo>
                    <a:pt x="147050" y="0"/>
                  </a:lnTo>
                  <a:lnTo>
                    <a:pt x="138212" y="3373"/>
                  </a:lnTo>
                  <a:lnTo>
                    <a:pt x="107553" y="30509"/>
                  </a:lnTo>
                  <a:lnTo>
                    <a:pt x="63715" y="74718"/>
                  </a:lnTo>
                  <a:lnTo>
                    <a:pt x="35435" y="93637"/>
                  </a:lnTo>
                  <a:lnTo>
                    <a:pt x="23116" y="96181"/>
                  </a:lnTo>
                  <a:lnTo>
                    <a:pt x="16868" y="95871"/>
                  </a:lnTo>
                  <a:lnTo>
                    <a:pt x="11997" y="92842"/>
                  </a:lnTo>
                  <a:lnTo>
                    <a:pt x="4702" y="81951"/>
                  </a:lnTo>
                  <a:lnTo>
                    <a:pt x="0" y="63324"/>
                  </a:lnTo>
                  <a:lnTo>
                    <a:pt x="2664" y="52605"/>
                  </a:lnTo>
                  <a:lnTo>
                    <a:pt x="5350" y="47770"/>
                  </a:lnTo>
                  <a:lnTo>
                    <a:pt x="9256" y="44547"/>
                  </a:lnTo>
                  <a:lnTo>
                    <a:pt x="19243" y="40965"/>
                  </a:lnTo>
                  <a:lnTo>
                    <a:pt x="36764" y="42321"/>
                  </a:lnTo>
                  <a:lnTo>
                    <a:pt x="76245" y="68092"/>
                  </a:lnTo>
                  <a:lnTo>
                    <a:pt x="118671" y="107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577"/>
            <p:cNvSpPr/>
            <p:nvPr>
              <p:custDataLst>
                <p:tags r:id="rId167"/>
              </p:custDataLst>
            </p:nvPr>
          </p:nvSpPr>
          <p:spPr>
            <a:xfrm>
              <a:off x="5740400" y="6184898"/>
              <a:ext cx="120063" cy="196853"/>
            </a:xfrm>
            <a:custGeom>
              <a:avLst/>
              <a:gdLst/>
              <a:ahLst/>
              <a:cxnLst/>
              <a:rect l="0" t="0" r="0" b="0"/>
              <a:pathLst>
                <a:path w="120063" h="196853">
                  <a:moveTo>
                    <a:pt x="114300" y="2"/>
                  </a:moveTo>
                  <a:lnTo>
                    <a:pt x="114300" y="2"/>
                  </a:lnTo>
                  <a:lnTo>
                    <a:pt x="117671" y="0"/>
                  </a:lnTo>
                  <a:lnTo>
                    <a:pt x="118664" y="1413"/>
                  </a:lnTo>
                  <a:lnTo>
                    <a:pt x="120062" y="12257"/>
                  </a:lnTo>
                  <a:lnTo>
                    <a:pt x="117201" y="52999"/>
                  </a:lnTo>
                  <a:lnTo>
                    <a:pt x="90815" y="100289"/>
                  </a:lnTo>
                  <a:lnTo>
                    <a:pt x="65603" y="138580"/>
                  </a:lnTo>
                  <a:lnTo>
                    <a:pt x="0" y="196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SMARTInkShape-Group564"/>
          <p:cNvGrpSpPr/>
          <p:nvPr/>
        </p:nvGrpSpPr>
        <p:grpSpPr>
          <a:xfrm>
            <a:off x="4202977" y="6204900"/>
            <a:ext cx="570893" cy="195160"/>
            <a:chOff x="4202977" y="6204900"/>
            <a:chExt cx="570893" cy="195160"/>
          </a:xfrm>
        </p:grpSpPr>
        <p:sp>
          <p:nvSpPr>
            <p:cNvPr id="326" name="SMARTInkShape-2578"/>
            <p:cNvSpPr/>
            <p:nvPr>
              <p:custDataLst>
                <p:tags r:id="rId157"/>
              </p:custDataLst>
            </p:nvPr>
          </p:nvSpPr>
          <p:spPr>
            <a:xfrm>
              <a:off x="4203700" y="6286500"/>
              <a:ext cx="107951" cy="5468"/>
            </a:xfrm>
            <a:custGeom>
              <a:avLst/>
              <a:gdLst/>
              <a:ahLst/>
              <a:cxnLst/>
              <a:rect l="0" t="0" r="0" b="0"/>
              <a:pathLst>
                <a:path w="107951" h="5468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2" y="5026"/>
                  </a:lnTo>
                  <a:lnTo>
                    <a:pt x="3371" y="5467"/>
                  </a:lnTo>
                  <a:lnTo>
                    <a:pt x="5069" y="5056"/>
                  </a:lnTo>
                  <a:lnTo>
                    <a:pt x="8838" y="2718"/>
                  </a:lnTo>
                  <a:lnTo>
                    <a:pt x="53636" y="35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579"/>
            <p:cNvSpPr/>
            <p:nvPr>
              <p:custDataLst>
                <p:tags r:id="rId158"/>
              </p:custDataLst>
            </p:nvPr>
          </p:nvSpPr>
          <p:spPr>
            <a:xfrm>
              <a:off x="4202977" y="6375400"/>
              <a:ext cx="184874" cy="24660"/>
            </a:xfrm>
            <a:custGeom>
              <a:avLst/>
              <a:gdLst/>
              <a:ahLst/>
              <a:cxnLst/>
              <a:rect l="0" t="0" r="0" b="0"/>
              <a:pathLst>
                <a:path w="184874" h="24660">
                  <a:moveTo>
                    <a:pt x="19773" y="0"/>
                  </a:moveTo>
                  <a:lnTo>
                    <a:pt x="19773" y="0"/>
                  </a:lnTo>
                  <a:lnTo>
                    <a:pt x="0" y="19774"/>
                  </a:lnTo>
                  <a:lnTo>
                    <a:pt x="3769" y="21649"/>
                  </a:lnTo>
                  <a:lnTo>
                    <a:pt x="44730" y="24659"/>
                  </a:lnTo>
                  <a:lnTo>
                    <a:pt x="82436" y="21417"/>
                  </a:lnTo>
                  <a:lnTo>
                    <a:pt x="121830" y="13402"/>
                  </a:lnTo>
                  <a:lnTo>
                    <a:pt x="1848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580"/>
            <p:cNvSpPr/>
            <p:nvPr>
              <p:custDataLst>
                <p:tags r:id="rId159"/>
              </p:custDataLst>
            </p:nvPr>
          </p:nvSpPr>
          <p:spPr>
            <a:xfrm>
              <a:off x="4584700" y="6204900"/>
              <a:ext cx="189170" cy="157911"/>
            </a:xfrm>
            <a:custGeom>
              <a:avLst/>
              <a:gdLst/>
              <a:ahLst/>
              <a:cxnLst/>
              <a:rect l="0" t="0" r="0" b="0"/>
              <a:pathLst>
                <a:path w="189170" h="157911">
                  <a:moveTo>
                    <a:pt x="0" y="68900"/>
                  </a:moveTo>
                  <a:lnTo>
                    <a:pt x="0" y="68900"/>
                  </a:lnTo>
                  <a:lnTo>
                    <a:pt x="11933" y="63874"/>
                  </a:lnTo>
                  <a:lnTo>
                    <a:pt x="14305" y="63433"/>
                  </a:lnTo>
                  <a:lnTo>
                    <a:pt x="16592" y="63844"/>
                  </a:lnTo>
                  <a:lnTo>
                    <a:pt x="21015" y="66182"/>
                  </a:lnTo>
                  <a:lnTo>
                    <a:pt x="21771" y="69205"/>
                  </a:lnTo>
                  <a:lnTo>
                    <a:pt x="17390" y="111153"/>
                  </a:lnTo>
                  <a:lnTo>
                    <a:pt x="7507" y="156909"/>
                  </a:lnTo>
                  <a:lnTo>
                    <a:pt x="8532" y="157910"/>
                  </a:lnTo>
                  <a:lnTo>
                    <a:pt x="10627" y="157168"/>
                  </a:lnTo>
                  <a:lnTo>
                    <a:pt x="16012" y="152580"/>
                  </a:lnTo>
                  <a:lnTo>
                    <a:pt x="27100" y="132492"/>
                  </a:lnTo>
                  <a:lnTo>
                    <a:pt x="43837" y="88667"/>
                  </a:lnTo>
                  <a:lnTo>
                    <a:pt x="72609" y="43542"/>
                  </a:lnTo>
                  <a:lnTo>
                    <a:pt x="100081" y="15518"/>
                  </a:lnTo>
                  <a:lnTo>
                    <a:pt x="112919" y="8486"/>
                  </a:lnTo>
                  <a:lnTo>
                    <a:pt x="135088" y="657"/>
                  </a:lnTo>
                  <a:lnTo>
                    <a:pt x="153878" y="0"/>
                  </a:lnTo>
                  <a:lnTo>
                    <a:pt x="161852" y="1799"/>
                  </a:lnTo>
                  <a:lnTo>
                    <a:pt x="168579" y="6527"/>
                  </a:lnTo>
                  <a:lnTo>
                    <a:pt x="179817" y="21187"/>
                  </a:lnTo>
                  <a:lnTo>
                    <a:pt x="187334" y="56017"/>
                  </a:lnTo>
                  <a:lnTo>
                    <a:pt x="189169" y="101190"/>
                  </a:lnTo>
                  <a:lnTo>
                    <a:pt x="184150" y="13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SMARTInkShape-Group565"/>
          <p:cNvGrpSpPr/>
          <p:nvPr/>
        </p:nvGrpSpPr>
        <p:grpSpPr>
          <a:xfrm>
            <a:off x="2219434" y="6047410"/>
            <a:ext cx="1682523" cy="417510"/>
            <a:chOff x="2219434" y="6047410"/>
            <a:chExt cx="1682523" cy="417510"/>
          </a:xfrm>
        </p:grpSpPr>
        <p:sp>
          <p:nvSpPr>
            <p:cNvPr id="330" name="SMARTInkShape-2581"/>
            <p:cNvSpPr/>
            <p:nvPr>
              <p:custDataLst>
                <p:tags r:id="rId144"/>
              </p:custDataLst>
            </p:nvPr>
          </p:nvSpPr>
          <p:spPr>
            <a:xfrm>
              <a:off x="2219434" y="6166832"/>
              <a:ext cx="122834" cy="284547"/>
            </a:xfrm>
            <a:custGeom>
              <a:avLst/>
              <a:gdLst/>
              <a:ahLst/>
              <a:cxnLst/>
              <a:rect l="0" t="0" r="0" b="0"/>
              <a:pathLst>
                <a:path w="122834" h="284547">
                  <a:moveTo>
                    <a:pt x="117366" y="18068"/>
                  </a:moveTo>
                  <a:lnTo>
                    <a:pt x="117366" y="18068"/>
                  </a:lnTo>
                  <a:lnTo>
                    <a:pt x="120737" y="14697"/>
                  </a:lnTo>
                  <a:lnTo>
                    <a:pt x="122392" y="11161"/>
                  </a:lnTo>
                  <a:lnTo>
                    <a:pt x="122833" y="9229"/>
                  </a:lnTo>
                  <a:lnTo>
                    <a:pt x="122422" y="7942"/>
                  </a:lnTo>
                  <a:lnTo>
                    <a:pt x="121442" y="7084"/>
                  </a:lnTo>
                  <a:lnTo>
                    <a:pt x="118472" y="5425"/>
                  </a:lnTo>
                  <a:lnTo>
                    <a:pt x="114800" y="2336"/>
                  </a:lnTo>
                  <a:lnTo>
                    <a:pt x="102024" y="0"/>
                  </a:lnTo>
                  <a:lnTo>
                    <a:pt x="84833" y="2681"/>
                  </a:lnTo>
                  <a:lnTo>
                    <a:pt x="69705" y="11314"/>
                  </a:lnTo>
                  <a:lnTo>
                    <a:pt x="47587" y="32649"/>
                  </a:lnTo>
                  <a:lnTo>
                    <a:pt x="28898" y="67070"/>
                  </a:lnTo>
                  <a:lnTo>
                    <a:pt x="14989" y="114217"/>
                  </a:lnTo>
                  <a:lnTo>
                    <a:pt x="9811" y="152615"/>
                  </a:lnTo>
                  <a:lnTo>
                    <a:pt x="5378" y="192302"/>
                  </a:lnTo>
                  <a:lnTo>
                    <a:pt x="0" y="238038"/>
                  </a:lnTo>
                  <a:lnTo>
                    <a:pt x="1938" y="253885"/>
                  </a:lnTo>
                  <a:lnTo>
                    <a:pt x="8209" y="268926"/>
                  </a:lnTo>
                  <a:lnTo>
                    <a:pt x="18052" y="280314"/>
                  </a:lnTo>
                  <a:lnTo>
                    <a:pt x="23640" y="283210"/>
                  </a:lnTo>
                  <a:lnTo>
                    <a:pt x="35493" y="284546"/>
                  </a:lnTo>
                  <a:lnTo>
                    <a:pt x="61761" y="278949"/>
                  </a:lnTo>
                  <a:lnTo>
                    <a:pt x="93813" y="264988"/>
                  </a:lnTo>
                  <a:lnTo>
                    <a:pt x="117366" y="246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582"/>
            <p:cNvSpPr/>
            <p:nvPr>
              <p:custDataLst>
                <p:tags r:id="rId145"/>
              </p:custDataLst>
            </p:nvPr>
          </p:nvSpPr>
          <p:spPr>
            <a:xfrm>
              <a:off x="2236083" y="6299200"/>
              <a:ext cx="145168" cy="44451"/>
            </a:xfrm>
            <a:custGeom>
              <a:avLst/>
              <a:gdLst/>
              <a:ahLst/>
              <a:cxnLst/>
              <a:rect l="0" t="0" r="0" b="0"/>
              <a:pathLst>
                <a:path w="145168" h="44451">
                  <a:moveTo>
                    <a:pt x="5467" y="44450"/>
                  </a:moveTo>
                  <a:lnTo>
                    <a:pt x="5467" y="44450"/>
                  </a:lnTo>
                  <a:lnTo>
                    <a:pt x="2096" y="41079"/>
                  </a:lnTo>
                  <a:lnTo>
                    <a:pt x="441" y="37543"/>
                  </a:lnTo>
                  <a:lnTo>
                    <a:pt x="0" y="35611"/>
                  </a:lnTo>
                  <a:lnTo>
                    <a:pt x="411" y="34324"/>
                  </a:lnTo>
                  <a:lnTo>
                    <a:pt x="1391" y="33466"/>
                  </a:lnTo>
                  <a:lnTo>
                    <a:pt x="46554" y="19966"/>
                  </a:lnTo>
                  <a:lnTo>
                    <a:pt x="84433" y="11090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583"/>
            <p:cNvSpPr/>
            <p:nvPr>
              <p:custDataLst>
                <p:tags r:id="rId146"/>
              </p:custDataLst>
            </p:nvPr>
          </p:nvSpPr>
          <p:spPr>
            <a:xfrm>
              <a:off x="2521298" y="6118608"/>
              <a:ext cx="172070" cy="332993"/>
            </a:xfrm>
            <a:custGeom>
              <a:avLst/>
              <a:gdLst/>
              <a:ahLst/>
              <a:cxnLst/>
              <a:rect l="0" t="0" r="0" b="0"/>
              <a:pathLst>
                <a:path w="172070" h="332993">
                  <a:moveTo>
                    <a:pt x="164752" y="28192"/>
                  </a:moveTo>
                  <a:lnTo>
                    <a:pt x="164752" y="28192"/>
                  </a:lnTo>
                  <a:lnTo>
                    <a:pt x="171494" y="21451"/>
                  </a:lnTo>
                  <a:lnTo>
                    <a:pt x="172069" y="18758"/>
                  </a:lnTo>
                  <a:lnTo>
                    <a:pt x="171041" y="16259"/>
                  </a:lnTo>
                  <a:lnTo>
                    <a:pt x="166136" y="11599"/>
                  </a:lnTo>
                  <a:lnTo>
                    <a:pt x="154030" y="5009"/>
                  </a:lnTo>
                  <a:lnTo>
                    <a:pt x="133902" y="0"/>
                  </a:lnTo>
                  <a:lnTo>
                    <a:pt x="97999" y="5655"/>
                  </a:lnTo>
                  <a:lnTo>
                    <a:pt x="73399" y="18222"/>
                  </a:lnTo>
                  <a:lnTo>
                    <a:pt x="54977" y="38720"/>
                  </a:lnTo>
                  <a:lnTo>
                    <a:pt x="36745" y="81145"/>
                  </a:lnTo>
                  <a:lnTo>
                    <a:pt x="25886" y="119806"/>
                  </a:lnTo>
                  <a:lnTo>
                    <a:pt x="18449" y="163332"/>
                  </a:lnTo>
                  <a:lnTo>
                    <a:pt x="12449" y="207116"/>
                  </a:lnTo>
                  <a:lnTo>
                    <a:pt x="5603" y="247033"/>
                  </a:lnTo>
                  <a:lnTo>
                    <a:pt x="827" y="288730"/>
                  </a:lnTo>
                  <a:lnTo>
                    <a:pt x="0" y="305375"/>
                  </a:lnTo>
                  <a:lnTo>
                    <a:pt x="1295" y="308936"/>
                  </a:lnTo>
                  <a:lnTo>
                    <a:pt x="6497" y="314775"/>
                  </a:lnTo>
                  <a:lnTo>
                    <a:pt x="30843" y="322028"/>
                  </a:lnTo>
                  <a:lnTo>
                    <a:pt x="76996" y="326436"/>
                  </a:lnTo>
                  <a:lnTo>
                    <a:pt x="119352" y="329605"/>
                  </a:lnTo>
                  <a:lnTo>
                    <a:pt x="131874" y="328665"/>
                  </a:lnTo>
                  <a:lnTo>
                    <a:pt x="152052" y="332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2584"/>
            <p:cNvSpPr/>
            <p:nvPr>
              <p:custDataLst>
                <p:tags r:id="rId147"/>
              </p:custDataLst>
            </p:nvPr>
          </p:nvSpPr>
          <p:spPr>
            <a:xfrm>
              <a:off x="2806700" y="6229350"/>
              <a:ext cx="30868" cy="203201"/>
            </a:xfrm>
            <a:custGeom>
              <a:avLst/>
              <a:gdLst/>
              <a:ahLst/>
              <a:cxnLst/>
              <a:rect l="0" t="0" r="0" b="0"/>
              <a:pathLst>
                <a:path w="30868" h="203201">
                  <a:moveTo>
                    <a:pt x="25400" y="0"/>
                  </a:moveTo>
                  <a:lnTo>
                    <a:pt x="25400" y="0"/>
                  </a:lnTo>
                  <a:lnTo>
                    <a:pt x="30867" y="0"/>
                  </a:lnTo>
                  <a:lnTo>
                    <a:pt x="25231" y="38974"/>
                  </a:lnTo>
                  <a:lnTo>
                    <a:pt x="16632" y="86089"/>
                  </a:lnTo>
                  <a:lnTo>
                    <a:pt x="8407" y="133317"/>
                  </a:lnTo>
                  <a:lnTo>
                    <a:pt x="3751" y="174735"/>
                  </a:lnTo>
                  <a:lnTo>
                    <a:pt x="4490" y="184905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585"/>
            <p:cNvSpPr/>
            <p:nvPr>
              <p:custDataLst>
                <p:tags r:id="rId148"/>
              </p:custDataLst>
            </p:nvPr>
          </p:nvSpPr>
          <p:spPr>
            <a:xfrm>
              <a:off x="2825750" y="6178550"/>
              <a:ext cx="165101" cy="69851"/>
            </a:xfrm>
            <a:custGeom>
              <a:avLst/>
              <a:gdLst/>
              <a:ahLst/>
              <a:cxnLst/>
              <a:rect l="0" t="0" r="0" b="0"/>
              <a:pathLst>
                <a:path w="165101" h="69851">
                  <a:moveTo>
                    <a:pt x="0" y="69850"/>
                  </a:moveTo>
                  <a:lnTo>
                    <a:pt x="0" y="69850"/>
                  </a:lnTo>
                  <a:lnTo>
                    <a:pt x="0" y="63109"/>
                  </a:lnTo>
                  <a:lnTo>
                    <a:pt x="1881" y="57917"/>
                  </a:lnTo>
                  <a:lnTo>
                    <a:pt x="3371" y="55545"/>
                  </a:lnTo>
                  <a:lnTo>
                    <a:pt x="31815" y="37234"/>
                  </a:lnTo>
                  <a:lnTo>
                    <a:pt x="75586" y="19296"/>
                  </a:lnTo>
                  <a:lnTo>
                    <a:pt x="121014" y="7350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586"/>
            <p:cNvSpPr/>
            <p:nvPr>
              <p:custDataLst>
                <p:tags r:id="rId149"/>
              </p:custDataLst>
            </p:nvPr>
          </p:nvSpPr>
          <p:spPr>
            <a:xfrm>
              <a:off x="2842319" y="6273800"/>
              <a:ext cx="104082" cy="19051"/>
            </a:xfrm>
            <a:custGeom>
              <a:avLst/>
              <a:gdLst/>
              <a:ahLst/>
              <a:cxnLst/>
              <a:rect l="0" t="0" r="0" b="0"/>
              <a:pathLst>
                <a:path w="104082" h="19051">
                  <a:moveTo>
                    <a:pt x="15181" y="0"/>
                  </a:moveTo>
                  <a:lnTo>
                    <a:pt x="15181" y="0"/>
                  </a:lnTo>
                  <a:lnTo>
                    <a:pt x="875" y="8839"/>
                  </a:lnTo>
                  <a:lnTo>
                    <a:pt x="0" y="10832"/>
                  </a:lnTo>
                  <a:lnTo>
                    <a:pt x="121" y="12865"/>
                  </a:lnTo>
                  <a:lnTo>
                    <a:pt x="908" y="14927"/>
                  </a:lnTo>
                  <a:lnTo>
                    <a:pt x="11189" y="17217"/>
                  </a:lnTo>
                  <a:lnTo>
                    <a:pt x="52181" y="18809"/>
                  </a:lnTo>
                  <a:lnTo>
                    <a:pt x="10408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587"/>
            <p:cNvSpPr/>
            <p:nvPr>
              <p:custDataLst>
                <p:tags r:id="rId150"/>
              </p:custDataLst>
            </p:nvPr>
          </p:nvSpPr>
          <p:spPr>
            <a:xfrm>
              <a:off x="2940933" y="6381750"/>
              <a:ext cx="56268" cy="69851"/>
            </a:xfrm>
            <a:custGeom>
              <a:avLst/>
              <a:gdLst/>
              <a:ahLst/>
              <a:cxnLst/>
              <a:rect l="0" t="0" r="0" b="0"/>
              <a:pathLst>
                <a:path w="56268" h="69851">
                  <a:moveTo>
                    <a:pt x="5467" y="0"/>
                  </a:moveTo>
                  <a:lnTo>
                    <a:pt x="5467" y="0"/>
                  </a:lnTo>
                  <a:lnTo>
                    <a:pt x="441" y="11933"/>
                  </a:lnTo>
                  <a:lnTo>
                    <a:pt x="0" y="14305"/>
                  </a:lnTo>
                  <a:lnTo>
                    <a:pt x="411" y="16592"/>
                  </a:lnTo>
                  <a:lnTo>
                    <a:pt x="2750" y="21015"/>
                  </a:lnTo>
                  <a:lnTo>
                    <a:pt x="4361" y="22477"/>
                  </a:lnTo>
                  <a:lnTo>
                    <a:pt x="15780" y="30467"/>
                  </a:lnTo>
                  <a:lnTo>
                    <a:pt x="56267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588"/>
            <p:cNvSpPr/>
            <p:nvPr>
              <p:custDataLst>
                <p:tags r:id="rId151"/>
              </p:custDataLst>
            </p:nvPr>
          </p:nvSpPr>
          <p:spPr>
            <a:xfrm>
              <a:off x="2946400" y="6375400"/>
              <a:ext cx="101601" cy="88901"/>
            </a:xfrm>
            <a:custGeom>
              <a:avLst/>
              <a:gdLst/>
              <a:ahLst/>
              <a:cxnLst/>
              <a:rect l="0" t="0" r="0" b="0"/>
              <a:pathLst>
                <a:path w="101601" h="88901">
                  <a:moveTo>
                    <a:pt x="101600" y="0"/>
                  </a:moveTo>
                  <a:lnTo>
                    <a:pt x="101600" y="0"/>
                  </a:lnTo>
                  <a:lnTo>
                    <a:pt x="101600" y="3371"/>
                  </a:lnTo>
                  <a:lnTo>
                    <a:pt x="94074" y="6907"/>
                  </a:lnTo>
                  <a:lnTo>
                    <a:pt x="82027" y="12243"/>
                  </a:lnTo>
                  <a:lnTo>
                    <a:pt x="36806" y="5240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589"/>
            <p:cNvSpPr/>
            <p:nvPr>
              <p:custDataLst>
                <p:tags r:id="rId152"/>
              </p:custDataLst>
            </p:nvPr>
          </p:nvSpPr>
          <p:spPr>
            <a:xfrm>
              <a:off x="2954880" y="6047410"/>
              <a:ext cx="99471" cy="73991"/>
            </a:xfrm>
            <a:custGeom>
              <a:avLst/>
              <a:gdLst/>
              <a:ahLst/>
              <a:cxnLst/>
              <a:rect l="0" t="0" r="0" b="0"/>
              <a:pathLst>
                <a:path w="99471" h="73991">
                  <a:moveTo>
                    <a:pt x="42320" y="35890"/>
                  </a:moveTo>
                  <a:lnTo>
                    <a:pt x="42320" y="35890"/>
                  </a:lnTo>
                  <a:lnTo>
                    <a:pt x="38949" y="32519"/>
                  </a:lnTo>
                  <a:lnTo>
                    <a:pt x="35413" y="30864"/>
                  </a:lnTo>
                  <a:lnTo>
                    <a:pt x="27393" y="29802"/>
                  </a:lnTo>
                  <a:lnTo>
                    <a:pt x="23221" y="31538"/>
                  </a:lnTo>
                  <a:lnTo>
                    <a:pt x="21121" y="32989"/>
                  </a:lnTo>
                  <a:lnTo>
                    <a:pt x="2676" y="56676"/>
                  </a:lnTo>
                  <a:lnTo>
                    <a:pt x="6" y="62297"/>
                  </a:lnTo>
                  <a:lnTo>
                    <a:pt x="0" y="63372"/>
                  </a:lnTo>
                  <a:lnTo>
                    <a:pt x="701" y="63384"/>
                  </a:lnTo>
                  <a:lnTo>
                    <a:pt x="1874" y="62686"/>
                  </a:lnTo>
                  <a:lnTo>
                    <a:pt x="6896" y="54962"/>
                  </a:lnTo>
                  <a:lnTo>
                    <a:pt x="17031" y="33935"/>
                  </a:lnTo>
                  <a:lnTo>
                    <a:pt x="40251" y="8981"/>
                  </a:lnTo>
                  <a:lnTo>
                    <a:pt x="49867" y="2765"/>
                  </a:lnTo>
                  <a:lnTo>
                    <a:pt x="58845" y="0"/>
                  </a:lnTo>
                  <a:lnTo>
                    <a:pt x="63214" y="2086"/>
                  </a:lnTo>
                  <a:lnTo>
                    <a:pt x="71832" y="11929"/>
                  </a:lnTo>
                  <a:lnTo>
                    <a:pt x="99470" y="73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2590"/>
            <p:cNvSpPr/>
            <p:nvPr>
              <p:custDataLst>
                <p:tags r:id="rId153"/>
              </p:custDataLst>
            </p:nvPr>
          </p:nvSpPr>
          <p:spPr>
            <a:xfrm>
              <a:off x="3195449" y="6207811"/>
              <a:ext cx="125602" cy="192990"/>
            </a:xfrm>
            <a:custGeom>
              <a:avLst/>
              <a:gdLst/>
              <a:ahLst/>
              <a:cxnLst/>
              <a:rect l="0" t="0" r="0" b="0"/>
              <a:pathLst>
                <a:path w="125602" h="192990">
                  <a:moveTo>
                    <a:pt x="125601" y="8839"/>
                  </a:moveTo>
                  <a:lnTo>
                    <a:pt x="125601" y="8839"/>
                  </a:lnTo>
                  <a:lnTo>
                    <a:pt x="99086" y="0"/>
                  </a:lnTo>
                  <a:lnTo>
                    <a:pt x="85124" y="1618"/>
                  </a:lnTo>
                  <a:lnTo>
                    <a:pt x="56536" y="14155"/>
                  </a:lnTo>
                  <a:lnTo>
                    <a:pt x="36934" y="32835"/>
                  </a:lnTo>
                  <a:lnTo>
                    <a:pt x="13770" y="75856"/>
                  </a:lnTo>
                  <a:lnTo>
                    <a:pt x="1748" y="122451"/>
                  </a:lnTo>
                  <a:lnTo>
                    <a:pt x="0" y="136004"/>
                  </a:lnTo>
                  <a:lnTo>
                    <a:pt x="5757" y="161680"/>
                  </a:lnTo>
                  <a:lnTo>
                    <a:pt x="30351" y="192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591"/>
            <p:cNvSpPr/>
            <p:nvPr>
              <p:custDataLst>
                <p:tags r:id="rId154"/>
              </p:custDataLst>
            </p:nvPr>
          </p:nvSpPr>
          <p:spPr>
            <a:xfrm>
              <a:off x="3556000" y="6165848"/>
              <a:ext cx="54531" cy="234953"/>
            </a:xfrm>
            <a:custGeom>
              <a:avLst/>
              <a:gdLst/>
              <a:ahLst/>
              <a:cxnLst/>
              <a:rect l="0" t="0" r="0" b="0"/>
              <a:pathLst>
                <a:path w="54531" h="234953">
                  <a:moveTo>
                    <a:pt x="12700" y="2"/>
                  </a:moveTo>
                  <a:lnTo>
                    <a:pt x="12700" y="2"/>
                  </a:lnTo>
                  <a:lnTo>
                    <a:pt x="16071" y="0"/>
                  </a:lnTo>
                  <a:lnTo>
                    <a:pt x="28280" y="10115"/>
                  </a:lnTo>
                  <a:lnTo>
                    <a:pt x="41932" y="29888"/>
                  </a:lnTo>
                  <a:lnTo>
                    <a:pt x="53412" y="69875"/>
                  </a:lnTo>
                  <a:lnTo>
                    <a:pt x="54530" y="107878"/>
                  </a:lnTo>
                  <a:lnTo>
                    <a:pt x="48142" y="146029"/>
                  </a:lnTo>
                  <a:lnTo>
                    <a:pt x="36712" y="186734"/>
                  </a:lnTo>
                  <a:lnTo>
                    <a:pt x="23107" y="215177"/>
                  </a:lnTo>
                  <a:lnTo>
                    <a:pt x="0" y="234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592"/>
            <p:cNvSpPr/>
            <p:nvPr>
              <p:custDataLst>
                <p:tags r:id="rId155"/>
              </p:custDataLst>
            </p:nvPr>
          </p:nvSpPr>
          <p:spPr>
            <a:xfrm>
              <a:off x="3329354" y="6221964"/>
              <a:ext cx="144097" cy="123390"/>
            </a:xfrm>
            <a:custGeom>
              <a:avLst/>
              <a:gdLst/>
              <a:ahLst/>
              <a:cxnLst/>
              <a:rect l="0" t="0" r="0" b="0"/>
              <a:pathLst>
                <a:path w="144097" h="123390">
                  <a:moveTo>
                    <a:pt x="125046" y="20086"/>
                  </a:moveTo>
                  <a:lnTo>
                    <a:pt x="125046" y="20086"/>
                  </a:lnTo>
                  <a:lnTo>
                    <a:pt x="131788" y="13345"/>
                  </a:lnTo>
                  <a:lnTo>
                    <a:pt x="135098" y="6271"/>
                  </a:lnTo>
                  <a:lnTo>
                    <a:pt x="136569" y="541"/>
                  </a:lnTo>
                  <a:lnTo>
                    <a:pt x="136961" y="0"/>
                  </a:lnTo>
                  <a:lnTo>
                    <a:pt x="137223" y="346"/>
                  </a:lnTo>
                  <a:lnTo>
                    <a:pt x="110596" y="47927"/>
                  </a:lnTo>
                  <a:lnTo>
                    <a:pt x="75816" y="93090"/>
                  </a:lnTo>
                  <a:lnTo>
                    <a:pt x="45105" y="118174"/>
                  </a:lnTo>
                  <a:lnTo>
                    <a:pt x="34483" y="123182"/>
                  </a:lnTo>
                  <a:lnTo>
                    <a:pt x="28688" y="123389"/>
                  </a:lnTo>
                  <a:lnTo>
                    <a:pt x="16603" y="119856"/>
                  </a:lnTo>
                  <a:lnTo>
                    <a:pt x="7940" y="113582"/>
                  </a:lnTo>
                  <a:lnTo>
                    <a:pt x="4642" y="109933"/>
                  </a:lnTo>
                  <a:lnTo>
                    <a:pt x="978" y="100235"/>
                  </a:lnTo>
                  <a:lnTo>
                    <a:pt x="0" y="94685"/>
                  </a:lnTo>
                  <a:lnTo>
                    <a:pt x="760" y="89574"/>
                  </a:lnTo>
                  <a:lnTo>
                    <a:pt x="5367" y="80133"/>
                  </a:lnTo>
                  <a:lnTo>
                    <a:pt x="9276" y="77052"/>
                  </a:lnTo>
                  <a:lnTo>
                    <a:pt x="19265" y="73625"/>
                  </a:lnTo>
                  <a:lnTo>
                    <a:pt x="46902" y="75068"/>
                  </a:lnTo>
                  <a:lnTo>
                    <a:pt x="88391" y="91311"/>
                  </a:lnTo>
                  <a:lnTo>
                    <a:pt x="144096" y="121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593"/>
            <p:cNvSpPr/>
            <p:nvPr>
              <p:custDataLst>
                <p:tags r:id="rId156"/>
              </p:custDataLst>
            </p:nvPr>
          </p:nvSpPr>
          <p:spPr>
            <a:xfrm>
              <a:off x="3721983" y="6119535"/>
              <a:ext cx="179974" cy="345385"/>
            </a:xfrm>
            <a:custGeom>
              <a:avLst/>
              <a:gdLst/>
              <a:ahLst/>
              <a:cxnLst/>
              <a:rect l="0" t="0" r="0" b="0"/>
              <a:pathLst>
                <a:path w="179974" h="345385">
                  <a:moveTo>
                    <a:pt x="5467" y="33615"/>
                  </a:moveTo>
                  <a:lnTo>
                    <a:pt x="5467" y="33615"/>
                  </a:lnTo>
                  <a:lnTo>
                    <a:pt x="2096" y="30244"/>
                  </a:lnTo>
                  <a:lnTo>
                    <a:pt x="441" y="26708"/>
                  </a:lnTo>
                  <a:lnTo>
                    <a:pt x="0" y="24776"/>
                  </a:lnTo>
                  <a:lnTo>
                    <a:pt x="3273" y="18867"/>
                  </a:lnTo>
                  <a:lnTo>
                    <a:pt x="6120" y="15317"/>
                  </a:lnTo>
                  <a:lnTo>
                    <a:pt x="23613" y="6948"/>
                  </a:lnTo>
                  <a:lnTo>
                    <a:pt x="60154" y="0"/>
                  </a:lnTo>
                  <a:lnTo>
                    <a:pt x="96616" y="215"/>
                  </a:lnTo>
                  <a:lnTo>
                    <a:pt x="133133" y="11488"/>
                  </a:lnTo>
                  <a:lnTo>
                    <a:pt x="152519" y="28015"/>
                  </a:lnTo>
                  <a:lnTo>
                    <a:pt x="166073" y="48765"/>
                  </a:lnTo>
                  <a:lnTo>
                    <a:pt x="172097" y="69747"/>
                  </a:lnTo>
                  <a:lnTo>
                    <a:pt x="172118" y="111506"/>
                  </a:lnTo>
                  <a:lnTo>
                    <a:pt x="171026" y="149513"/>
                  </a:lnTo>
                  <a:lnTo>
                    <a:pt x="167332" y="193230"/>
                  </a:lnTo>
                  <a:lnTo>
                    <a:pt x="169902" y="239703"/>
                  </a:lnTo>
                  <a:lnTo>
                    <a:pt x="175322" y="282542"/>
                  </a:lnTo>
                  <a:lnTo>
                    <a:pt x="178326" y="301399"/>
                  </a:lnTo>
                  <a:lnTo>
                    <a:pt x="179973" y="305271"/>
                  </a:lnTo>
                  <a:lnTo>
                    <a:pt x="179921" y="315218"/>
                  </a:lnTo>
                  <a:lnTo>
                    <a:pt x="174140" y="335480"/>
                  </a:lnTo>
                  <a:lnTo>
                    <a:pt x="160866" y="342519"/>
                  </a:lnTo>
                  <a:lnTo>
                    <a:pt x="151400" y="345384"/>
                  </a:lnTo>
                  <a:lnTo>
                    <a:pt x="94367" y="338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6" name="SMARTInkShape-Group566"/>
          <p:cNvGrpSpPr/>
          <p:nvPr/>
        </p:nvGrpSpPr>
        <p:grpSpPr>
          <a:xfrm>
            <a:off x="1715844" y="6237479"/>
            <a:ext cx="239957" cy="203878"/>
            <a:chOff x="1715844" y="6237479"/>
            <a:chExt cx="239957" cy="203878"/>
          </a:xfrm>
        </p:grpSpPr>
        <p:sp>
          <p:nvSpPr>
            <p:cNvPr id="344" name="SMARTInkShape-2594"/>
            <p:cNvSpPr/>
            <p:nvPr>
              <p:custDataLst>
                <p:tags r:id="rId142"/>
              </p:custDataLst>
            </p:nvPr>
          </p:nvSpPr>
          <p:spPr>
            <a:xfrm>
              <a:off x="1715844" y="6237479"/>
              <a:ext cx="151057" cy="203878"/>
            </a:xfrm>
            <a:custGeom>
              <a:avLst/>
              <a:gdLst/>
              <a:ahLst/>
              <a:cxnLst/>
              <a:rect l="0" t="0" r="0" b="0"/>
              <a:pathLst>
                <a:path w="151057" h="203878">
                  <a:moveTo>
                    <a:pt x="17706" y="49021"/>
                  </a:moveTo>
                  <a:lnTo>
                    <a:pt x="17706" y="49021"/>
                  </a:lnTo>
                  <a:lnTo>
                    <a:pt x="12636" y="43246"/>
                  </a:lnTo>
                  <a:lnTo>
                    <a:pt x="7580" y="33826"/>
                  </a:lnTo>
                  <a:lnTo>
                    <a:pt x="5345" y="25104"/>
                  </a:lnTo>
                  <a:lnTo>
                    <a:pt x="5019" y="67919"/>
                  </a:lnTo>
                  <a:lnTo>
                    <a:pt x="5009" y="113745"/>
                  </a:lnTo>
                  <a:lnTo>
                    <a:pt x="8377" y="154354"/>
                  </a:lnTo>
                  <a:lnTo>
                    <a:pt x="10964" y="201930"/>
                  </a:lnTo>
                  <a:lnTo>
                    <a:pt x="11094" y="203877"/>
                  </a:lnTo>
                  <a:lnTo>
                    <a:pt x="7907" y="193134"/>
                  </a:lnTo>
                  <a:lnTo>
                    <a:pt x="3507" y="147370"/>
                  </a:lnTo>
                  <a:lnTo>
                    <a:pt x="0" y="104149"/>
                  </a:lnTo>
                  <a:lnTo>
                    <a:pt x="7571" y="63831"/>
                  </a:lnTo>
                  <a:lnTo>
                    <a:pt x="15318" y="46430"/>
                  </a:lnTo>
                  <a:lnTo>
                    <a:pt x="36886" y="14786"/>
                  </a:lnTo>
                  <a:lnTo>
                    <a:pt x="47868" y="7231"/>
                  </a:lnTo>
                  <a:lnTo>
                    <a:pt x="68035" y="889"/>
                  </a:lnTo>
                  <a:lnTo>
                    <a:pt x="74542" y="0"/>
                  </a:lnTo>
                  <a:lnTo>
                    <a:pt x="89298" y="4656"/>
                  </a:lnTo>
                  <a:lnTo>
                    <a:pt x="115025" y="21521"/>
                  </a:lnTo>
                  <a:lnTo>
                    <a:pt x="129248" y="47692"/>
                  </a:lnTo>
                  <a:lnTo>
                    <a:pt x="145285" y="95169"/>
                  </a:lnTo>
                  <a:lnTo>
                    <a:pt x="151056" y="156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595"/>
            <p:cNvSpPr/>
            <p:nvPr>
              <p:custDataLst>
                <p:tags r:id="rId143"/>
              </p:custDataLst>
            </p:nvPr>
          </p:nvSpPr>
          <p:spPr>
            <a:xfrm>
              <a:off x="1949450" y="6352693"/>
              <a:ext cx="6351" cy="3658"/>
            </a:xfrm>
            <a:custGeom>
              <a:avLst/>
              <a:gdLst/>
              <a:ahLst/>
              <a:cxnLst/>
              <a:rect l="0" t="0" r="0" b="0"/>
              <a:pathLst>
                <a:path w="6351" h="3658">
                  <a:moveTo>
                    <a:pt x="0" y="3657"/>
                  </a:moveTo>
                  <a:lnTo>
                    <a:pt x="0" y="3657"/>
                  </a:lnTo>
                  <a:lnTo>
                    <a:pt x="3371" y="286"/>
                  </a:lnTo>
                  <a:lnTo>
                    <a:pt x="4364" y="0"/>
                  </a:lnTo>
                  <a:lnTo>
                    <a:pt x="5026" y="512"/>
                  </a:lnTo>
                  <a:lnTo>
                    <a:pt x="6350" y="3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5" name="SMARTInkShape-Group567"/>
          <p:cNvGrpSpPr/>
          <p:nvPr/>
        </p:nvGrpSpPr>
        <p:grpSpPr>
          <a:xfrm>
            <a:off x="5505712" y="5401185"/>
            <a:ext cx="900695" cy="351916"/>
            <a:chOff x="5505712" y="5401185"/>
            <a:chExt cx="900695" cy="351916"/>
          </a:xfrm>
        </p:grpSpPr>
        <p:sp>
          <p:nvSpPr>
            <p:cNvPr id="347" name="SMARTInkShape-2596"/>
            <p:cNvSpPr/>
            <p:nvPr>
              <p:custDataLst>
                <p:tags r:id="rId134"/>
              </p:custDataLst>
            </p:nvPr>
          </p:nvSpPr>
          <p:spPr>
            <a:xfrm>
              <a:off x="5511800" y="5426180"/>
              <a:ext cx="24520" cy="230891"/>
            </a:xfrm>
            <a:custGeom>
              <a:avLst/>
              <a:gdLst/>
              <a:ahLst/>
              <a:cxnLst/>
              <a:rect l="0" t="0" r="0" b="0"/>
              <a:pathLst>
                <a:path w="24520" h="230891">
                  <a:moveTo>
                    <a:pt x="19050" y="9420"/>
                  </a:moveTo>
                  <a:lnTo>
                    <a:pt x="19050" y="9420"/>
                  </a:lnTo>
                  <a:lnTo>
                    <a:pt x="19050" y="582"/>
                  </a:lnTo>
                  <a:lnTo>
                    <a:pt x="19755" y="0"/>
                  </a:lnTo>
                  <a:lnTo>
                    <a:pt x="20931" y="318"/>
                  </a:lnTo>
                  <a:lnTo>
                    <a:pt x="22421" y="1235"/>
                  </a:lnTo>
                  <a:lnTo>
                    <a:pt x="24076" y="6017"/>
                  </a:lnTo>
                  <a:lnTo>
                    <a:pt x="24519" y="36881"/>
                  </a:lnTo>
                  <a:lnTo>
                    <a:pt x="20339" y="80173"/>
                  </a:lnTo>
                  <a:lnTo>
                    <a:pt x="15934" y="123428"/>
                  </a:lnTo>
                  <a:lnTo>
                    <a:pt x="13658" y="161734"/>
                  </a:lnTo>
                  <a:lnTo>
                    <a:pt x="5919" y="203323"/>
                  </a:lnTo>
                  <a:lnTo>
                    <a:pt x="780" y="230890"/>
                  </a:lnTo>
                  <a:lnTo>
                    <a:pt x="0" y="225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597"/>
            <p:cNvSpPr/>
            <p:nvPr>
              <p:custDataLst>
                <p:tags r:id="rId135"/>
              </p:custDataLst>
            </p:nvPr>
          </p:nvSpPr>
          <p:spPr>
            <a:xfrm>
              <a:off x="5505712" y="5401185"/>
              <a:ext cx="202939" cy="180466"/>
            </a:xfrm>
            <a:custGeom>
              <a:avLst/>
              <a:gdLst/>
              <a:ahLst/>
              <a:cxnLst/>
              <a:rect l="0" t="0" r="0" b="0"/>
              <a:pathLst>
                <a:path w="202939" h="180466">
                  <a:moveTo>
                    <a:pt x="6088" y="180465"/>
                  </a:moveTo>
                  <a:lnTo>
                    <a:pt x="6088" y="180465"/>
                  </a:lnTo>
                  <a:lnTo>
                    <a:pt x="1724" y="142025"/>
                  </a:lnTo>
                  <a:lnTo>
                    <a:pt x="0" y="97679"/>
                  </a:lnTo>
                  <a:lnTo>
                    <a:pt x="3187" y="75425"/>
                  </a:lnTo>
                  <a:lnTo>
                    <a:pt x="10442" y="61108"/>
                  </a:lnTo>
                  <a:lnTo>
                    <a:pt x="15341" y="54327"/>
                  </a:lnTo>
                  <a:lnTo>
                    <a:pt x="58357" y="24279"/>
                  </a:lnTo>
                  <a:lnTo>
                    <a:pt x="103562" y="7692"/>
                  </a:lnTo>
                  <a:lnTo>
                    <a:pt x="147701" y="0"/>
                  </a:lnTo>
                  <a:lnTo>
                    <a:pt x="202938" y="2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2598"/>
            <p:cNvSpPr/>
            <p:nvPr>
              <p:custDataLst>
                <p:tags r:id="rId136"/>
              </p:custDataLst>
            </p:nvPr>
          </p:nvSpPr>
          <p:spPr>
            <a:xfrm>
              <a:off x="5529422" y="5505450"/>
              <a:ext cx="153829" cy="36074"/>
            </a:xfrm>
            <a:custGeom>
              <a:avLst/>
              <a:gdLst/>
              <a:ahLst/>
              <a:cxnLst/>
              <a:rect l="0" t="0" r="0" b="0"/>
              <a:pathLst>
                <a:path w="153829" h="36074">
                  <a:moveTo>
                    <a:pt x="14128" y="19050"/>
                  </a:moveTo>
                  <a:lnTo>
                    <a:pt x="14128" y="19050"/>
                  </a:lnTo>
                  <a:lnTo>
                    <a:pt x="344" y="33540"/>
                  </a:lnTo>
                  <a:lnTo>
                    <a:pt x="0" y="35060"/>
                  </a:lnTo>
                  <a:lnTo>
                    <a:pt x="476" y="36073"/>
                  </a:lnTo>
                  <a:lnTo>
                    <a:pt x="6649" y="35318"/>
                  </a:lnTo>
                  <a:lnTo>
                    <a:pt x="44715" y="25713"/>
                  </a:lnTo>
                  <a:lnTo>
                    <a:pt x="87004" y="14282"/>
                  </a:lnTo>
                  <a:lnTo>
                    <a:pt x="1538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2599"/>
            <p:cNvSpPr/>
            <p:nvPr>
              <p:custDataLst>
                <p:tags r:id="rId137"/>
              </p:custDataLst>
            </p:nvPr>
          </p:nvSpPr>
          <p:spPr>
            <a:xfrm>
              <a:off x="5671433" y="5651500"/>
              <a:ext cx="88018" cy="88901"/>
            </a:xfrm>
            <a:custGeom>
              <a:avLst/>
              <a:gdLst/>
              <a:ahLst/>
              <a:cxnLst/>
              <a:rect l="0" t="0" r="0" b="0"/>
              <a:pathLst>
                <a:path w="88018" h="8890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36805" y="50474"/>
                  </a:lnTo>
                  <a:lnTo>
                    <a:pt x="54643" y="71250"/>
                  </a:lnTo>
                  <a:lnTo>
                    <a:pt x="67540" y="81055"/>
                  </a:lnTo>
                  <a:lnTo>
                    <a:pt x="88017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2600"/>
            <p:cNvSpPr/>
            <p:nvPr>
              <p:custDataLst>
                <p:tags r:id="rId138"/>
              </p:custDataLst>
            </p:nvPr>
          </p:nvSpPr>
          <p:spPr>
            <a:xfrm>
              <a:off x="5676900" y="5676900"/>
              <a:ext cx="139701" cy="69851"/>
            </a:xfrm>
            <a:custGeom>
              <a:avLst/>
              <a:gdLst/>
              <a:ahLst/>
              <a:cxnLst/>
              <a:rect l="0" t="0" r="0" b="0"/>
              <a:pathLst>
                <a:path w="139701" h="69851">
                  <a:moveTo>
                    <a:pt x="139700" y="0"/>
                  </a:moveTo>
                  <a:lnTo>
                    <a:pt x="139700" y="0"/>
                  </a:lnTo>
                  <a:lnTo>
                    <a:pt x="100034" y="11537"/>
                  </a:lnTo>
                  <a:lnTo>
                    <a:pt x="56327" y="26114"/>
                  </a:lnTo>
                  <a:lnTo>
                    <a:pt x="9688" y="6128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2601"/>
            <p:cNvSpPr/>
            <p:nvPr>
              <p:custDataLst>
                <p:tags r:id="rId139"/>
              </p:custDataLst>
            </p:nvPr>
          </p:nvSpPr>
          <p:spPr>
            <a:xfrm>
              <a:off x="5895141" y="5499983"/>
              <a:ext cx="80210" cy="195968"/>
            </a:xfrm>
            <a:custGeom>
              <a:avLst/>
              <a:gdLst/>
              <a:ahLst/>
              <a:cxnLst/>
              <a:rect l="0" t="0" r="0" b="0"/>
              <a:pathLst>
                <a:path w="80210" h="195968">
                  <a:moveTo>
                    <a:pt x="80209" y="5467"/>
                  </a:moveTo>
                  <a:lnTo>
                    <a:pt x="80209" y="5467"/>
                  </a:lnTo>
                  <a:lnTo>
                    <a:pt x="76838" y="2096"/>
                  </a:lnTo>
                  <a:lnTo>
                    <a:pt x="71420" y="441"/>
                  </a:lnTo>
                  <a:lnTo>
                    <a:pt x="68000" y="0"/>
                  </a:lnTo>
                  <a:lnTo>
                    <a:pt x="64308" y="1822"/>
                  </a:lnTo>
                  <a:lnTo>
                    <a:pt x="32551" y="35865"/>
                  </a:lnTo>
                  <a:lnTo>
                    <a:pt x="10078" y="83222"/>
                  </a:lnTo>
                  <a:lnTo>
                    <a:pt x="1338" y="110114"/>
                  </a:lnTo>
                  <a:lnTo>
                    <a:pt x="0" y="126060"/>
                  </a:lnTo>
                  <a:lnTo>
                    <a:pt x="1757" y="144907"/>
                  </a:lnTo>
                  <a:lnTo>
                    <a:pt x="8652" y="161279"/>
                  </a:lnTo>
                  <a:lnTo>
                    <a:pt x="19477" y="174906"/>
                  </a:lnTo>
                  <a:lnTo>
                    <a:pt x="48459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2602"/>
            <p:cNvSpPr/>
            <p:nvPr>
              <p:custDataLst>
                <p:tags r:id="rId140"/>
              </p:custDataLst>
            </p:nvPr>
          </p:nvSpPr>
          <p:spPr>
            <a:xfrm>
              <a:off x="6095419" y="5538083"/>
              <a:ext cx="181753" cy="126118"/>
            </a:xfrm>
            <a:custGeom>
              <a:avLst/>
              <a:gdLst/>
              <a:ahLst/>
              <a:cxnLst/>
              <a:rect l="0" t="0" r="0" b="0"/>
              <a:pathLst>
                <a:path w="181753" h="126118">
                  <a:moveTo>
                    <a:pt x="178381" y="5467"/>
                  </a:moveTo>
                  <a:lnTo>
                    <a:pt x="178381" y="5467"/>
                  </a:lnTo>
                  <a:lnTo>
                    <a:pt x="181752" y="2096"/>
                  </a:lnTo>
                  <a:lnTo>
                    <a:pt x="181334" y="1103"/>
                  </a:lnTo>
                  <a:lnTo>
                    <a:pt x="177105" y="0"/>
                  </a:lnTo>
                  <a:lnTo>
                    <a:pt x="174708" y="1116"/>
                  </a:lnTo>
                  <a:lnTo>
                    <a:pt x="150576" y="30526"/>
                  </a:lnTo>
                  <a:lnTo>
                    <a:pt x="131337" y="54285"/>
                  </a:lnTo>
                  <a:lnTo>
                    <a:pt x="92810" y="81275"/>
                  </a:lnTo>
                  <a:lnTo>
                    <a:pt x="63577" y="93859"/>
                  </a:lnTo>
                  <a:lnTo>
                    <a:pt x="33672" y="95314"/>
                  </a:lnTo>
                  <a:lnTo>
                    <a:pt x="18580" y="91026"/>
                  </a:lnTo>
                  <a:lnTo>
                    <a:pt x="7875" y="84415"/>
                  </a:lnTo>
                  <a:lnTo>
                    <a:pt x="765" y="76774"/>
                  </a:lnTo>
                  <a:lnTo>
                    <a:pt x="0" y="72055"/>
                  </a:lnTo>
                  <a:lnTo>
                    <a:pt x="2909" y="61167"/>
                  </a:lnTo>
                  <a:lnTo>
                    <a:pt x="5661" y="57417"/>
                  </a:lnTo>
                  <a:lnTo>
                    <a:pt x="12482" y="53251"/>
                  </a:lnTo>
                  <a:lnTo>
                    <a:pt x="30997" y="54276"/>
                  </a:lnTo>
                  <a:lnTo>
                    <a:pt x="73958" y="74845"/>
                  </a:lnTo>
                  <a:lnTo>
                    <a:pt x="118744" y="110563"/>
                  </a:lnTo>
                  <a:lnTo>
                    <a:pt x="140281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2603"/>
            <p:cNvSpPr/>
            <p:nvPr>
              <p:custDataLst>
                <p:tags r:id="rId141"/>
              </p:custDataLst>
            </p:nvPr>
          </p:nvSpPr>
          <p:spPr>
            <a:xfrm>
              <a:off x="6292850" y="5514779"/>
              <a:ext cx="113557" cy="238322"/>
            </a:xfrm>
            <a:custGeom>
              <a:avLst/>
              <a:gdLst/>
              <a:ahLst/>
              <a:cxnLst/>
              <a:rect l="0" t="0" r="0" b="0"/>
              <a:pathLst>
                <a:path w="113557" h="238322">
                  <a:moveTo>
                    <a:pt x="57150" y="3371"/>
                  </a:moveTo>
                  <a:lnTo>
                    <a:pt x="57150" y="3371"/>
                  </a:lnTo>
                  <a:lnTo>
                    <a:pt x="67263" y="0"/>
                  </a:lnTo>
                  <a:lnTo>
                    <a:pt x="75991" y="226"/>
                  </a:lnTo>
                  <a:lnTo>
                    <a:pt x="80294" y="1274"/>
                  </a:lnTo>
                  <a:lnTo>
                    <a:pt x="88836" y="9965"/>
                  </a:lnTo>
                  <a:lnTo>
                    <a:pt x="105821" y="41911"/>
                  </a:lnTo>
                  <a:lnTo>
                    <a:pt x="111787" y="65120"/>
                  </a:lnTo>
                  <a:lnTo>
                    <a:pt x="113556" y="98886"/>
                  </a:lnTo>
                  <a:lnTo>
                    <a:pt x="103966" y="140170"/>
                  </a:lnTo>
                  <a:lnTo>
                    <a:pt x="90491" y="173725"/>
                  </a:lnTo>
                  <a:lnTo>
                    <a:pt x="59686" y="209166"/>
                  </a:lnTo>
                  <a:lnTo>
                    <a:pt x="34303" y="228429"/>
                  </a:lnTo>
                  <a:lnTo>
                    <a:pt x="0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8" name="SMARTInkShape-Group568"/>
          <p:cNvGrpSpPr/>
          <p:nvPr/>
        </p:nvGrpSpPr>
        <p:grpSpPr>
          <a:xfrm>
            <a:off x="4954427" y="5475857"/>
            <a:ext cx="303374" cy="188344"/>
            <a:chOff x="4954427" y="5475857"/>
            <a:chExt cx="303374" cy="188344"/>
          </a:xfrm>
        </p:grpSpPr>
        <p:sp>
          <p:nvSpPr>
            <p:cNvPr id="356" name="SMARTInkShape-2604"/>
            <p:cNvSpPr/>
            <p:nvPr>
              <p:custDataLst>
                <p:tags r:id="rId132"/>
              </p:custDataLst>
            </p:nvPr>
          </p:nvSpPr>
          <p:spPr>
            <a:xfrm>
              <a:off x="4954427" y="5475857"/>
              <a:ext cx="175180" cy="188344"/>
            </a:xfrm>
            <a:custGeom>
              <a:avLst/>
              <a:gdLst/>
              <a:ahLst/>
              <a:cxnLst/>
              <a:rect l="0" t="0" r="0" b="0"/>
              <a:pathLst>
                <a:path w="175180" h="188344">
                  <a:moveTo>
                    <a:pt x="17623" y="54993"/>
                  </a:moveTo>
                  <a:lnTo>
                    <a:pt x="17623" y="54993"/>
                  </a:lnTo>
                  <a:lnTo>
                    <a:pt x="14252" y="54993"/>
                  </a:lnTo>
                  <a:lnTo>
                    <a:pt x="13259" y="54287"/>
                  </a:lnTo>
                  <a:lnTo>
                    <a:pt x="12597" y="53111"/>
                  </a:lnTo>
                  <a:lnTo>
                    <a:pt x="11534" y="46155"/>
                  </a:lnTo>
                  <a:lnTo>
                    <a:pt x="11448" y="46278"/>
                  </a:lnTo>
                  <a:lnTo>
                    <a:pt x="12030" y="53900"/>
                  </a:lnTo>
                  <a:lnTo>
                    <a:pt x="17744" y="94391"/>
                  </a:lnTo>
                  <a:lnTo>
                    <a:pt x="22534" y="138296"/>
                  </a:lnTo>
                  <a:lnTo>
                    <a:pt x="18422" y="183370"/>
                  </a:lnTo>
                  <a:lnTo>
                    <a:pt x="16744" y="184322"/>
                  </a:lnTo>
                  <a:lnTo>
                    <a:pt x="11118" y="183499"/>
                  </a:lnTo>
                  <a:lnTo>
                    <a:pt x="5795" y="171373"/>
                  </a:lnTo>
                  <a:lnTo>
                    <a:pt x="0" y="129095"/>
                  </a:lnTo>
                  <a:lnTo>
                    <a:pt x="8288" y="82801"/>
                  </a:lnTo>
                  <a:lnTo>
                    <a:pt x="26367" y="42079"/>
                  </a:lnTo>
                  <a:lnTo>
                    <a:pt x="43732" y="18710"/>
                  </a:lnTo>
                  <a:lnTo>
                    <a:pt x="61683" y="8764"/>
                  </a:lnTo>
                  <a:lnTo>
                    <a:pt x="100958" y="0"/>
                  </a:lnTo>
                  <a:lnTo>
                    <a:pt x="116750" y="4446"/>
                  </a:lnTo>
                  <a:lnTo>
                    <a:pt x="146283" y="22440"/>
                  </a:lnTo>
                  <a:lnTo>
                    <a:pt x="162048" y="41036"/>
                  </a:lnTo>
                  <a:lnTo>
                    <a:pt x="170329" y="66321"/>
                  </a:lnTo>
                  <a:lnTo>
                    <a:pt x="175179" y="111401"/>
                  </a:lnTo>
                  <a:lnTo>
                    <a:pt x="172080" y="131569"/>
                  </a:lnTo>
                  <a:lnTo>
                    <a:pt x="160416" y="175117"/>
                  </a:lnTo>
                  <a:lnTo>
                    <a:pt x="157323" y="188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2605"/>
            <p:cNvSpPr/>
            <p:nvPr>
              <p:custDataLst>
                <p:tags r:id="rId133"/>
              </p:custDataLst>
            </p:nvPr>
          </p:nvSpPr>
          <p:spPr>
            <a:xfrm>
              <a:off x="5245100" y="56007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6089" y="5467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1" name="SMARTInkShape-Group569"/>
          <p:cNvGrpSpPr/>
          <p:nvPr/>
        </p:nvGrpSpPr>
        <p:grpSpPr>
          <a:xfrm>
            <a:off x="4457700" y="5594350"/>
            <a:ext cx="196851" cy="120407"/>
            <a:chOff x="4457700" y="5594350"/>
            <a:chExt cx="196851" cy="120407"/>
          </a:xfrm>
        </p:grpSpPr>
        <p:sp>
          <p:nvSpPr>
            <p:cNvPr id="359" name="SMARTInkShape-2606"/>
            <p:cNvSpPr/>
            <p:nvPr>
              <p:custDataLst>
                <p:tags r:id="rId130"/>
              </p:custDataLst>
            </p:nvPr>
          </p:nvSpPr>
          <p:spPr>
            <a:xfrm>
              <a:off x="4457700" y="5594350"/>
              <a:ext cx="171451" cy="18168"/>
            </a:xfrm>
            <a:custGeom>
              <a:avLst/>
              <a:gdLst/>
              <a:ahLst/>
              <a:cxnLst/>
              <a:rect l="0" t="0" r="0" b="0"/>
              <a:pathLst>
                <a:path w="171451" h="18168">
                  <a:moveTo>
                    <a:pt x="0" y="12700"/>
                  </a:moveTo>
                  <a:lnTo>
                    <a:pt x="0" y="12700"/>
                  </a:lnTo>
                  <a:lnTo>
                    <a:pt x="0" y="18167"/>
                  </a:lnTo>
                  <a:lnTo>
                    <a:pt x="12552" y="12026"/>
                  </a:lnTo>
                  <a:lnTo>
                    <a:pt x="54925" y="4100"/>
                  </a:lnTo>
                  <a:lnTo>
                    <a:pt x="97962" y="121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2607"/>
            <p:cNvSpPr/>
            <p:nvPr>
              <p:custDataLst>
                <p:tags r:id="rId131"/>
              </p:custDataLst>
            </p:nvPr>
          </p:nvSpPr>
          <p:spPr>
            <a:xfrm>
              <a:off x="4490165" y="5676900"/>
              <a:ext cx="164386" cy="37857"/>
            </a:xfrm>
            <a:custGeom>
              <a:avLst/>
              <a:gdLst/>
              <a:ahLst/>
              <a:cxnLst/>
              <a:rect l="0" t="0" r="0" b="0"/>
              <a:pathLst>
                <a:path w="164386" h="37857">
                  <a:moveTo>
                    <a:pt x="37385" y="0"/>
                  </a:moveTo>
                  <a:lnTo>
                    <a:pt x="37385" y="0"/>
                  </a:lnTo>
                  <a:lnTo>
                    <a:pt x="1952" y="23765"/>
                  </a:lnTo>
                  <a:lnTo>
                    <a:pt x="357" y="28544"/>
                  </a:lnTo>
                  <a:lnTo>
                    <a:pt x="0" y="33846"/>
                  </a:lnTo>
                  <a:lnTo>
                    <a:pt x="2584" y="36675"/>
                  </a:lnTo>
                  <a:lnTo>
                    <a:pt x="7129" y="37856"/>
                  </a:lnTo>
                  <a:lnTo>
                    <a:pt x="51556" y="31310"/>
                  </a:lnTo>
                  <a:lnTo>
                    <a:pt x="96460" y="23780"/>
                  </a:lnTo>
                  <a:lnTo>
                    <a:pt x="16438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2" name="SMARTInkShape-2608"/>
          <p:cNvSpPr/>
          <p:nvPr>
            <p:custDataLst>
              <p:tags r:id="rId3"/>
            </p:custDataLst>
          </p:nvPr>
        </p:nvSpPr>
        <p:spPr>
          <a:xfrm>
            <a:off x="3041650" y="5530850"/>
            <a:ext cx="6351" cy="215901"/>
          </a:xfrm>
          <a:custGeom>
            <a:avLst/>
            <a:gdLst/>
            <a:ahLst/>
            <a:cxnLst/>
            <a:rect l="0" t="0" r="0" b="0"/>
            <a:pathLst>
              <a:path w="6351" h="215901">
                <a:moveTo>
                  <a:pt x="6350" y="0"/>
                </a:moveTo>
                <a:lnTo>
                  <a:pt x="6350" y="0"/>
                </a:lnTo>
                <a:lnTo>
                  <a:pt x="6350" y="46139"/>
                </a:lnTo>
                <a:lnTo>
                  <a:pt x="6350" y="87519"/>
                </a:lnTo>
                <a:lnTo>
                  <a:pt x="6350" y="130354"/>
                </a:lnTo>
                <a:lnTo>
                  <a:pt x="4468" y="171267"/>
                </a:lnTo>
                <a:lnTo>
                  <a:pt x="0" y="215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7" name="SMARTInkShape-Group571"/>
          <p:cNvGrpSpPr/>
          <p:nvPr/>
        </p:nvGrpSpPr>
        <p:grpSpPr>
          <a:xfrm>
            <a:off x="2027124" y="5335596"/>
            <a:ext cx="2200141" cy="494453"/>
            <a:chOff x="2027124" y="5335596"/>
            <a:chExt cx="2200141" cy="494453"/>
          </a:xfrm>
        </p:grpSpPr>
        <p:sp>
          <p:nvSpPr>
            <p:cNvPr id="363" name="SMARTInkShape-2609"/>
            <p:cNvSpPr/>
            <p:nvPr>
              <p:custDataLst>
                <p:tags r:id="rId116"/>
              </p:custDataLst>
            </p:nvPr>
          </p:nvSpPr>
          <p:spPr>
            <a:xfrm>
              <a:off x="2027124" y="5486400"/>
              <a:ext cx="176249" cy="310031"/>
            </a:xfrm>
            <a:custGeom>
              <a:avLst/>
              <a:gdLst/>
              <a:ahLst/>
              <a:cxnLst/>
              <a:rect l="0" t="0" r="0" b="0"/>
              <a:pathLst>
                <a:path w="176249" h="310031">
                  <a:moveTo>
                    <a:pt x="169976" y="0"/>
                  </a:moveTo>
                  <a:lnTo>
                    <a:pt x="169976" y="0"/>
                  </a:lnTo>
                  <a:lnTo>
                    <a:pt x="176248" y="0"/>
                  </a:lnTo>
                  <a:lnTo>
                    <a:pt x="133292" y="0"/>
                  </a:lnTo>
                  <a:lnTo>
                    <a:pt x="96941" y="3371"/>
                  </a:lnTo>
                  <a:lnTo>
                    <a:pt x="69707" y="11537"/>
                  </a:lnTo>
                  <a:lnTo>
                    <a:pt x="38709" y="36398"/>
                  </a:lnTo>
                  <a:lnTo>
                    <a:pt x="35898" y="39082"/>
                  </a:lnTo>
                  <a:lnTo>
                    <a:pt x="26317" y="69443"/>
                  </a:lnTo>
                  <a:lnTo>
                    <a:pt x="19512" y="111711"/>
                  </a:lnTo>
                  <a:lnTo>
                    <a:pt x="14587" y="157768"/>
                  </a:lnTo>
                  <a:lnTo>
                    <a:pt x="11890" y="203581"/>
                  </a:lnTo>
                  <a:lnTo>
                    <a:pt x="9476" y="244303"/>
                  </a:lnTo>
                  <a:lnTo>
                    <a:pt x="1118" y="285622"/>
                  </a:lnTo>
                  <a:lnTo>
                    <a:pt x="0" y="302645"/>
                  </a:lnTo>
                  <a:lnTo>
                    <a:pt x="919" y="305481"/>
                  </a:lnTo>
                  <a:lnTo>
                    <a:pt x="2238" y="307370"/>
                  </a:lnTo>
                  <a:lnTo>
                    <a:pt x="4529" y="308630"/>
                  </a:lnTo>
                  <a:lnTo>
                    <a:pt x="10836" y="310030"/>
                  </a:lnTo>
                  <a:lnTo>
                    <a:pt x="54370" y="304095"/>
                  </a:lnTo>
                  <a:lnTo>
                    <a:pt x="96027" y="296194"/>
                  </a:lnTo>
                  <a:lnTo>
                    <a:pt x="122430" y="286570"/>
                  </a:lnTo>
                  <a:lnTo>
                    <a:pt x="138226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2610"/>
            <p:cNvSpPr/>
            <p:nvPr>
              <p:custDataLst>
                <p:tags r:id="rId117"/>
              </p:custDataLst>
            </p:nvPr>
          </p:nvSpPr>
          <p:spPr>
            <a:xfrm>
              <a:off x="2044961" y="5664200"/>
              <a:ext cx="107690" cy="19051"/>
            </a:xfrm>
            <a:custGeom>
              <a:avLst/>
              <a:gdLst/>
              <a:ahLst/>
              <a:cxnLst/>
              <a:rect l="0" t="0" r="0" b="0"/>
              <a:pathLst>
                <a:path w="107690" h="19051">
                  <a:moveTo>
                    <a:pt x="6089" y="19050"/>
                  </a:moveTo>
                  <a:lnTo>
                    <a:pt x="6089" y="19050"/>
                  </a:lnTo>
                  <a:lnTo>
                    <a:pt x="0" y="19050"/>
                  </a:lnTo>
                  <a:lnTo>
                    <a:pt x="46655" y="13583"/>
                  </a:lnTo>
                  <a:lnTo>
                    <a:pt x="1076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2611"/>
            <p:cNvSpPr/>
            <p:nvPr>
              <p:custDataLst>
                <p:tags r:id="rId118"/>
              </p:custDataLst>
            </p:nvPr>
          </p:nvSpPr>
          <p:spPr>
            <a:xfrm>
              <a:off x="2302104" y="5462244"/>
              <a:ext cx="180747" cy="367805"/>
            </a:xfrm>
            <a:custGeom>
              <a:avLst/>
              <a:gdLst/>
              <a:ahLst/>
              <a:cxnLst/>
              <a:rect l="0" t="0" r="0" b="0"/>
              <a:pathLst>
                <a:path w="180747" h="367805">
                  <a:moveTo>
                    <a:pt x="180746" y="24156"/>
                  </a:moveTo>
                  <a:lnTo>
                    <a:pt x="180746" y="24156"/>
                  </a:lnTo>
                  <a:lnTo>
                    <a:pt x="177375" y="20785"/>
                  </a:lnTo>
                  <a:lnTo>
                    <a:pt x="175720" y="17248"/>
                  </a:lnTo>
                  <a:lnTo>
                    <a:pt x="175279" y="15317"/>
                  </a:lnTo>
                  <a:lnTo>
                    <a:pt x="171286" y="9229"/>
                  </a:lnTo>
                  <a:lnTo>
                    <a:pt x="162264" y="2957"/>
                  </a:lnTo>
                  <a:lnTo>
                    <a:pt x="150654" y="0"/>
                  </a:lnTo>
                  <a:lnTo>
                    <a:pt x="119215" y="802"/>
                  </a:lnTo>
                  <a:lnTo>
                    <a:pt x="90510" y="7627"/>
                  </a:lnTo>
                  <a:lnTo>
                    <a:pt x="72400" y="23804"/>
                  </a:lnTo>
                  <a:lnTo>
                    <a:pt x="53093" y="54556"/>
                  </a:lnTo>
                  <a:lnTo>
                    <a:pt x="41753" y="97215"/>
                  </a:lnTo>
                  <a:lnTo>
                    <a:pt x="36787" y="141993"/>
                  </a:lnTo>
                  <a:lnTo>
                    <a:pt x="33434" y="182073"/>
                  </a:lnTo>
                  <a:lnTo>
                    <a:pt x="25980" y="226799"/>
                  </a:lnTo>
                  <a:lnTo>
                    <a:pt x="14055" y="270834"/>
                  </a:lnTo>
                  <a:lnTo>
                    <a:pt x="6552" y="312312"/>
                  </a:lnTo>
                  <a:lnTo>
                    <a:pt x="0" y="348194"/>
                  </a:lnTo>
                  <a:lnTo>
                    <a:pt x="1166" y="358202"/>
                  </a:lnTo>
                  <a:lnTo>
                    <a:pt x="3876" y="361859"/>
                  </a:lnTo>
                  <a:lnTo>
                    <a:pt x="12531" y="367804"/>
                  </a:lnTo>
                  <a:lnTo>
                    <a:pt x="29079" y="367153"/>
                  </a:lnTo>
                  <a:lnTo>
                    <a:pt x="74042" y="360144"/>
                  </a:lnTo>
                  <a:lnTo>
                    <a:pt x="117988" y="350821"/>
                  </a:lnTo>
                  <a:lnTo>
                    <a:pt x="174396" y="335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2612"/>
            <p:cNvSpPr/>
            <p:nvPr>
              <p:custDataLst>
                <p:tags r:id="rId119"/>
              </p:custDataLst>
            </p:nvPr>
          </p:nvSpPr>
          <p:spPr>
            <a:xfrm>
              <a:off x="2571828" y="5587166"/>
              <a:ext cx="119793" cy="197685"/>
            </a:xfrm>
            <a:custGeom>
              <a:avLst/>
              <a:gdLst/>
              <a:ahLst/>
              <a:cxnLst/>
              <a:rect l="0" t="0" r="0" b="0"/>
              <a:pathLst>
                <a:path w="119793" h="197685">
                  <a:moveTo>
                    <a:pt x="6272" y="26234"/>
                  </a:moveTo>
                  <a:lnTo>
                    <a:pt x="6272" y="26234"/>
                  </a:lnTo>
                  <a:lnTo>
                    <a:pt x="5566" y="72490"/>
                  </a:lnTo>
                  <a:lnTo>
                    <a:pt x="510" y="115272"/>
                  </a:lnTo>
                  <a:lnTo>
                    <a:pt x="0" y="131414"/>
                  </a:lnTo>
                  <a:lnTo>
                    <a:pt x="4996" y="87025"/>
                  </a:lnTo>
                  <a:lnTo>
                    <a:pt x="14669" y="47049"/>
                  </a:lnTo>
                  <a:lnTo>
                    <a:pt x="29960" y="15137"/>
                  </a:lnTo>
                  <a:lnTo>
                    <a:pt x="42375" y="1701"/>
                  </a:lnTo>
                  <a:lnTo>
                    <a:pt x="47980" y="0"/>
                  </a:lnTo>
                  <a:lnTo>
                    <a:pt x="68646" y="979"/>
                  </a:lnTo>
                  <a:lnTo>
                    <a:pt x="81971" y="3956"/>
                  </a:lnTo>
                  <a:lnTo>
                    <a:pt x="87783" y="8559"/>
                  </a:lnTo>
                  <a:lnTo>
                    <a:pt x="102704" y="31894"/>
                  </a:lnTo>
                  <a:lnTo>
                    <a:pt x="116624" y="65739"/>
                  </a:lnTo>
                  <a:lnTo>
                    <a:pt x="119792" y="100124"/>
                  </a:lnTo>
                  <a:lnTo>
                    <a:pt x="116970" y="138752"/>
                  </a:lnTo>
                  <a:lnTo>
                    <a:pt x="114222" y="197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2613"/>
            <p:cNvSpPr/>
            <p:nvPr>
              <p:custDataLst>
                <p:tags r:id="rId120"/>
              </p:custDataLst>
            </p:nvPr>
          </p:nvSpPr>
          <p:spPr>
            <a:xfrm>
              <a:off x="2787650" y="5704992"/>
              <a:ext cx="19051" cy="3659"/>
            </a:xfrm>
            <a:custGeom>
              <a:avLst/>
              <a:gdLst/>
              <a:ahLst/>
              <a:cxnLst/>
              <a:rect l="0" t="0" r="0" b="0"/>
              <a:pathLst>
                <a:path w="19051" h="36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70" y="0"/>
                  </a:lnTo>
                  <a:lnTo>
                    <a:pt x="6907" y="513"/>
                  </a:lnTo>
                  <a:lnTo>
                    <a:pt x="11555" y="3037"/>
                  </a:lnTo>
                  <a:lnTo>
                    <a:pt x="190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2614"/>
            <p:cNvSpPr/>
            <p:nvPr>
              <p:custDataLst>
                <p:tags r:id="rId121"/>
              </p:custDataLst>
            </p:nvPr>
          </p:nvSpPr>
          <p:spPr>
            <a:xfrm>
              <a:off x="3004433" y="5480050"/>
              <a:ext cx="215018" cy="101601"/>
            </a:xfrm>
            <a:custGeom>
              <a:avLst/>
              <a:gdLst/>
              <a:ahLst/>
              <a:cxnLst/>
              <a:rect l="0" t="0" r="0" b="0"/>
              <a:pathLst>
                <a:path w="215018" h="101601">
                  <a:moveTo>
                    <a:pt x="5467" y="101600"/>
                  </a:moveTo>
                  <a:lnTo>
                    <a:pt x="5467" y="101600"/>
                  </a:lnTo>
                  <a:lnTo>
                    <a:pt x="0" y="72989"/>
                  </a:lnTo>
                  <a:lnTo>
                    <a:pt x="2528" y="67709"/>
                  </a:lnTo>
                  <a:lnTo>
                    <a:pt x="34548" y="37818"/>
                  </a:lnTo>
                  <a:lnTo>
                    <a:pt x="65589" y="22337"/>
                  </a:lnTo>
                  <a:lnTo>
                    <a:pt x="104969" y="12185"/>
                  </a:lnTo>
                  <a:lnTo>
                    <a:pt x="148724" y="3139"/>
                  </a:lnTo>
                  <a:lnTo>
                    <a:pt x="215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2615"/>
            <p:cNvSpPr/>
            <p:nvPr>
              <p:custDataLst>
                <p:tags r:id="rId122"/>
              </p:custDataLst>
            </p:nvPr>
          </p:nvSpPr>
          <p:spPr>
            <a:xfrm>
              <a:off x="3030977" y="5607050"/>
              <a:ext cx="144024" cy="18168"/>
            </a:xfrm>
            <a:custGeom>
              <a:avLst/>
              <a:gdLst/>
              <a:ahLst/>
              <a:cxnLst/>
              <a:rect l="0" t="0" r="0" b="0"/>
              <a:pathLst>
                <a:path w="144024" h="18168">
                  <a:moveTo>
                    <a:pt x="17023" y="12700"/>
                  </a:moveTo>
                  <a:lnTo>
                    <a:pt x="17023" y="12700"/>
                  </a:lnTo>
                  <a:lnTo>
                    <a:pt x="13652" y="12700"/>
                  </a:lnTo>
                  <a:lnTo>
                    <a:pt x="0" y="18167"/>
                  </a:lnTo>
                  <a:lnTo>
                    <a:pt x="36875" y="13505"/>
                  </a:lnTo>
                  <a:lnTo>
                    <a:pt x="76684" y="6196"/>
                  </a:lnTo>
                  <a:lnTo>
                    <a:pt x="117485" y="1836"/>
                  </a:lnTo>
                  <a:lnTo>
                    <a:pt x="1440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2616"/>
            <p:cNvSpPr/>
            <p:nvPr>
              <p:custDataLst>
                <p:tags r:id="rId123"/>
              </p:custDataLst>
            </p:nvPr>
          </p:nvSpPr>
          <p:spPr>
            <a:xfrm>
              <a:off x="3163183" y="5683250"/>
              <a:ext cx="88018" cy="88901"/>
            </a:xfrm>
            <a:custGeom>
              <a:avLst/>
              <a:gdLst/>
              <a:ahLst/>
              <a:cxnLst/>
              <a:rect l="0" t="0" r="0" b="0"/>
              <a:pathLst>
                <a:path w="88018" h="8890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5164" y="52377"/>
                  </a:lnTo>
                  <a:lnTo>
                    <a:pt x="70458" y="80641"/>
                  </a:lnTo>
                  <a:lnTo>
                    <a:pt x="88017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2617"/>
            <p:cNvSpPr/>
            <p:nvPr>
              <p:custDataLst>
                <p:tags r:id="rId124"/>
              </p:custDataLst>
            </p:nvPr>
          </p:nvSpPr>
          <p:spPr>
            <a:xfrm>
              <a:off x="3155950" y="5715000"/>
              <a:ext cx="127001" cy="76201"/>
            </a:xfrm>
            <a:custGeom>
              <a:avLst/>
              <a:gdLst/>
              <a:ahLst/>
              <a:cxnLst/>
              <a:rect l="0" t="0" r="0" b="0"/>
              <a:pathLst>
                <a:path w="127001" h="76201">
                  <a:moveTo>
                    <a:pt x="127000" y="0"/>
                  </a:moveTo>
                  <a:lnTo>
                    <a:pt x="127000" y="0"/>
                  </a:lnTo>
                  <a:lnTo>
                    <a:pt x="114790" y="0"/>
                  </a:lnTo>
                  <a:lnTo>
                    <a:pt x="99864" y="6742"/>
                  </a:lnTo>
                  <a:lnTo>
                    <a:pt x="59976" y="3532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2618"/>
            <p:cNvSpPr/>
            <p:nvPr>
              <p:custDataLst>
                <p:tags r:id="rId125"/>
              </p:custDataLst>
            </p:nvPr>
          </p:nvSpPr>
          <p:spPr>
            <a:xfrm>
              <a:off x="3143619" y="5335596"/>
              <a:ext cx="145682" cy="94782"/>
            </a:xfrm>
            <a:custGeom>
              <a:avLst/>
              <a:gdLst/>
              <a:ahLst/>
              <a:cxnLst/>
              <a:rect l="0" t="0" r="0" b="0"/>
              <a:pathLst>
                <a:path w="145682" h="94782">
                  <a:moveTo>
                    <a:pt x="18681" y="36504"/>
                  </a:moveTo>
                  <a:lnTo>
                    <a:pt x="18681" y="36504"/>
                  </a:lnTo>
                  <a:lnTo>
                    <a:pt x="18681" y="33133"/>
                  </a:lnTo>
                  <a:lnTo>
                    <a:pt x="20562" y="29596"/>
                  </a:lnTo>
                  <a:lnTo>
                    <a:pt x="23045" y="25672"/>
                  </a:lnTo>
                  <a:lnTo>
                    <a:pt x="24770" y="18674"/>
                  </a:lnTo>
                  <a:lnTo>
                    <a:pt x="8019" y="63439"/>
                  </a:lnTo>
                  <a:lnTo>
                    <a:pt x="461" y="94288"/>
                  </a:lnTo>
                  <a:lnTo>
                    <a:pt x="184" y="94781"/>
                  </a:lnTo>
                  <a:lnTo>
                    <a:pt x="0" y="94406"/>
                  </a:lnTo>
                  <a:lnTo>
                    <a:pt x="22807" y="54996"/>
                  </a:lnTo>
                  <a:lnTo>
                    <a:pt x="44190" y="21995"/>
                  </a:lnTo>
                  <a:lnTo>
                    <a:pt x="59008" y="9471"/>
                  </a:lnTo>
                  <a:lnTo>
                    <a:pt x="70471" y="3792"/>
                  </a:lnTo>
                  <a:lnTo>
                    <a:pt x="92195" y="0"/>
                  </a:lnTo>
                  <a:lnTo>
                    <a:pt x="99441" y="2290"/>
                  </a:lnTo>
                  <a:lnTo>
                    <a:pt x="113135" y="12361"/>
                  </a:lnTo>
                  <a:lnTo>
                    <a:pt x="126003" y="30526"/>
                  </a:lnTo>
                  <a:lnTo>
                    <a:pt x="145681" y="93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2619"/>
            <p:cNvSpPr/>
            <p:nvPr>
              <p:custDataLst>
                <p:tags r:id="rId126"/>
              </p:custDataLst>
            </p:nvPr>
          </p:nvSpPr>
          <p:spPr>
            <a:xfrm>
              <a:off x="3478443" y="5502554"/>
              <a:ext cx="128358" cy="225147"/>
            </a:xfrm>
            <a:custGeom>
              <a:avLst/>
              <a:gdLst/>
              <a:ahLst/>
              <a:cxnLst/>
              <a:rect l="0" t="0" r="0" b="0"/>
              <a:pathLst>
                <a:path w="128358" h="225147">
                  <a:moveTo>
                    <a:pt x="128357" y="15596"/>
                  </a:moveTo>
                  <a:lnTo>
                    <a:pt x="128357" y="15596"/>
                  </a:lnTo>
                  <a:lnTo>
                    <a:pt x="122582" y="10527"/>
                  </a:lnTo>
                  <a:lnTo>
                    <a:pt x="107963" y="669"/>
                  </a:lnTo>
                  <a:lnTo>
                    <a:pt x="104177" y="0"/>
                  </a:lnTo>
                  <a:lnTo>
                    <a:pt x="94327" y="1138"/>
                  </a:lnTo>
                  <a:lnTo>
                    <a:pt x="84775" y="5878"/>
                  </a:lnTo>
                  <a:lnTo>
                    <a:pt x="41624" y="42373"/>
                  </a:lnTo>
                  <a:lnTo>
                    <a:pt x="24812" y="64922"/>
                  </a:lnTo>
                  <a:lnTo>
                    <a:pt x="6040" y="110207"/>
                  </a:lnTo>
                  <a:lnTo>
                    <a:pt x="0" y="151893"/>
                  </a:lnTo>
                  <a:lnTo>
                    <a:pt x="3341" y="176127"/>
                  </a:lnTo>
                  <a:lnTo>
                    <a:pt x="17055" y="196774"/>
                  </a:lnTo>
                  <a:lnTo>
                    <a:pt x="37263" y="213241"/>
                  </a:lnTo>
                  <a:lnTo>
                    <a:pt x="60353" y="222913"/>
                  </a:lnTo>
                  <a:lnTo>
                    <a:pt x="122007" y="225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2620"/>
            <p:cNvSpPr/>
            <p:nvPr>
              <p:custDataLst>
                <p:tags r:id="rId127"/>
              </p:custDataLst>
            </p:nvPr>
          </p:nvSpPr>
          <p:spPr>
            <a:xfrm>
              <a:off x="3669743" y="5549900"/>
              <a:ext cx="146608" cy="144812"/>
            </a:xfrm>
            <a:custGeom>
              <a:avLst/>
              <a:gdLst/>
              <a:ahLst/>
              <a:cxnLst/>
              <a:rect l="0" t="0" r="0" b="0"/>
              <a:pathLst>
                <a:path w="146608" h="144812">
                  <a:moveTo>
                    <a:pt x="140257" y="0"/>
                  </a:moveTo>
                  <a:lnTo>
                    <a:pt x="140257" y="0"/>
                  </a:lnTo>
                  <a:lnTo>
                    <a:pt x="139551" y="18867"/>
                  </a:lnTo>
                  <a:lnTo>
                    <a:pt x="124356" y="60868"/>
                  </a:lnTo>
                  <a:lnTo>
                    <a:pt x="106411" y="93266"/>
                  </a:lnTo>
                  <a:lnTo>
                    <a:pt x="84503" y="121669"/>
                  </a:lnTo>
                  <a:lnTo>
                    <a:pt x="44938" y="143789"/>
                  </a:lnTo>
                  <a:lnTo>
                    <a:pt x="26867" y="144811"/>
                  </a:lnTo>
                  <a:lnTo>
                    <a:pt x="11545" y="140560"/>
                  </a:lnTo>
                  <a:lnTo>
                    <a:pt x="2383" y="133967"/>
                  </a:lnTo>
                  <a:lnTo>
                    <a:pt x="363" y="128822"/>
                  </a:lnTo>
                  <a:lnTo>
                    <a:pt x="0" y="115580"/>
                  </a:lnTo>
                  <a:lnTo>
                    <a:pt x="5954" y="102169"/>
                  </a:lnTo>
                  <a:lnTo>
                    <a:pt x="15655" y="90564"/>
                  </a:lnTo>
                  <a:lnTo>
                    <a:pt x="27023" y="83054"/>
                  </a:lnTo>
                  <a:lnTo>
                    <a:pt x="42894" y="81128"/>
                  </a:lnTo>
                  <a:lnTo>
                    <a:pt x="60295" y="83329"/>
                  </a:lnTo>
                  <a:lnTo>
                    <a:pt x="102054" y="103514"/>
                  </a:lnTo>
                  <a:lnTo>
                    <a:pt x="14660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2621"/>
            <p:cNvSpPr/>
            <p:nvPr>
              <p:custDataLst>
                <p:tags r:id="rId128"/>
              </p:custDataLst>
            </p:nvPr>
          </p:nvSpPr>
          <p:spPr>
            <a:xfrm>
              <a:off x="3937000" y="5511800"/>
              <a:ext cx="54400" cy="215901"/>
            </a:xfrm>
            <a:custGeom>
              <a:avLst/>
              <a:gdLst/>
              <a:ahLst/>
              <a:cxnLst/>
              <a:rect l="0" t="0" r="0" b="0"/>
              <a:pathLst>
                <a:path w="54400" h="215901">
                  <a:moveTo>
                    <a:pt x="0" y="0"/>
                  </a:moveTo>
                  <a:lnTo>
                    <a:pt x="0" y="0"/>
                  </a:lnTo>
                  <a:lnTo>
                    <a:pt x="10139" y="705"/>
                  </a:lnTo>
                  <a:lnTo>
                    <a:pt x="17677" y="3371"/>
                  </a:lnTo>
                  <a:lnTo>
                    <a:pt x="33224" y="22322"/>
                  </a:lnTo>
                  <a:lnTo>
                    <a:pt x="47866" y="50279"/>
                  </a:lnTo>
                  <a:lnTo>
                    <a:pt x="54399" y="84277"/>
                  </a:lnTo>
                  <a:lnTo>
                    <a:pt x="49880" y="131199"/>
                  </a:lnTo>
                  <a:lnTo>
                    <a:pt x="39390" y="172186"/>
                  </a:lnTo>
                  <a:lnTo>
                    <a:pt x="127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2622"/>
            <p:cNvSpPr/>
            <p:nvPr>
              <p:custDataLst>
                <p:tags r:id="rId129"/>
              </p:custDataLst>
            </p:nvPr>
          </p:nvSpPr>
          <p:spPr>
            <a:xfrm>
              <a:off x="4032250" y="5431544"/>
              <a:ext cx="195015" cy="373651"/>
            </a:xfrm>
            <a:custGeom>
              <a:avLst/>
              <a:gdLst/>
              <a:ahLst/>
              <a:cxnLst/>
              <a:rect l="0" t="0" r="0" b="0"/>
              <a:pathLst>
                <a:path w="195015" h="373651">
                  <a:moveTo>
                    <a:pt x="0" y="35806"/>
                  </a:moveTo>
                  <a:lnTo>
                    <a:pt x="0" y="35806"/>
                  </a:lnTo>
                  <a:lnTo>
                    <a:pt x="8838" y="21500"/>
                  </a:lnTo>
                  <a:lnTo>
                    <a:pt x="49873" y="5447"/>
                  </a:lnTo>
                  <a:lnTo>
                    <a:pt x="81569" y="0"/>
                  </a:lnTo>
                  <a:lnTo>
                    <a:pt x="120359" y="267"/>
                  </a:lnTo>
                  <a:lnTo>
                    <a:pt x="161280" y="6678"/>
                  </a:lnTo>
                  <a:lnTo>
                    <a:pt x="179647" y="12673"/>
                  </a:lnTo>
                  <a:lnTo>
                    <a:pt x="183970" y="17562"/>
                  </a:lnTo>
                  <a:lnTo>
                    <a:pt x="190655" y="32401"/>
                  </a:lnTo>
                  <a:lnTo>
                    <a:pt x="195014" y="57217"/>
                  </a:lnTo>
                  <a:lnTo>
                    <a:pt x="189564" y="95929"/>
                  </a:lnTo>
                  <a:lnTo>
                    <a:pt x="182383" y="133034"/>
                  </a:lnTo>
                  <a:lnTo>
                    <a:pt x="174341" y="180130"/>
                  </a:lnTo>
                  <a:lnTo>
                    <a:pt x="172021" y="219537"/>
                  </a:lnTo>
                  <a:lnTo>
                    <a:pt x="171619" y="256051"/>
                  </a:lnTo>
                  <a:lnTo>
                    <a:pt x="174854" y="303364"/>
                  </a:lnTo>
                  <a:lnTo>
                    <a:pt x="180557" y="343516"/>
                  </a:lnTo>
                  <a:lnTo>
                    <a:pt x="179637" y="348895"/>
                  </a:lnTo>
                  <a:lnTo>
                    <a:pt x="172972" y="358637"/>
                  </a:lnTo>
                  <a:lnTo>
                    <a:pt x="168232" y="363210"/>
                  </a:lnTo>
                  <a:lnTo>
                    <a:pt x="144704" y="373018"/>
                  </a:lnTo>
                  <a:lnTo>
                    <a:pt x="108648" y="373650"/>
                  </a:lnTo>
                  <a:lnTo>
                    <a:pt x="86623" y="365405"/>
                  </a:lnTo>
                  <a:lnTo>
                    <a:pt x="57150" y="346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8" name="SMARTInkShape-2623"/>
          <p:cNvSpPr/>
          <p:nvPr>
            <p:custDataLst>
              <p:tags r:id="rId4"/>
            </p:custDataLst>
          </p:nvPr>
        </p:nvSpPr>
        <p:spPr>
          <a:xfrm>
            <a:off x="509900" y="2130505"/>
            <a:ext cx="2080893" cy="1892455"/>
          </a:xfrm>
          <a:custGeom>
            <a:avLst/>
            <a:gdLst/>
            <a:ahLst/>
            <a:cxnLst/>
            <a:rect l="0" t="0" r="0" b="0"/>
            <a:pathLst>
              <a:path w="2080893" h="1892455">
                <a:moveTo>
                  <a:pt x="1903100" y="142795"/>
                </a:moveTo>
                <a:lnTo>
                  <a:pt x="1903100" y="142795"/>
                </a:lnTo>
                <a:lnTo>
                  <a:pt x="1857699" y="112320"/>
                </a:lnTo>
                <a:lnTo>
                  <a:pt x="1814144" y="89946"/>
                </a:lnTo>
                <a:lnTo>
                  <a:pt x="1767865" y="66165"/>
                </a:lnTo>
                <a:lnTo>
                  <a:pt x="1727168" y="50441"/>
                </a:lnTo>
                <a:lnTo>
                  <a:pt x="1685051" y="39181"/>
                </a:lnTo>
                <a:lnTo>
                  <a:pt x="1646140" y="26268"/>
                </a:lnTo>
                <a:lnTo>
                  <a:pt x="1600721" y="16191"/>
                </a:lnTo>
                <a:lnTo>
                  <a:pt x="1560917" y="9562"/>
                </a:lnTo>
                <a:lnTo>
                  <a:pt x="1522313" y="5011"/>
                </a:lnTo>
                <a:lnTo>
                  <a:pt x="1480300" y="3663"/>
                </a:lnTo>
                <a:lnTo>
                  <a:pt x="1433985" y="1382"/>
                </a:lnTo>
                <a:lnTo>
                  <a:pt x="1387101" y="0"/>
                </a:lnTo>
                <a:lnTo>
                  <a:pt x="1353445" y="1720"/>
                </a:lnTo>
                <a:lnTo>
                  <a:pt x="1317320" y="2484"/>
                </a:lnTo>
                <a:lnTo>
                  <a:pt x="1280098" y="4705"/>
                </a:lnTo>
                <a:lnTo>
                  <a:pt x="1242388" y="8044"/>
                </a:lnTo>
                <a:lnTo>
                  <a:pt x="1204461" y="11880"/>
                </a:lnTo>
                <a:lnTo>
                  <a:pt x="1166438" y="15936"/>
                </a:lnTo>
                <a:lnTo>
                  <a:pt x="1128372" y="20797"/>
                </a:lnTo>
                <a:lnTo>
                  <a:pt x="1090288" y="27661"/>
                </a:lnTo>
                <a:lnTo>
                  <a:pt x="1050313" y="35415"/>
                </a:lnTo>
                <a:lnTo>
                  <a:pt x="1009028" y="44270"/>
                </a:lnTo>
                <a:lnTo>
                  <a:pt x="967161" y="55262"/>
                </a:lnTo>
                <a:lnTo>
                  <a:pt x="926916" y="67202"/>
                </a:lnTo>
                <a:lnTo>
                  <a:pt x="887862" y="79565"/>
                </a:lnTo>
                <a:lnTo>
                  <a:pt x="849339" y="92115"/>
                </a:lnTo>
                <a:lnTo>
                  <a:pt x="809169" y="106630"/>
                </a:lnTo>
                <a:lnTo>
                  <a:pt x="767797" y="122488"/>
                </a:lnTo>
                <a:lnTo>
                  <a:pt x="725891" y="138944"/>
                </a:lnTo>
                <a:lnTo>
                  <a:pt x="685630" y="155665"/>
                </a:lnTo>
                <a:lnTo>
                  <a:pt x="646569" y="173209"/>
                </a:lnTo>
                <a:lnTo>
                  <a:pt x="608042" y="192766"/>
                </a:lnTo>
                <a:lnTo>
                  <a:pt x="571633" y="211336"/>
                </a:lnTo>
                <a:lnTo>
                  <a:pt x="535932" y="229702"/>
                </a:lnTo>
                <a:lnTo>
                  <a:pt x="498897" y="249624"/>
                </a:lnTo>
                <a:lnTo>
                  <a:pt x="465034" y="270237"/>
                </a:lnTo>
                <a:lnTo>
                  <a:pt x="432815" y="291158"/>
                </a:lnTo>
                <a:lnTo>
                  <a:pt x="399681" y="312216"/>
                </a:lnTo>
                <a:lnTo>
                  <a:pt x="356035" y="347275"/>
                </a:lnTo>
                <a:lnTo>
                  <a:pt x="316292" y="381103"/>
                </a:lnTo>
                <a:lnTo>
                  <a:pt x="277705" y="420211"/>
                </a:lnTo>
                <a:lnTo>
                  <a:pt x="242832" y="459707"/>
                </a:lnTo>
                <a:lnTo>
                  <a:pt x="210156" y="498221"/>
                </a:lnTo>
                <a:lnTo>
                  <a:pt x="178132" y="539814"/>
                </a:lnTo>
                <a:lnTo>
                  <a:pt x="149672" y="580047"/>
                </a:lnTo>
                <a:lnTo>
                  <a:pt x="126736" y="622150"/>
                </a:lnTo>
                <a:lnTo>
                  <a:pt x="106535" y="665905"/>
                </a:lnTo>
                <a:lnTo>
                  <a:pt x="87144" y="710148"/>
                </a:lnTo>
                <a:lnTo>
                  <a:pt x="67993" y="754537"/>
                </a:lnTo>
                <a:lnTo>
                  <a:pt x="48913" y="798969"/>
                </a:lnTo>
                <a:lnTo>
                  <a:pt x="38087" y="830480"/>
                </a:lnTo>
                <a:lnTo>
                  <a:pt x="25941" y="878072"/>
                </a:lnTo>
                <a:lnTo>
                  <a:pt x="17873" y="923453"/>
                </a:lnTo>
                <a:lnTo>
                  <a:pt x="11014" y="968179"/>
                </a:lnTo>
                <a:lnTo>
                  <a:pt x="4514" y="1012711"/>
                </a:lnTo>
                <a:lnTo>
                  <a:pt x="0" y="1057185"/>
                </a:lnTo>
                <a:lnTo>
                  <a:pt x="545" y="1103523"/>
                </a:lnTo>
                <a:lnTo>
                  <a:pt x="5174" y="1151120"/>
                </a:lnTo>
                <a:lnTo>
                  <a:pt x="9133" y="1196502"/>
                </a:lnTo>
                <a:lnTo>
                  <a:pt x="14069" y="1241229"/>
                </a:lnTo>
                <a:lnTo>
                  <a:pt x="24469" y="1283879"/>
                </a:lnTo>
                <a:lnTo>
                  <a:pt x="36487" y="1325208"/>
                </a:lnTo>
                <a:lnTo>
                  <a:pt x="50866" y="1366852"/>
                </a:lnTo>
                <a:lnTo>
                  <a:pt x="68533" y="1407884"/>
                </a:lnTo>
                <a:lnTo>
                  <a:pt x="87173" y="1449440"/>
                </a:lnTo>
                <a:lnTo>
                  <a:pt x="107983" y="1486682"/>
                </a:lnTo>
                <a:lnTo>
                  <a:pt x="140298" y="1534242"/>
                </a:lnTo>
                <a:lnTo>
                  <a:pt x="178928" y="1579333"/>
                </a:lnTo>
                <a:lnTo>
                  <a:pt x="220530" y="1620329"/>
                </a:lnTo>
                <a:lnTo>
                  <a:pt x="255916" y="1647148"/>
                </a:lnTo>
                <a:lnTo>
                  <a:pt x="295799" y="1672968"/>
                </a:lnTo>
                <a:lnTo>
                  <a:pt x="338190" y="1698493"/>
                </a:lnTo>
                <a:lnTo>
                  <a:pt x="384617" y="1722048"/>
                </a:lnTo>
                <a:lnTo>
                  <a:pt x="431535" y="1742433"/>
                </a:lnTo>
                <a:lnTo>
                  <a:pt x="464493" y="1755445"/>
                </a:lnTo>
                <a:lnTo>
                  <a:pt x="497956" y="1768284"/>
                </a:lnTo>
                <a:lnTo>
                  <a:pt x="545158" y="1784041"/>
                </a:lnTo>
                <a:lnTo>
                  <a:pt x="579198" y="1793223"/>
                </a:lnTo>
                <a:lnTo>
                  <a:pt x="614082" y="1802713"/>
                </a:lnTo>
                <a:lnTo>
                  <a:pt x="646050" y="1813986"/>
                </a:lnTo>
                <a:lnTo>
                  <a:pt x="678602" y="1824171"/>
                </a:lnTo>
                <a:lnTo>
                  <a:pt x="711884" y="1833401"/>
                </a:lnTo>
                <a:lnTo>
                  <a:pt x="745491" y="1842207"/>
                </a:lnTo>
                <a:lnTo>
                  <a:pt x="779242" y="1850824"/>
                </a:lnTo>
                <a:lnTo>
                  <a:pt x="813058" y="1858652"/>
                </a:lnTo>
                <a:lnTo>
                  <a:pt x="846902" y="1864483"/>
                </a:lnTo>
                <a:lnTo>
                  <a:pt x="880758" y="1869426"/>
                </a:lnTo>
                <a:lnTo>
                  <a:pt x="913915" y="1873975"/>
                </a:lnTo>
                <a:lnTo>
                  <a:pt x="961054" y="1880503"/>
                </a:lnTo>
                <a:lnTo>
                  <a:pt x="993816" y="1884779"/>
                </a:lnTo>
                <a:lnTo>
                  <a:pt x="1040624" y="1887780"/>
                </a:lnTo>
                <a:lnTo>
                  <a:pt x="1072690" y="1890365"/>
                </a:lnTo>
                <a:lnTo>
                  <a:pt x="1105757" y="1892454"/>
                </a:lnTo>
                <a:lnTo>
                  <a:pt x="1139268" y="1891030"/>
                </a:lnTo>
                <a:lnTo>
                  <a:pt x="1172976" y="1889928"/>
                </a:lnTo>
                <a:lnTo>
                  <a:pt x="1206773" y="1888731"/>
                </a:lnTo>
                <a:lnTo>
                  <a:pt x="1240608" y="1885848"/>
                </a:lnTo>
                <a:lnTo>
                  <a:pt x="1288020" y="1880258"/>
                </a:lnTo>
                <a:lnTo>
                  <a:pt x="1320227" y="1876203"/>
                </a:lnTo>
                <a:lnTo>
                  <a:pt x="1352651" y="1871343"/>
                </a:lnTo>
                <a:lnTo>
                  <a:pt x="1398672" y="1861379"/>
                </a:lnTo>
                <a:lnTo>
                  <a:pt x="1443587" y="1852939"/>
                </a:lnTo>
                <a:lnTo>
                  <a:pt x="1487470" y="1841815"/>
                </a:lnTo>
                <a:lnTo>
                  <a:pt x="1527597" y="1828876"/>
                </a:lnTo>
                <a:lnTo>
                  <a:pt x="1566297" y="1812656"/>
                </a:lnTo>
                <a:lnTo>
                  <a:pt x="1603869" y="1797894"/>
                </a:lnTo>
                <a:lnTo>
                  <a:pt x="1648528" y="1774300"/>
                </a:lnTo>
                <a:lnTo>
                  <a:pt x="1691320" y="1749257"/>
                </a:lnTo>
                <a:lnTo>
                  <a:pt x="1737428" y="1710676"/>
                </a:lnTo>
                <a:lnTo>
                  <a:pt x="1780963" y="1668837"/>
                </a:lnTo>
                <a:lnTo>
                  <a:pt x="1824753" y="1626568"/>
                </a:lnTo>
                <a:lnTo>
                  <a:pt x="1865275" y="1579218"/>
                </a:lnTo>
                <a:lnTo>
                  <a:pt x="1906664" y="1535030"/>
                </a:lnTo>
                <a:lnTo>
                  <a:pt x="1940833" y="1487783"/>
                </a:lnTo>
                <a:lnTo>
                  <a:pt x="1965822" y="1448121"/>
                </a:lnTo>
                <a:lnTo>
                  <a:pt x="1986960" y="1406316"/>
                </a:lnTo>
                <a:lnTo>
                  <a:pt x="2007938" y="1364086"/>
                </a:lnTo>
                <a:lnTo>
                  <a:pt x="2025670" y="1317409"/>
                </a:lnTo>
                <a:lnTo>
                  <a:pt x="2039214" y="1280738"/>
                </a:lnTo>
                <a:lnTo>
                  <a:pt x="2050378" y="1245918"/>
                </a:lnTo>
                <a:lnTo>
                  <a:pt x="2058451" y="1200131"/>
                </a:lnTo>
                <a:lnTo>
                  <a:pt x="2064102" y="1163526"/>
                </a:lnTo>
                <a:lnTo>
                  <a:pt x="2070612" y="1124914"/>
                </a:lnTo>
                <a:lnTo>
                  <a:pt x="2075857" y="1093643"/>
                </a:lnTo>
                <a:lnTo>
                  <a:pt x="2078659" y="1056225"/>
                </a:lnTo>
                <a:lnTo>
                  <a:pt x="2079904" y="1017253"/>
                </a:lnTo>
                <a:lnTo>
                  <a:pt x="2080605" y="971512"/>
                </a:lnTo>
                <a:lnTo>
                  <a:pt x="2080813" y="931148"/>
                </a:lnTo>
                <a:lnTo>
                  <a:pt x="2080874" y="892378"/>
                </a:lnTo>
                <a:lnTo>
                  <a:pt x="2080892" y="853373"/>
                </a:lnTo>
                <a:lnTo>
                  <a:pt x="2080192" y="811556"/>
                </a:lnTo>
                <a:lnTo>
                  <a:pt x="2076535" y="772041"/>
                </a:lnTo>
                <a:lnTo>
                  <a:pt x="2074433" y="732816"/>
                </a:lnTo>
                <a:lnTo>
                  <a:pt x="2070360" y="690933"/>
                </a:lnTo>
                <a:lnTo>
                  <a:pt x="2068840" y="650693"/>
                </a:lnTo>
                <a:lnTo>
                  <a:pt x="2067684" y="608510"/>
                </a:lnTo>
                <a:lnTo>
                  <a:pt x="2063892" y="568886"/>
                </a:lnTo>
                <a:lnTo>
                  <a:pt x="2061749" y="529630"/>
                </a:lnTo>
                <a:lnTo>
                  <a:pt x="2056960" y="487737"/>
                </a:lnTo>
                <a:lnTo>
                  <a:pt x="2051072" y="448200"/>
                </a:lnTo>
                <a:lnTo>
                  <a:pt x="2044153" y="409674"/>
                </a:lnTo>
                <a:lnTo>
                  <a:pt x="2033480" y="371448"/>
                </a:lnTo>
                <a:lnTo>
                  <a:pt x="2021380" y="334016"/>
                </a:lnTo>
                <a:lnTo>
                  <a:pt x="2002769" y="287524"/>
                </a:lnTo>
                <a:lnTo>
                  <a:pt x="1975547" y="241155"/>
                </a:lnTo>
                <a:lnTo>
                  <a:pt x="1942993" y="198730"/>
                </a:lnTo>
                <a:lnTo>
                  <a:pt x="1897570" y="157147"/>
                </a:lnTo>
                <a:lnTo>
                  <a:pt x="1855571" y="126763"/>
                </a:lnTo>
                <a:lnTo>
                  <a:pt x="1809123" y="105709"/>
                </a:lnTo>
                <a:lnTo>
                  <a:pt x="1770833" y="92295"/>
                </a:lnTo>
                <a:lnTo>
                  <a:pt x="1725621" y="81266"/>
                </a:lnTo>
                <a:lnTo>
                  <a:pt x="1679063" y="71647"/>
                </a:lnTo>
                <a:lnTo>
                  <a:pt x="1646895" y="64607"/>
                </a:lnTo>
                <a:lnTo>
                  <a:pt x="1585600" y="5389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SMARTInkShape-2624"/>
          <p:cNvSpPr/>
          <p:nvPr>
            <p:custDataLst>
              <p:tags r:id="rId5"/>
            </p:custDataLst>
          </p:nvPr>
        </p:nvSpPr>
        <p:spPr>
          <a:xfrm>
            <a:off x="1822450" y="5169164"/>
            <a:ext cx="8483601" cy="190237"/>
          </a:xfrm>
          <a:custGeom>
            <a:avLst/>
            <a:gdLst/>
            <a:ahLst/>
            <a:cxnLst/>
            <a:rect l="0" t="0" r="0" b="0"/>
            <a:pathLst>
              <a:path w="8483601" h="190237">
                <a:moveTo>
                  <a:pt x="0" y="190236"/>
                </a:moveTo>
                <a:lnTo>
                  <a:pt x="0" y="190236"/>
                </a:lnTo>
                <a:lnTo>
                  <a:pt x="8789" y="176421"/>
                </a:lnTo>
                <a:lnTo>
                  <a:pt x="16606" y="169280"/>
                </a:lnTo>
                <a:lnTo>
                  <a:pt x="27136" y="163754"/>
                </a:lnTo>
                <a:lnTo>
                  <a:pt x="72457" y="159179"/>
                </a:lnTo>
                <a:lnTo>
                  <a:pt x="105430" y="156810"/>
                </a:lnTo>
                <a:lnTo>
                  <a:pt x="139285" y="153508"/>
                </a:lnTo>
                <a:lnTo>
                  <a:pt x="180203" y="149688"/>
                </a:lnTo>
                <a:lnTo>
                  <a:pt x="218614" y="147520"/>
                </a:lnTo>
                <a:lnTo>
                  <a:pt x="253795" y="146557"/>
                </a:lnTo>
                <a:lnTo>
                  <a:pt x="285894" y="146128"/>
                </a:lnTo>
                <a:lnTo>
                  <a:pt x="320386" y="144056"/>
                </a:lnTo>
                <a:lnTo>
                  <a:pt x="356883" y="141489"/>
                </a:lnTo>
                <a:lnTo>
                  <a:pt x="394270" y="140348"/>
                </a:lnTo>
                <a:lnTo>
                  <a:pt x="435816" y="137960"/>
                </a:lnTo>
                <a:lnTo>
                  <a:pt x="479446" y="134546"/>
                </a:lnTo>
                <a:lnTo>
                  <a:pt x="522356" y="130678"/>
                </a:lnTo>
                <a:lnTo>
                  <a:pt x="568708" y="126607"/>
                </a:lnTo>
                <a:lnTo>
                  <a:pt x="592922" y="124533"/>
                </a:lnTo>
                <a:lnTo>
                  <a:pt x="618237" y="123150"/>
                </a:lnTo>
                <a:lnTo>
                  <a:pt x="644286" y="122229"/>
                </a:lnTo>
                <a:lnTo>
                  <a:pt x="670824" y="121615"/>
                </a:lnTo>
                <a:lnTo>
                  <a:pt x="697688" y="120499"/>
                </a:lnTo>
                <a:lnTo>
                  <a:pt x="724770" y="119050"/>
                </a:lnTo>
                <a:lnTo>
                  <a:pt x="751997" y="117379"/>
                </a:lnTo>
                <a:lnTo>
                  <a:pt x="780026" y="114853"/>
                </a:lnTo>
                <a:lnTo>
                  <a:pt x="808589" y="111758"/>
                </a:lnTo>
                <a:lnTo>
                  <a:pt x="837510" y="108284"/>
                </a:lnTo>
                <a:lnTo>
                  <a:pt x="867373" y="105263"/>
                </a:lnTo>
                <a:lnTo>
                  <a:pt x="897865" y="102543"/>
                </a:lnTo>
                <a:lnTo>
                  <a:pt x="928777" y="100024"/>
                </a:lnTo>
                <a:lnTo>
                  <a:pt x="960674" y="97639"/>
                </a:lnTo>
                <a:lnTo>
                  <a:pt x="993227" y="95344"/>
                </a:lnTo>
                <a:lnTo>
                  <a:pt x="1026218" y="93108"/>
                </a:lnTo>
                <a:lnTo>
                  <a:pt x="1059501" y="90911"/>
                </a:lnTo>
                <a:lnTo>
                  <a:pt x="1092979" y="88742"/>
                </a:lnTo>
                <a:lnTo>
                  <a:pt x="1126585" y="86590"/>
                </a:lnTo>
                <a:lnTo>
                  <a:pt x="1162396" y="83744"/>
                </a:lnTo>
                <a:lnTo>
                  <a:pt x="1199675" y="80436"/>
                </a:lnTo>
                <a:lnTo>
                  <a:pt x="1237933" y="76819"/>
                </a:lnTo>
                <a:lnTo>
                  <a:pt x="1275433" y="73702"/>
                </a:lnTo>
                <a:lnTo>
                  <a:pt x="1312427" y="70918"/>
                </a:lnTo>
                <a:lnTo>
                  <a:pt x="1349085" y="68358"/>
                </a:lnTo>
                <a:lnTo>
                  <a:pt x="1386223" y="65945"/>
                </a:lnTo>
                <a:lnTo>
                  <a:pt x="1423682" y="63631"/>
                </a:lnTo>
                <a:lnTo>
                  <a:pt x="1461355" y="61382"/>
                </a:lnTo>
                <a:lnTo>
                  <a:pt x="1499170" y="59178"/>
                </a:lnTo>
                <a:lnTo>
                  <a:pt x="1537080" y="57003"/>
                </a:lnTo>
                <a:lnTo>
                  <a:pt x="1575053" y="54847"/>
                </a:lnTo>
                <a:lnTo>
                  <a:pt x="1615186" y="52704"/>
                </a:lnTo>
                <a:lnTo>
                  <a:pt x="1656757" y="50570"/>
                </a:lnTo>
                <a:lnTo>
                  <a:pt x="1699288" y="48442"/>
                </a:lnTo>
                <a:lnTo>
                  <a:pt x="1741046" y="47023"/>
                </a:lnTo>
                <a:lnTo>
                  <a:pt x="1782293" y="46077"/>
                </a:lnTo>
                <a:lnTo>
                  <a:pt x="1823195" y="45447"/>
                </a:lnTo>
                <a:lnTo>
                  <a:pt x="1864575" y="44321"/>
                </a:lnTo>
                <a:lnTo>
                  <a:pt x="1906272" y="42865"/>
                </a:lnTo>
                <a:lnTo>
                  <a:pt x="1948181" y="41189"/>
                </a:lnTo>
                <a:lnTo>
                  <a:pt x="1989527" y="39366"/>
                </a:lnTo>
                <a:lnTo>
                  <a:pt x="2030495" y="37445"/>
                </a:lnTo>
                <a:lnTo>
                  <a:pt x="2071213" y="35458"/>
                </a:lnTo>
                <a:lnTo>
                  <a:pt x="2111765" y="34135"/>
                </a:lnTo>
                <a:lnTo>
                  <a:pt x="2152204" y="33251"/>
                </a:lnTo>
                <a:lnTo>
                  <a:pt x="2192569" y="32663"/>
                </a:lnTo>
                <a:lnTo>
                  <a:pt x="2235001" y="31565"/>
                </a:lnTo>
                <a:lnTo>
                  <a:pt x="2278812" y="30127"/>
                </a:lnTo>
                <a:lnTo>
                  <a:pt x="2323541" y="28463"/>
                </a:lnTo>
                <a:lnTo>
                  <a:pt x="2368177" y="26649"/>
                </a:lnTo>
                <a:lnTo>
                  <a:pt x="2412752" y="24733"/>
                </a:lnTo>
                <a:lnTo>
                  <a:pt x="2457285" y="22750"/>
                </a:lnTo>
                <a:lnTo>
                  <a:pt x="2501084" y="21429"/>
                </a:lnTo>
                <a:lnTo>
                  <a:pt x="2544395" y="20548"/>
                </a:lnTo>
                <a:lnTo>
                  <a:pt x="2587380" y="19960"/>
                </a:lnTo>
                <a:lnTo>
                  <a:pt x="2630148" y="19569"/>
                </a:lnTo>
                <a:lnTo>
                  <a:pt x="2672771" y="19308"/>
                </a:lnTo>
                <a:lnTo>
                  <a:pt x="2715297" y="19134"/>
                </a:lnTo>
                <a:lnTo>
                  <a:pt x="2758465" y="19018"/>
                </a:lnTo>
                <a:lnTo>
                  <a:pt x="2802060" y="18940"/>
                </a:lnTo>
                <a:lnTo>
                  <a:pt x="2845940" y="18889"/>
                </a:lnTo>
                <a:lnTo>
                  <a:pt x="2890715" y="18855"/>
                </a:lnTo>
                <a:lnTo>
                  <a:pt x="2936088" y="18832"/>
                </a:lnTo>
                <a:lnTo>
                  <a:pt x="2981859" y="18816"/>
                </a:lnTo>
                <a:lnTo>
                  <a:pt x="3027894" y="18101"/>
                </a:lnTo>
                <a:lnTo>
                  <a:pt x="3074107" y="16918"/>
                </a:lnTo>
                <a:lnTo>
                  <a:pt x="3120438" y="15424"/>
                </a:lnTo>
                <a:lnTo>
                  <a:pt x="3167554" y="14428"/>
                </a:lnTo>
                <a:lnTo>
                  <a:pt x="3215191" y="13764"/>
                </a:lnTo>
                <a:lnTo>
                  <a:pt x="3263177" y="13321"/>
                </a:lnTo>
                <a:lnTo>
                  <a:pt x="3311396" y="12320"/>
                </a:lnTo>
                <a:lnTo>
                  <a:pt x="3359770" y="10948"/>
                </a:lnTo>
                <a:lnTo>
                  <a:pt x="3408246" y="9327"/>
                </a:lnTo>
                <a:lnTo>
                  <a:pt x="3456086" y="8247"/>
                </a:lnTo>
                <a:lnTo>
                  <a:pt x="3503502" y="7527"/>
                </a:lnTo>
                <a:lnTo>
                  <a:pt x="3550635" y="7046"/>
                </a:lnTo>
                <a:lnTo>
                  <a:pt x="3598990" y="6726"/>
                </a:lnTo>
                <a:lnTo>
                  <a:pt x="3648160" y="6513"/>
                </a:lnTo>
                <a:lnTo>
                  <a:pt x="3697874" y="6370"/>
                </a:lnTo>
                <a:lnTo>
                  <a:pt x="3747243" y="6276"/>
                </a:lnTo>
                <a:lnTo>
                  <a:pt x="3796384" y="6212"/>
                </a:lnTo>
                <a:lnTo>
                  <a:pt x="3845373" y="6170"/>
                </a:lnTo>
                <a:lnTo>
                  <a:pt x="3894260" y="5436"/>
                </a:lnTo>
                <a:lnTo>
                  <a:pt x="3943079" y="4242"/>
                </a:lnTo>
                <a:lnTo>
                  <a:pt x="3991853" y="2739"/>
                </a:lnTo>
                <a:lnTo>
                  <a:pt x="4041302" y="1739"/>
                </a:lnTo>
                <a:lnTo>
                  <a:pt x="4091201" y="1072"/>
                </a:lnTo>
                <a:lnTo>
                  <a:pt x="4141401" y="626"/>
                </a:lnTo>
                <a:lnTo>
                  <a:pt x="4191801" y="330"/>
                </a:lnTo>
                <a:lnTo>
                  <a:pt x="4242335" y="132"/>
                </a:lnTo>
                <a:lnTo>
                  <a:pt x="4292955" y="0"/>
                </a:lnTo>
                <a:lnTo>
                  <a:pt x="4342931" y="617"/>
                </a:lnTo>
                <a:lnTo>
                  <a:pt x="4392478" y="1735"/>
                </a:lnTo>
                <a:lnTo>
                  <a:pt x="4441734" y="3185"/>
                </a:lnTo>
                <a:lnTo>
                  <a:pt x="4490800" y="4152"/>
                </a:lnTo>
                <a:lnTo>
                  <a:pt x="4539740" y="4797"/>
                </a:lnTo>
                <a:lnTo>
                  <a:pt x="4588593" y="5226"/>
                </a:lnTo>
                <a:lnTo>
                  <a:pt x="4638095" y="5512"/>
                </a:lnTo>
                <a:lnTo>
                  <a:pt x="4688029" y="5703"/>
                </a:lnTo>
                <a:lnTo>
                  <a:pt x="4738252" y="5831"/>
                </a:lnTo>
                <a:lnTo>
                  <a:pt x="4790080" y="5916"/>
                </a:lnTo>
                <a:lnTo>
                  <a:pt x="4842976" y="5973"/>
                </a:lnTo>
                <a:lnTo>
                  <a:pt x="4896584" y="6010"/>
                </a:lnTo>
                <a:lnTo>
                  <a:pt x="4948550" y="6035"/>
                </a:lnTo>
                <a:lnTo>
                  <a:pt x="4999422" y="6053"/>
                </a:lnTo>
                <a:lnTo>
                  <a:pt x="5049565" y="6064"/>
                </a:lnTo>
                <a:lnTo>
                  <a:pt x="5099926" y="6071"/>
                </a:lnTo>
                <a:lnTo>
                  <a:pt x="5150434" y="6076"/>
                </a:lnTo>
                <a:lnTo>
                  <a:pt x="5201040" y="6079"/>
                </a:lnTo>
                <a:lnTo>
                  <a:pt x="5252416" y="6081"/>
                </a:lnTo>
                <a:lnTo>
                  <a:pt x="5304304" y="6083"/>
                </a:lnTo>
                <a:lnTo>
                  <a:pt x="5356537" y="6084"/>
                </a:lnTo>
                <a:lnTo>
                  <a:pt x="5408995" y="6084"/>
                </a:lnTo>
                <a:lnTo>
                  <a:pt x="5461608" y="6085"/>
                </a:lnTo>
                <a:lnTo>
                  <a:pt x="5514322" y="6085"/>
                </a:lnTo>
                <a:lnTo>
                  <a:pt x="5567104" y="6791"/>
                </a:lnTo>
                <a:lnTo>
                  <a:pt x="5619930" y="7968"/>
                </a:lnTo>
                <a:lnTo>
                  <a:pt x="5672786" y="9457"/>
                </a:lnTo>
                <a:lnTo>
                  <a:pt x="5725663" y="10450"/>
                </a:lnTo>
                <a:lnTo>
                  <a:pt x="5778553" y="11112"/>
                </a:lnTo>
                <a:lnTo>
                  <a:pt x="5831453" y="11553"/>
                </a:lnTo>
                <a:lnTo>
                  <a:pt x="5885062" y="12553"/>
                </a:lnTo>
                <a:lnTo>
                  <a:pt x="5939149" y="13925"/>
                </a:lnTo>
                <a:lnTo>
                  <a:pt x="5993548" y="15546"/>
                </a:lnTo>
                <a:lnTo>
                  <a:pt x="6046749" y="16626"/>
                </a:lnTo>
                <a:lnTo>
                  <a:pt x="6099149" y="17345"/>
                </a:lnTo>
                <a:lnTo>
                  <a:pt x="6151015" y="17826"/>
                </a:lnTo>
                <a:lnTo>
                  <a:pt x="6203233" y="18851"/>
                </a:lnTo>
                <a:lnTo>
                  <a:pt x="6255683" y="20241"/>
                </a:lnTo>
                <a:lnTo>
                  <a:pt x="6308289" y="21873"/>
                </a:lnTo>
                <a:lnTo>
                  <a:pt x="6361704" y="23666"/>
                </a:lnTo>
                <a:lnTo>
                  <a:pt x="6415660" y="25567"/>
                </a:lnTo>
                <a:lnTo>
                  <a:pt x="6469972" y="27540"/>
                </a:lnTo>
                <a:lnTo>
                  <a:pt x="6523114" y="29561"/>
                </a:lnTo>
                <a:lnTo>
                  <a:pt x="6575477" y="31614"/>
                </a:lnTo>
                <a:lnTo>
                  <a:pt x="6627318" y="33687"/>
                </a:lnTo>
                <a:lnTo>
                  <a:pt x="6678812" y="36481"/>
                </a:lnTo>
                <a:lnTo>
                  <a:pt x="6730074" y="39755"/>
                </a:lnTo>
                <a:lnTo>
                  <a:pt x="6781182" y="43348"/>
                </a:lnTo>
                <a:lnTo>
                  <a:pt x="6831482" y="46450"/>
                </a:lnTo>
                <a:lnTo>
                  <a:pt x="6881244" y="49223"/>
                </a:lnTo>
                <a:lnTo>
                  <a:pt x="6930646" y="51777"/>
                </a:lnTo>
                <a:lnTo>
                  <a:pt x="6979103" y="54892"/>
                </a:lnTo>
                <a:lnTo>
                  <a:pt x="7026928" y="58379"/>
                </a:lnTo>
                <a:lnTo>
                  <a:pt x="7074336" y="62114"/>
                </a:lnTo>
                <a:lnTo>
                  <a:pt x="7121461" y="65311"/>
                </a:lnTo>
                <a:lnTo>
                  <a:pt x="7168403" y="68147"/>
                </a:lnTo>
                <a:lnTo>
                  <a:pt x="7215219" y="70743"/>
                </a:lnTo>
                <a:lnTo>
                  <a:pt x="7261244" y="73180"/>
                </a:lnTo>
                <a:lnTo>
                  <a:pt x="7306745" y="75509"/>
                </a:lnTo>
                <a:lnTo>
                  <a:pt x="7351896" y="77768"/>
                </a:lnTo>
                <a:lnTo>
                  <a:pt x="7396109" y="80686"/>
                </a:lnTo>
                <a:lnTo>
                  <a:pt x="7439693" y="84041"/>
                </a:lnTo>
                <a:lnTo>
                  <a:pt x="7482863" y="87690"/>
                </a:lnTo>
                <a:lnTo>
                  <a:pt x="7525752" y="90827"/>
                </a:lnTo>
                <a:lnTo>
                  <a:pt x="7568458" y="93624"/>
                </a:lnTo>
                <a:lnTo>
                  <a:pt x="7611039" y="96194"/>
                </a:lnTo>
                <a:lnTo>
                  <a:pt x="7652125" y="99319"/>
                </a:lnTo>
                <a:lnTo>
                  <a:pt x="7692217" y="102814"/>
                </a:lnTo>
                <a:lnTo>
                  <a:pt x="7731644" y="106555"/>
                </a:lnTo>
                <a:lnTo>
                  <a:pt x="7770630" y="109754"/>
                </a:lnTo>
                <a:lnTo>
                  <a:pt x="7809319" y="112593"/>
                </a:lnTo>
                <a:lnTo>
                  <a:pt x="7847813" y="115191"/>
                </a:lnTo>
                <a:lnTo>
                  <a:pt x="7884763" y="117628"/>
                </a:lnTo>
                <a:lnTo>
                  <a:pt x="7920688" y="119959"/>
                </a:lnTo>
                <a:lnTo>
                  <a:pt x="7955926" y="122218"/>
                </a:lnTo>
                <a:lnTo>
                  <a:pt x="7990705" y="124429"/>
                </a:lnTo>
                <a:lnTo>
                  <a:pt x="8025181" y="126609"/>
                </a:lnTo>
                <a:lnTo>
                  <a:pt x="8059455" y="128768"/>
                </a:lnTo>
                <a:lnTo>
                  <a:pt x="8090770" y="130913"/>
                </a:lnTo>
                <a:lnTo>
                  <a:pt x="8120114" y="133050"/>
                </a:lnTo>
                <a:lnTo>
                  <a:pt x="8148143" y="135178"/>
                </a:lnTo>
                <a:lnTo>
                  <a:pt x="8175294" y="137304"/>
                </a:lnTo>
                <a:lnTo>
                  <a:pt x="8201864" y="139425"/>
                </a:lnTo>
                <a:lnTo>
                  <a:pt x="8228041" y="141546"/>
                </a:lnTo>
                <a:lnTo>
                  <a:pt x="8253961" y="143664"/>
                </a:lnTo>
                <a:lnTo>
                  <a:pt x="8279708" y="145783"/>
                </a:lnTo>
                <a:lnTo>
                  <a:pt x="8305339" y="147899"/>
                </a:lnTo>
                <a:lnTo>
                  <a:pt x="8350750" y="150253"/>
                </a:lnTo>
                <a:lnTo>
                  <a:pt x="8393512" y="151299"/>
                </a:lnTo>
                <a:lnTo>
                  <a:pt x="8438385" y="151764"/>
                </a:lnTo>
                <a:lnTo>
                  <a:pt x="8483600" y="15213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0" name="SMARTInkShape-Group574"/>
          <p:cNvGrpSpPr/>
          <p:nvPr/>
        </p:nvGrpSpPr>
        <p:grpSpPr>
          <a:xfrm>
            <a:off x="128144" y="256578"/>
            <a:ext cx="1845556" cy="930873"/>
            <a:chOff x="128144" y="256578"/>
            <a:chExt cx="1845556" cy="930873"/>
          </a:xfrm>
        </p:grpSpPr>
        <p:sp>
          <p:nvSpPr>
            <p:cNvPr id="380" name="SMARTInkShape-2625"/>
            <p:cNvSpPr/>
            <p:nvPr>
              <p:custDataLst>
                <p:tags r:id="rId106"/>
              </p:custDataLst>
            </p:nvPr>
          </p:nvSpPr>
          <p:spPr>
            <a:xfrm>
              <a:off x="128144" y="381000"/>
              <a:ext cx="633857" cy="615003"/>
            </a:xfrm>
            <a:custGeom>
              <a:avLst/>
              <a:gdLst/>
              <a:ahLst/>
              <a:cxnLst/>
              <a:rect l="0" t="0" r="0" b="0"/>
              <a:pathLst>
                <a:path w="633857" h="615003">
                  <a:moveTo>
                    <a:pt x="11556" y="406400"/>
                  </a:moveTo>
                  <a:lnTo>
                    <a:pt x="11556" y="406400"/>
                  </a:lnTo>
                  <a:lnTo>
                    <a:pt x="8185" y="406400"/>
                  </a:lnTo>
                  <a:lnTo>
                    <a:pt x="4649" y="410163"/>
                  </a:lnTo>
                  <a:lnTo>
                    <a:pt x="2718" y="413142"/>
                  </a:lnTo>
                  <a:lnTo>
                    <a:pt x="0" y="427448"/>
                  </a:lnTo>
                  <a:lnTo>
                    <a:pt x="13262" y="474660"/>
                  </a:lnTo>
                  <a:lnTo>
                    <a:pt x="42336" y="520909"/>
                  </a:lnTo>
                  <a:lnTo>
                    <a:pt x="78288" y="565897"/>
                  </a:lnTo>
                  <a:lnTo>
                    <a:pt x="112932" y="599164"/>
                  </a:lnTo>
                  <a:lnTo>
                    <a:pt x="146721" y="614347"/>
                  </a:lnTo>
                  <a:lnTo>
                    <a:pt x="167350" y="615002"/>
                  </a:lnTo>
                  <a:lnTo>
                    <a:pt x="185925" y="609884"/>
                  </a:lnTo>
                  <a:lnTo>
                    <a:pt x="212956" y="593692"/>
                  </a:lnTo>
                  <a:lnTo>
                    <a:pt x="253337" y="553567"/>
                  </a:lnTo>
                  <a:lnTo>
                    <a:pt x="284748" y="510918"/>
                  </a:lnTo>
                  <a:lnTo>
                    <a:pt x="306541" y="477547"/>
                  </a:lnTo>
                  <a:lnTo>
                    <a:pt x="330338" y="439197"/>
                  </a:lnTo>
                  <a:lnTo>
                    <a:pt x="358789" y="396752"/>
                  </a:lnTo>
                  <a:lnTo>
                    <a:pt x="387426" y="355545"/>
                  </a:lnTo>
                  <a:lnTo>
                    <a:pt x="418709" y="308547"/>
                  </a:lnTo>
                  <a:lnTo>
                    <a:pt x="442403" y="267810"/>
                  </a:lnTo>
                  <a:lnTo>
                    <a:pt x="466984" y="228929"/>
                  </a:lnTo>
                  <a:lnTo>
                    <a:pt x="492847" y="190597"/>
                  </a:lnTo>
                  <a:lnTo>
                    <a:pt x="521834" y="151723"/>
                  </a:lnTo>
                  <a:lnTo>
                    <a:pt x="548610" y="110650"/>
                  </a:lnTo>
                  <a:lnTo>
                    <a:pt x="584823" y="64451"/>
                  </a:lnTo>
                  <a:lnTo>
                    <a:pt x="6338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2626"/>
            <p:cNvSpPr/>
            <p:nvPr>
              <p:custDataLst>
                <p:tags r:id="rId107"/>
              </p:custDataLst>
            </p:nvPr>
          </p:nvSpPr>
          <p:spPr>
            <a:xfrm>
              <a:off x="930766" y="661283"/>
              <a:ext cx="53475" cy="381555"/>
            </a:xfrm>
            <a:custGeom>
              <a:avLst/>
              <a:gdLst/>
              <a:ahLst/>
              <a:cxnLst/>
              <a:rect l="0" t="0" r="0" b="0"/>
              <a:pathLst>
                <a:path w="53475" h="381555">
                  <a:moveTo>
                    <a:pt x="47134" y="5467"/>
                  </a:moveTo>
                  <a:lnTo>
                    <a:pt x="47134" y="5467"/>
                  </a:lnTo>
                  <a:lnTo>
                    <a:pt x="52601" y="0"/>
                  </a:lnTo>
                  <a:lnTo>
                    <a:pt x="53222" y="6120"/>
                  </a:lnTo>
                  <a:lnTo>
                    <a:pt x="53450" y="41197"/>
                  </a:lnTo>
                  <a:lnTo>
                    <a:pt x="53474" y="86609"/>
                  </a:lnTo>
                  <a:lnTo>
                    <a:pt x="52068" y="121963"/>
                  </a:lnTo>
                  <a:lnTo>
                    <a:pt x="46740" y="158843"/>
                  </a:lnTo>
                  <a:lnTo>
                    <a:pt x="39178" y="201822"/>
                  </a:lnTo>
                  <a:lnTo>
                    <a:pt x="32779" y="233141"/>
                  </a:lnTo>
                  <a:lnTo>
                    <a:pt x="25007" y="277067"/>
                  </a:lnTo>
                  <a:lnTo>
                    <a:pt x="18941" y="313600"/>
                  </a:lnTo>
                  <a:lnTo>
                    <a:pt x="10088" y="351942"/>
                  </a:lnTo>
                  <a:lnTo>
                    <a:pt x="2996" y="376237"/>
                  </a:lnTo>
                  <a:lnTo>
                    <a:pt x="0" y="381215"/>
                  </a:lnTo>
                  <a:lnTo>
                    <a:pt x="189" y="381554"/>
                  </a:lnTo>
                  <a:lnTo>
                    <a:pt x="1021" y="381075"/>
                  </a:lnTo>
                  <a:lnTo>
                    <a:pt x="9034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2627"/>
            <p:cNvSpPr/>
            <p:nvPr>
              <p:custDataLst>
                <p:tags r:id="rId108"/>
              </p:custDataLst>
            </p:nvPr>
          </p:nvSpPr>
          <p:spPr>
            <a:xfrm>
              <a:off x="955479" y="590550"/>
              <a:ext cx="289122" cy="120651"/>
            </a:xfrm>
            <a:custGeom>
              <a:avLst/>
              <a:gdLst/>
              <a:ahLst/>
              <a:cxnLst/>
              <a:rect l="0" t="0" r="0" b="0"/>
              <a:pathLst>
                <a:path w="289122" h="120651">
                  <a:moveTo>
                    <a:pt x="3371" y="120650"/>
                  </a:moveTo>
                  <a:lnTo>
                    <a:pt x="3371" y="120650"/>
                  </a:lnTo>
                  <a:lnTo>
                    <a:pt x="3371" y="117279"/>
                  </a:lnTo>
                  <a:lnTo>
                    <a:pt x="0" y="108441"/>
                  </a:lnTo>
                  <a:lnTo>
                    <a:pt x="418" y="105455"/>
                  </a:lnTo>
                  <a:lnTo>
                    <a:pt x="2108" y="102759"/>
                  </a:lnTo>
                  <a:lnTo>
                    <a:pt x="42532" y="74642"/>
                  </a:lnTo>
                  <a:lnTo>
                    <a:pt x="80068" y="54856"/>
                  </a:lnTo>
                  <a:lnTo>
                    <a:pt x="121660" y="38126"/>
                  </a:lnTo>
                  <a:lnTo>
                    <a:pt x="163538" y="23918"/>
                  </a:lnTo>
                  <a:lnTo>
                    <a:pt x="197323" y="15099"/>
                  </a:lnTo>
                  <a:lnTo>
                    <a:pt x="231624" y="8357"/>
                  </a:lnTo>
                  <a:lnTo>
                    <a:pt x="289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2628"/>
            <p:cNvSpPr/>
            <p:nvPr>
              <p:custDataLst>
                <p:tags r:id="rId109"/>
              </p:custDataLst>
            </p:nvPr>
          </p:nvSpPr>
          <p:spPr>
            <a:xfrm>
              <a:off x="947915" y="812800"/>
              <a:ext cx="245886" cy="40504"/>
            </a:xfrm>
            <a:custGeom>
              <a:avLst/>
              <a:gdLst/>
              <a:ahLst/>
              <a:cxnLst/>
              <a:rect l="0" t="0" r="0" b="0"/>
              <a:pathLst>
                <a:path w="245886" h="40504">
                  <a:moveTo>
                    <a:pt x="10935" y="12700"/>
                  </a:moveTo>
                  <a:lnTo>
                    <a:pt x="10935" y="12700"/>
                  </a:lnTo>
                  <a:lnTo>
                    <a:pt x="883" y="29659"/>
                  </a:lnTo>
                  <a:lnTo>
                    <a:pt x="0" y="32473"/>
                  </a:lnTo>
                  <a:lnTo>
                    <a:pt x="117" y="35054"/>
                  </a:lnTo>
                  <a:lnTo>
                    <a:pt x="2129" y="39804"/>
                  </a:lnTo>
                  <a:lnTo>
                    <a:pt x="14782" y="40503"/>
                  </a:lnTo>
                  <a:lnTo>
                    <a:pt x="60770" y="31833"/>
                  </a:lnTo>
                  <a:lnTo>
                    <a:pt x="105733" y="20896"/>
                  </a:lnTo>
                  <a:lnTo>
                    <a:pt x="151442" y="11287"/>
                  </a:lnTo>
                  <a:lnTo>
                    <a:pt x="189993" y="7107"/>
                  </a:lnTo>
                  <a:lnTo>
                    <a:pt x="245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2629"/>
            <p:cNvSpPr/>
            <p:nvPr>
              <p:custDataLst>
                <p:tags r:id="rId110"/>
              </p:custDataLst>
            </p:nvPr>
          </p:nvSpPr>
          <p:spPr>
            <a:xfrm>
              <a:off x="1123950" y="984250"/>
              <a:ext cx="114301" cy="171451"/>
            </a:xfrm>
            <a:custGeom>
              <a:avLst/>
              <a:gdLst/>
              <a:ahLst/>
              <a:cxnLst/>
              <a:rect l="0" t="0" r="0" b="0"/>
              <a:pathLst>
                <a:path w="114301" h="1714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775" y="16606"/>
                  </a:lnTo>
                  <a:lnTo>
                    <a:pt x="30507" y="55077"/>
                  </a:lnTo>
                  <a:lnTo>
                    <a:pt x="63336" y="101048"/>
                  </a:lnTo>
                  <a:lnTo>
                    <a:pt x="93635" y="146529"/>
                  </a:lnTo>
                  <a:lnTo>
                    <a:pt x="1143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2630"/>
            <p:cNvSpPr/>
            <p:nvPr>
              <p:custDataLst>
                <p:tags r:id="rId111"/>
              </p:custDataLst>
            </p:nvPr>
          </p:nvSpPr>
          <p:spPr>
            <a:xfrm>
              <a:off x="1111250" y="1005065"/>
              <a:ext cx="171451" cy="182386"/>
            </a:xfrm>
            <a:custGeom>
              <a:avLst/>
              <a:gdLst/>
              <a:ahLst/>
              <a:cxnLst/>
              <a:rect l="0" t="0" r="0" b="0"/>
              <a:pathLst>
                <a:path w="171451" h="182386">
                  <a:moveTo>
                    <a:pt x="171450" y="10935"/>
                  </a:moveTo>
                  <a:lnTo>
                    <a:pt x="171450" y="10935"/>
                  </a:lnTo>
                  <a:lnTo>
                    <a:pt x="171450" y="4193"/>
                  </a:lnTo>
                  <a:lnTo>
                    <a:pt x="170744" y="2207"/>
                  </a:lnTo>
                  <a:lnTo>
                    <a:pt x="169568" y="883"/>
                  </a:lnTo>
                  <a:lnTo>
                    <a:pt x="168079" y="0"/>
                  </a:lnTo>
                  <a:lnTo>
                    <a:pt x="160780" y="2782"/>
                  </a:lnTo>
                  <a:lnTo>
                    <a:pt x="138846" y="19438"/>
                  </a:lnTo>
                  <a:lnTo>
                    <a:pt x="94824" y="62211"/>
                  </a:lnTo>
                  <a:lnTo>
                    <a:pt x="53305" y="103687"/>
                  </a:lnTo>
                  <a:lnTo>
                    <a:pt x="15373" y="144984"/>
                  </a:lnTo>
                  <a:lnTo>
                    <a:pt x="0" y="182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2631"/>
            <p:cNvSpPr/>
            <p:nvPr>
              <p:custDataLst>
                <p:tags r:id="rId112"/>
              </p:custDataLst>
            </p:nvPr>
          </p:nvSpPr>
          <p:spPr>
            <a:xfrm>
              <a:off x="1437104" y="639255"/>
              <a:ext cx="117764" cy="351346"/>
            </a:xfrm>
            <a:custGeom>
              <a:avLst/>
              <a:gdLst/>
              <a:ahLst/>
              <a:cxnLst/>
              <a:rect l="0" t="0" r="0" b="0"/>
              <a:pathLst>
                <a:path w="117764" h="351346">
                  <a:moveTo>
                    <a:pt x="112296" y="71945"/>
                  </a:moveTo>
                  <a:lnTo>
                    <a:pt x="112296" y="71945"/>
                  </a:lnTo>
                  <a:lnTo>
                    <a:pt x="117763" y="37866"/>
                  </a:lnTo>
                  <a:lnTo>
                    <a:pt x="113402" y="7724"/>
                  </a:lnTo>
                  <a:lnTo>
                    <a:pt x="109730" y="1069"/>
                  </a:lnTo>
                  <a:lnTo>
                    <a:pt x="106352" y="0"/>
                  </a:lnTo>
                  <a:lnTo>
                    <a:pt x="96954" y="693"/>
                  </a:lnTo>
                  <a:lnTo>
                    <a:pt x="83840" y="12761"/>
                  </a:lnTo>
                  <a:lnTo>
                    <a:pt x="52426" y="58373"/>
                  </a:lnTo>
                  <a:lnTo>
                    <a:pt x="34193" y="93716"/>
                  </a:lnTo>
                  <a:lnTo>
                    <a:pt x="16482" y="140014"/>
                  </a:lnTo>
                  <a:lnTo>
                    <a:pt x="7858" y="177457"/>
                  </a:lnTo>
                  <a:lnTo>
                    <a:pt x="2379" y="213384"/>
                  </a:lnTo>
                  <a:lnTo>
                    <a:pt x="0" y="252298"/>
                  </a:lnTo>
                  <a:lnTo>
                    <a:pt x="5567" y="295500"/>
                  </a:lnTo>
                  <a:lnTo>
                    <a:pt x="22739" y="325313"/>
                  </a:lnTo>
                  <a:lnTo>
                    <a:pt x="32746" y="335777"/>
                  </a:lnTo>
                  <a:lnTo>
                    <a:pt x="74196" y="351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2632"/>
            <p:cNvSpPr/>
            <p:nvPr>
              <p:custDataLst>
                <p:tags r:id="rId113"/>
              </p:custDataLst>
            </p:nvPr>
          </p:nvSpPr>
          <p:spPr>
            <a:xfrm>
              <a:off x="1572820" y="713892"/>
              <a:ext cx="245101" cy="213209"/>
            </a:xfrm>
            <a:custGeom>
              <a:avLst/>
              <a:gdLst/>
              <a:ahLst/>
              <a:cxnLst/>
              <a:rect l="0" t="0" r="0" b="0"/>
              <a:pathLst>
                <a:path w="245101" h="213209">
                  <a:moveTo>
                    <a:pt x="236930" y="3658"/>
                  </a:moveTo>
                  <a:lnTo>
                    <a:pt x="236930" y="3658"/>
                  </a:lnTo>
                  <a:lnTo>
                    <a:pt x="243672" y="287"/>
                  </a:lnTo>
                  <a:lnTo>
                    <a:pt x="244952" y="0"/>
                  </a:lnTo>
                  <a:lnTo>
                    <a:pt x="245100" y="514"/>
                  </a:lnTo>
                  <a:lnTo>
                    <a:pt x="241972" y="4377"/>
                  </a:lnTo>
                  <a:lnTo>
                    <a:pt x="213501" y="43473"/>
                  </a:lnTo>
                  <a:lnTo>
                    <a:pt x="193064" y="80366"/>
                  </a:lnTo>
                  <a:lnTo>
                    <a:pt x="163537" y="127936"/>
                  </a:lnTo>
                  <a:lnTo>
                    <a:pt x="127982" y="165560"/>
                  </a:lnTo>
                  <a:lnTo>
                    <a:pt x="101795" y="183489"/>
                  </a:lnTo>
                  <a:lnTo>
                    <a:pt x="66048" y="190997"/>
                  </a:lnTo>
                  <a:lnTo>
                    <a:pt x="44096" y="187109"/>
                  </a:lnTo>
                  <a:lnTo>
                    <a:pt x="34291" y="183108"/>
                  </a:lnTo>
                  <a:lnTo>
                    <a:pt x="17751" y="169256"/>
                  </a:lnTo>
                  <a:lnTo>
                    <a:pt x="5462" y="152752"/>
                  </a:lnTo>
                  <a:lnTo>
                    <a:pt x="0" y="138361"/>
                  </a:lnTo>
                  <a:lnTo>
                    <a:pt x="1365" y="132971"/>
                  </a:lnTo>
                  <a:lnTo>
                    <a:pt x="5098" y="128672"/>
                  </a:lnTo>
                  <a:lnTo>
                    <a:pt x="10409" y="125101"/>
                  </a:lnTo>
                  <a:lnTo>
                    <a:pt x="31361" y="124895"/>
                  </a:lnTo>
                  <a:lnTo>
                    <a:pt x="73010" y="132714"/>
                  </a:lnTo>
                  <a:lnTo>
                    <a:pt x="101282" y="142155"/>
                  </a:lnTo>
                  <a:lnTo>
                    <a:pt x="148282" y="171316"/>
                  </a:lnTo>
                  <a:lnTo>
                    <a:pt x="211530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2633"/>
            <p:cNvSpPr/>
            <p:nvPr>
              <p:custDataLst>
                <p:tags r:id="rId114"/>
              </p:custDataLst>
            </p:nvPr>
          </p:nvSpPr>
          <p:spPr>
            <a:xfrm>
              <a:off x="1879600" y="660008"/>
              <a:ext cx="94100" cy="305193"/>
            </a:xfrm>
            <a:custGeom>
              <a:avLst/>
              <a:gdLst/>
              <a:ahLst/>
              <a:cxnLst/>
              <a:rect l="0" t="0" r="0" b="0"/>
              <a:pathLst>
                <a:path w="94100" h="305193">
                  <a:moveTo>
                    <a:pt x="31750" y="6742"/>
                  </a:moveTo>
                  <a:lnTo>
                    <a:pt x="31750" y="6742"/>
                  </a:lnTo>
                  <a:lnTo>
                    <a:pt x="41863" y="0"/>
                  </a:lnTo>
                  <a:lnTo>
                    <a:pt x="46959" y="131"/>
                  </a:lnTo>
                  <a:lnTo>
                    <a:pt x="58265" y="5920"/>
                  </a:lnTo>
                  <a:lnTo>
                    <a:pt x="73159" y="24451"/>
                  </a:lnTo>
                  <a:lnTo>
                    <a:pt x="89423" y="69089"/>
                  </a:lnTo>
                  <a:lnTo>
                    <a:pt x="94099" y="114804"/>
                  </a:lnTo>
                  <a:lnTo>
                    <a:pt x="91146" y="155412"/>
                  </a:lnTo>
                  <a:lnTo>
                    <a:pt x="79453" y="197313"/>
                  </a:lnTo>
                  <a:lnTo>
                    <a:pt x="58819" y="244300"/>
                  </a:lnTo>
                  <a:lnTo>
                    <a:pt x="0" y="305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2634"/>
            <p:cNvSpPr/>
            <p:nvPr>
              <p:custDataLst>
                <p:tags r:id="rId115"/>
              </p:custDataLst>
            </p:nvPr>
          </p:nvSpPr>
          <p:spPr>
            <a:xfrm>
              <a:off x="1233498" y="256578"/>
              <a:ext cx="157153" cy="160918"/>
            </a:xfrm>
            <a:custGeom>
              <a:avLst/>
              <a:gdLst/>
              <a:ahLst/>
              <a:cxnLst/>
              <a:rect l="0" t="0" r="0" b="0"/>
              <a:pathLst>
                <a:path w="157153" h="160918">
                  <a:moveTo>
                    <a:pt x="49202" y="86322"/>
                  </a:moveTo>
                  <a:lnTo>
                    <a:pt x="49202" y="86322"/>
                  </a:lnTo>
                  <a:lnTo>
                    <a:pt x="49202" y="73961"/>
                  </a:lnTo>
                  <a:lnTo>
                    <a:pt x="49202" y="80464"/>
                  </a:lnTo>
                  <a:lnTo>
                    <a:pt x="42460" y="104812"/>
                  </a:lnTo>
                  <a:lnTo>
                    <a:pt x="15301" y="143825"/>
                  </a:lnTo>
                  <a:lnTo>
                    <a:pt x="9440" y="151390"/>
                  </a:lnTo>
                  <a:lnTo>
                    <a:pt x="5436" y="158910"/>
                  </a:lnTo>
                  <a:lnTo>
                    <a:pt x="1998" y="160917"/>
                  </a:lnTo>
                  <a:lnTo>
                    <a:pt x="0" y="150520"/>
                  </a:lnTo>
                  <a:lnTo>
                    <a:pt x="523" y="131788"/>
                  </a:lnTo>
                  <a:lnTo>
                    <a:pt x="10476" y="89031"/>
                  </a:lnTo>
                  <a:lnTo>
                    <a:pt x="16468" y="70593"/>
                  </a:lnTo>
                  <a:lnTo>
                    <a:pt x="42051" y="24007"/>
                  </a:lnTo>
                  <a:lnTo>
                    <a:pt x="48140" y="14882"/>
                  </a:lnTo>
                  <a:lnTo>
                    <a:pt x="57902" y="6123"/>
                  </a:lnTo>
                  <a:lnTo>
                    <a:pt x="73059" y="1289"/>
                  </a:lnTo>
                  <a:lnTo>
                    <a:pt x="82040" y="0"/>
                  </a:lnTo>
                  <a:lnTo>
                    <a:pt x="90144" y="1963"/>
                  </a:lnTo>
                  <a:lnTo>
                    <a:pt x="104793" y="11670"/>
                  </a:lnTo>
                  <a:lnTo>
                    <a:pt x="137897" y="50865"/>
                  </a:lnTo>
                  <a:lnTo>
                    <a:pt x="157152" y="79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3" name="SMARTInkShape-Group575"/>
          <p:cNvGrpSpPr/>
          <p:nvPr/>
        </p:nvGrpSpPr>
        <p:grpSpPr>
          <a:xfrm>
            <a:off x="2209800" y="806450"/>
            <a:ext cx="222251" cy="125236"/>
            <a:chOff x="2209800" y="806450"/>
            <a:chExt cx="222251" cy="125236"/>
          </a:xfrm>
        </p:grpSpPr>
        <p:sp>
          <p:nvSpPr>
            <p:cNvPr id="391" name="SMARTInkShape-2635"/>
            <p:cNvSpPr/>
            <p:nvPr>
              <p:custDataLst>
                <p:tags r:id="rId104"/>
              </p:custDataLst>
            </p:nvPr>
          </p:nvSpPr>
          <p:spPr>
            <a:xfrm>
              <a:off x="2209800" y="80645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6" y="4364"/>
                  </a:lnTo>
                  <a:lnTo>
                    <a:pt x="1881" y="5026"/>
                  </a:lnTo>
                  <a:lnTo>
                    <a:pt x="8789" y="5958"/>
                  </a:lnTo>
                  <a:lnTo>
                    <a:pt x="48116" y="1934"/>
                  </a:lnTo>
                  <a:lnTo>
                    <a:pt x="90330" y="382"/>
                  </a:lnTo>
                  <a:lnTo>
                    <a:pt x="129791" y="75"/>
                  </a:lnTo>
                  <a:lnTo>
                    <a:pt x="1778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2636"/>
            <p:cNvSpPr/>
            <p:nvPr>
              <p:custDataLst>
                <p:tags r:id="rId105"/>
              </p:custDataLst>
            </p:nvPr>
          </p:nvSpPr>
          <p:spPr>
            <a:xfrm>
              <a:off x="2272333" y="901700"/>
              <a:ext cx="159718" cy="29986"/>
            </a:xfrm>
            <a:custGeom>
              <a:avLst/>
              <a:gdLst/>
              <a:ahLst/>
              <a:cxnLst/>
              <a:rect l="0" t="0" r="0" b="0"/>
              <a:pathLst>
                <a:path w="159718" h="29986">
                  <a:moveTo>
                    <a:pt x="7317" y="19050"/>
                  </a:moveTo>
                  <a:lnTo>
                    <a:pt x="7317" y="19050"/>
                  </a:lnTo>
                  <a:lnTo>
                    <a:pt x="575" y="25792"/>
                  </a:lnTo>
                  <a:lnTo>
                    <a:pt x="0" y="27778"/>
                  </a:lnTo>
                  <a:lnTo>
                    <a:pt x="1028" y="29102"/>
                  </a:lnTo>
                  <a:lnTo>
                    <a:pt x="3124" y="29985"/>
                  </a:lnTo>
                  <a:lnTo>
                    <a:pt x="40039" y="24610"/>
                  </a:lnTo>
                  <a:lnTo>
                    <a:pt x="83317" y="20148"/>
                  </a:lnTo>
                  <a:lnTo>
                    <a:pt x="159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2" name="SMARTInkShape-Group576"/>
          <p:cNvGrpSpPr/>
          <p:nvPr/>
        </p:nvGrpSpPr>
        <p:grpSpPr>
          <a:xfrm>
            <a:off x="3072561" y="527050"/>
            <a:ext cx="999395" cy="488951"/>
            <a:chOff x="3072561" y="527050"/>
            <a:chExt cx="999395" cy="488951"/>
          </a:xfrm>
        </p:grpSpPr>
        <p:sp>
          <p:nvSpPr>
            <p:cNvPr id="394" name="SMARTInkShape-2637"/>
            <p:cNvSpPr/>
            <p:nvPr>
              <p:custDataLst>
                <p:tags r:id="rId96"/>
              </p:custDataLst>
            </p:nvPr>
          </p:nvSpPr>
          <p:spPr>
            <a:xfrm>
              <a:off x="3683304" y="826644"/>
              <a:ext cx="163751" cy="170307"/>
            </a:xfrm>
            <a:custGeom>
              <a:avLst/>
              <a:gdLst/>
              <a:ahLst/>
              <a:cxnLst/>
              <a:rect l="0" t="0" r="0" b="0"/>
              <a:pathLst>
                <a:path w="163751" h="170307">
                  <a:moveTo>
                    <a:pt x="139396" y="11556"/>
                  </a:moveTo>
                  <a:lnTo>
                    <a:pt x="139396" y="11556"/>
                  </a:lnTo>
                  <a:lnTo>
                    <a:pt x="156852" y="6486"/>
                  </a:lnTo>
                  <a:lnTo>
                    <a:pt x="163750" y="0"/>
                  </a:lnTo>
                  <a:lnTo>
                    <a:pt x="117238" y="37578"/>
                  </a:lnTo>
                  <a:lnTo>
                    <a:pt x="74084" y="68369"/>
                  </a:lnTo>
                  <a:lnTo>
                    <a:pt x="31974" y="87990"/>
                  </a:lnTo>
                  <a:lnTo>
                    <a:pt x="4426" y="104736"/>
                  </a:lnTo>
                  <a:lnTo>
                    <a:pt x="1438" y="108248"/>
                  </a:lnTo>
                  <a:lnTo>
                    <a:pt x="151" y="111295"/>
                  </a:lnTo>
                  <a:lnTo>
                    <a:pt x="0" y="114032"/>
                  </a:lnTo>
                  <a:lnTo>
                    <a:pt x="5475" y="120836"/>
                  </a:lnTo>
                  <a:lnTo>
                    <a:pt x="14964" y="127858"/>
                  </a:lnTo>
                  <a:lnTo>
                    <a:pt x="61566" y="147663"/>
                  </a:lnTo>
                  <a:lnTo>
                    <a:pt x="133046" y="170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2638"/>
            <p:cNvSpPr/>
            <p:nvPr>
              <p:custDataLst>
                <p:tags r:id="rId97"/>
              </p:custDataLst>
            </p:nvPr>
          </p:nvSpPr>
          <p:spPr>
            <a:xfrm>
              <a:off x="3922032" y="820033"/>
              <a:ext cx="149924" cy="189618"/>
            </a:xfrm>
            <a:custGeom>
              <a:avLst/>
              <a:gdLst/>
              <a:ahLst/>
              <a:cxnLst/>
              <a:rect l="0" t="0" r="0" b="0"/>
              <a:pathLst>
                <a:path w="149924" h="189618">
                  <a:moveTo>
                    <a:pt x="135618" y="5467"/>
                  </a:moveTo>
                  <a:lnTo>
                    <a:pt x="135618" y="5467"/>
                  </a:lnTo>
                  <a:lnTo>
                    <a:pt x="147551" y="441"/>
                  </a:lnTo>
                  <a:lnTo>
                    <a:pt x="149923" y="0"/>
                  </a:lnTo>
                  <a:lnTo>
                    <a:pt x="145033" y="3272"/>
                  </a:lnTo>
                  <a:lnTo>
                    <a:pt x="139778" y="6121"/>
                  </a:lnTo>
                  <a:lnTo>
                    <a:pt x="132058" y="16811"/>
                  </a:lnTo>
                  <a:lnTo>
                    <a:pt x="113277" y="55514"/>
                  </a:lnTo>
                  <a:lnTo>
                    <a:pt x="82543" y="101336"/>
                  </a:lnTo>
                  <a:lnTo>
                    <a:pt x="50882" y="133096"/>
                  </a:lnTo>
                  <a:lnTo>
                    <a:pt x="33370" y="141277"/>
                  </a:lnTo>
                  <a:lnTo>
                    <a:pt x="21030" y="143438"/>
                  </a:lnTo>
                  <a:lnTo>
                    <a:pt x="12253" y="142517"/>
                  </a:lnTo>
                  <a:lnTo>
                    <a:pt x="8925" y="141284"/>
                  </a:lnTo>
                  <a:lnTo>
                    <a:pt x="3345" y="134269"/>
                  </a:lnTo>
                  <a:lnTo>
                    <a:pt x="869" y="129435"/>
                  </a:lnTo>
                  <a:lnTo>
                    <a:pt x="0" y="120301"/>
                  </a:lnTo>
                  <a:lnTo>
                    <a:pt x="756" y="115890"/>
                  </a:lnTo>
                  <a:lnTo>
                    <a:pt x="3377" y="112243"/>
                  </a:lnTo>
                  <a:lnTo>
                    <a:pt x="11933" y="106310"/>
                  </a:lnTo>
                  <a:lnTo>
                    <a:pt x="35392" y="102374"/>
                  </a:lnTo>
                  <a:lnTo>
                    <a:pt x="68057" y="111321"/>
                  </a:lnTo>
                  <a:lnTo>
                    <a:pt x="94433" y="130748"/>
                  </a:lnTo>
                  <a:lnTo>
                    <a:pt x="131648" y="168088"/>
                  </a:lnTo>
                  <a:lnTo>
                    <a:pt x="141968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2639"/>
            <p:cNvSpPr/>
            <p:nvPr>
              <p:custDataLst>
                <p:tags r:id="rId98"/>
              </p:custDataLst>
            </p:nvPr>
          </p:nvSpPr>
          <p:spPr>
            <a:xfrm>
              <a:off x="3206750" y="527050"/>
              <a:ext cx="9647" cy="298451"/>
            </a:xfrm>
            <a:custGeom>
              <a:avLst/>
              <a:gdLst/>
              <a:ahLst/>
              <a:cxnLst/>
              <a:rect l="0" t="0" r="0" b="0"/>
              <a:pathLst>
                <a:path w="9647" h="2984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986" y="3658"/>
                  </a:lnTo>
                  <a:lnTo>
                    <a:pt x="1324" y="3145"/>
                  </a:lnTo>
                  <a:lnTo>
                    <a:pt x="883" y="2096"/>
                  </a:lnTo>
                  <a:lnTo>
                    <a:pt x="588" y="2103"/>
                  </a:lnTo>
                  <a:lnTo>
                    <a:pt x="261" y="3992"/>
                  </a:lnTo>
                  <a:lnTo>
                    <a:pt x="880" y="4073"/>
                  </a:lnTo>
                  <a:lnTo>
                    <a:pt x="3449" y="2280"/>
                  </a:lnTo>
                  <a:lnTo>
                    <a:pt x="4416" y="2226"/>
                  </a:lnTo>
                  <a:lnTo>
                    <a:pt x="5061" y="2895"/>
                  </a:lnTo>
                  <a:lnTo>
                    <a:pt x="5490" y="4047"/>
                  </a:lnTo>
                  <a:lnTo>
                    <a:pt x="9646" y="44050"/>
                  </a:lnTo>
                  <a:lnTo>
                    <a:pt x="8424" y="85803"/>
                  </a:lnTo>
                  <a:lnTo>
                    <a:pt x="6965" y="132824"/>
                  </a:lnTo>
                  <a:lnTo>
                    <a:pt x="3161" y="172392"/>
                  </a:lnTo>
                  <a:lnTo>
                    <a:pt x="937" y="213200"/>
                  </a:lnTo>
                  <a:lnTo>
                    <a:pt x="278" y="253200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2640"/>
            <p:cNvSpPr/>
            <p:nvPr>
              <p:custDataLst>
                <p:tags r:id="rId99"/>
              </p:custDataLst>
            </p:nvPr>
          </p:nvSpPr>
          <p:spPr>
            <a:xfrm>
              <a:off x="3072561" y="533400"/>
              <a:ext cx="223090" cy="69851"/>
            </a:xfrm>
            <a:custGeom>
              <a:avLst/>
              <a:gdLst/>
              <a:ahLst/>
              <a:cxnLst/>
              <a:rect l="0" t="0" r="0" b="0"/>
              <a:pathLst>
                <a:path w="223090" h="69851">
                  <a:moveTo>
                    <a:pt x="32589" y="69850"/>
                  </a:moveTo>
                  <a:lnTo>
                    <a:pt x="32589" y="69850"/>
                  </a:lnTo>
                  <a:lnTo>
                    <a:pt x="21744" y="69144"/>
                  </a:lnTo>
                  <a:lnTo>
                    <a:pt x="7269" y="64780"/>
                  </a:lnTo>
                  <a:lnTo>
                    <a:pt x="639" y="61012"/>
                  </a:lnTo>
                  <a:lnTo>
                    <a:pt x="0" y="59019"/>
                  </a:lnTo>
                  <a:lnTo>
                    <a:pt x="986" y="56985"/>
                  </a:lnTo>
                  <a:lnTo>
                    <a:pt x="3054" y="54923"/>
                  </a:lnTo>
                  <a:lnTo>
                    <a:pt x="46827" y="37528"/>
                  </a:lnTo>
                  <a:lnTo>
                    <a:pt x="92076" y="25230"/>
                  </a:lnTo>
                  <a:lnTo>
                    <a:pt x="124644" y="16858"/>
                  </a:lnTo>
                  <a:lnTo>
                    <a:pt x="171186" y="5622"/>
                  </a:lnTo>
                  <a:lnTo>
                    <a:pt x="2230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2641"/>
            <p:cNvSpPr/>
            <p:nvPr>
              <p:custDataLst>
                <p:tags r:id="rId100"/>
              </p:custDataLst>
            </p:nvPr>
          </p:nvSpPr>
          <p:spPr>
            <a:xfrm>
              <a:off x="3087865" y="831850"/>
              <a:ext cx="214136" cy="62455"/>
            </a:xfrm>
            <a:custGeom>
              <a:avLst/>
              <a:gdLst/>
              <a:ahLst/>
              <a:cxnLst/>
              <a:rect l="0" t="0" r="0" b="0"/>
              <a:pathLst>
                <a:path w="214136" h="62455">
                  <a:moveTo>
                    <a:pt x="10935" y="38100"/>
                  </a:moveTo>
                  <a:lnTo>
                    <a:pt x="10935" y="38100"/>
                  </a:lnTo>
                  <a:lnTo>
                    <a:pt x="0" y="59969"/>
                  </a:lnTo>
                  <a:lnTo>
                    <a:pt x="823" y="61146"/>
                  </a:lnTo>
                  <a:lnTo>
                    <a:pt x="5500" y="62454"/>
                  </a:lnTo>
                  <a:lnTo>
                    <a:pt x="45348" y="49496"/>
                  </a:lnTo>
                  <a:lnTo>
                    <a:pt x="85023" y="40379"/>
                  </a:lnTo>
                  <a:lnTo>
                    <a:pt x="122571" y="29054"/>
                  </a:lnTo>
                  <a:lnTo>
                    <a:pt x="169130" y="16762"/>
                  </a:lnTo>
                  <a:lnTo>
                    <a:pt x="214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2642"/>
            <p:cNvSpPr/>
            <p:nvPr>
              <p:custDataLst>
                <p:tags r:id="rId101"/>
              </p:custDataLst>
            </p:nvPr>
          </p:nvSpPr>
          <p:spPr>
            <a:xfrm>
              <a:off x="3384550" y="812800"/>
              <a:ext cx="120651" cy="139701"/>
            </a:xfrm>
            <a:custGeom>
              <a:avLst/>
              <a:gdLst/>
              <a:ahLst/>
              <a:cxnLst/>
              <a:rect l="0" t="0" r="0" b="0"/>
              <a:pathLst>
                <a:path w="120651" h="139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1066" y="42672"/>
                  </a:lnTo>
                  <a:lnTo>
                    <a:pt x="78842" y="88285"/>
                  </a:lnTo>
                  <a:lnTo>
                    <a:pt x="1206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2643"/>
            <p:cNvSpPr/>
            <p:nvPr>
              <p:custDataLst>
                <p:tags r:id="rId102"/>
              </p:custDataLst>
            </p:nvPr>
          </p:nvSpPr>
          <p:spPr>
            <a:xfrm>
              <a:off x="3409950" y="795417"/>
              <a:ext cx="120651" cy="188834"/>
            </a:xfrm>
            <a:custGeom>
              <a:avLst/>
              <a:gdLst/>
              <a:ahLst/>
              <a:cxnLst/>
              <a:rect l="0" t="0" r="0" b="0"/>
              <a:pathLst>
                <a:path w="120651" h="188834">
                  <a:moveTo>
                    <a:pt x="120650" y="23733"/>
                  </a:moveTo>
                  <a:lnTo>
                    <a:pt x="120650" y="23733"/>
                  </a:lnTo>
                  <a:lnTo>
                    <a:pt x="113743" y="6774"/>
                  </a:lnTo>
                  <a:lnTo>
                    <a:pt x="109819" y="2084"/>
                  </a:lnTo>
                  <a:lnTo>
                    <a:pt x="105723" y="0"/>
                  </a:lnTo>
                  <a:lnTo>
                    <a:pt x="97788" y="6600"/>
                  </a:lnTo>
                  <a:lnTo>
                    <a:pt x="70053" y="42461"/>
                  </a:lnTo>
                  <a:lnTo>
                    <a:pt x="46872" y="85239"/>
                  </a:lnTo>
                  <a:lnTo>
                    <a:pt x="25330" y="126742"/>
                  </a:lnTo>
                  <a:lnTo>
                    <a:pt x="5757" y="173531"/>
                  </a:lnTo>
                  <a:lnTo>
                    <a:pt x="0" y="188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2644"/>
            <p:cNvSpPr/>
            <p:nvPr>
              <p:custDataLst>
                <p:tags r:id="rId103"/>
              </p:custDataLst>
            </p:nvPr>
          </p:nvSpPr>
          <p:spPr>
            <a:xfrm>
              <a:off x="3568700" y="933450"/>
              <a:ext cx="10009" cy="82551"/>
            </a:xfrm>
            <a:custGeom>
              <a:avLst/>
              <a:gdLst/>
              <a:ahLst/>
              <a:cxnLst/>
              <a:rect l="0" t="0" r="0" b="0"/>
              <a:pathLst>
                <a:path w="10009" h="8255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10008" y="5775"/>
                  </a:lnTo>
                  <a:lnTo>
                    <a:pt x="711" y="5114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5" name="SMARTInkShape-Group577"/>
          <p:cNvGrpSpPr/>
          <p:nvPr/>
        </p:nvGrpSpPr>
        <p:grpSpPr>
          <a:xfrm>
            <a:off x="4432300" y="622300"/>
            <a:ext cx="241301" cy="254001"/>
            <a:chOff x="4432300" y="622300"/>
            <a:chExt cx="241301" cy="254001"/>
          </a:xfrm>
        </p:grpSpPr>
        <p:sp>
          <p:nvSpPr>
            <p:cNvPr id="403" name="SMARTInkShape-2645"/>
            <p:cNvSpPr/>
            <p:nvPr>
              <p:custDataLst>
                <p:tags r:id="rId94"/>
              </p:custDataLst>
            </p:nvPr>
          </p:nvSpPr>
          <p:spPr>
            <a:xfrm>
              <a:off x="4432300" y="717550"/>
              <a:ext cx="241301" cy="25401"/>
            </a:xfrm>
            <a:custGeom>
              <a:avLst/>
              <a:gdLst/>
              <a:ahLst/>
              <a:cxnLst/>
              <a:rect l="0" t="0" r="0" b="0"/>
              <a:pathLst>
                <a:path w="241301" h="25401">
                  <a:moveTo>
                    <a:pt x="0" y="25400"/>
                  </a:moveTo>
                  <a:lnTo>
                    <a:pt x="0" y="25400"/>
                  </a:lnTo>
                  <a:lnTo>
                    <a:pt x="43338" y="25400"/>
                  </a:lnTo>
                  <a:lnTo>
                    <a:pt x="79163" y="25400"/>
                  </a:lnTo>
                  <a:lnTo>
                    <a:pt x="122077" y="25400"/>
                  </a:lnTo>
                  <a:lnTo>
                    <a:pt x="167055" y="25400"/>
                  </a:lnTo>
                  <a:lnTo>
                    <a:pt x="212915" y="22029"/>
                  </a:lnTo>
                  <a:lnTo>
                    <a:pt x="228921" y="16611"/>
                  </a:lnTo>
                  <a:lnTo>
                    <a:pt x="238620" y="10205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2646"/>
            <p:cNvSpPr/>
            <p:nvPr>
              <p:custDataLst>
                <p:tags r:id="rId95"/>
              </p:custDataLst>
            </p:nvPr>
          </p:nvSpPr>
          <p:spPr>
            <a:xfrm>
              <a:off x="4584700" y="622300"/>
              <a:ext cx="19051" cy="254001"/>
            </a:xfrm>
            <a:custGeom>
              <a:avLst/>
              <a:gdLst/>
              <a:ahLst/>
              <a:cxnLst/>
              <a:rect l="0" t="0" r="0" b="0"/>
              <a:pathLst>
                <a:path w="19051" h="25400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2142" y="1881"/>
                  </a:lnTo>
                  <a:lnTo>
                    <a:pt x="10211" y="3371"/>
                  </a:lnTo>
                  <a:lnTo>
                    <a:pt x="8066" y="10670"/>
                  </a:lnTo>
                  <a:lnTo>
                    <a:pt x="6501" y="55500"/>
                  </a:lnTo>
                  <a:lnTo>
                    <a:pt x="8276" y="92174"/>
                  </a:lnTo>
                  <a:lnTo>
                    <a:pt x="11826" y="138700"/>
                  </a:lnTo>
                  <a:lnTo>
                    <a:pt x="8163" y="183090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6" name="SMARTInkShape-Group578"/>
          <p:cNvGrpSpPr/>
          <p:nvPr/>
        </p:nvGrpSpPr>
        <p:grpSpPr>
          <a:xfrm>
            <a:off x="5022471" y="527050"/>
            <a:ext cx="1638680" cy="671321"/>
            <a:chOff x="5022471" y="527050"/>
            <a:chExt cx="1638680" cy="671321"/>
          </a:xfrm>
        </p:grpSpPr>
        <p:sp>
          <p:nvSpPr>
            <p:cNvPr id="406" name="SMARTInkShape-2647"/>
            <p:cNvSpPr/>
            <p:nvPr>
              <p:custDataLst>
                <p:tags r:id="rId84"/>
              </p:custDataLst>
            </p:nvPr>
          </p:nvSpPr>
          <p:spPr>
            <a:xfrm>
              <a:off x="6457950" y="762000"/>
              <a:ext cx="203201" cy="19051"/>
            </a:xfrm>
            <a:custGeom>
              <a:avLst/>
              <a:gdLst/>
              <a:ahLst/>
              <a:cxnLst/>
              <a:rect l="0" t="0" r="0" b="0"/>
              <a:pathLst>
                <a:path w="203201" h="19051">
                  <a:moveTo>
                    <a:pt x="0" y="19050"/>
                  </a:moveTo>
                  <a:lnTo>
                    <a:pt x="0" y="19050"/>
                  </a:lnTo>
                  <a:lnTo>
                    <a:pt x="40093" y="19050"/>
                  </a:lnTo>
                  <a:lnTo>
                    <a:pt x="76477" y="19050"/>
                  </a:lnTo>
                  <a:lnTo>
                    <a:pt x="114381" y="19050"/>
                  </a:lnTo>
                  <a:lnTo>
                    <a:pt x="151719" y="17639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2648"/>
            <p:cNvSpPr/>
            <p:nvPr>
              <p:custDataLst>
                <p:tags r:id="rId85"/>
              </p:custDataLst>
            </p:nvPr>
          </p:nvSpPr>
          <p:spPr>
            <a:xfrm>
              <a:off x="6572895" y="661283"/>
              <a:ext cx="56506" cy="246768"/>
            </a:xfrm>
            <a:custGeom>
              <a:avLst/>
              <a:gdLst/>
              <a:ahLst/>
              <a:cxnLst/>
              <a:rect l="0" t="0" r="0" b="0"/>
              <a:pathLst>
                <a:path w="56506" h="246768">
                  <a:moveTo>
                    <a:pt x="56505" y="5467"/>
                  </a:moveTo>
                  <a:lnTo>
                    <a:pt x="56505" y="5467"/>
                  </a:lnTo>
                  <a:lnTo>
                    <a:pt x="53134" y="2096"/>
                  </a:lnTo>
                  <a:lnTo>
                    <a:pt x="40925" y="0"/>
                  </a:lnTo>
                  <a:lnTo>
                    <a:pt x="35534" y="3233"/>
                  </a:lnTo>
                  <a:lnTo>
                    <a:pt x="23902" y="16233"/>
                  </a:lnTo>
                  <a:lnTo>
                    <a:pt x="12194" y="43386"/>
                  </a:lnTo>
                  <a:lnTo>
                    <a:pt x="2622" y="87119"/>
                  </a:lnTo>
                  <a:lnTo>
                    <a:pt x="0" y="123980"/>
                  </a:lnTo>
                  <a:lnTo>
                    <a:pt x="2854" y="171399"/>
                  </a:lnTo>
                  <a:lnTo>
                    <a:pt x="10916" y="218709"/>
                  </a:lnTo>
                  <a:lnTo>
                    <a:pt x="24755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2649"/>
            <p:cNvSpPr/>
            <p:nvPr>
              <p:custDataLst>
                <p:tags r:id="rId86"/>
              </p:custDataLst>
            </p:nvPr>
          </p:nvSpPr>
          <p:spPr>
            <a:xfrm>
              <a:off x="5429250" y="898948"/>
              <a:ext cx="177801" cy="250403"/>
            </a:xfrm>
            <a:custGeom>
              <a:avLst/>
              <a:gdLst/>
              <a:ahLst/>
              <a:cxnLst/>
              <a:rect l="0" t="0" r="0" b="0"/>
              <a:pathLst>
                <a:path w="177801" h="250403">
                  <a:moveTo>
                    <a:pt x="177800" y="9102"/>
                  </a:moveTo>
                  <a:lnTo>
                    <a:pt x="177800" y="9102"/>
                  </a:lnTo>
                  <a:lnTo>
                    <a:pt x="177800" y="5731"/>
                  </a:lnTo>
                  <a:lnTo>
                    <a:pt x="175918" y="2194"/>
                  </a:lnTo>
                  <a:lnTo>
                    <a:pt x="174429" y="264"/>
                  </a:lnTo>
                  <a:lnTo>
                    <a:pt x="163367" y="0"/>
                  </a:lnTo>
                  <a:lnTo>
                    <a:pt x="155478" y="917"/>
                  </a:lnTo>
                  <a:lnTo>
                    <a:pt x="142951" y="7581"/>
                  </a:lnTo>
                  <a:lnTo>
                    <a:pt x="104789" y="52952"/>
                  </a:lnTo>
                  <a:lnTo>
                    <a:pt x="81220" y="94748"/>
                  </a:lnTo>
                  <a:lnTo>
                    <a:pt x="53882" y="142306"/>
                  </a:lnTo>
                  <a:lnTo>
                    <a:pt x="31104" y="183032"/>
                  </a:lnTo>
                  <a:lnTo>
                    <a:pt x="0" y="250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2650"/>
            <p:cNvSpPr/>
            <p:nvPr>
              <p:custDataLst>
                <p:tags r:id="rId87"/>
              </p:custDataLst>
            </p:nvPr>
          </p:nvSpPr>
          <p:spPr>
            <a:xfrm>
              <a:off x="5596377" y="1087954"/>
              <a:ext cx="137674" cy="110417"/>
            </a:xfrm>
            <a:custGeom>
              <a:avLst/>
              <a:gdLst/>
              <a:ahLst/>
              <a:cxnLst/>
              <a:rect l="0" t="0" r="0" b="0"/>
              <a:pathLst>
                <a:path w="137674" h="110417">
                  <a:moveTo>
                    <a:pt x="17023" y="23296"/>
                  </a:moveTo>
                  <a:lnTo>
                    <a:pt x="17023" y="23296"/>
                  </a:lnTo>
                  <a:lnTo>
                    <a:pt x="13652" y="23296"/>
                  </a:lnTo>
                  <a:lnTo>
                    <a:pt x="4814" y="19925"/>
                  </a:lnTo>
                  <a:lnTo>
                    <a:pt x="2534" y="18226"/>
                  </a:lnTo>
                  <a:lnTo>
                    <a:pt x="0" y="14458"/>
                  </a:lnTo>
                  <a:lnTo>
                    <a:pt x="1441" y="11759"/>
                  </a:lnTo>
                  <a:lnTo>
                    <a:pt x="8687" y="4998"/>
                  </a:lnTo>
                  <a:lnTo>
                    <a:pt x="17080" y="1052"/>
                  </a:lnTo>
                  <a:lnTo>
                    <a:pt x="21294" y="0"/>
                  </a:lnTo>
                  <a:lnTo>
                    <a:pt x="44081" y="1891"/>
                  </a:lnTo>
                  <a:lnTo>
                    <a:pt x="57506" y="8844"/>
                  </a:lnTo>
                  <a:lnTo>
                    <a:pt x="63062" y="13661"/>
                  </a:lnTo>
                  <a:lnTo>
                    <a:pt x="66060" y="18989"/>
                  </a:lnTo>
                  <a:lnTo>
                    <a:pt x="67510" y="30554"/>
                  </a:lnTo>
                  <a:lnTo>
                    <a:pt x="53258" y="63953"/>
                  </a:lnTo>
                  <a:lnTo>
                    <a:pt x="25269" y="103185"/>
                  </a:lnTo>
                  <a:lnTo>
                    <a:pt x="18652" y="110416"/>
                  </a:lnTo>
                  <a:lnTo>
                    <a:pt x="66003" y="103201"/>
                  </a:lnTo>
                  <a:lnTo>
                    <a:pt x="137673" y="80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2651"/>
            <p:cNvSpPr/>
            <p:nvPr>
              <p:custDataLst>
                <p:tags r:id="rId88"/>
              </p:custDataLst>
            </p:nvPr>
          </p:nvSpPr>
          <p:spPr>
            <a:xfrm>
              <a:off x="5860940" y="930380"/>
              <a:ext cx="158599" cy="199921"/>
            </a:xfrm>
            <a:custGeom>
              <a:avLst/>
              <a:gdLst/>
              <a:ahLst/>
              <a:cxnLst/>
              <a:rect l="0" t="0" r="0" b="0"/>
              <a:pathLst>
                <a:path w="158599" h="199921">
                  <a:moveTo>
                    <a:pt x="152510" y="9420"/>
                  </a:moveTo>
                  <a:lnTo>
                    <a:pt x="152510" y="9420"/>
                  </a:lnTo>
                  <a:lnTo>
                    <a:pt x="155881" y="6049"/>
                  </a:lnTo>
                  <a:lnTo>
                    <a:pt x="157536" y="2512"/>
                  </a:lnTo>
                  <a:lnTo>
                    <a:pt x="157977" y="582"/>
                  </a:lnTo>
                  <a:lnTo>
                    <a:pt x="158272" y="0"/>
                  </a:lnTo>
                  <a:lnTo>
                    <a:pt x="158467" y="318"/>
                  </a:lnTo>
                  <a:lnTo>
                    <a:pt x="158598" y="1235"/>
                  </a:lnTo>
                  <a:lnTo>
                    <a:pt x="148670" y="9268"/>
                  </a:lnTo>
                  <a:lnTo>
                    <a:pt x="106440" y="28729"/>
                  </a:lnTo>
                  <a:lnTo>
                    <a:pt x="62951" y="46012"/>
                  </a:lnTo>
                  <a:lnTo>
                    <a:pt x="19021" y="70187"/>
                  </a:lnTo>
                  <a:lnTo>
                    <a:pt x="3439" y="86692"/>
                  </a:lnTo>
                  <a:lnTo>
                    <a:pt x="918" y="92684"/>
                  </a:lnTo>
                  <a:lnTo>
                    <a:pt x="0" y="104987"/>
                  </a:lnTo>
                  <a:lnTo>
                    <a:pt x="3824" y="115630"/>
                  </a:lnTo>
                  <a:lnTo>
                    <a:pt x="11639" y="125769"/>
                  </a:lnTo>
                  <a:lnTo>
                    <a:pt x="55867" y="158238"/>
                  </a:lnTo>
                  <a:lnTo>
                    <a:pt x="97886" y="183761"/>
                  </a:lnTo>
                  <a:lnTo>
                    <a:pt x="113416" y="192738"/>
                  </a:lnTo>
                  <a:lnTo>
                    <a:pt x="146160" y="199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2652"/>
            <p:cNvSpPr/>
            <p:nvPr>
              <p:custDataLst>
                <p:tags r:id="rId89"/>
              </p:custDataLst>
            </p:nvPr>
          </p:nvSpPr>
          <p:spPr>
            <a:xfrm>
              <a:off x="5422900" y="889261"/>
              <a:ext cx="120651" cy="196590"/>
            </a:xfrm>
            <a:custGeom>
              <a:avLst/>
              <a:gdLst/>
              <a:ahLst/>
              <a:cxnLst/>
              <a:rect l="0" t="0" r="0" b="0"/>
              <a:pathLst>
                <a:path w="120651" h="196590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705" y="1725"/>
                  </a:lnTo>
                  <a:lnTo>
                    <a:pt x="1882" y="1063"/>
                  </a:lnTo>
                  <a:lnTo>
                    <a:pt x="5467" y="0"/>
                  </a:lnTo>
                  <a:lnTo>
                    <a:pt x="16904" y="20496"/>
                  </a:lnTo>
                  <a:lnTo>
                    <a:pt x="46462" y="64614"/>
                  </a:lnTo>
                  <a:lnTo>
                    <a:pt x="73201" y="106393"/>
                  </a:lnTo>
                  <a:lnTo>
                    <a:pt x="93435" y="146150"/>
                  </a:lnTo>
                  <a:lnTo>
                    <a:pt x="120650" y="196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2653"/>
            <p:cNvSpPr/>
            <p:nvPr>
              <p:custDataLst>
                <p:tags r:id="rId90"/>
              </p:custDataLst>
            </p:nvPr>
          </p:nvSpPr>
          <p:spPr>
            <a:xfrm>
              <a:off x="5058706" y="544586"/>
              <a:ext cx="237195" cy="90415"/>
            </a:xfrm>
            <a:custGeom>
              <a:avLst/>
              <a:gdLst/>
              <a:ahLst/>
              <a:cxnLst/>
              <a:rect l="0" t="0" r="0" b="0"/>
              <a:pathLst>
                <a:path w="237195" h="90415">
                  <a:moveTo>
                    <a:pt x="21294" y="90414"/>
                  </a:moveTo>
                  <a:lnTo>
                    <a:pt x="21294" y="90414"/>
                  </a:lnTo>
                  <a:lnTo>
                    <a:pt x="15519" y="85344"/>
                  </a:lnTo>
                  <a:lnTo>
                    <a:pt x="9085" y="81576"/>
                  </a:lnTo>
                  <a:lnTo>
                    <a:pt x="3402" y="73786"/>
                  </a:lnTo>
                  <a:lnTo>
                    <a:pt x="900" y="68745"/>
                  </a:lnTo>
                  <a:lnTo>
                    <a:pt x="0" y="59382"/>
                  </a:lnTo>
                  <a:lnTo>
                    <a:pt x="748" y="54909"/>
                  </a:lnTo>
                  <a:lnTo>
                    <a:pt x="11914" y="38501"/>
                  </a:lnTo>
                  <a:lnTo>
                    <a:pt x="25256" y="26976"/>
                  </a:lnTo>
                  <a:lnTo>
                    <a:pt x="65638" y="13103"/>
                  </a:lnTo>
                  <a:lnTo>
                    <a:pt x="112394" y="5136"/>
                  </a:lnTo>
                  <a:lnTo>
                    <a:pt x="159764" y="0"/>
                  </a:lnTo>
                  <a:lnTo>
                    <a:pt x="206533" y="4586"/>
                  </a:lnTo>
                  <a:lnTo>
                    <a:pt x="237194" y="14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2654"/>
            <p:cNvSpPr/>
            <p:nvPr>
              <p:custDataLst>
                <p:tags r:id="rId91"/>
              </p:custDataLst>
            </p:nvPr>
          </p:nvSpPr>
          <p:spPr>
            <a:xfrm>
              <a:off x="5022471" y="869950"/>
              <a:ext cx="292480" cy="48184"/>
            </a:xfrm>
            <a:custGeom>
              <a:avLst/>
              <a:gdLst/>
              <a:ahLst/>
              <a:cxnLst/>
              <a:rect l="0" t="0" r="0" b="0"/>
              <a:pathLst>
                <a:path w="292480" h="48184">
                  <a:moveTo>
                    <a:pt x="13079" y="19050"/>
                  </a:moveTo>
                  <a:lnTo>
                    <a:pt x="13079" y="19050"/>
                  </a:lnTo>
                  <a:lnTo>
                    <a:pt x="870" y="34630"/>
                  </a:lnTo>
                  <a:lnTo>
                    <a:pt x="0" y="38609"/>
                  </a:lnTo>
                  <a:lnTo>
                    <a:pt x="832" y="41967"/>
                  </a:lnTo>
                  <a:lnTo>
                    <a:pt x="2798" y="44911"/>
                  </a:lnTo>
                  <a:lnTo>
                    <a:pt x="12508" y="48183"/>
                  </a:lnTo>
                  <a:lnTo>
                    <a:pt x="37603" y="48143"/>
                  </a:lnTo>
                  <a:lnTo>
                    <a:pt x="80640" y="41808"/>
                  </a:lnTo>
                  <a:lnTo>
                    <a:pt x="111310" y="37867"/>
                  </a:lnTo>
                  <a:lnTo>
                    <a:pt x="145637" y="33057"/>
                  </a:lnTo>
                  <a:lnTo>
                    <a:pt x="191585" y="22416"/>
                  </a:lnTo>
                  <a:lnTo>
                    <a:pt x="228822" y="14431"/>
                  </a:lnTo>
                  <a:lnTo>
                    <a:pt x="2924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2655"/>
            <p:cNvSpPr/>
            <p:nvPr>
              <p:custDataLst>
                <p:tags r:id="rId92"/>
              </p:custDataLst>
            </p:nvPr>
          </p:nvSpPr>
          <p:spPr>
            <a:xfrm>
              <a:off x="5187950" y="527050"/>
              <a:ext cx="25401" cy="330201"/>
            </a:xfrm>
            <a:custGeom>
              <a:avLst/>
              <a:gdLst/>
              <a:ahLst/>
              <a:cxnLst/>
              <a:rect l="0" t="0" r="0" b="0"/>
              <a:pathLst>
                <a:path w="25401" h="330201">
                  <a:moveTo>
                    <a:pt x="25400" y="0"/>
                  </a:moveTo>
                  <a:lnTo>
                    <a:pt x="25400" y="0"/>
                  </a:lnTo>
                  <a:lnTo>
                    <a:pt x="16561" y="0"/>
                  </a:lnTo>
                  <a:lnTo>
                    <a:pt x="7102" y="6742"/>
                  </a:lnTo>
                  <a:lnTo>
                    <a:pt x="3156" y="15696"/>
                  </a:lnTo>
                  <a:lnTo>
                    <a:pt x="623" y="52176"/>
                  </a:lnTo>
                  <a:lnTo>
                    <a:pt x="4487" y="95966"/>
                  </a:lnTo>
                  <a:lnTo>
                    <a:pt x="5522" y="129670"/>
                  </a:lnTo>
                  <a:lnTo>
                    <a:pt x="7863" y="166287"/>
                  </a:lnTo>
                  <a:lnTo>
                    <a:pt x="10550" y="200905"/>
                  </a:lnTo>
                  <a:lnTo>
                    <a:pt x="11357" y="240934"/>
                  </a:lnTo>
                  <a:lnTo>
                    <a:pt x="5666" y="286383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2656"/>
            <p:cNvSpPr/>
            <p:nvPr>
              <p:custDataLst>
                <p:tags r:id="rId93"/>
              </p:custDataLst>
            </p:nvPr>
          </p:nvSpPr>
          <p:spPr>
            <a:xfrm>
              <a:off x="6100576" y="928865"/>
              <a:ext cx="160525" cy="188736"/>
            </a:xfrm>
            <a:custGeom>
              <a:avLst/>
              <a:gdLst/>
              <a:ahLst/>
              <a:cxnLst/>
              <a:rect l="0" t="0" r="0" b="0"/>
              <a:pathLst>
                <a:path w="160525" h="188736">
                  <a:moveTo>
                    <a:pt x="128774" y="10935"/>
                  </a:moveTo>
                  <a:lnTo>
                    <a:pt x="128774" y="10935"/>
                  </a:lnTo>
                  <a:lnTo>
                    <a:pt x="138208" y="2207"/>
                  </a:lnTo>
                  <a:lnTo>
                    <a:pt x="143079" y="0"/>
                  </a:lnTo>
                  <a:lnTo>
                    <a:pt x="145366" y="117"/>
                  </a:lnTo>
                  <a:lnTo>
                    <a:pt x="149789" y="2129"/>
                  </a:lnTo>
                  <a:lnTo>
                    <a:pt x="151251" y="4359"/>
                  </a:lnTo>
                  <a:lnTo>
                    <a:pt x="152874" y="10599"/>
                  </a:lnTo>
                  <a:lnTo>
                    <a:pt x="147952" y="21839"/>
                  </a:lnTo>
                  <a:lnTo>
                    <a:pt x="120294" y="69255"/>
                  </a:lnTo>
                  <a:lnTo>
                    <a:pt x="89605" y="109984"/>
                  </a:lnTo>
                  <a:lnTo>
                    <a:pt x="55639" y="140186"/>
                  </a:lnTo>
                  <a:lnTo>
                    <a:pt x="37020" y="149420"/>
                  </a:lnTo>
                  <a:lnTo>
                    <a:pt x="23083" y="152918"/>
                  </a:lnTo>
                  <a:lnTo>
                    <a:pt x="12185" y="152120"/>
                  </a:lnTo>
                  <a:lnTo>
                    <a:pt x="8010" y="148803"/>
                  </a:lnTo>
                  <a:lnTo>
                    <a:pt x="1487" y="137591"/>
                  </a:lnTo>
                  <a:lnTo>
                    <a:pt x="0" y="126964"/>
                  </a:lnTo>
                  <a:lnTo>
                    <a:pt x="592" y="122154"/>
                  </a:lnTo>
                  <a:lnTo>
                    <a:pt x="4513" y="117537"/>
                  </a:lnTo>
                  <a:lnTo>
                    <a:pt x="18279" y="108643"/>
                  </a:lnTo>
                  <a:lnTo>
                    <a:pt x="38038" y="107513"/>
                  </a:lnTo>
                  <a:lnTo>
                    <a:pt x="60225" y="112419"/>
                  </a:lnTo>
                  <a:lnTo>
                    <a:pt x="101332" y="132816"/>
                  </a:lnTo>
                  <a:lnTo>
                    <a:pt x="142748" y="165172"/>
                  </a:lnTo>
                  <a:lnTo>
                    <a:pt x="160524" y="18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7" name="SMARTInkShape-2657"/>
          <p:cNvSpPr/>
          <p:nvPr>
            <p:custDataLst>
              <p:tags r:id="rId6"/>
            </p:custDataLst>
          </p:nvPr>
        </p:nvSpPr>
        <p:spPr>
          <a:xfrm>
            <a:off x="6902450" y="825500"/>
            <a:ext cx="44451" cy="11818"/>
          </a:xfrm>
          <a:custGeom>
            <a:avLst/>
            <a:gdLst/>
            <a:ahLst/>
            <a:cxnLst/>
            <a:rect l="0" t="0" r="0" b="0"/>
            <a:pathLst>
              <a:path w="44451" h="11818">
                <a:moveTo>
                  <a:pt x="0" y="6350"/>
                </a:moveTo>
                <a:lnTo>
                  <a:pt x="0" y="6350"/>
                </a:lnTo>
                <a:lnTo>
                  <a:pt x="19773" y="11817"/>
                </a:lnTo>
                <a:lnTo>
                  <a:pt x="444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2" name="SMARTInkShape-Group580"/>
          <p:cNvGrpSpPr/>
          <p:nvPr/>
        </p:nvGrpSpPr>
        <p:grpSpPr>
          <a:xfrm>
            <a:off x="7442200" y="647700"/>
            <a:ext cx="882651" cy="247651"/>
            <a:chOff x="7442200" y="647700"/>
            <a:chExt cx="882651" cy="247651"/>
          </a:xfrm>
        </p:grpSpPr>
        <p:sp>
          <p:nvSpPr>
            <p:cNvPr id="418" name="SMARTInkShape-2658"/>
            <p:cNvSpPr/>
            <p:nvPr>
              <p:custDataLst>
                <p:tags r:id="rId80"/>
              </p:custDataLst>
            </p:nvPr>
          </p:nvSpPr>
          <p:spPr>
            <a:xfrm>
              <a:off x="7442200" y="819150"/>
              <a:ext cx="177801" cy="10819"/>
            </a:xfrm>
            <a:custGeom>
              <a:avLst/>
              <a:gdLst/>
              <a:ahLst/>
              <a:cxnLst/>
              <a:rect l="0" t="0" r="0" b="0"/>
              <a:pathLst>
                <a:path w="177801" h="10819">
                  <a:moveTo>
                    <a:pt x="0" y="0"/>
                  </a:moveTo>
                  <a:lnTo>
                    <a:pt x="0" y="0"/>
                  </a:lnTo>
                  <a:lnTo>
                    <a:pt x="43509" y="8728"/>
                  </a:lnTo>
                  <a:lnTo>
                    <a:pt x="82271" y="10818"/>
                  </a:lnTo>
                  <a:lnTo>
                    <a:pt x="125768" y="7442"/>
                  </a:lnTo>
                  <a:lnTo>
                    <a:pt x="1778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2659"/>
            <p:cNvSpPr/>
            <p:nvPr>
              <p:custDataLst>
                <p:tags r:id="rId81"/>
              </p:custDataLst>
            </p:nvPr>
          </p:nvSpPr>
          <p:spPr>
            <a:xfrm>
              <a:off x="7753350" y="850900"/>
              <a:ext cx="139701" cy="11557"/>
            </a:xfrm>
            <a:custGeom>
              <a:avLst/>
              <a:gdLst/>
              <a:ahLst/>
              <a:cxnLst/>
              <a:rect l="0" t="0" r="0" b="0"/>
              <a:pathLst>
                <a:path w="139701" h="11557">
                  <a:moveTo>
                    <a:pt x="0" y="0"/>
                  </a:moveTo>
                  <a:lnTo>
                    <a:pt x="0" y="0"/>
                  </a:lnTo>
                  <a:lnTo>
                    <a:pt x="39119" y="5070"/>
                  </a:lnTo>
                  <a:lnTo>
                    <a:pt x="76865" y="11556"/>
                  </a:lnTo>
                  <a:lnTo>
                    <a:pt x="139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2660"/>
            <p:cNvSpPr/>
            <p:nvPr>
              <p:custDataLst>
                <p:tags r:id="rId82"/>
              </p:custDataLst>
            </p:nvPr>
          </p:nvSpPr>
          <p:spPr>
            <a:xfrm>
              <a:off x="8102600" y="736600"/>
              <a:ext cx="222251" cy="44451"/>
            </a:xfrm>
            <a:custGeom>
              <a:avLst/>
              <a:gdLst/>
              <a:ahLst/>
              <a:cxnLst/>
              <a:rect l="0" t="0" r="0" b="0"/>
              <a:pathLst>
                <a:path w="222251" h="44451">
                  <a:moveTo>
                    <a:pt x="0" y="44450"/>
                  </a:moveTo>
                  <a:lnTo>
                    <a:pt x="0" y="44450"/>
                  </a:lnTo>
                  <a:lnTo>
                    <a:pt x="46672" y="42568"/>
                  </a:lnTo>
                  <a:lnTo>
                    <a:pt x="85576" y="35612"/>
                  </a:lnTo>
                  <a:lnTo>
                    <a:pt x="120448" y="29523"/>
                  </a:lnTo>
                  <a:lnTo>
                    <a:pt x="158690" y="19880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2661"/>
            <p:cNvSpPr/>
            <p:nvPr>
              <p:custDataLst>
                <p:tags r:id="rId83"/>
              </p:custDataLst>
            </p:nvPr>
          </p:nvSpPr>
          <p:spPr>
            <a:xfrm>
              <a:off x="8204200" y="647700"/>
              <a:ext cx="44451" cy="247651"/>
            </a:xfrm>
            <a:custGeom>
              <a:avLst/>
              <a:gdLst/>
              <a:ahLst/>
              <a:cxnLst/>
              <a:rect l="0" t="0" r="0" b="0"/>
              <a:pathLst>
                <a:path w="44451" h="247651">
                  <a:moveTo>
                    <a:pt x="44450" y="0"/>
                  </a:moveTo>
                  <a:lnTo>
                    <a:pt x="44450" y="0"/>
                  </a:lnTo>
                  <a:lnTo>
                    <a:pt x="35611" y="0"/>
                  </a:lnTo>
                  <a:lnTo>
                    <a:pt x="34324" y="1411"/>
                  </a:lnTo>
                  <a:lnTo>
                    <a:pt x="26907" y="40529"/>
                  </a:lnTo>
                  <a:lnTo>
                    <a:pt x="18929" y="81488"/>
                  </a:lnTo>
                  <a:lnTo>
                    <a:pt x="10559" y="123027"/>
                  </a:lnTo>
                  <a:lnTo>
                    <a:pt x="2818" y="166824"/>
                  </a:lnTo>
                  <a:lnTo>
                    <a:pt x="557" y="208715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2" name="SMARTInkShape-Group581"/>
          <p:cNvGrpSpPr/>
          <p:nvPr/>
        </p:nvGrpSpPr>
        <p:grpSpPr>
          <a:xfrm>
            <a:off x="2936391" y="559413"/>
            <a:ext cx="6847555" cy="805822"/>
            <a:chOff x="2936391" y="559413"/>
            <a:chExt cx="6847555" cy="805822"/>
          </a:xfrm>
        </p:grpSpPr>
        <p:sp>
          <p:nvSpPr>
            <p:cNvPr id="423" name="SMARTInkShape-2662"/>
            <p:cNvSpPr/>
            <p:nvPr>
              <p:custDataLst>
                <p:tags r:id="rId71"/>
              </p:custDataLst>
            </p:nvPr>
          </p:nvSpPr>
          <p:spPr>
            <a:xfrm>
              <a:off x="9624562" y="897900"/>
              <a:ext cx="159384" cy="187951"/>
            </a:xfrm>
            <a:custGeom>
              <a:avLst/>
              <a:gdLst/>
              <a:ahLst/>
              <a:cxnLst/>
              <a:rect l="0" t="0" r="0" b="0"/>
              <a:pathLst>
                <a:path w="159384" h="187951">
                  <a:moveTo>
                    <a:pt x="141738" y="29200"/>
                  </a:moveTo>
                  <a:lnTo>
                    <a:pt x="141738" y="29200"/>
                  </a:lnTo>
                  <a:lnTo>
                    <a:pt x="159383" y="0"/>
                  </a:lnTo>
                  <a:lnTo>
                    <a:pt x="157000" y="11689"/>
                  </a:lnTo>
                  <a:lnTo>
                    <a:pt x="139029" y="45288"/>
                  </a:lnTo>
                  <a:lnTo>
                    <a:pt x="100887" y="84984"/>
                  </a:lnTo>
                  <a:lnTo>
                    <a:pt x="61600" y="110025"/>
                  </a:lnTo>
                  <a:lnTo>
                    <a:pt x="34108" y="119078"/>
                  </a:lnTo>
                  <a:lnTo>
                    <a:pt x="25537" y="118752"/>
                  </a:lnTo>
                  <a:lnTo>
                    <a:pt x="10364" y="112745"/>
                  </a:lnTo>
                  <a:lnTo>
                    <a:pt x="2209" y="104902"/>
                  </a:lnTo>
                  <a:lnTo>
                    <a:pt x="37" y="100834"/>
                  </a:lnTo>
                  <a:lnTo>
                    <a:pt x="0" y="96006"/>
                  </a:lnTo>
                  <a:lnTo>
                    <a:pt x="3718" y="84997"/>
                  </a:lnTo>
                  <a:lnTo>
                    <a:pt x="10075" y="76812"/>
                  </a:lnTo>
                  <a:lnTo>
                    <a:pt x="13748" y="73641"/>
                  </a:lnTo>
                  <a:lnTo>
                    <a:pt x="23469" y="70118"/>
                  </a:lnTo>
                  <a:lnTo>
                    <a:pt x="29028" y="69179"/>
                  </a:lnTo>
                  <a:lnTo>
                    <a:pt x="44607" y="73779"/>
                  </a:lnTo>
                  <a:lnTo>
                    <a:pt x="79983" y="93980"/>
                  </a:lnTo>
                  <a:lnTo>
                    <a:pt x="118877" y="129645"/>
                  </a:lnTo>
                  <a:lnTo>
                    <a:pt x="138868" y="159343"/>
                  </a:lnTo>
                  <a:lnTo>
                    <a:pt x="148088" y="18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2663"/>
            <p:cNvSpPr/>
            <p:nvPr>
              <p:custDataLst>
                <p:tags r:id="rId72"/>
              </p:custDataLst>
            </p:nvPr>
          </p:nvSpPr>
          <p:spPr>
            <a:xfrm>
              <a:off x="2936391" y="1289050"/>
              <a:ext cx="5928210" cy="76185"/>
            </a:xfrm>
            <a:custGeom>
              <a:avLst/>
              <a:gdLst/>
              <a:ahLst/>
              <a:cxnLst/>
              <a:rect l="0" t="0" r="0" b="0"/>
              <a:pathLst>
                <a:path w="5928210" h="76185">
                  <a:moveTo>
                    <a:pt x="3659" y="6350"/>
                  </a:moveTo>
                  <a:lnTo>
                    <a:pt x="3659" y="6350"/>
                  </a:lnTo>
                  <a:lnTo>
                    <a:pt x="0" y="25217"/>
                  </a:lnTo>
                  <a:lnTo>
                    <a:pt x="1563" y="34961"/>
                  </a:lnTo>
                  <a:lnTo>
                    <a:pt x="6408" y="45010"/>
                  </a:lnTo>
                  <a:lnTo>
                    <a:pt x="29168" y="55826"/>
                  </a:lnTo>
                  <a:lnTo>
                    <a:pt x="62723" y="64597"/>
                  </a:lnTo>
                  <a:lnTo>
                    <a:pt x="94586" y="69397"/>
                  </a:lnTo>
                  <a:lnTo>
                    <a:pt x="128738" y="73176"/>
                  </a:lnTo>
                  <a:lnTo>
                    <a:pt x="168503" y="75304"/>
                  </a:lnTo>
                  <a:lnTo>
                    <a:pt x="208194" y="75935"/>
                  </a:lnTo>
                  <a:lnTo>
                    <a:pt x="255075" y="76121"/>
                  </a:lnTo>
                  <a:lnTo>
                    <a:pt x="288025" y="76165"/>
                  </a:lnTo>
                  <a:lnTo>
                    <a:pt x="323366" y="76184"/>
                  </a:lnTo>
                  <a:lnTo>
                    <a:pt x="360240" y="75487"/>
                  </a:lnTo>
                  <a:lnTo>
                    <a:pt x="397795" y="72826"/>
                  </a:lnTo>
                  <a:lnTo>
                    <a:pt x="437534" y="71173"/>
                  </a:lnTo>
                  <a:lnTo>
                    <a:pt x="479420" y="70438"/>
                  </a:lnTo>
                  <a:lnTo>
                    <a:pt x="523907" y="70111"/>
                  </a:lnTo>
                  <a:lnTo>
                    <a:pt x="571430" y="68085"/>
                  </a:lnTo>
                  <a:lnTo>
                    <a:pt x="595956" y="66556"/>
                  </a:lnTo>
                  <a:lnTo>
                    <a:pt x="621479" y="65538"/>
                  </a:lnTo>
                  <a:lnTo>
                    <a:pt x="647667" y="64858"/>
                  </a:lnTo>
                  <a:lnTo>
                    <a:pt x="674298" y="64406"/>
                  </a:lnTo>
                  <a:lnTo>
                    <a:pt x="701224" y="64104"/>
                  </a:lnTo>
                  <a:lnTo>
                    <a:pt x="728347" y="63903"/>
                  </a:lnTo>
                  <a:lnTo>
                    <a:pt x="755601" y="63768"/>
                  </a:lnTo>
                  <a:lnTo>
                    <a:pt x="783648" y="63679"/>
                  </a:lnTo>
                  <a:lnTo>
                    <a:pt x="812224" y="63619"/>
                  </a:lnTo>
                  <a:lnTo>
                    <a:pt x="841152" y="63579"/>
                  </a:lnTo>
                  <a:lnTo>
                    <a:pt x="872432" y="62848"/>
                  </a:lnTo>
                  <a:lnTo>
                    <a:pt x="905280" y="61654"/>
                  </a:lnTo>
                  <a:lnTo>
                    <a:pt x="939173" y="60153"/>
                  </a:lnTo>
                  <a:lnTo>
                    <a:pt x="973057" y="59152"/>
                  </a:lnTo>
                  <a:lnTo>
                    <a:pt x="1006936" y="58485"/>
                  </a:lnTo>
                  <a:lnTo>
                    <a:pt x="1040810" y="58040"/>
                  </a:lnTo>
                  <a:lnTo>
                    <a:pt x="1075387" y="57743"/>
                  </a:lnTo>
                  <a:lnTo>
                    <a:pt x="1110434" y="57545"/>
                  </a:lnTo>
                  <a:lnTo>
                    <a:pt x="1145792" y="57414"/>
                  </a:lnTo>
                  <a:lnTo>
                    <a:pt x="1182065" y="56620"/>
                  </a:lnTo>
                  <a:lnTo>
                    <a:pt x="1218946" y="55386"/>
                  </a:lnTo>
                  <a:lnTo>
                    <a:pt x="1256233" y="53857"/>
                  </a:lnTo>
                  <a:lnTo>
                    <a:pt x="1295203" y="52838"/>
                  </a:lnTo>
                  <a:lnTo>
                    <a:pt x="1335294" y="52159"/>
                  </a:lnTo>
                  <a:lnTo>
                    <a:pt x="1376132" y="51706"/>
                  </a:lnTo>
                  <a:lnTo>
                    <a:pt x="1416763" y="51404"/>
                  </a:lnTo>
                  <a:lnTo>
                    <a:pt x="1457256" y="51202"/>
                  </a:lnTo>
                  <a:lnTo>
                    <a:pt x="1497657" y="51068"/>
                  </a:lnTo>
                  <a:lnTo>
                    <a:pt x="1537998" y="50979"/>
                  </a:lnTo>
                  <a:lnTo>
                    <a:pt x="1578295" y="50919"/>
                  </a:lnTo>
                  <a:lnTo>
                    <a:pt x="1618567" y="50880"/>
                  </a:lnTo>
                  <a:lnTo>
                    <a:pt x="1659525" y="50853"/>
                  </a:lnTo>
                  <a:lnTo>
                    <a:pt x="1700942" y="50835"/>
                  </a:lnTo>
                  <a:lnTo>
                    <a:pt x="1742664" y="50824"/>
                  </a:lnTo>
                  <a:lnTo>
                    <a:pt x="1784591" y="50816"/>
                  </a:lnTo>
                  <a:lnTo>
                    <a:pt x="1826652" y="50810"/>
                  </a:lnTo>
                  <a:lnTo>
                    <a:pt x="1868804" y="50807"/>
                  </a:lnTo>
                  <a:lnTo>
                    <a:pt x="1911724" y="50805"/>
                  </a:lnTo>
                  <a:lnTo>
                    <a:pt x="1955152" y="50803"/>
                  </a:lnTo>
                  <a:lnTo>
                    <a:pt x="1998921" y="50802"/>
                  </a:lnTo>
                  <a:lnTo>
                    <a:pt x="2043622" y="50801"/>
                  </a:lnTo>
                  <a:lnTo>
                    <a:pt x="2088946" y="50801"/>
                  </a:lnTo>
                  <a:lnTo>
                    <a:pt x="2134684" y="50801"/>
                  </a:lnTo>
                  <a:lnTo>
                    <a:pt x="2182109" y="50800"/>
                  </a:lnTo>
                  <a:lnTo>
                    <a:pt x="2230659" y="50800"/>
                  </a:lnTo>
                  <a:lnTo>
                    <a:pt x="2279959" y="50800"/>
                  </a:lnTo>
                  <a:lnTo>
                    <a:pt x="2327642" y="50095"/>
                  </a:lnTo>
                  <a:lnTo>
                    <a:pt x="2374248" y="48918"/>
                  </a:lnTo>
                  <a:lnTo>
                    <a:pt x="2420135" y="47429"/>
                  </a:lnTo>
                  <a:lnTo>
                    <a:pt x="2466248" y="46436"/>
                  </a:lnTo>
                  <a:lnTo>
                    <a:pt x="2512512" y="45774"/>
                  </a:lnTo>
                  <a:lnTo>
                    <a:pt x="2558878" y="45333"/>
                  </a:lnTo>
                  <a:lnTo>
                    <a:pt x="2605311" y="45038"/>
                  </a:lnTo>
                  <a:lnTo>
                    <a:pt x="2651788" y="44842"/>
                  </a:lnTo>
                  <a:lnTo>
                    <a:pt x="2698295" y="44711"/>
                  </a:lnTo>
                  <a:lnTo>
                    <a:pt x="2745527" y="44624"/>
                  </a:lnTo>
                  <a:lnTo>
                    <a:pt x="2793243" y="44566"/>
                  </a:lnTo>
                  <a:lnTo>
                    <a:pt x="2841282" y="44527"/>
                  </a:lnTo>
                  <a:lnTo>
                    <a:pt x="2889535" y="44502"/>
                  </a:lnTo>
                  <a:lnTo>
                    <a:pt x="2937931" y="44484"/>
                  </a:lnTo>
                  <a:lnTo>
                    <a:pt x="2986424" y="44473"/>
                  </a:lnTo>
                  <a:lnTo>
                    <a:pt x="3034980" y="44465"/>
                  </a:lnTo>
                  <a:lnTo>
                    <a:pt x="3083578" y="44460"/>
                  </a:lnTo>
                  <a:lnTo>
                    <a:pt x="3132205" y="44457"/>
                  </a:lnTo>
                  <a:lnTo>
                    <a:pt x="3180145" y="45160"/>
                  </a:lnTo>
                  <a:lnTo>
                    <a:pt x="3227628" y="46334"/>
                  </a:lnTo>
                  <a:lnTo>
                    <a:pt x="3274805" y="47823"/>
                  </a:lnTo>
                  <a:lnTo>
                    <a:pt x="3322484" y="48110"/>
                  </a:lnTo>
                  <a:lnTo>
                    <a:pt x="3370498" y="47595"/>
                  </a:lnTo>
                  <a:lnTo>
                    <a:pt x="3418735" y="46547"/>
                  </a:lnTo>
                  <a:lnTo>
                    <a:pt x="3468532" y="45848"/>
                  </a:lnTo>
                  <a:lnTo>
                    <a:pt x="3519368" y="45382"/>
                  </a:lnTo>
                  <a:lnTo>
                    <a:pt x="3570899" y="45071"/>
                  </a:lnTo>
                  <a:lnTo>
                    <a:pt x="3622185" y="44864"/>
                  </a:lnTo>
                  <a:lnTo>
                    <a:pt x="3673310" y="44726"/>
                  </a:lnTo>
                  <a:lnTo>
                    <a:pt x="3724326" y="44634"/>
                  </a:lnTo>
                  <a:lnTo>
                    <a:pt x="3775976" y="44573"/>
                  </a:lnTo>
                  <a:lnTo>
                    <a:pt x="3828048" y="44532"/>
                  </a:lnTo>
                  <a:lnTo>
                    <a:pt x="3880401" y="44504"/>
                  </a:lnTo>
                  <a:lnTo>
                    <a:pt x="3932943" y="44486"/>
                  </a:lnTo>
                  <a:lnTo>
                    <a:pt x="3985609" y="44474"/>
                  </a:lnTo>
                  <a:lnTo>
                    <a:pt x="4038359" y="44466"/>
                  </a:lnTo>
                  <a:lnTo>
                    <a:pt x="4090459" y="44461"/>
                  </a:lnTo>
                  <a:lnTo>
                    <a:pt x="4142126" y="44457"/>
                  </a:lnTo>
                  <a:lnTo>
                    <a:pt x="4193503" y="44455"/>
                  </a:lnTo>
                  <a:lnTo>
                    <a:pt x="4243982" y="44453"/>
                  </a:lnTo>
                  <a:lnTo>
                    <a:pt x="4293864" y="44452"/>
                  </a:lnTo>
                  <a:lnTo>
                    <a:pt x="4343346" y="44451"/>
                  </a:lnTo>
                  <a:lnTo>
                    <a:pt x="4391855" y="44451"/>
                  </a:lnTo>
                  <a:lnTo>
                    <a:pt x="4439718" y="44451"/>
                  </a:lnTo>
                  <a:lnTo>
                    <a:pt x="4487149" y="44450"/>
                  </a:lnTo>
                  <a:lnTo>
                    <a:pt x="4534291" y="43745"/>
                  </a:lnTo>
                  <a:lnTo>
                    <a:pt x="4581242" y="42569"/>
                  </a:lnTo>
                  <a:lnTo>
                    <a:pt x="4628064" y="41079"/>
                  </a:lnTo>
                  <a:lnTo>
                    <a:pt x="4673391" y="40792"/>
                  </a:lnTo>
                  <a:lnTo>
                    <a:pt x="4717719" y="41306"/>
                  </a:lnTo>
                  <a:lnTo>
                    <a:pt x="4761383" y="42354"/>
                  </a:lnTo>
                  <a:lnTo>
                    <a:pt x="4803897" y="42347"/>
                  </a:lnTo>
                  <a:lnTo>
                    <a:pt x="4845646" y="41637"/>
                  </a:lnTo>
                  <a:lnTo>
                    <a:pt x="4886882" y="40458"/>
                  </a:lnTo>
                  <a:lnTo>
                    <a:pt x="4927780" y="39672"/>
                  </a:lnTo>
                  <a:lnTo>
                    <a:pt x="4968451" y="39148"/>
                  </a:lnTo>
                  <a:lnTo>
                    <a:pt x="5008971" y="38799"/>
                  </a:lnTo>
                  <a:lnTo>
                    <a:pt x="5047976" y="38566"/>
                  </a:lnTo>
                  <a:lnTo>
                    <a:pt x="5085977" y="38411"/>
                  </a:lnTo>
                  <a:lnTo>
                    <a:pt x="5123304" y="38307"/>
                  </a:lnTo>
                  <a:lnTo>
                    <a:pt x="5160890" y="38238"/>
                  </a:lnTo>
                  <a:lnTo>
                    <a:pt x="5198646" y="38192"/>
                  </a:lnTo>
                  <a:lnTo>
                    <a:pt x="5236516" y="38161"/>
                  </a:lnTo>
                  <a:lnTo>
                    <a:pt x="5273052" y="38141"/>
                  </a:lnTo>
                  <a:lnTo>
                    <a:pt x="5308698" y="38127"/>
                  </a:lnTo>
                  <a:lnTo>
                    <a:pt x="5343752" y="38118"/>
                  </a:lnTo>
                  <a:lnTo>
                    <a:pt x="5377705" y="38112"/>
                  </a:lnTo>
                  <a:lnTo>
                    <a:pt x="5410923" y="38108"/>
                  </a:lnTo>
                  <a:lnTo>
                    <a:pt x="5443651" y="38105"/>
                  </a:lnTo>
                  <a:lnTo>
                    <a:pt x="5473938" y="37398"/>
                  </a:lnTo>
                  <a:lnTo>
                    <a:pt x="5502594" y="36221"/>
                  </a:lnTo>
                  <a:lnTo>
                    <a:pt x="5530166" y="34731"/>
                  </a:lnTo>
                  <a:lnTo>
                    <a:pt x="5557718" y="33737"/>
                  </a:lnTo>
                  <a:lnTo>
                    <a:pt x="5585258" y="33075"/>
                  </a:lnTo>
                  <a:lnTo>
                    <a:pt x="5612791" y="32633"/>
                  </a:lnTo>
                  <a:lnTo>
                    <a:pt x="5638909" y="32339"/>
                  </a:lnTo>
                  <a:lnTo>
                    <a:pt x="5664082" y="32143"/>
                  </a:lnTo>
                  <a:lnTo>
                    <a:pt x="5688624" y="32012"/>
                  </a:lnTo>
                  <a:lnTo>
                    <a:pt x="5734708" y="28103"/>
                  </a:lnTo>
                  <a:lnTo>
                    <a:pt x="5777297" y="23074"/>
                  </a:lnTo>
                  <a:lnTo>
                    <a:pt x="5815041" y="20838"/>
                  </a:lnTo>
                  <a:lnTo>
                    <a:pt x="5928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2664"/>
            <p:cNvSpPr/>
            <p:nvPr>
              <p:custDataLst>
                <p:tags r:id="rId73"/>
              </p:custDataLst>
            </p:nvPr>
          </p:nvSpPr>
          <p:spPr>
            <a:xfrm>
              <a:off x="8750300" y="567855"/>
              <a:ext cx="49763" cy="333846"/>
            </a:xfrm>
            <a:custGeom>
              <a:avLst/>
              <a:gdLst/>
              <a:ahLst/>
              <a:cxnLst/>
              <a:rect l="0" t="0" r="0" b="0"/>
              <a:pathLst>
                <a:path w="49763" h="333846">
                  <a:moveTo>
                    <a:pt x="31750" y="41745"/>
                  </a:moveTo>
                  <a:lnTo>
                    <a:pt x="31750" y="41745"/>
                  </a:lnTo>
                  <a:lnTo>
                    <a:pt x="38491" y="35003"/>
                  </a:lnTo>
                  <a:lnTo>
                    <a:pt x="41802" y="26049"/>
                  </a:lnTo>
                  <a:lnTo>
                    <a:pt x="49762" y="0"/>
                  </a:lnTo>
                  <a:lnTo>
                    <a:pt x="45241" y="39628"/>
                  </a:lnTo>
                  <a:lnTo>
                    <a:pt x="37942" y="81491"/>
                  </a:lnTo>
                  <a:lnTo>
                    <a:pt x="30214" y="116159"/>
                  </a:lnTo>
                  <a:lnTo>
                    <a:pt x="25658" y="146549"/>
                  </a:lnTo>
                  <a:lnTo>
                    <a:pt x="21280" y="183575"/>
                  </a:lnTo>
                  <a:lnTo>
                    <a:pt x="16983" y="223549"/>
                  </a:lnTo>
                  <a:lnTo>
                    <a:pt x="10598" y="265495"/>
                  </a:lnTo>
                  <a:lnTo>
                    <a:pt x="0" y="333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2665"/>
            <p:cNvSpPr/>
            <p:nvPr>
              <p:custDataLst>
                <p:tags r:id="rId74"/>
              </p:custDataLst>
            </p:nvPr>
          </p:nvSpPr>
          <p:spPr>
            <a:xfrm>
              <a:off x="8620353" y="559413"/>
              <a:ext cx="314098" cy="94638"/>
            </a:xfrm>
            <a:custGeom>
              <a:avLst/>
              <a:gdLst/>
              <a:ahLst/>
              <a:cxnLst/>
              <a:rect l="0" t="0" r="0" b="0"/>
              <a:pathLst>
                <a:path w="314098" h="94638">
                  <a:moveTo>
                    <a:pt x="47397" y="94637"/>
                  </a:moveTo>
                  <a:lnTo>
                    <a:pt x="47397" y="94637"/>
                  </a:lnTo>
                  <a:lnTo>
                    <a:pt x="4255" y="59504"/>
                  </a:lnTo>
                  <a:lnTo>
                    <a:pt x="0" y="48683"/>
                  </a:lnTo>
                  <a:lnTo>
                    <a:pt x="3100" y="42129"/>
                  </a:lnTo>
                  <a:lnTo>
                    <a:pt x="17831" y="27320"/>
                  </a:lnTo>
                  <a:lnTo>
                    <a:pt x="56668" y="9859"/>
                  </a:lnTo>
                  <a:lnTo>
                    <a:pt x="97182" y="2490"/>
                  </a:lnTo>
                  <a:lnTo>
                    <a:pt x="132554" y="766"/>
                  </a:lnTo>
                  <a:lnTo>
                    <a:pt x="170617" y="0"/>
                  </a:lnTo>
                  <a:lnTo>
                    <a:pt x="217256" y="980"/>
                  </a:lnTo>
                  <a:lnTo>
                    <a:pt x="262668" y="8874"/>
                  </a:lnTo>
                  <a:lnTo>
                    <a:pt x="282773" y="13717"/>
                  </a:lnTo>
                  <a:lnTo>
                    <a:pt x="314097" y="37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2666"/>
            <p:cNvSpPr/>
            <p:nvPr>
              <p:custDataLst>
                <p:tags r:id="rId75"/>
              </p:custDataLst>
            </p:nvPr>
          </p:nvSpPr>
          <p:spPr>
            <a:xfrm>
              <a:off x="8608118" y="920750"/>
              <a:ext cx="288233" cy="37800"/>
            </a:xfrm>
            <a:custGeom>
              <a:avLst/>
              <a:gdLst/>
              <a:ahLst/>
              <a:cxnLst/>
              <a:rect l="0" t="0" r="0" b="0"/>
              <a:pathLst>
                <a:path w="288233" h="37800">
                  <a:moveTo>
                    <a:pt x="15182" y="0"/>
                  </a:moveTo>
                  <a:lnTo>
                    <a:pt x="15182" y="0"/>
                  </a:lnTo>
                  <a:lnTo>
                    <a:pt x="877" y="26515"/>
                  </a:lnTo>
                  <a:lnTo>
                    <a:pt x="0" y="30377"/>
                  </a:lnTo>
                  <a:lnTo>
                    <a:pt x="122" y="32951"/>
                  </a:lnTo>
                  <a:lnTo>
                    <a:pt x="908" y="34667"/>
                  </a:lnTo>
                  <a:lnTo>
                    <a:pt x="34705" y="37422"/>
                  </a:lnTo>
                  <a:lnTo>
                    <a:pt x="65487" y="37799"/>
                  </a:lnTo>
                  <a:lnTo>
                    <a:pt x="104097" y="36085"/>
                  </a:lnTo>
                  <a:lnTo>
                    <a:pt x="142894" y="32265"/>
                  </a:lnTo>
                  <a:lnTo>
                    <a:pt x="188098" y="22182"/>
                  </a:lnTo>
                  <a:lnTo>
                    <a:pt x="224914" y="14327"/>
                  </a:lnTo>
                  <a:lnTo>
                    <a:pt x="2882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2667"/>
            <p:cNvSpPr/>
            <p:nvPr>
              <p:custDataLst>
                <p:tags r:id="rId76"/>
              </p:custDataLst>
            </p:nvPr>
          </p:nvSpPr>
          <p:spPr>
            <a:xfrm>
              <a:off x="8991600" y="920750"/>
              <a:ext cx="139701" cy="139701"/>
            </a:xfrm>
            <a:custGeom>
              <a:avLst/>
              <a:gdLst/>
              <a:ahLst/>
              <a:cxnLst/>
              <a:rect l="0" t="0" r="0" b="0"/>
              <a:pathLst>
                <a:path w="139701" h="139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8"/>
                  </a:lnTo>
                  <a:lnTo>
                    <a:pt x="15580" y="21669"/>
                  </a:lnTo>
                  <a:lnTo>
                    <a:pt x="56520" y="55284"/>
                  </a:lnTo>
                  <a:lnTo>
                    <a:pt x="103830" y="102851"/>
                  </a:lnTo>
                  <a:lnTo>
                    <a:pt x="1397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2668"/>
            <p:cNvSpPr/>
            <p:nvPr>
              <p:custDataLst>
                <p:tags r:id="rId77"/>
              </p:custDataLst>
            </p:nvPr>
          </p:nvSpPr>
          <p:spPr>
            <a:xfrm>
              <a:off x="9004300" y="920750"/>
              <a:ext cx="152401" cy="190501"/>
            </a:xfrm>
            <a:custGeom>
              <a:avLst/>
              <a:gdLst/>
              <a:ahLst/>
              <a:cxnLst/>
              <a:rect l="0" t="0" r="0" b="0"/>
              <a:pathLst>
                <a:path w="152401" h="190501">
                  <a:moveTo>
                    <a:pt x="152400" y="0"/>
                  </a:moveTo>
                  <a:lnTo>
                    <a:pt x="152400" y="0"/>
                  </a:lnTo>
                  <a:lnTo>
                    <a:pt x="113708" y="45434"/>
                  </a:lnTo>
                  <a:lnTo>
                    <a:pt x="78244" y="89704"/>
                  </a:lnTo>
                  <a:lnTo>
                    <a:pt x="41575" y="13444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2669"/>
            <p:cNvSpPr/>
            <p:nvPr>
              <p:custDataLst>
                <p:tags r:id="rId78"/>
              </p:custDataLst>
            </p:nvPr>
          </p:nvSpPr>
          <p:spPr>
            <a:xfrm>
              <a:off x="9166018" y="1040303"/>
              <a:ext cx="73233" cy="64598"/>
            </a:xfrm>
            <a:custGeom>
              <a:avLst/>
              <a:gdLst/>
              <a:ahLst/>
              <a:cxnLst/>
              <a:rect l="0" t="0" r="0" b="0"/>
              <a:pathLst>
                <a:path w="73233" h="64598">
                  <a:moveTo>
                    <a:pt x="22432" y="1097"/>
                  </a:moveTo>
                  <a:lnTo>
                    <a:pt x="22432" y="1097"/>
                  </a:lnTo>
                  <a:lnTo>
                    <a:pt x="22432" y="4468"/>
                  </a:lnTo>
                  <a:lnTo>
                    <a:pt x="18669" y="8005"/>
                  </a:lnTo>
                  <a:lnTo>
                    <a:pt x="15689" y="9935"/>
                  </a:lnTo>
                  <a:lnTo>
                    <a:pt x="10499" y="17725"/>
                  </a:lnTo>
                  <a:lnTo>
                    <a:pt x="5488" y="32129"/>
                  </a:lnTo>
                  <a:lnTo>
                    <a:pt x="0" y="51802"/>
                  </a:lnTo>
                  <a:lnTo>
                    <a:pt x="422" y="52540"/>
                  </a:lnTo>
                  <a:lnTo>
                    <a:pt x="2797" y="52024"/>
                  </a:lnTo>
                  <a:lnTo>
                    <a:pt x="19248" y="20117"/>
                  </a:lnTo>
                  <a:lnTo>
                    <a:pt x="27130" y="10491"/>
                  </a:lnTo>
                  <a:lnTo>
                    <a:pt x="42874" y="509"/>
                  </a:lnTo>
                  <a:lnTo>
                    <a:pt x="47348" y="0"/>
                  </a:lnTo>
                  <a:lnTo>
                    <a:pt x="51038" y="1071"/>
                  </a:lnTo>
                  <a:lnTo>
                    <a:pt x="65398" y="12930"/>
                  </a:lnTo>
                  <a:lnTo>
                    <a:pt x="69751" y="24465"/>
                  </a:lnTo>
                  <a:lnTo>
                    <a:pt x="73232" y="64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2670"/>
            <p:cNvSpPr/>
            <p:nvPr>
              <p:custDataLst>
                <p:tags r:id="rId79"/>
              </p:custDataLst>
            </p:nvPr>
          </p:nvSpPr>
          <p:spPr>
            <a:xfrm>
              <a:off x="9374562" y="908050"/>
              <a:ext cx="160490" cy="151425"/>
            </a:xfrm>
            <a:custGeom>
              <a:avLst/>
              <a:gdLst/>
              <a:ahLst/>
              <a:cxnLst/>
              <a:rect l="0" t="0" r="0" b="0"/>
              <a:pathLst>
                <a:path w="160490" h="151425">
                  <a:moveTo>
                    <a:pt x="144088" y="0"/>
                  </a:moveTo>
                  <a:lnTo>
                    <a:pt x="144088" y="0"/>
                  </a:lnTo>
                  <a:lnTo>
                    <a:pt x="154201" y="0"/>
                  </a:lnTo>
                  <a:lnTo>
                    <a:pt x="157179" y="706"/>
                  </a:lnTo>
                  <a:lnTo>
                    <a:pt x="159165" y="1881"/>
                  </a:lnTo>
                  <a:lnTo>
                    <a:pt x="160489" y="3371"/>
                  </a:lnTo>
                  <a:lnTo>
                    <a:pt x="159961" y="5070"/>
                  </a:lnTo>
                  <a:lnTo>
                    <a:pt x="130476" y="27146"/>
                  </a:lnTo>
                  <a:lnTo>
                    <a:pt x="92271" y="51145"/>
                  </a:lnTo>
                  <a:lnTo>
                    <a:pt x="46717" y="81184"/>
                  </a:lnTo>
                  <a:lnTo>
                    <a:pt x="16669" y="103371"/>
                  </a:lnTo>
                  <a:lnTo>
                    <a:pt x="4657" y="117804"/>
                  </a:lnTo>
                  <a:lnTo>
                    <a:pt x="980" y="126676"/>
                  </a:lnTo>
                  <a:lnTo>
                    <a:pt x="0" y="131017"/>
                  </a:lnTo>
                  <a:lnTo>
                    <a:pt x="2166" y="134617"/>
                  </a:lnTo>
                  <a:lnTo>
                    <a:pt x="12102" y="140498"/>
                  </a:lnTo>
                  <a:lnTo>
                    <a:pt x="54600" y="150345"/>
                  </a:lnTo>
                  <a:lnTo>
                    <a:pt x="92374" y="151424"/>
                  </a:lnTo>
                  <a:lnTo>
                    <a:pt x="118688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3" name="SMARTInkShape-2671"/>
          <p:cNvSpPr/>
          <p:nvPr>
            <p:custDataLst>
              <p:tags r:id="rId7"/>
            </p:custDataLst>
          </p:nvPr>
        </p:nvSpPr>
        <p:spPr>
          <a:xfrm>
            <a:off x="5419519" y="1610699"/>
            <a:ext cx="178012" cy="230802"/>
          </a:xfrm>
          <a:custGeom>
            <a:avLst/>
            <a:gdLst/>
            <a:ahLst/>
            <a:cxnLst/>
            <a:rect l="0" t="0" r="0" b="0"/>
            <a:pathLst>
              <a:path w="178012" h="230802">
                <a:moveTo>
                  <a:pt x="22431" y="46651"/>
                </a:moveTo>
                <a:lnTo>
                  <a:pt x="22431" y="46651"/>
                </a:lnTo>
                <a:lnTo>
                  <a:pt x="8126" y="55489"/>
                </a:lnTo>
                <a:lnTo>
                  <a:pt x="5491" y="65161"/>
                </a:lnTo>
                <a:lnTo>
                  <a:pt x="0" y="111883"/>
                </a:lnTo>
                <a:lnTo>
                  <a:pt x="2504" y="154525"/>
                </a:lnTo>
                <a:lnTo>
                  <a:pt x="3304" y="194872"/>
                </a:lnTo>
                <a:lnTo>
                  <a:pt x="9145" y="157500"/>
                </a:lnTo>
                <a:lnTo>
                  <a:pt x="19983" y="116968"/>
                </a:lnTo>
                <a:lnTo>
                  <a:pt x="35582" y="76501"/>
                </a:lnTo>
                <a:lnTo>
                  <a:pt x="61565" y="32002"/>
                </a:lnTo>
                <a:lnTo>
                  <a:pt x="83258" y="9855"/>
                </a:lnTo>
                <a:lnTo>
                  <a:pt x="95562" y="2075"/>
                </a:lnTo>
                <a:lnTo>
                  <a:pt x="100818" y="0"/>
                </a:lnTo>
                <a:lnTo>
                  <a:pt x="121701" y="451"/>
                </a:lnTo>
                <a:lnTo>
                  <a:pt x="128826" y="5974"/>
                </a:lnTo>
                <a:lnTo>
                  <a:pt x="148265" y="36637"/>
                </a:lnTo>
                <a:lnTo>
                  <a:pt x="163274" y="72847"/>
                </a:lnTo>
                <a:lnTo>
                  <a:pt x="177225" y="119245"/>
                </a:lnTo>
                <a:lnTo>
                  <a:pt x="178011" y="138887"/>
                </a:lnTo>
                <a:lnTo>
                  <a:pt x="167018" y="184005"/>
                </a:lnTo>
                <a:lnTo>
                  <a:pt x="149431" y="2308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6" name="SMARTInkShape-Group583"/>
          <p:cNvGrpSpPr/>
          <p:nvPr/>
        </p:nvGrpSpPr>
        <p:grpSpPr>
          <a:xfrm>
            <a:off x="914423" y="2836299"/>
            <a:ext cx="342878" cy="262502"/>
            <a:chOff x="914423" y="2836299"/>
            <a:chExt cx="342878" cy="262502"/>
          </a:xfrm>
        </p:grpSpPr>
        <p:sp>
          <p:nvSpPr>
            <p:cNvPr id="434" name="SMARTInkShape-2672"/>
            <p:cNvSpPr/>
            <p:nvPr>
              <p:custDataLst>
                <p:tags r:id="rId69"/>
              </p:custDataLst>
            </p:nvPr>
          </p:nvSpPr>
          <p:spPr>
            <a:xfrm>
              <a:off x="914423" y="2836299"/>
              <a:ext cx="183088" cy="262502"/>
            </a:xfrm>
            <a:custGeom>
              <a:avLst/>
              <a:gdLst/>
              <a:ahLst/>
              <a:cxnLst/>
              <a:rect l="0" t="0" r="0" b="0"/>
              <a:pathLst>
                <a:path w="183088" h="262502">
                  <a:moveTo>
                    <a:pt x="6327" y="27551"/>
                  </a:moveTo>
                  <a:lnTo>
                    <a:pt x="6327" y="27551"/>
                  </a:lnTo>
                  <a:lnTo>
                    <a:pt x="860" y="27551"/>
                  </a:lnTo>
                  <a:lnTo>
                    <a:pt x="565" y="28257"/>
                  </a:lnTo>
                  <a:lnTo>
                    <a:pt x="0" y="51316"/>
                  </a:lnTo>
                  <a:lnTo>
                    <a:pt x="5051" y="91799"/>
                  </a:lnTo>
                  <a:lnTo>
                    <a:pt x="12843" y="137112"/>
                  </a:lnTo>
                  <a:lnTo>
                    <a:pt x="18213" y="182463"/>
                  </a:lnTo>
                  <a:lnTo>
                    <a:pt x="18866" y="223512"/>
                  </a:lnTo>
                  <a:lnTo>
                    <a:pt x="20861" y="241306"/>
                  </a:lnTo>
                  <a:lnTo>
                    <a:pt x="22664" y="248143"/>
                  </a:lnTo>
                  <a:lnTo>
                    <a:pt x="22157" y="247989"/>
                  </a:lnTo>
                  <a:lnTo>
                    <a:pt x="21114" y="246477"/>
                  </a:lnTo>
                  <a:lnTo>
                    <a:pt x="10372" y="199525"/>
                  </a:lnTo>
                  <a:lnTo>
                    <a:pt x="7832" y="153400"/>
                  </a:lnTo>
                  <a:lnTo>
                    <a:pt x="12339" y="116110"/>
                  </a:lnTo>
                  <a:lnTo>
                    <a:pt x="23003" y="79661"/>
                  </a:lnTo>
                  <a:lnTo>
                    <a:pt x="47094" y="41346"/>
                  </a:lnTo>
                  <a:lnTo>
                    <a:pt x="72499" y="17057"/>
                  </a:lnTo>
                  <a:lnTo>
                    <a:pt x="91475" y="5248"/>
                  </a:lnTo>
                  <a:lnTo>
                    <a:pt x="109317" y="0"/>
                  </a:lnTo>
                  <a:lnTo>
                    <a:pt x="135228" y="416"/>
                  </a:lnTo>
                  <a:lnTo>
                    <a:pt x="148518" y="7024"/>
                  </a:lnTo>
                  <a:lnTo>
                    <a:pt x="154038" y="11750"/>
                  </a:lnTo>
                  <a:lnTo>
                    <a:pt x="168548" y="38626"/>
                  </a:lnTo>
                  <a:lnTo>
                    <a:pt x="178413" y="80143"/>
                  </a:lnTo>
                  <a:lnTo>
                    <a:pt x="182434" y="118080"/>
                  </a:lnTo>
                  <a:lnTo>
                    <a:pt x="183087" y="164620"/>
                  </a:lnTo>
                  <a:lnTo>
                    <a:pt x="179664" y="207001"/>
                  </a:lnTo>
                  <a:lnTo>
                    <a:pt x="171427" y="26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2673"/>
            <p:cNvSpPr/>
            <p:nvPr>
              <p:custDataLst>
                <p:tags r:id="rId70"/>
              </p:custDataLst>
            </p:nvPr>
          </p:nvSpPr>
          <p:spPr>
            <a:xfrm>
              <a:off x="1250950" y="3016250"/>
              <a:ext cx="6351" cy="6090"/>
            </a:xfrm>
            <a:custGeom>
              <a:avLst/>
              <a:gdLst/>
              <a:ahLst/>
              <a:cxnLst/>
              <a:rect l="0" t="0" r="0" b="0"/>
              <a:pathLst>
                <a:path w="6351" h="6090">
                  <a:moveTo>
                    <a:pt x="0" y="0"/>
                  </a:moveTo>
                  <a:lnTo>
                    <a:pt x="0" y="0"/>
                  </a:lnTo>
                  <a:lnTo>
                    <a:pt x="6088" y="608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6" name="SMARTInkShape-Group584"/>
          <p:cNvGrpSpPr/>
          <p:nvPr/>
        </p:nvGrpSpPr>
        <p:grpSpPr>
          <a:xfrm>
            <a:off x="1536700" y="2489303"/>
            <a:ext cx="1037810" cy="780948"/>
            <a:chOff x="1536700" y="2489303"/>
            <a:chExt cx="1037810" cy="780948"/>
          </a:xfrm>
        </p:grpSpPr>
        <p:sp>
          <p:nvSpPr>
            <p:cNvPr id="437" name="SMARTInkShape-2674"/>
            <p:cNvSpPr/>
            <p:nvPr>
              <p:custDataLst>
                <p:tags r:id="rId60"/>
              </p:custDataLst>
            </p:nvPr>
          </p:nvSpPr>
          <p:spPr>
            <a:xfrm>
              <a:off x="1536700" y="2755900"/>
              <a:ext cx="38101" cy="342901"/>
            </a:xfrm>
            <a:custGeom>
              <a:avLst/>
              <a:gdLst/>
              <a:ahLst/>
              <a:cxnLst/>
              <a:rect l="0" t="0" r="0" b="0"/>
              <a:pathLst>
                <a:path w="38101" h="342901">
                  <a:moveTo>
                    <a:pt x="38100" y="0"/>
                  </a:moveTo>
                  <a:lnTo>
                    <a:pt x="38100" y="0"/>
                  </a:lnTo>
                  <a:lnTo>
                    <a:pt x="34729" y="47563"/>
                  </a:lnTo>
                  <a:lnTo>
                    <a:pt x="32633" y="90214"/>
                  </a:lnTo>
                  <a:lnTo>
                    <a:pt x="30261" y="124056"/>
                  </a:lnTo>
                  <a:lnTo>
                    <a:pt x="26840" y="169401"/>
                  </a:lnTo>
                  <a:lnTo>
                    <a:pt x="22064" y="208237"/>
                  </a:lnTo>
                  <a:lnTo>
                    <a:pt x="15475" y="247967"/>
                  </a:lnTo>
                  <a:lnTo>
                    <a:pt x="9877" y="290046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2675"/>
            <p:cNvSpPr/>
            <p:nvPr>
              <p:custDataLst>
                <p:tags r:id="rId61"/>
              </p:custDataLst>
            </p:nvPr>
          </p:nvSpPr>
          <p:spPr>
            <a:xfrm>
              <a:off x="1572312" y="2736850"/>
              <a:ext cx="167589" cy="88901"/>
            </a:xfrm>
            <a:custGeom>
              <a:avLst/>
              <a:gdLst/>
              <a:ahLst/>
              <a:cxnLst/>
              <a:rect l="0" t="0" r="0" b="0"/>
              <a:pathLst>
                <a:path w="167589" h="88901">
                  <a:moveTo>
                    <a:pt x="8838" y="88900"/>
                  </a:moveTo>
                  <a:lnTo>
                    <a:pt x="8838" y="88900"/>
                  </a:lnTo>
                  <a:lnTo>
                    <a:pt x="8838" y="85529"/>
                  </a:lnTo>
                  <a:lnTo>
                    <a:pt x="5467" y="76691"/>
                  </a:lnTo>
                  <a:lnTo>
                    <a:pt x="0" y="68506"/>
                  </a:lnTo>
                  <a:lnTo>
                    <a:pt x="123" y="64720"/>
                  </a:lnTo>
                  <a:lnTo>
                    <a:pt x="4024" y="54870"/>
                  </a:lnTo>
                  <a:lnTo>
                    <a:pt x="14154" y="40796"/>
                  </a:lnTo>
                  <a:lnTo>
                    <a:pt x="42947" y="20946"/>
                  </a:lnTo>
                  <a:lnTo>
                    <a:pt x="79387" y="10675"/>
                  </a:lnTo>
                  <a:lnTo>
                    <a:pt x="126804" y="2840"/>
                  </a:lnTo>
                  <a:lnTo>
                    <a:pt x="1675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2676"/>
            <p:cNvSpPr/>
            <p:nvPr>
              <p:custDataLst>
                <p:tags r:id="rId62"/>
              </p:custDataLst>
            </p:nvPr>
          </p:nvSpPr>
          <p:spPr>
            <a:xfrm>
              <a:off x="1606550" y="3130550"/>
              <a:ext cx="171451" cy="139701"/>
            </a:xfrm>
            <a:custGeom>
              <a:avLst/>
              <a:gdLst/>
              <a:ahLst/>
              <a:cxnLst/>
              <a:rect l="0" t="0" r="0" b="0"/>
              <a:pathLst>
                <a:path w="171451" h="139701">
                  <a:moveTo>
                    <a:pt x="171450" y="0"/>
                  </a:moveTo>
                  <a:lnTo>
                    <a:pt x="171450" y="0"/>
                  </a:lnTo>
                  <a:lnTo>
                    <a:pt x="164969" y="706"/>
                  </a:lnTo>
                  <a:lnTo>
                    <a:pt x="151185" y="5775"/>
                  </a:lnTo>
                  <a:lnTo>
                    <a:pt x="108769" y="38872"/>
                  </a:lnTo>
                  <a:lnTo>
                    <a:pt x="61751" y="79413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2677"/>
            <p:cNvSpPr/>
            <p:nvPr>
              <p:custDataLst>
                <p:tags r:id="rId63"/>
              </p:custDataLst>
            </p:nvPr>
          </p:nvSpPr>
          <p:spPr>
            <a:xfrm>
              <a:off x="1546029" y="2914650"/>
              <a:ext cx="155772" cy="37218"/>
            </a:xfrm>
            <a:custGeom>
              <a:avLst/>
              <a:gdLst/>
              <a:ahLst/>
              <a:cxnLst/>
              <a:rect l="0" t="0" r="0" b="0"/>
              <a:pathLst>
                <a:path w="155772" h="37218">
                  <a:moveTo>
                    <a:pt x="3371" y="31750"/>
                  </a:moveTo>
                  <a:lnTo>
                    <a:pt x="3371" y="31750"/>
                  </a:lnTo>
                  <a:lnTo>
                    <a:pt x="0" y="35121"/>
                  </a:lnTo>
                  <a:lnTo>
                    <a:pt x="1124" y="36114"/>
                  </a:lnTo>
                  <a:lnTo>
                    <a:pt x="8017" y="37217"/>
                  </a:lnTo>
                  <a:lnTo>
                    <a:pt x="54088" y="29184"/>
                  </a:lnTo>
                  <a:lnTo>
                    <a:pt x="99153" y="16008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2678"/>
            <p:cNvSpPr/>
            <p:nvPr>
              <p:custDataLst>
                <p:tags r:id="rId64"/>
              </p:custDataLst>
            </p:nvPr>
          </p:nvSpPr>
          <p:spPr>
            <a:xfrm>
              <a:off x="1632833" y="3112383"/>
              <a:ext cx="126118" cy="126118"/>
            </a:xfrm>
            <a:custGeom>
              <a:avLst/>
              <a:gdLst/>
              <a:ahLst/>
              <a:cxnLst/>
              <a:rect l="0" t="0" r="0" b="0"/>
              <a:pathLst>
                <a:path w="126118" h="1261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37832" y="43299"/>
                  </a:lnTo>
                  <a:lnTo>
                    <a:pt x="83101" y="84343"/>
                  </a:lnTo>
                  <a:lnTo>
                    <a:pt x="126117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2679"/>
            <p:cNvSpPr/>
            <p:nvPr>
              <p:custDataLst>
                <p:tags r:id="rId65"/>
              </p:custDataLst>
            </p:nvPr>
          </p:nvSpPr>
          <p:spPr>
            <a:xfrm>
              <a:off x="1705505" y="2489303"/>
              <a:ext cx="161396" cy="116307"/>
            </a:xfrm>
            <a:custGeom>
              <a:avLst/>
              <a:gdLst/>
              <a:ahLst/>
              <a:cxnLst/>
              <a:rect l="0" t="0" r="0" b="0"/>
              <a:pathLst>
                <a:path w="161396" h="116307">
                  <a:moveTo>
                    <a:pt x="40745" y="37997"/>
                  </a:moveTo>
                  <a:lnTo>
                    <a:pt x="40745" y="37997"/>
                  </a:lnTo>
                  <a:lnTo>
                    <a:pt x="44116" y="37997"/>
                  </a:lnTo>
                  <a:lnTo>
                    <a:pt x="45109" y="37291"/>
                  </a:lnTo>
                  <a:lnTo>
                    <a:pt x="45771" y="36116"/>
                  </a:lnTo>
                  <a:lnTo>
                    <a:pt x="46833" y="29159"/>
                  </a:lnTo>
                  <a:lnTo>
                    <a:pt x="45510" y="29282"/>
                  </a:lnTo>
                  <a:lnTo>
                    <a:pt x="40275" y="33183"/>
                  </a:lnTo>
                  <a:lnTo>
                    <a:pt x="32766" y="43312"/>
                  </a:lnTo>
                  <a:lnTo>
                    <a:pt x="16250" y="83306"/>
                  </a:lnTo>
                  <a:lnTo>
                    <a:pt x="5359" y="110995"/>
                  </a:lnTo>
                  <a:lnTo>
                    <a:pt x="794" y="116302"/>
                  </a:lnTo>
                  <a:lnTo>
                    <a:pt x="0" y="116306"/>
                  </a:lnTo>
                  <a:lnTo>
                    <a:pt x="11217" y="68902"/>
                  </a:lnTo>
                  <a:lnTo>
                    <a:pt x="18449" y="51027"/>
                  </a:lnTo>
                  <a:lnTo>
                    <a:pt x="48723" y="14574"/>
                  </a:lnTo>
                  <a:lnTo>
                    <a:pt x="63576" y="3833"/>
                  </a:lnTo>
                  <a:lnTo>
                    <a:pt x="79585" y="0"/>
                  </a:lnTo>
                  <a:lnTo>
                    <a:pt x="94696" y="1354"/>
                  </a:lnTo>
                  <a:lnTo>
                    <a:pt x="106116" y="6659"/>
                  </a:lnTo>
                  <a:lnTo>
                    <a:pt x="134360" y="37563"/>
                  </a:lnTo>
                  <a:lnTo>
                    <a:pt x="142324" y="49799"/>
                  </a:lnTo>
                  <a:lnTo>
                    <a:pt x="161395" y="101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2680"/>
            <p:cNvSpPr/>
            <p:nvPr>
              <p:custDataLst>
                <p:tags r:id="rId66"/>
              </p:custDataLst>
            </p:nvPr>
          </p:nvSpPr>
          <p:spPr>
            <a:xfrm>
              <a:off x="2425700" y="2729533"/>
              <a:ext cx="148810" cy="401018"/>
            </a:xfrm>
            <a:custGeom>
              <a:avLst/>
              <a:gdLst/>
              <a:ahLst/>
              <a:cxnLst/>
              <a:rect l="0" t="0" r="0" b="0"/>
              <a:pathLst>
                <a:path w="148810" h="401018">
                  <a:moveTo>
                    <a:pt x="69850" y="7317"/>
                  </a:moveTo>
                  <a:lnTo>
                    <a:pt x="69850" y="7317"/>
                  </a:lnTo>
                  <a:lnTo>
                    <a:pt x="79963" y="575"/>
                  </a:lnTo>
                  <a:lnTo>
                    <a:pt x="85764" y="0"/>
                  </a:lnTo>
                  <a:lnTo>
                    <a:pt x="99736" y="3124"/>
                  </a:lnTo>
                  <a:lnTo>
                    <a:pt x="113471" y="14861"/>
                  </a:lnTo>
                  <a:lnTo>
                    <a:pt x="125926" y="32542"/>
                  </a:lnTo>
                  <a:lnTo>
                    <a:pt x="139460" y="64885"/>
                  </a:lnTo>
                  <a:lnTo>
                    <a:pt x="146630" y="111221"/>
                  </a:lnTo>
                  <a:lnTo>
                    <a:pt x="148809" y="154755"/>
                  </a:lnTo>
                  <a:lnTo>
                    <a:pt x="143104" y="197523"/>
                  </a:lnTo>
                  <a:lnTo>
                    <a:pt x="132477" y="242885"/>
                  </a:lnTo>
                  <a:lnTo>
                    <a:pt x="116629" y="286195"/>
                  </a:lnTo>
                  <a:lnTo>
                    <a:pt x="95940" y="327954"/>
                  </a:lnTo>
                  <a:lnTo>
                    <a:pt x="66615" y="361028"/>
                  </a:lnTo>
                  <a:lnTo>
                    <a:pt x="26329" y="386533"/>
                  </a:lnTo>
                  <a:lnTo>
                    <a:pt x="0" y="401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2681"/>
            <p:cNvSpPr/>
            <p:nvPr>
              <p:custDataLst>
                <p:tags r:id="rId67"/>
              </p:custDataLst>
            </p:nvPr>
          </p:nvSpPr>
          <p:spPr>
            <a:xfrm>
              <a:off x="1979067" y="2776511"/>
              <a:ext cx="97384" cy="334990"/>
            </a:xfrm>
            <a:custGeom>
              <a:avLst/>
              <a:gdLst/>
              <a:ahLst/>
              <a:cxnLst/>
              <a:rect l="0" t="0" r="0" b="0"/>
              <a:pathLst>
                <a:path w="97384" h="334990">
                  <a:moveTo>
                    <a:pt x="97383" y="30189"/>
                  </a:moveTo>
                  <a:lnTo>
                    <a:pt x="97383" y="30189"/>
                  </a:lnTo>
                  <a:lnTo>
                    <a:pt x="96677" y="20050"/>
                  </a:lnTo>
                  <a:lnTo>
                    <a:pt x="92313" y="9232"/>
                  </a:lnTo>
                  <a:lnTo>
                    <a:pt x="88545" y="3707"/>
                  </a:lnTo>
                  <a:lnTo>
                    <a:pt x="85846" y="1951"/>
                  </a:lnTo>
                  <a:lnTo>
                    <a:pt x="79085" y="0"/>
                  </a:lnTo>
                  <a:lnTo>
                    <a:pt x="74601" y="2302"/>
                  </a:lnTo>
                  <a:lnTo>
                    <a:pt x="63975" y="12385"/>
                  </a:lnTo>
                  <a:lnTo>
                    <a:pt x="40611" y="52699"/>
                  </a:lnTo>
                  <a:lnTo>
                    <a:pt x="26861" y="91108"/>
                  </a:lnTo>
                  <a:lnTo>
                    <a:pt x="13655" y="137969"/>
                  </a:lnTo>
                  <a:lnTo>
                    <a:pt x="3665" y="184420"/>
                  </a:lnTo>
                  <a:lnTo>
                    <a:pt x="0" y="226406"/>
                  </a:lnTo>
                  <a:lnTo>
                    <a:pt x="8454" y="272618"/>
                  </a:lnTo>
                  <a:lnTo>
                    <a:pt x="23056" y="303182"/>
                  </a:lnTo>
                  <a:lnTo>
                    <a:pt x="34715" y="315678"/>
                  </a:lnTo>
                  <a:lnTo>
                    <a:pt x="78333" y="334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2682"/>
            <p:cNvSpPr/>
            <p:nvPr>
              <p:custDataLst>
                <p:tags r:id="rId68"/>
              </p:custDataLst>
            </p:nvPr>
          </p:nvSpPr>
          <p:spPr>
            <a:xfrm>
              <a:off x="2143567" y="2836482"/>
              <a:ext cx="195715" cy="192469"/>
            </a:xfrm>
            <a:custGeom>
              <a:avLst/>
              <a:gdLst/>
              <a:ahLst/>
              <a:cxnLst/>
              <a:rect l="0" t="0" r="0" b="0"/>
              <a:pathLst>
                <a:path w="195715" h="192469">
                  <a:moveTo>
                    <a:pt x="180533" y="21018"/>
                  </a:moveTo>
                  <a:lnTo>
                    <a:pt x="180533" y="21018"/>
                  </a:lnTo>
                  <a:lnTo>
                    <a:pt x="195714" y="75"/>
                  </a:lnTo>
                  <a:lnTo>
                    <a:pt x="195593" y="0"/>
                  </a:lnTo>
                  <a:lnTo>
                    <a:pt x="194806" y="656"/>
                  </a:lnTo>
                  <a:lnTo>
                    <a:pt x="176013" y="45216"/>
                  </a:lnTo>
                  <a:lnTo>
                    <a:pt x="142813" y="90126"/>
                  </a:lnTo>
                  <a:lnTo>
                    <a:pt x="108852" y="129915"/>
                  </a:lnTo>
                  <a:lnTo>
                    <a:pt x="69519" y="164239"/>
                  </a:lnTo>
                  <a:lnTo>
                    <a:pt x="58051" y="169339"/>
                  </a:lnTo>
                  <a:lnTo>
                    <a:pt x="30177" y="172210"/>
                  </a:lnTo>
                  <a:lnTo>
                    <a:pt x="14695" y="169118"/>
                  </a:lnTo>
                  <a:lnTo>
                    <a:pt x="8591" y="166318"/>
                  </a:lnTo>
                  <a:lnTo>
                    <a:pt x="4522" y="160218"/>
                  </a:lnTo>
                  <a:lnTo>
                    <a:pt x="0" y="142151"/>
                  </a:lnTo>
                  <a:lnTo>
                    <a:pt x="1754" y="125655"/>
                  </a:lnTo>
                  <a:lnTo>
                    <a:pt x="4197" y="118293"/>
                  </a:lnTo>
                  <a:lnTo>
                    <a:pt x="18200" y="106350"/>
                  </a:lnTo>
                  <a:lnTo>
                    <a:pt x="27861" y="101189"/>
                  </a:lnTo>
                  <a:lnTo>
                    <a:pt x="51766" y="97337"/>
                  </a:lnTo>
                  <a:lnTo>
                    <a:pt x="90500" y="100612"/>
                  </a:lnTo>
                  <a:lnTo>
                    <a:pt x="136430" y="122020"/>
                  </a:lnTo>
                  <a:lnTo>
                    <a:pt x="166468" y="148070"/>
                  </a:lnTo>
                  <a:lnTo>
                    <a:pt x="176757" y="162928"/>
                  </a:lnTo>
                  <a:lnTo>
                    <a:pt x="193233" y="192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7" name="SMARTInkShape-2683"/>
          <p:cNvSpPr/>
          <p:nvPr>
            <p:custDataLst>
              <p:tags r:id="rId8"/>
            </p:custDataLst>
          </p:nvPr>
        </p:nvSpPr>
        <p:spPr>
          <a:xfrm>
            <a:off x="3194159" y="2962691"/>
            <a:ext cx="424422" cy="114368"/>
          </a:xfrm>
          <a:custGeom>
            <a:avLst/>
            <a:gdLst/>
            <a:ahLst/>
            <a:cxnLst/>
            <a:rect l="0" t="0" r="0" b="0"/>
            <a:pathLst>
              <a:path w="424422" h="114368">
                <a:moveTo>
                  <a:pt x="25291" y="110709"/>
                </a:moveTo>
                <a:lnTo>
                  <a:pt x="25291" y="110709"/>
                </a:lnTo>
                <a:lnTo>
                  <a:pt x="21920" y="110709"/>
                </a:lnTo>
                <a:lnTo>
                  <a:pt x="18384" y="112590"/>
                </a:lnTo>
                <a:lnTo>
                  <a:pt x="16453" y="114080"/>
                </a:lnTo>
                <a:lnTo>
                  <a:pt x="14460" y="114367"/>
                </a:lnTo>
                <a:lnTo>
                  <a:pt x="4092" y="111330"/>
                </a:lnTo>
                <a:lnTo>
                  <a:pt x="2692" y="110417"/>
                </a:lnTo>
                <a:lnTo>
                  <a:pt x="1758" y="109104"/>
                </a:lnTo>
                <a:lnTo>
                  <a:pt x="721" y="105057"/>
                </a:lnTo>
                <a:lnTo>
                  <a:pt x="0" y="86959"/>
                </a:lnTo>
                <a:lnTo>
                  <a:pt x="6665" y="67846"/>
                </a:lnTo>
                <a:lnTo>
                  <a:pt x="26629" y="37514"/>
                </a:lnTo>
                <a:lnTo>
                  <a:pt x="46854" y="20504"/>
                </a:lnTo>
                <a:lnTo>
                  <a:pt x="77306" y="4489"/>
                </a:lnTo>
                <a:lnTo>
                  <a:pt x="95916" y="0"/>
                </a:lnTo>
                <a:lnTo>
                  <a:pt x="129002" y="4215"/>
                </a:lnTo>
                <a:lnTo>
                  <a:pt x="167969" y="23351"/>
                </a:lnTo>
                <a:lnTo>
                  <a:pt x="211392" y="53762"/>
                </a:lnTo>
                <a:lnTo>
                  <a:pt x="257279" y="97884"/>
                </a:lnTo>
                <a:lnTo>
                  <a:pt x="273945" y="105811"/>
                </a:lnTo>
                <a:lnTo>
                  <a:pt x="299030" y="109258"/>
                </a:lnTo>
                <a:lnTo>
                  <a:pt x="322064" y="106908"/>
                </a:lnTo>
                <a:lnTo>
                  <a:pt x="351762" y="91065"/>
                </a:lnTo>
                <a:lnTo>
                  <a:pt x="397394" y="52958"/>
                </a:lnTo>
                <a:lnTo>
                  <a:pt x="418357" y="29452"/>
                </a:lnTo>
                <a:lnTo>
                  <a:pt x="423271" y="20624"/>
                </a:lnTo>
                <a:lnTo>
                  <a:pt x="423961" y="20314"/>
                </a:lnTo>
                <a:lnTo>
                  <a:pt x="424421" y="20812"/>
                </a:lnTo>
                <a:lnTo>
                  <a:pt x="421697" y="18143"/>
                </a:lnTo>
                <a:lnTo>
                  <a:pt x="418991" y="91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0" name="SMARTInkShape-Group586"/>
          <p:cNvGrpSpPr/>
          <p:nvPr/>
        </p:nvGrpSpPr>
        <p:grpSpPr>
          <a:xfrm>
            <a:off x="3997190" y="2580461"/>
            <a:ext cx="189798" cy="553735"/>
            <a:chOff x="3997190" y="2580461"/>
            <a:chExt cx="189798" cy="553735"/>
          </a:xfrm>
        </p:grpSpPr>
        <p:sp>
          <p:nvSpPr>
            <p:cNvPr id="448" name="SMARTInkShape-2684"/>
            <p:cNvSpPr/>
            <p:nvPr>
              <p:custDataLst>
                <p:tags r:id="rId58"/>
              </p:custDataLst>
            </p:nvPr>
          </p:nvSpPr>
          <p:spPr>
            <a:xfrm>
              <a:off x="3997190" y="2580461"/>
              <a:ext cx="189798" cy="346890"/>
            </a:xfrm>
            <a:custGeom>
              <a:avLst/>
              <a:gdLst/>
              <a:ahLst/>
              <a:cxnLst/>
              <a:rect l="0" t="0" r="0" b="0"/>
              <a:pathLst>
                <a:path w="189798" h="346890">
                  <a:moveTo>
                    <a:pt x="16010" y="105589"/>
                  </a:moveTo>
                  <a:lnTo>
                    <a:pt x="16010" y="105589"/>
                  </a:lnTo>
                  <a:lnTo>
                    <a:pt x="9268" y="98847"/>
                  </a:lnTo>
                  <a:lnTo>
                    <a:pt x="5958" y="91774"/>
                  </a:lnTo>
                  <a:lnTo>
                    <a:pt x="0" y="62142"/>
                  </a:lnTo>
                  <a:lnTo>
                    <a:pt x="1368" y="48885"/>
                  </a:lnTo>
                  <a:lnTo>
                    <a:pt x="8091" y="35937"/>
                  </a:lnTo>
                  <a:lnTo>
                    <a:pt x="22912" y="17120"/>
                  </a:lnTo>
                  <a:lnTo>
                    <a:pt x="50589" y="5606"/>
                  </a:lnTo>
                  <a:lnTo>
                    <a:pt x="83327" y="0"/>
                  </a:lnTo>
                  <a:lnTo>
                    <a:pt x="115370" y="5080"/>
                  </a:lnTo>
                  <a:lnTo>
                    <a:pt x="137094" y="15523"/>
                  </a:lnTo>
                  <a:lnTo>
                    <a:pt x="166509" y="46902"/>
                  </a:lnTo>
                  <a:lnTo>
                    <a:pt x="187790" y="81427"/>
                  </a:lnTo>
                  <a:lnTo>
                    <a:pt x="189797" y="87365"/>
                  </a:lnTo>
                  <a:lnTo>
                    <a:pt x="185879" y="115947"/>
                  </a:lnTo>
                  <a:lnTo>
                    <a:pt x="166843" y="162825"/>
                  </a:lnTo>
                  <a:lnTo>
                    <a:pt x="146566" y="207392"/>
                  </a:lnTo>
                  <a:lnTo>
                    <a:pt x="123549" y="252870"/>
                  </a:lnTo>
                  <a:lnTo>
                    <a:pt x="101832" y="298724"/>
                  </a:lnTo>
                  <a:lnTo>
                    <a:pt x="100741" y="302079"/>
                  </a:lnTo>
                  <a:lnTo>
                    <a:pt x="101425" y="304316"/>
                  </a:lnTo>
                  <a:lnTo>
                    <a:pt x="103292" y="305807"/>
                  </a:lnTo>
                  <a:lnTo>
                    <a:pt x="105948" y="306801"/>
                  </a:lnTo>
                  <a:lnTo>
                    <a:pt x="116428" y="318313"/>
                  </a:lnTo>
                  <a:lnTo>
                    <a:pt x="130310" y="346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2685"/>
            <p:cNvSpPr/>
            <p:nvPr>
              <p:custDataLst>
                <p:tags r:id="rId59"/>
              </p:custDataLst>
            </p:nvPr>
          </p:nvSpPr>
          <p:spPr>
            <a:xfrm>
              <a:off x="4067579" y="3092450"/>
              <a:ext cx="21822" cy="41746"/>
            </a:xfrm>
            <a:custGeom>
              <a:avLst/>
              <a:gdLst/>
              <a:ahLst/>
              <a:cxnLst/>
              <a:rect l="0" t="0" r="0" b="0"/>
              <a:pathLst>
                <a:path w="21822" h="41746">
                  <a:moveTo>
                    <a:pt x="21821" y="0"/>
                  </a:moveTo>
                  <a:lnTo>
                    <a:pt x="21821" y="0"/>
                  </a:lnTo>
                  <a:lnTo>
                    <a:pt x="5811" y="30756"/>
                  </a:lnTo>
                  <a:lnTo>
                    <a:pt x="3417" y="38364"/>
                  </a:lnTo>
                  <a:lnTo>
                    <a:pt x="1790" y="40392"/>
                  </a:lnTo>
                  <a:lnTo>
                    <a:pt x="0" y="41745"/>
                  </a:lnTo>
                  <a:lnTo>
                    <a:pt x="218" y="41235"/>
                  </a:lnTo>
                  <a:lnTo>
                    <a:pt x="9121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1" name="SMARTInkShape-2686"/>
          <p:cNvSpPr/>
          <p:nvPr>
            <p:custDataLst>
              <p:tags r:id="rId9"/>
            </p:custDataLst>
          </p:nvPr>
        </p:nvSpPr>
        <p:spPr>
          <a:xfrm>
            <a:off x="1029607" y="3619989"/>
            <a:ext cx="1510394" cy="151912"/>
          </a:xfrm>
          <a:custGeom>
            <a:avLst/>
            <a:gdLst/>
            <a:ahLst/>
            <a:cxnLst/>
            <a:rect l="0" t="0" r="0" b="0"/>
            <a:pathLst>
              <a:path w="1510394" h="151912">
                <a:moveTo>
                  <a:pt x="43543" y="37611"/>
                </a:moveTo>
                <a:lnTo>
                  <a:pt x="43543" y="37611"/>
                </a:lnTo>
                <a:lnTo>
                  <a:pt x="24676" y="38316"/>
                </a:lnTo>
                <a:lnTo>
                  <a:pt x="14932" y="40982"/>
                </a:lnTo>
                <a:lnTo>
                  <a:pt x="1512" y="49820"/>
                </a:lnTo>
                <a:lnTo>
                  <a:pt x="0" y="53512"/>
                </a:lnTo>
                <a:lnTo>
                  <a:pt x="403" y="57383"/>
                </a:lnTo>
                <a:lnTo>
                  <a:pt x="5320" y="66154"/>
                </a:lnTo>
                <a:lnTo>
                  <a:pt x="23841" y="85269"/>
                </a:lnTo>
                <a:lnTo>
                  <a:pt x="28292" y="88433"/>
                </a:lnTo>
                <a:lnTo>
                  <a:pt x="73874" y="98581"/>
                </a:lnTo>
                <a:lnTo>
                  <a:pt x="120926" y="103615"/>
                </a:lnTo>
                <a:lnTo>
                  <a:pt x="160075" y="101853"/>
                </a:lnTo>
                <a:lnTo>
                  <a:pt x="204836" y="99449"/>
                </a:lnTo>
                <a:lnTo>
                  <a:pt x="237995" y="95433"/>
                </a:lnTo>
                <a:lnTo>
                  <a:pt x="273900" y="88945"/>
                </a:lnTo>
                <a:lnTo>
                  <a:pt x="314787" y="79476"/>
                </a:lnTo>
                <a:lnTo>
                  <a:pt x="358124" y="68918"/>
                </a:lnTo>
                <a:lnTo>
                  <a:pt x="400903" y="59521"/>
                </a:lnTo>
                <a:lnTo>
                  <a:pt x="445316" y="48760"/>
                </a:lnTo>
                <a:lnTo>
                  <a:pt x="490925" y="37627"/>
                </a:lnTo>
                <a:lnTo>
                  <a:pt x="537067" y="27976"/>
                </a:lnTo>
                <a:lnTo>
                  <a:pt x="581563" y="18982"/>
                </a:lnTo>
                <a:lnTo>
                  <a:pt x="624857" y="10987"/>
                </a:lnTo>
                <a:lnTo>
                  <a:pt x="667618" y="5082"/>
                </a:lnTo>
                <a:lnTo>
                  <a:pt x="706378" y="1986"/>
                </a:lnTo>
                <a:lnTo>
                  <a:pt x="742420" y="611"/>
                </a:lnTo>
                <a:lnTo>
                  <a:pt x="777253" y="0"/>
                </a:lnTo>
                <a:lnTo>
                  <a:pt x="815312" y="5373"/>
                </a:lnTo>
                <a:lnTo>
                  <a:pt x="853629" y="15522"/>
                </a:lnTo>
                <a:lnTo>
                  <a:pt x="900146" y="35691"/>
                </a:lnTo>
                <a:lnTo>
                  <a:pt x="941901" y="59626"/>
                </a:lnTo>
                <a:lnTo>
                  <a:pt x="964219" y="72090"/>
                </a:lnTo>
                <a:lnTo>
                  <a:pt x="996883" y="79106"/>
                </a:lnTo>
                <a:lnTo>
                  <a:pt x="1030518" y="80748"/>
                </a:lnTo>
                <a:lnTo>
                  <a:pt x="1075637" y="81671"/>
                </a:lnTo>
                <a:lnTo>
                  <a:pt x="1119188" y="78574"/>
                </a:lnTo>
                <a:lnTo>
                  <a:pt x="1163372" y="73188"/>
                </a:lnTo>
                <a:lnTo>
                  <a:pt x="1207743" y="70495"/>
                </a:lnTo>
                <a:lnTo>
                  <a:pt x="1248798" y="66326"/>
                </a:lnTo>
                <a:lnTo>
                  <a:pt x="1291145" y="63993"/>
                </a:lnTo>
                <a:lnTo>
                  <a:pt x="1327812" y="65329"/>
                </a:lnTo>
                <a:lnTo>
                  <a:pt x="1368568" y="70391"/>
                </a:lnTo>
                <a:lnTo>
                  <a:pt x="1407849" y="82049"/>
                </a:lnTo>
                <a:lnTo>
                  <a:pt x="1440829" y="96636"/>
                </a:lnTo>
                <a:lnTo>
                  <a:pt x="1475670" y="118835"/>
                </a:lnTo>
                <a:lnTo>
                  <a:pt x="1510393" y="1519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2" name="SMARTInkShape-Group588"/>
          <p:cNvGrpSpPr/>
          <p:nvPr/>
        </p:nvGrpSpPr>
        <p:grpSpPr>
          <a:xfrm>
            <a:off x="2006040" y="4186474"/>
            <a:ext cx="2902511" cy="518877"/>
            <a:chOff x="2006040" y="4186474"/>
            <a:chExt cx="2902511" cy="518877"/>
          </a:xfrm>
        </p:grpSpPr>
        <p:sp>
          <p:nvSpPr>
            <p:cNvPr id="452" name="SMARTInkShape-2687"/>
            <p:cNvSpPr/>
            <p:nvPr>
              <p:custDataLst>
                <p:tags r:id="rId38"/>
              </p:custDataLst>
            </p:nvPr>
          </p:nvSpPr>
          <p:spPr>
            <a:xfrm>
              <a:off x="2089150" y="4194502"/>
              <a:ext cx="18705" cy="267782"/>
            </a:xfrm>
            <a:custGeom>
              <a:avLst/>
              <a:gdLst/>
              <a:ahLst/>
              <a:cxnLst/>
              <a:rect l="0" t="0" r="0" b="0"/>
              <a:pathLst>
                <a:path w="18705" h="267782">
                  <a:moveTo>
                    <a:pt x="0" y="15548"/>
                  </a:moveTo>
                  <a:lnTo>
                    <a:pt x="0" y="15548"/>
                  </a:lnTo>
                  <a:lnTo>
                    <a:pt x="0" y="4613"/>
                  </a:lnTo>
                  <a:lnTo>
                    <a:pt x="3371" y="0"/>
                  </a:lnTo>
                  <a:lnTo>
                    <a:pt x="4364" y="949"/>
                  </a:lnTo>
                  <a:lnTo>
                    <a:pt x="13141" y="45901"/>
                  </a:lnTo>
                  <a:lnTo>
                    <a:pt x="17883" y="85984"/>
                  </a:lnTo>
                  <a:lnTo>
                    <a:pt x="18704" y="125945"/>
                  </a:lnTo>
                  <a:lnTo>
                    <a:pt x="15577" y="170162"/>
                  </a:lnTo>
                  <a:lnTo>
                    <a:pt x="13552" y="211172"/>
                  </a:lnTo>
                  <a:lnTo>
                    <a:pt x="10931" y="251870"/>
                  </a:lnTo>
                  <a:lnTo>
                    <a:pt x="9091" y="264513"/>
                  </a:lnTo>
                  <a:lnTo>
                    <a:pt x="9589" y="266897"/>
                  </a:lnTo>
                  <a:lnTo>
                    <a:pt x="10626" y="267781"/>
                  </a:lnTo>
                  <a:lnTo>
                    <a:pt x="11317" y="266254"/>
                  </a:lnTo>
                  <a:lnTo>
                    <a:pt x="12700" y="250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2688"/>
            <p:cNvSpPr/>
            <p:nvPr>
              <p:custDataLst>
                <p:tags r:id="rId39"/>
              </p:custDataLst>
            </p:nvPr>
          </p:nvSpPr>
          <p:spPr>
            <a:xfrm>
              <a:off x="2006040" y="4186474"/>
              <a:ext cx="229161" cy="61677"/>
            </a:xfrm>
            <a:custGeom>
              <a:avLst/>
              <a:gdLst/>
              <a:ahLst/>
              <a:cxnLst/>
              <a:rect l="0" t="0" r="0" b="0"/>
              <a:pathLst>
                <a:path w="229161" h="61677">
                  <a:moveTo>
                    <a:pt x="38660" y="61676"/>
                  </a:moveTo>
                  <a:lnTo>
                    <a:pt x="38660" y="61676"/>
                  </a:lnTo>
                  <a:lnTo>
                    <a:pt x="19793" y="55901"/>
                  </a:lnTo>
                  <a:lnTo>
                    <a:pt x="0" y="41282"/>
                  </a:lnTo>
                  <a:lnTo>
                    <a:pt x="893" y="37496"/>
                  </a:lnTo>
                  <a:lnTo>
                    <a:pt x="9410" y="27646"/>
                  </a:lnTo>
                  <a:lnTo>
                    <a:pt x="36814" y="13571"/>
                  </a:lnTo>
                  <a:lnTo>
                    <a:pt x="75115" y="3835"/>
                  </a:lnTo>
                  <a:lnTo>
                    <a:pt x="119213" y="0"/>
                  </a:lnTo>
                  <a:lnTo>
                    <a:pt x="156993" y="3576"/>
                  </a:lnTo>
                  <a:lnTo>
                    <a:pt x="229160" y="29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2689"/>
            <p:cNvSpPr/>
            <p:nvPr>
              <p:custDataLst>
                <p:tags r:id="rId40"/>
              </p:custDataLst>
            </p:nvPr>
          </p:nvSpPr>
          <p:spPr>
            <a:xfrm>
              <a:off x="2017479" y="4483100"/>
              <a:ext cx="179622" cy="34232"/>
            </a:xfrm>
            <a:custGeom>
              <a:avLst/>
              <a:gdLst/>
              <a:ahLst/>
              <a:cxnLst/>
              <a:rect l="0" t="0" r="0" b="0"/>
              <a:pathLst>
                <a:path w="179622" h="34232">
                  <a:moveTo>
                    <a:pt x="8171" y="19050"/>
                  </a:moveTo>
                  <a:lnTo>
                    <a:pt x="8171" y="19050"/>
                  </a:lnTo>
                  <a:lnTo>
                    <a:pt x="1429" y="25792"/>
                  </a:lnTo>
                  <a:lnTo>
                    <a:pt x="148" y="28484"/>
                  </a:lnTo>
                  <a:lnTo>
                    <a:pt x="0" y="30984"/>
                  </a:lnTo>
                  <a:lnTo>
                    <a:pt x="607" y="33356"/>
                  </a:lnTo>
                  <a:lnTo>
                    <a:pt x="3834" y="34231"/>
                  </a:lnTo>
                  <a:lnTo>
                    <a:pt x="37068" y="28846"/>
                  </a:lnTo>
                  <a:lnTo>
                    <a:pt x="77849" y="17352"/>
                  </a:lnTo>
                  <a:lnTo>
                    <a:pt x="125375" y="9941"/>
                  </a:lnTo>
                  <a:lnTo>
                    <a:pt x="179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2690"/>
            <p:cNvSpPr/>
            <p:nvPr>
              <p:custDataLst>
                <p:tags r:id="rId41"/>
              </p:custDataLst>
            </p:nvPr>
          </p:nvSpPr>
          <p:spPr>
            <a:xfrm>
              <a:off x="2343150" y="4514850"/>
              <a:ext cx="88901" cy="127001"/>
            </a:xfrm>
            <a:custGeom>
              <a:avLst/>
              <a:gdLst/>
              <a:ahLst/>
              <a:cxnLst/>
              <a:rect l="0" t="0" r="0" b="0"/>
              <a:pathLst>
                <a:path w="88901" h="1270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3569" y="42635"/>
                  </a:lnTo>
                  <a:lnTo>
                    <a:pt x="62329" y="85133"/>
                  </a:lnTo>
                  <a:lnTo>
                    <a:pt x="889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2691"/>
            <p:cNvSpPr/>
            <p:nvPr>
              <p:custDataLst>
                <p:tags r:id="rId42"/>
              </p:custDataLst>
            </p:nvPr>
          </p:nvSpPr>
          <p:spPr>
            <a:xfrm>
              <a:off x="2368550" y="4511780"/>
              <a:ext cx="120651" cy="161821"/>
            </a:xfrm>
            <a:custGeom>
              <a:avLst/>
              <a:gdLst/>
              <a:ahLst/>
              <a:cxnLst/>
              <a:rect l="0" t="0" r="0" b="0"/>
              <a:pathLst>
                <a:path w="120651" h="161821">
                  <a:moveTo>
                    <a:pt x="120650" y="9420"/>
                  </a:moveTo>
                  <a:lnTo>
                    <a:pt x="120650" y="9420"/>
                  </a:lnTo>
                  <a:lnTo>
                    <a:pt x="111812" y="581"/>
                  </a:lnTo>
                  <a:lnTo>
                    <a:pt x="109113" y="0"/>
                  </a:lnTo>
                  <a:lnTo>
                    <a:pt x="102352" y="1235"/>
                  </a:lnTo>
                  <a:lnTo>
                    <a:pt x="90612" y="9268"/>
                  </a:lnTo>
                  <a:lnTo>
                    <a:pt x="57863" y="50714"/>
                  </a:lnTo>
                  <a:lnTo>
                    <a:pt x="40193" y="75749"/>
                  </a:lnTo>
                  <a:lnTo>
                    <a:pt x="17910" y="119709"/>
                  </a:lnTo>
                  <a:lnTo>
                    <a:pt x="0" y="161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2692"/>
            <p:cNvSpPr/>
            <p:nvPr>
              <p:custDataLst>
                <p:tags r:id="rId43"/>
              </p:custDataLst>
            </p:nvPr>
          </p:nvSpPr>
          <p:spPr>
            <a:xfrm>
              <a:off x="2489200" y="4616450"/>
              <a:ext cx="18168" cy="88901"/>
            </a:xfrm>
            <a:custGeom>
              <a:avLst/>
              <a:gdLst/>
              <a:ahLst/>
              <a:cxnLst/>
              <a:rect l="0" t="0" r="0" b="0"/>
              <a:pathLst>
                <a:path w="18168" h="88901">
                  <a:moveTo>
                    <a:pt x="12700" y="0"/>
                  </a:moveTo>
                  <a:lnTo>
                    <a:pt x="12700" y="0"/>
                  </a:lnTo>
                  <a:lnTo>
                    <a:pt x="17726" y="11934"/>
                  </a:lnTo>
                  <a:lnTo>
                    <a:pt x="18167" y="14306"/>
                  </a:lnTo>
                  <a:lnTo>
                    <a:pt x="5219" y="6027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2693"/>
            <p:cNvSpPr/>
            <p:nvPr>
              <p:custDataLst>
                <p:tags r:id="rId44"/>
              </p:custDataLst>
            </p:nvPr>
          </p:nvSpPr>
          <p:spPr>
            <a:xfrm>
              <a:off x="2608357" y="4541394"/>
              <a:ext cx="131857" cy="119507"/>
            </a:xfrm>
            <a:custGeom>
              <a:avLst/>
              <a:gdLst/>
              <a:ahLst/>
              <a:cxnLst/>
              <a:rect l="0" t="0" r="0" b="0"/>
              <a:pathLst>
                <a:path w="131857" h="119507">
                  <a:moveTo>
                    <a:pt x="103093" y="11556"/>
                  </a:moveTo>
                  <a:lnTo>
                    <a:pt x="103093" y="11556"/>
                  </a:lnTo>
                  <a:lnTo>
                    <a:pt x="106464" y="11556"/>
                  </a:lnTo>
                  <a:lnTo>
                    <a:pt x="110000" y="9674"/>
                  </a:lnTo>
                  <a:lnTo>
                    <a:pt x="115335" y="6487"/>
                  </a:lnTo>
                  <a:lnTo>
                    <a:pt x="131856" y="0"/>
                  </a:lnTo>
                  <a:lnTo>
                    <a:pt x="118339" y="5562"/>
                  </a:lnTo>
                  <a:lnTo>
                    <a:pt x="73646" y="33181"/>
                  </a:lnTo>
                  <a:lnTo>
                    <a:pt x="30172" y="63273"/>
                  </a:lnTo>
                  <a:lnTo>
                    <a:pt x="2896" y="80929"/>
                  </a:lnTo>
                  <a:lnTo>
                    <a:pt x="311" y="83206"/>
                  </a:lnTo>
                  <a:lnTo>
                    <a:pt x="0" y="85427"/>
                  </a:lnTo>
                  <a:lnTo>
                    <a:pt x="1203" y="87615"/>
                  </a:lnTo>
                  <a:lnTo>
                    <a:pt x="3416" y="89778"/>
                  </a:lnTo>
                  <a:lnTo>
                    <a:pt x="46179" y="105935"/>
                  </a:lnTo>
                  <a:lnTo>
                    <a:pt x="115793" y="119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2694"/>
            <p:cNvSpPr/>
            <p:nvPr>
              <p:custDataLst>
                <p:tags r:id="rId45"/>
              </p:custDataLst>
            </p:nvPr>
          </p:nvSpPr>
          <p:spPr>
            <a:xfrm>
              <a:off x="2811602" y="4546861"/>
              <a:ext cx="136575" cy="126740"/>
            </a:xfrm>
            <a:custGeom>
              <a:avLst/>
              <a:gdLst/>
              <a:ahLst/>
              <a:cxnLst/>
              <a:rect l="0" t="0" r="0" b="0"/>
              <a:pathLst>
                <a:path w="136575" h="126740">
                  <a:moveTo>
                    <a:pt x="122098" y="6089"/>
                  </a:moveTo>
                  <a:lnTo>
                    <a:pt x="122098" y="6089"/>
                  </a:lnTo>
                  <a:lnTo>
                    <a:pt x="134031" y="1063"/>
                  </a:lnTo>
                  <a:lnTo>
                    <a:pt x="136403" y="622"/>
                  </a:lnTo>
                  <a:lnTo>
                    <a:pt x="136574" y="327"/>
                  </a:lnTo>
                  <a:lnTo>
                    <a:pt x="133000" y="0"/>
                  </a:lnTo>
                  <a:lnTo>
                    <a:pt x="126708" y="5500"/>
                  </a:lnTo>
                  <a:lnTo>
                    <a:pt x="84388" y="50058"/>
                  </a:lnTo>
                  <a:lnTo>
                    <a:pt x="40461" y="87163"/>
                  </a:lnTo>
                  <a:lnTo>
                    <a:pt x="27254" y="95037"/>
                  </a:lnTo>
                  <a:lnTo>
                    <a:pt x="14328" y="98539"/>
                  </a:lnTo>
                  <a:lnTo>
                    <a:pt x="5291" y="98212"/>
                  </a:lnTo>
                  <a:lnTo>
                    <a:pt x="1893" y="97138"/>
                  </a:lnTo>
                  <a:lnTo>
                    <a:pt x="334" y="95011"/>
                  </a:lnTo>
                  <a:lnTo>
                    <a:pt x="0" y="92181"/>
                  </a:lnTo>
                  <a:lnTo>
                    <a:pt x="482" y="88884"/>
                  </a:lnTo>
                  <a:lnTo>
                    <a:pt x="3626" y="85980"/>
                  </a:lnTo>
                  <a:lnTo>
                    <a:pt x="14645" y="80872"/>
                  </a:lnTo>
                  <a:lnTo>
                    <a:pt x="33345" y="77401"/>
                  </a:lnTo>
                  <a:lnTo>
                    <a:pt x="62405" y="79743"/>
                  </a:lnTo>
                  <a:lnTo>
                    <a:pt x="71014" y="83414"/>
                  </a:lnTo>
                  <a:lnTo>
                    <a:pt x="115748" y="126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2695"/>
            <p:cNvSpPr/>
            <p:nvPr>
              <p:custDataLst>
                <p:tags r:id="rId46"/>
              </p:custDataLst>
            </p:nvPr>
          </p:nvSpPr>
          <p:spPr>
            <a:xfrm>
              <a:off x="3114192" y="4419600"/>
              <a:ext cx="117959" cy="12574"/>
            </a:xfrm>
            <a:custGeom>
              <a:avLst/>
              <a:gdLst/>
              <a:ahLst/>
              <a:cxnLst/>
              <a:rect l="0" t="0" r="0" b="0"/>
              <a:pathLst>
                <a:path w="117959" h="12574">
                  <a:moveTo>
                    <a:pt x="3658" y="0"/>
                  </a:moveTo>
                  <a:lnTo>
                    <a:pt x="3658" y="0"/>
                  </a:lnTo>
                  <a:lnTo>
                    <a:pt x="3658" y="3371"/>
                  </a:lnTo>
                  <a:lnTo>
                    <a:pt x="2952" y="4364"/>
                  </a:lnTo>
                  <a:lnTo>
                    <a:pt x="1777" y="5026"/>
                  </a:lnTo>
                  <a:lnTo>
                    <a:pt x="287" y="5467"/>
                  </a:lnTo>
                  <a:lnTo>
                    <a:pt x="0" y="6467"/>
                  </a:lnTo>
                  <a:lnTo>
                    <a:pt x="1562" y="9460"/>
                  </a:lnTo>
                  <a:lnTo>
                    <a:pt x="6489" y="11260"/>
                  </a:lnTo>
                  <a:lnTo>
                    <a:pt x="48148" y="12573"/>
                  </a:lnTo>
                  <a:lnTo>
                    <a:pt x="1179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2696"/>
            <p:cNvSpPr/>
            <p:nvPr>
              <p:custDataLst>
                <p:tags r:id="rId47"/>
              </p:custDataLst>
            </p:nvPr>
          </p:nvSpPr>
          <p:spPr>
            <a:xfrm>
              <a:off x="3194050" y="4330700"/>
              <a:ext cx="25401" cy="190501"/>
            </a:xfrm>
            <a:custGeom>
              <a:avLst/>
              <a:gdLst/>
              <a:ahLst/>
              <a:cxnLst/>
              <a:rect l="0" t="0" r="0" b="0"/>
              <a:pathLst>
                <a:path w="25401" h="190501">
                  <a:moveTo>
                    <a:pt x="25400" y="0"/>
                  </a:moveTo>
                  <a:lnTo>
                    <a:pt x="25400" y="0"/>
                  </a:lnTo>
                  <a:lnTo>
                    <a:pt x="13467" y="13815"/>
                  </a:lnTo>
                  <a:lnTo>
                    <a:pt x="11095" y="17676"/>
                  </a:lnTo>
                  <a:lnTo>
                    <a:pt x="2923" y="54997"/>
                  </a:lnTo>
                  <a:lnTo>
                    <a:pt x="866" y="93593"/>
                  </a:lnTo>
                  <a:lnTo>
                    <a:pt x="171" y="138955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2697"/>
            <p:cNvSpPr/>
            <p:nvPr>
              <p:custDataLst>
                <p:tags r:id="rId48"/>
              </p:custDataLst>
            </p:nvPr>
          </p:nvSpPr>
          <p:spPr>
            <a:xfrm>
              <a:off x="3434162" y="4231333"/>
              <a:ext cx="255189" cy="73968"/>
            </a:xfrm>
            <a:custGeom>
              <a:avLst/>
              <a:gdLst/>
              <a:ahLst/>
              <a:cxnLst/>
              <a:rect l="0" t="0" r="0" b="0"/>
              <a:pathLst>
                <a:path w="255189" h="73968">
                  <a:moveTo>
                    <a:pt x="20238" y="73967"/>
                  </a:moveTo>
                  <a:lnTo>
                    <a:pt x="20238" y="73967"/>
                  </a:lnTo>
                  <a:lnTo>
                    <a:pt x="465" y="50823"/>
                  </a:lnTo>
                  <a:lnTo>
                    <a:pt x="0" y="46543"/>
                  </a:lnTo>
                  <a:lnTo>
                    <a:pt x="3248" y="38025"/>
                  </a:lnTo>
                  <a:lnTo>
                    <a:pt x="26493" y="21925"/>
                  </a:lnTo>
                  <a:lnTo>
                    <a:pt x="53450" y="13861"/>
                  </a:lnTo>
                  <a:lnTo>
                    <a:pt x="92794" y="8102"/>
                  </a:lnTo>
                  <a:lnTo>
                    <a:pt x="127745" y="4007"/>
                  </a:lnTo>
                  <a:lnTo>
                    <a:pt x="162563" y="540"/>
                  </a:lnTo>
                  <a:lnTo>
                    <a:pt x="200149" y="0"/>
                  </a:lnTo>
                  <a:lnTo>
                    <a:pt x="255188" y="16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2698"/>
            <p:cNvSpPr/>
            <p:nvPr>
              <p:custDataLst>
                <p:tags r:id="rId49"/>
              </p:custDataLst>
            </p:nvPr>
          </p:nvSpPr>
          <p:spPr>
            <a:xfrm>
              <a:off x="3478764" y="4445000"/>
              <a:ext cx="178837" cy="61477"/>
            </a:xfrm>
            <a:custGeom>
              <a:avLst/>
              <a:gdLst/>
              <a:ahLst/>
              <a:cxnLst/>
              <a:rect l="0" t="0" r="0" b="0"/>
              <a:pathLst>
                <a:path w="178837" h="61477">
                  <a:moveTo>
                    <a:pt x="20086" y="0"/>
                  </a:moveTo>
                  <a:lnTo>
                    <a:pt x="20086" y="0"/>
                  </a:lnTo>
                  <a:lnTo>
                    <a:pt x="9947" y="11550"/>
                  </a:lnTo>
                  <a:lnTo>
                    <a:pt x="2409" y="24418"/>
                  </a:lnTo>
                  <a:lnTo>
                    <a:pt x="0" y="37664"/>
                  </a:lnTo>
                  <a:lnTo>
                    <a:pt x="346" y="44159"/>
                  </a:lnTo>
                  <a:lnTo>
                    <a:pt x="4104" y="49195"/>
                  </a:lnTo>
                  <a:lnTo>
                    <a:pt x="17686" y="56672"/>
                  </a:lnTo>
                  <a:lnTo>
                    <a:pt x="58651" y="61476"/>
                  </a:lnTo>
                  <a:lnTo>
                    <a:pt x="100892" y="59529"/>
                  </a:lnTo>
                  <a:lnTo>
                    <a:pt x="178836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2699"/>
            <p:cNvSpPr/>
            <p:nvPr>
              <p:custDataLst>
                <p:tags r:id="rId50"/>
              </p:custDataLst>
            </p:nvPr>
          </p:nvSpPr>
          <p:spPr>
            <a:xfrm>
              <a:off x="3721100" y="4473379"/>
              <a:ext cx="88901" cy="73222"/>
            </a:xfrm>
            <a:custGeom>
              <a:avLst/>
              <a:gdLst/>
              <a:ahLst/>
              <a:cxnLst/>
              <a:rect l="0" t="0" r="0" b="0"/>
              <a:pathLst>
                <a:path w="88901" h="732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069" y="418"/>
                  </a:lnTo>
                  <a:lnTo>
                    <a:pt x="45187" y="37466"/>
                  </a:lnTo>
                  <a:lnTo>
                    <a:pt x="74886" y="60254"/>
                  </a:lnTo>
                  <a:lnTo>
                    <a:pt x="88900" y="73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2700"/>
            <p:cNvSpPr/>
            <p:nvPr>
              <p:custDataLst>
                <p:tags r:id="rId51"/>
              </p:custDataLst>
            </p:nvPr>
          </p:nvSpPr>
          <p:spPr>
            <a:xfrm>
              <a:off x="3727450" y="4456094"/>
              <a:ext cx="133351" cy="141307"/>
            </a:xfrm>
            <a:custGeom>
              <a:avLst/>
              <a:gdLst/>
              <a:ahLst/>
              <a:cxnLst/>
              <a:rect l="0" t="0" r="0" b="0"/>
              <a:pathLst>
                <a:path w="133351" h="141307">
                  <a:moveTo>
                    <a:pt x="133350" y="14306"/>
                  </a:moveTo>
                  <a:lnTo>
                    <a:pt x="133350" y="14306"/>
                  </a:lnTo>
                  <a:lnTo>
                    <a:pt x="124512" y="0"/>
                  </a:lnTo>
                  <a:lnTo>
                    <a:pt x="120402" y="536"/>
                  </a:lnTo>
                  <a:lnTo>
                    <a:pt x="108310" y="6774"/>
                  </a:lnTo>
                  <a:lnTo>
                    <a:pt x="64414" y="51094"/>
                  </a:lnTo>
                  <a:lnTo>
                    <a:pt x="35633" y="89010"/>
                  </a:lnTo>
                  <a:lnTo>
                    <a:pt x="0" y="141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2701"/>
            <p:cNvSpPr/>
            <p:nvPr>
              <p:custDataLst>
                <p:tags r:id="rId52"/>
              </p:custDataLst>
            </p:nvPr>
          </p:nvSpPr>
          <p:spPr>
            <a:xfrm>
              <a:off x="3863416" y="4536177"/>
              <a:ext cx="86285" cy="72760"/>
            </a:xfrm>
            <a:custGeom>
              <a:avLst/>
              <a:gdLst/>
              <a:ahLst/>
              <a:cxnLst/>
              <a:rect l="0" t="0" r="0" b="0"/>
              <a:pathLst>
                <a:path w="86285" h="72760">
                  <a:moveTo>
                    <a:pt x="3734" y="4073"/>
                  </a:moveTo>
                  <a:lnTo>
                    <a:pt x="3734" y="4073"/>
                  </a:lnTo>
                  <a:lnTo>
                    <a:pt x="3734" y="702"/>
                  </a:lnTo>
                  <a:lnTo>
                    <a:pt x="4439" y="415"/>
                  </a:lnTo>
                  <a:lnTo>
                    <a:pt x="7105" y="1976"/>
                  </a:lnTo>
                  <a:lnTo>
                    <a:pt x="8803" y="1970"/>
                  </a:lnTo>
                  <a:lnTo>
                    <a:pt x="12572" y="81"/>
                  </a:lnTo>
                  <a:lnTo>
                    <a:pt x="15271" y="0"/>
                  </a:lnTo>
                  <a:lnTo>
                    <a:pt x="22032" y="1793"/>
                  </a:lnTo>
                  <a:lnTo>
                    <a:pt x="30400" y="6769"/>
                  </a:lnTo>
                  <a:lnTo>
                    <a:pt x="32095" y="9398"/>
                  </a:lnTo>
                  <a:lnTo>
                    <a:pt x="33978" y="16082"/>
                  </a:lnTo>
                  <a:lnTo>
                    <a:pt x="32933" y="23757"/>
                  </a:lnTo>
                  <a:lnTo>
                    <a:pt x="31667" y="27779"/>
                  </a:lnTo>
                  <a:lnTo>
                    <a:pt x="19771" y="43553"/>
                  </a:lnTo>
                  <a:lnTo>
                    <a:pt x="3269" y="58412"/>
                  </a:lnTo>
                  <a:lnTo>
                    <a:pt x="0" y="66089"/>
                  </a:lnTo>
                  <a:lnTo>
                    <a:pt x="539" y="68700"/>
                  </a:lnTo>
                  <a:lnTo>
                    <a:pt x="2310" y="70441"/>
                  </a:lnTo>
                  <a:lnTo>
                    <a:pt x="8745" y="72375"/>
                  </a:lnTo>
                  <a:lnTo>
                    <a:pt x="24974" y="72759"/>
                  </a:lnTo>
                  <a:lnTo>
                    <a:pt x="48049" y="67306"/>
                  </a:lnTo>
                  <a:lnTo>
                    <a:pt x="86284" y="48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2702"/>
            <p:cNvSpPr/>
            <p:nvPr>
              <p:custDataLst>
                <p:tags r:id="rId53"/>
              </p:custDataLst>
            </p:nvPr>
          </p:nvSpPr>
          <p:spPr>
            <a:xfrm>
              <a:off x="4036983" y="4476750"/>
              <a:ext cx="115918" cy="107951"/>
            </a:xfrm>
            <a:custGeom>
              <a:avLst/>
              <a:gdLst/>
              <a:ahLst/>
              <a:cxnLst/>
              <a:rect l="0" t="0" r="0" b="0"/>
              <a:pathLst>
                <a:path w="115918" h="107951">
                  <a:moveTo>
                    <a:pt x="115917" y="0"/>
                  </a:moveTo>
                  <a:lnTo>
                    <a:pt x="115917" y="0"/>
                  </a:lnTo>
                  <a:lnTo>
                    <a:pt x="97899" y="15901"/>
                  </a:lnTo>
                  <a:lnTo>
                    <a:pt x="51840" y="40312"/>
                  </a:lnTo>
                  <a:lnTo>
                    <a:pt x="4889" y="61066"/>
                  </a:lnTo>
                  <a:lnTo>
                    <a:pt x="1682" y="61878"/>
                  </a:lnTo>
                  <a:lnTo>
                    <a:pt x="249" y="63124"/>
                  </a:lnTo>
                  <a:lnTo>
                    <a:pt x="0" y="64660"/>
                  </a:lnTo>
                  <a:lnTo>
                    <a:pt x="538" y="66391"/>
                  </a:lnTo>
                  <a:lnTo>
                    <a:pt x="6782" y="70193"/>
                  </a:lnTo>
                  <a:lnTo>
                    <a:pt x="43315" y="89488"/>
                  </a:lnTo>
                  <a:lnTo>
                    <a:pt x="54016" y="96216"/>
                  </a:lnTo>
                  <a:lnTo>
                    <a:pt x="10321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2703"/>
            <p:cNvSpPr/>
            <p:nvPr>
              <p:custDataLst>
                <p:tags r:id="rId54"/>
              </p:custDataLst>
            </p:nvPr>
          </p:nvSpPr>
          <p:spPr>
            <a:xfrm>
              <a:off x="4218290" y="4499080"/>
              <a:ext cx="125111" cy="117371"/>
            </a:xfrm>
            <a:custGeom>
              <a:avLst/>
              <a:gdLst/>
              <a:ahLst/>
              <a:cxnLst/>
              <a:rect l="0" t="0" r="0" b="0"/>
              <a:pathLst>
                <a:path w="125111" h="117371">
                  <a:moveTo>
                    <a:pt x="48910" y="9420"/>
                  </a:moveTo>
                  <a:lnTo>
                    <a:pt x="48910" y="9420"/>
                  </a:lnTo>
                  <a:lnTo>
                    <a:pt x="54685" y="4351"/>
                  </a:lnTo>
                  <a:lnTo>
                    <a:pt x="61119" y="581"/>
                  </a:lnTo>
                  <a:lnTo>
                    <a:pt x="64811" y="0"/>
                  </a:lnTo>
                  <a:lnTo>
                    <a:pt x="72675" y="1235"/>
                  </a:lnTo>
                  <a:lnTo>
                    <a:pt x="75336" y="2552"/>
                  </a:lnTo>
                  <a:lnTo>
                    <a:pt x="77111" y="4135"/>
                  </a:lnTo>
                  <a:lnTo>
                    <a:pt x="78294" y="5897"/>
                  </a:lnTo>
                  <a:lnTo>
                    <a:pt x="78377" y="8482"/>
                  </a:lnTo>
                  <a:lnTo>
                    <a:pt x="76588" y="15118"/>
                  </a:lnTo>
                  <a:lnTo>
                    <a:pt x="61501" y="33529"/>
                  </a:lnTo>
                  <a:lnTo>
                    <a:pt x="15936" y="66065"/>
                  </a:lnTo>
                  <a:lnTo>
                    <a:pt x="4489" y="70889"/>
                  </a:lnTo>
                  <a:lnTo>
                    <a:pt x="2363" y="70860"/>
                  </a:lnTo>
                  <a:lnTo>
                    <a:pt x="945" y="70135"/>
                  </a:lnTo>
                  <a:lnTo>
                    <a:pt x="0" y="68947"/>
                  </a:lnTo>
                  <a:lnTo>
                    <a:pt x="832" y="63864"/>
                  </a:lnTo>
                  <a:lnTo>
                    <a:pt x="2041" y="60532"/>
                  </a:lnTo>
                  <a:lnTo>
                    <a:pt x="4259" y="58312"/>
                  </a:lnTo>
                  <a:lnTo>
                    <a:pt x="10486" y="55844"/>
                  </a:lnTo>
                  <a:lnTo>
                    <a:pt x="21924" y="54455"/>
                  </a:lnTo>
                  <a:lnTo>
                    <a:pt x="40992" y="64156"/>
                  </a:lnTo>
                  <a:lnTo>
                    <a:pt x="86226" y="98433"/>
                  </a:lnTo>
                  <a:lnTo>
                    <a:pt x="125110" y="117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2704"/>
            <p:cNvSpPr/>
            <p:nvPr>
              <p:custDataLst>
                <p:tags r:id="rId55"/>
              </p:custDataLst>
            </p:nvPr>
          </p:nvSpPr>
          <p:spPr>
            <a:xfrm>
              <a:off x="4489450" y="4400550"/>
              <a:ext cx="120651" cy="8839"/>
            </a:xfrm>
            <a:custGeom>
              <a:avLst/>
              <a:gdLst/>
              <a:ahLst/>
              <a:cxnLst/>
              <a:rect l="0" t="0" r="0" b="0"/>
              <a:pathLst>
                <a:path w="120651" h="8839">
                  <a:moveTo>
                    <a:pt x="0" y="0"/>
                  </a:moveTo>
                  <a:lnTo>
                    <a:pt x="0" y="0"/>
                  </a:lnTo>
                  <a:lnTo>
                    <a:pt x="16606" y="705"/>
                  </a:lnTo>
                  <a:lnTo>
                    <a:pt x="58448" y="8838"/>
                  </a:lnTo>
                  <a:lnTo>
                    <a:pt x="1206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2705"/>
            <p:cNvSpPr/>
            <p:nvPr>
              <p:custDataLst>
                <p:tags r:id="rId56"/>
              </p:custDataLst>
            </p:nvPr>
          </p:nvSpPr>
          <p:spPr>
            <a:xfrm>
              <a:off x="4562887" y="4356100"/>
              <a:ext cx="47214" cy="120651"/>
            </a:xfrm>
            <a:custGeom>
              <a:avLst/>
              <a:gdLst/>
              <a:ahLst/>
              <a:cxnLst/>
              <a:rect l="0" t="0" r="0" b="0"/>
              <a:pathLst>
                <a:path w="47214" h="120651">
                  <a:moveTo>
                    <a:pt x="47213" y="0"/>
                  </a:moveTo>
                  <a:lnTo>
                    <a:pt x="47213" y="0"/>
                  </a:lnTo>
                  <a:lnTo>
                    <a:pt x="36368" y="705"/>
                  </a:lnTo>
                  <a:lnTo>
                    <a:pt x="20481" y="5775"/>
                  </a:lnTo>
                  <a:lnTo>
                    <a:pt x="8521" y="12209"/>
                  </a:lnTo>
                  <a:lnTo>
                    <a:pt x="4484" y="16606"/>
                  </a:lnTo>
                  <a:lnTo>
                    <a:pt x="0" y="27136"/>
                  </a:lnTo>
                  <a:lnTo>
                    <a:pt x="1912" y="72456"/>
                  </a:lnTo>
                  <a:lnTo>
                    <a:pt x="3795" y="87942"/>
                  </a:lnTo>
                  <a:lnTo>
                    <a:pt x="15463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2706"/>
            <p:cNvSpPr/>
            <p:nvPr>
              <p:custDataLst>
                <p:tags r:id="rId57"/>
              </p:custDataLst>
            </p:nvPr>
          </p:nvSpPr>
          <p:spPr>
            <a:xfrm>
              <a:off x="4787900" y="442595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0"/>
                  </a:moveTo>
                  <a:lnTo>
                    <a:pt x="0" y="0"/>
                  </a:lnTo>
                  <a:lnTo>
                    <a:pt x="42045" y="0"/>
                  </a:lnTo>
                  <a:lnTo>
                    <a:pt x="1206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3" name="SMARTInkShape-2707"/>
          <p:cNvSpPr/>
          <p:nvPr>
            <p:custDataLst>
              <p:tags r:id="rId10"/>
            </p:custDataLst>
          </p:nvPr>
        </p:nvSpPr>
        <p:spPr>
          <a:xfrm>
            <a:off x="3544877" y="4231792"/>
            <a:ext cx="30174" cy="238609"/>
          </a:xfrm>
          <a:custGeom>
            <a:avLst/>
            <a:gdLst/>
            <a:ahLst/>
            <a:cxnLst/>
            <a:rect l="0" t="0" r="0" b="0"/>
            <a:pathLst>
              <a:path w="30174" h="238609">
                <a:moveTo>
                  <a:pt x="30173" y="3658"/>
                </a:moveTo>
                <a:lnTo>
                  <a:pt x="30173" y="3658"/>
                </a:lnTo>
                <a:lnTo>
                  <a:pt x="30173" y="287"/>
                </a:lnTo>
                <a:lnTo>
                  <a:pt x="29467" y="0"/>
                </a:lnTo>
                <a:lnTo>
                  <a:pt x="26802" y="1562"/>
                </a:lnTo>
                <a:lnTo>
                  <a:pt x="17964" y="13150"/>
                </a:lnTo>
                <a:lnTo>
                  <a:pt x="3746" y="60670"/>
                </a:lnTo>
                <a:lnTo>
                  <a:pt x="0" y="100906"/>
                </a:lnTo>
                <a:lnTo>
                  <a:pt x="616" y="142419"/>
                </a:lnTo>
                <a:lnTo>
                  <a:pt x="11123" y="2386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4" name="SMARTInkShape-Group590"/>
          <p:cNvGrpSpPr/>
          <p:nvPr/>
        </p:nvGrpSpPr>
        <p:grpSpPr>
          <a:xfrm>
            <a:off x="5747633" y="4270179"/>
            <a:ext cx="1313568" cy="511372"/>
            <a:chOff x="5747633" y="4270179"/>
            <a:chExt cx="1313568" cy="511372"/>
          </a:xfrm>
        </p:grpSpPr>
        <p:sp>
          <p:nvSpPr>
            <p:cNvPr id="474" name="SMARTInkShape-2708"/>
            <p:cNvSpPr/>
            <p:nvPr>
              <p:custDataLst>
                <p:tags r:id="rId28"/>
              </p:custDataLst>
            </p:nvPr>
          </p:nvSpPr>
          <p:spPr>
            <a:xfrm>
              <a:off x="5747633" y="4400550"/>
              <a:ext cx="157868" cy="12701"/>
            </a:xfrm>
            <a:custGeom>
              <a:avLst/>
              <a:gdLst/>
              <a:ahLst/>
              <a:cxnLst/>
              <a:rect l="0" t="0" r="0" b="0"/>
              <a:pathLst>
                <a:path w="1578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44660" y="9329"/>
                  </a:lnTo>
                  <a:lnTo>
                    <a:pt x="81991" y="7233"/>
                  </a:lnTo>
                  <a:lnTo>
                    <a:pt x="119864" y="6611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2709"/>
            <p:cNvSpPr/>
            <p:nvPr>
              <p:custDataLst>
                <p:tags r:id="rId29"/>
              </p:custDataLst>
            </p:nvPr>
          </p:nvSpPr>
          <p:spPr>
            <a:xfrm>
              <a:off x="5810250" y="4337050"/>
              <a:ext cx="23415" cy="165101"/>
            </a:xfrm>
            <a:custGeom>
              <a:avLst/>
              <a:gdLst/>
              <a:ahLst/>
              <a:cxnLst/>
              <a:rect l="0" t="0" r="0" b="0"/>
              <a:pathLst>
                <a:path w="23415" h="165101">
                  <a:moveTo>
                    <a:pt x="19050" y="0"/>
                  </a:moveTo>
                  <a:lnTo>
                    <a:pt x="19050" y="0"/>
                  </a:lnTo>
                  <a:lnTo>
                    <a:pt x="19755" y="10139"/>
                  </a:lnTo>
                  <a:lnTo>
                    <a:pt x="23414" y="24485"/>
                  </a:lnTo>
                  <a:lnTo>
                    <a:pt x="23126" y="63946"/>
                  </a:lnTo>
                  <a:lnTo>
                    <a:pt x="13114" y="105921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2710"/>
            <p:cNvSpPr/>
            <p:nvPr>
              <p:custDataLst>
                <p:tags r:id="rId30"/>
              </p:custDataLst>
            </p:nvPr>
          </p:nvSpPr>
          <p:spPr>
            <a:xfrm>
              <a:off x="6134100" y="4270179"/>
              <a:ext cx="12701" cy="238322"/>
            </a:xfrm>
            <a:custGeom>
              <a:avLst/>
              <a:gdLst/>
              <a:ahLst/>
              <a:cxnLst/>
              <a:rect l="0" t="0" r="0" b="0"/>
              <a:pathLst>
                <a:path w="12701" h="238322">
                  <a:moveTo>
                    <a:pt x="12700" y="3371"/>
                  </a:moveTo>
                  <a:lnTo>
                    <a:pt x="12700" y="3371"/>
                  </a:lnTo>
                  <a:lnTo>
                    <a:pt x="9329" y="0"/>
                  </a:lnTo>
                  <a:lnTo>
                    <a:pt x="7631" y="418"/>
                  </a:lnTo>
                  <a:lnTo>
                    <a:pt x="3861" y="4646"/>
                  </a:lnTo>
                  <a:lnTo>
                    <a:pt x="1143" y="21701"/>
                  </a:lnTo>
                  <a:lnTo>
                    <a:pt x="4590" y="61476"/>
                  </a:lnTo>
                  <a:lnTo>
                    <a:pt x="6001" y="105499"/>
                  </a:lnTo>
                  <a:lnTo>
                    <a:pt x="6247" y="143933"/>
                  </a:lnTo>
                  <a:lnTo>
                    <a:pt x="6329" y="182203"/>
                  </a:lnTo>
                  <a:lnTo>
                    <a:pt x="0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2711"/>
            <p:cNvSpPr/>
            <p:nvPr>
              <p:custDataLst>
                <p:tags r:id="rId31"/>
              </p:custDataLst>
            </p:nvPr>
          </p:nvSpPr>
          <p:spPr>
            <a:xfrm>
              <a:off x="6026603" y="4282916"/>
              <a:ext cx="266248" cy="66835"/>
            </a:xfrm>
            <a:custGeom>
              <a:avLst/>
              <a:gdLst/>
              <a:ahLst/>
              <a:cxnLst/>
              <a:rect l="0" t="0" r="0" b="0"/>
              <a:pathLst>
                <a:path w="266248" h="66835">
                  <a:moveTo>
                    <a:pt x="31297" y="66834"/>
                  </a:moveTo>
                  <a:lnTo>
                    <a:pt x="31297" y="66834"/>
                  </a:lnTo>
                  <a:lnTo>
                    <a:pt x="4782" y="45786"/>
                  </a:lnTo>
                  <a:lnTo>
                    <a:pt x="1626" y="40808"/>
                  </a:lnTo>
                  <a:lnTo>
                    <a:pt x="227" y="36077"/>
                  </a:lnTo>
                  <a:lnTo>
                    <a:pt x="0" y="31513"/>
                  </a:lnTo>
                  <a:lnTo>
                    <a:pt x="1965" y="27059"/>
                  </a:lnTo>
                  <a:lnTo>
                    <a:pt x="9794" y="18347"/>
                  </a:lnTo>
                  <a:lnTo>
                    <a:pt x="39586" y="8880"/>
                  </a:lnTo>
                  <a:lnTo>
                    <a:pt x="72951" y="4977"/>
                  </a:lnTo>
                  <a:lnTo>
                    <a:pt x="103902" y="2183"/>
                  </a:lnTo>
                  <a:lnTo>
                    <a:pt x="140472" y="0"/>
                  </a:lnTo>
                  <a:lnTo>
                    <a:pt x="177891" y="1382"/>
                  </a:lnTo>
                  <a:lnTo>
                    <a:pt x="224648" y="8723"/>
                  </a:lnTo>
                  <a:lnTo>
                    <a:pt x="266247" y="22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2712"/>
            <p:cNvSpPr/>
            <p:nvPr>
              <p:custDataLst>
                <p:tags r:id="rId32"/>
              </p:custDataLst>
            </p:nvPr>
          </p:nvSpPr>
          <p:spPr>
            <a:xfrm>
              <a:off x="6056933" y="4533900"/>
              <a:ext cx="166068" cy="60396"/>
            </a:xfrm>
            <a:custGeom>
              <a:avLst/>
              <a:gdLst/>
              <a:ahLst/>
              <a:cxnLst/>
              <a:rect l="0" t="0" r="0" b="0"/>
              <a:pathLst>
                <a:path w="166068" h="60396">
                  <a:moveTo>
                    <a:pt x="7317" y="0"/>
                  </a:moveTo>
                  <a:lnTo>
                    <a:pt x="7317" y="0"/>
                  </a:lnTo>
                  <a:lnTo>
                    <a:pt x="576" y="20226"/>
                  </a:lnTo>
                  <a:lnTo>
                    <a:pt x="0" y="27594"/>
                  </a:lnTo>
                  <a:lnTo>
                    <a:pt x="3125" y="39546"/>
                  </a:lnTo>
                  <a:lnTo>
                    <a:pt x="11098" y="49561"/>
                  </a:lnTo>
                  <a:lnTo>
                    <a:pt x="16187" y="54207"/>
                  </a:lnTo>
                  <a:lnTo>
                    <a:pt x="36895" y="59370"/>
                  </a:lnTo>
                  <a:lnTo>
                    <a:pt x="78405" y="60395"/>
                  </a:lnTo>
                  <a:lnTo>
                    <a:pt x="121984" y="56230"/>
                  </a:lnTo>
                  <a:lnTo>
                    <a:pt x="166067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2713"/>
            <p:cNvSpPr/>
            <p:nvPr>
              <p:custDataLst>
                <p:tags r:id="rId33"/>
              </p:custDataLst>
            </p:nvPr>
          </p:nvSpPr>
          <p:spPr>
            <a:xfrm>
              <a:off x="6337300" y="4584961"/>
              <a:ext cx="107951" cy="107690"/>
            </a:xfrm>
            <a:custGeom>
              <a:avLst/>
              <a:gdLst/>
              <a:ahLst/>
              <a:cxnLst/>
              <a:rect l="0" t="0" r="0" b="0"/>
              <a:pathLst>
                <a:path w="107951" h="107690">
                  <a:moveTo>
                    <a:pt x="0" y="6089"/>
                  </a:moveTo>
                  <a:lnTo>
                    <a:pt x="0" y="6089"/>
                  </a:lnTo>
                  <a:lnTo>
                    <a:pt x="3371" y="2718"/>
                  </a:lnTo>
                  <a:lnTo>
                    <a:pt x="6907" y="1063"/>
                  </a:lnTo>
                  <a:lnTo>
                    <a:pt x="18298" y="0"/>
                  </a:lnTo>
                  <a:lnTo>
                    <a:pt x="22076" y="2030"/>
                  </a:lnTo>
                  <a:lnTo>
                    <a:pt x="58440" y="44526"/>
                  </a:lnTo>
                  <a:lnTo>
                    <a:pt x="107950" y="107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2714"/>
            <p:cNvSpPr/>
            <p:nvPr>
              <p:custDataLst>
                <p:tags r:id="rId34"/>
              </p:custDataLst>
            </p:nvPr>
          </p:nvSpPr>
          <p:spPr>
            <a:xfrm>
              <a:off x="6350000" y="4625492"/>
              <a:ext cx="133351" cy="130659"/>
            </a:xfrm>
            <a:custGeom>
              <a:avLst/>
              <a:gdLst/>
              <a:ahLst/>
              <a:cxnLst/>
              <a:rect l="0" t="0" r="0" b="0"/>
              <a:pathLst>
                <a:path w="133351" h="130659">
                  <a:moveTo>
                    <a:pt x="133350" y="3658"/>
                  </a:moveTo>
                  <a:lnTo>
                    <a:pt x="133350" y="3658"/>
                  </a:lnTo>
                  <a:lnTo>
                    <a:pt x="129979" y="287"/>
                  </a:lnTo>
                  <a:lnTo>
                    <a:pt x="128280" y="0"/>
                  </a:lnTo>
                  <a:lnTo>
                    <a:pt x="126443" y="513"/>
                  </a:lnTo>
                  <a:lnTo>
                    <a:pt x="83539" y="24522"/>
                  </a:lnTo>
                  <a:lnTo>
                    <a:pt x="39555" y="67277"/>
                  </a:lnTo>
                  <a:lnTo>
                    <a:pt x="0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2715"/>
            <p:cNvSpPr/>
            <p:nvPr>
              <p:custDataLst>
                <p:tags r:id="rId35"/>
              </p:custDataLst>
            </p:nvPr>
          </p:nvSpPr>
          <p:spPr>
            <a:xfrm>
              <a:off x="6486219" y="4705350"/>
              <a:ext cx="60632" cy="69851"/>
            </a:xfrm>
            <a:custGeom>
              <a:avLst/>
              <a:gdLst/>
              <a:ahLst/>
              <a:cxnLst/>
              <a:rect l="0" t="0" r="0" b="0"/>
              <a:pathLst>
                <a:path w="60632" h="69851">
                  <a:moveTo>
                    <a:pt x="9831" y="0"/>
                  </a:moveTo>
                  <a:lnTo>
                    <a:pt x="9831" y="0"/>
                  </a:lnTo>
                  <a:lnTo>
                    <a:pt x="13202" y="0"/>
                  </a:lnTo>
                  <a:lnTo>
                    <a:pt x="13488" y="1411"/>
                  </a:lnTo>
                  <a:lnTo>
                    <a:pt x="6515" y="47866"/>
                  </a:lnTo>
                  <a:lnTo>
                    <a:pt x="4380" y="57770"/>
                  </a:lnTo>
                  <a:lnTo>
                    <a:pt x="3375" y="58974"/>
                  </a:lnTo>
                  <a:lnTo>
                    <a:pt x="1999" y="59072"/>
                  </a:lnTo>
                  <a:lnTo>
                    <a:pt x="376" y="58431"/>
                  </a:lnTo>
                  <a:lnTo>
                    <a:pt x="0" y="56593"/>
                  </a:lnTo>
                  <a:lnTo>
                    <a:pt x="1464" y="50788"/>
                  </a:lnTo>
                  <a:lnTo>
                    <a:pt x="26447" y="21863"/>
                  </a:lnTo>
                  <a:lnTo>
                    <a:pt x="36971" y="16772"/>
                  </a:lnTo>
                  <a:lnTo>
                    <a:pt x="47293" y="15215"/>
                  </a:lnTo>
                  <a:lnTo>
                    <a:pt x="54233" y="16875"/>
                  </a:lnTo>
                  <a:lnTo>
                    <a:pt x="56366" y="19717"/>
                  </a:lnTo>
                  <a:lnTo>
                    <a:pt x="59368" y="33829"/>
                  </a:lnTo>
                  <a:lnTo>
                    <a:pt x="60631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2716"/>
            <p:cNvSpPr/>
            <p:nvPr>
              <p:custDataLst>
                <p:tags r:id="rId36"/>
              </p:custDataLst>
            </p:nvPr>
          </p:nvSpPr>
          <p:spPr>
            <a:xfrm>
              <a:off x="6703717" y="4629150"/>
              <a:ext cx="134351" cy="129750"/>
            </a:xfrm>
            <a:custGeom>
              <a:avLst/>
              <a:gdLst/>
              <a:ahLst/>
              <a:cxnLst/>
              <a:rect l="0" t="0" r="0" b="0"/>
              <a:pathLst>
                <a:path w="134351" h="129750">
                  <a:moveTo>
                    <a:pt x="128883" y="0"/>
                  </a:moveTo>
                  <a:lnTo>
                    <a:pt x="128883" y="0"/>
                  </a:lnTo>
                  <a:lnTo>
                    <a:pt x="134350" y="0"/>
                  </a:lnTo>
                  <a:lnTo>
                    <a:pt x="86882" y="25730"/>
                  </a:lnTo>
                  <a:lnTo>
                    <a:pt x="41712" y="47489"/>
                  </a:lnTo>
                  <a:lnTo>
                    <a:pt x="10873" y="68511"/>
                  </a:lnTo>
                  <a:lnTo>
                    <a:pt x="1176" y="80664"/>
                  </a:lnTo>
                  <a:lnTo>
                    <a:pt x="0" y="84820"/>
                  </a:lnTo>
                  <a:lnTo>
                    <a:pt x="576" y="93201"/>
                  </a:lnTo>
                  <a:lnTo>
                    <a:pt x="6946" y="101630"/>
                  </a:lnTo>
                  <a:lnTo>
                    <a:pt x="11609" y="105854"/>
                  </a:lnTo>
                  <a:lnTo>
                    <a:pt x="55505" y="120095"/>
                  </a:lnTo>
                  <a:lnTo>
                    <a:pt x="94682" y="129749"/>
                  </a:lnTo>
                  <a:lnTo>
                    <a:pt x="122533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2717"/>
            <p:cNvSpPr/>
            <p:nvPr>
              <p:custDataLst>
                <p:tags r:id="rId37"/>
              </p:custDataLst>
            </p:nvPr>
          </p:nvSpPr>
          <p:spPr>
            <a:xfrm>
              <a:off x="6893469" y="4629934"/>
              <a:ext cx="167732" cy="151617"/>
            </a:xfrm>
            <a:custGeom>
              <a:avLst/>
              <a:gdLst/>
              <a:ahLst/>
              <a:cxnLst/>
              <a:rect l="0" t="0" r="0" b="0"/>
              <a:pathLst>
                <a:path w="167732" h="151617">
                  <a:moveTo>
                    <a:pt x="123281" y="18266"/>
                  </a:moveTo>
                  <a:lnTo>
                    <a:pt x="123281" y="18266"/>
                  </a:lnTo>
                  <a:lnTo>
                    <a:pt x="134216" y="1864"/>
                  </a:lnTo>
                  <a:lnTo>
                    <a:pt x="135508" y="981"/>
                  </a:lnTo>
                  <a:lnTo>
                    <a:pt x="138830" y="0"/>
                  </a:lnTo>
                  <a:lnTo>
                    <a:pt x="139291" y="1150"/>
                  </a:lnTo>
                  <a:lnTo>
                    <a:pt x="136569" y="9510"/>
                  </a:lnTo>
                  <a:lnTo>
                    <a:pt x="123684" y="30621"/>
                  </a:lnTo>
                  <a:lnTo>
                    <a:pt x="92290" y="66773"/>
                  </a:lnTo>
                  <a:lnTo>
                    <a:pt x="61884" y="89765"/>
                  </a:lnTo>
                  <a:lnTo>
                    <a:pt x="31241" y="100913"/>
                  </a:lnTo>
                  <a:lnTo>
                    <a:pt x="15112" y="102505"/>
                  </a:lnTo>
                  <a:lnTo>
                    <a:pt x="8834" y="101942"/>
                  </a:lnTo>
                  <a:lnTo>
                    <a:pt x="4649" y="99450"/>
                  </a:lnTo>
                  <a:lnTo>
                    <a:pt x="1861" y="95672"/>
                  </a:lnTo>
                  <a:lnTo>
                    <a:pt x="0" y="91038"/>
                  </a:lnTo>
                  <a:lnTo>
                    <a:pt x="1697" y="78360"/>
                  </a:lnTo>
                  <a:lnTo>
                    <a:pt x="4124" y="71029"/>
                  </a:lnTo>
                  <a:lnTo>
                    <a:pt x="12468" y="61001"/>
                  </a:lnTo>
                  <a:lnTo>
                    <a:pt x="17655" y="57338"/>
                  </a:lnTo>
                  <a:lnTo>
                    <a:pt x="30944" y="55153"/>
                  </a:lnTo>
                  <a:lnTo>
                    <a:pt x="56176" y="59769"/>
                  </a:lnTo>
                  <a:lnTo>
                    <a:pt x="86193" y="70601"/>
                  </a:lnTo>
                  <a:lnTo>
                    <a:pt x="133349" y="106921"/>
                  </a:lnTo>
                  <a:lnTo>
                    <a:pt x="148685" y="121989"/>
                  </a:lnTo>
                  <a:lnTo>
                    <a:pt x="167731" y="151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1" name="SMARTInkShape-Group591"/>
          <p:cNvGrpSpPr/>
          <p:nvPr/>
        </p:nvGrpSpPr>
        <p:grpSpPr>
          <a:xfrm>
            <a:off x="5257800" y="2788897"/>
            <a:ext cx="1063521" cy="513104"/>
            <a:chOff x="5257800" y="2788897"/>
            <a:chExt cx="1063521" cy="513104"/>
          </a:xfrm>
        </p:grpSpPr>
        <p:sp>
          <p:nvSpPr>
            <p:cNvPr id="485" name="SMARTInkShape-2718"/>
            <p:cNvSpPr/>
            <p:nvPr>
              <p:custDataLst>
                <p:tags r:id="rId22"/>
              </p:custDataLst>
            </p:nvPr>
          </p:nvSpPr>
          <p:spPr>
            <a:xfrm>
              <a:off x="5257800" y="2822680"/>
              <a:ext cx="69851" cy="365021"/>
            </a:xfrm>
            <a:custGeom>
              <a:avLst/>
              <a:gdLst/>
              <a:ahLst/>
              <a:cxnLst/>
              <a:rect l="0" t="0" r="0" b="0"/>
              <a:pathLst>
                <a:path w="69851" h="365021">
                  <a:moveTo>
                    <a:pt x="0" y="9420"/>
                  </a:moveTo>
                  <a:lnTo>
                    <a:pt x="0" y="9420"/>
                  </a:lnTo>
                  <a:lnTo>
                    <a:pt x="6742" y="6049"/>
                  </a:lnTo>
                  <a:lnTo>
                    <a:pt x="8728" y="4350"/>
                  </a:lnTo>
                  <a:lnTo>
                    <a:pt x="10934" y="582"/>
                  </a:lnTo>
                  <a:lnTo>
                    <a:pt x="12229" y="0"/>
                  </a:lnTo>
                  <a:lnTo>
                    <a:pt x="13796" y="318"/>
                  </a:lnTo>
                  <a:lnTo>
                    <a:pt x="15548" y="1235"/>
                  </a:lnTo>
                  <a:lnTo>
                    <a:pt x="21384" y="9268"/>
                  </a:lnTo>
                  <a:lnTo>
                    <a:pt x="31778" y="55096"/>
                  </a:lnTo>
                  <a:lnTo>
                    <a:pt x="36226" y="93039"/>
                  </a:lnTo>
                  <a:lnTo>
                    <a:pt x="41308" y="131562"/>
                  </a:lnTo>
                  <a:lnTo>
                    <a:pt x="47287" y="165306"/>
                  </a:lnTo>
                  <a:lnTo>
                    <a:pt x="52296" y="201469"/>
                  </a:lnTo>
                  <a:lnTo>
                    <a:pt x="55712" y="240674"/>
                  </a:lnTo>
                  <a:lnTo>
                    <a:pt x="60094" y="283648"/>
                  </a:lnTo>
                  <a:lnTo>
                    <a:pt x="65861" y="328759"/>
                  </a:lnTo>
                  <a:lnTo>
                    <a:pt x="69850" y="365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2719"/>
            <p:cNvSpPr/>
            <p:nvPr>
              <p:custDataLst>
                <p:tags r:id="rId23"/>
              </p:custDataLst>
            </p:nvPr>
          </p:nvSpPr>
          <p:spPr>
            <a:xfrm>
              <a:off x="5263114" y="2788897"/>
              <a:ext cx="268309" cy="460581"/>
            </a:xfrm>
            <a:custGeom>
              <a:avLst/>
              <a:gdLst/>
              <a:ahLst/>
              <a:cxnLst/>
              <a:rect l="0" t="0" r="0" b="0"/>
              <a:pathLst>
                <a:path w="268309" h="460581">
                  <a:moveTo>
                    <a:pt x="20086" y="62253"/>
                  </a:moveTo>
                  <a:lnTo>
                    <a:pt x="20086" y="62253"/>
                  </a:lnTo>
                  <a:lnTo>
                    <a:pt x="6271" y="50319"/>
                  </a:lnTo>
                  <a:lnTo>
                    <a:pt x="2409" y="47947"/>
                  </a:lnTo>
                  <a:lnTo>
                    <a:pt x="541" y="44955"/>
                  </a:lnTo>
                  <a:lnTo>
                    <a:pt x="0" y="41549"/>
                  </a:lnTo>
                  <a:lnTo>
                    <a:pt x="345" y="37867"/>
                  </a:lnTo>
                  <a:lnTo>
                    <a:pt x="12018" y="28132"/>
                  </a:lnTo>
                  <a:lnTo>
                    <a:pt x="54006" y="8006"/>
                  </a:lnTo>
                  <a:lnTo>
                    <a:pt x="95042" y="581"/>
                  </a:lnTo>
                  <a:lnTo>
                    <a:pt x="134409" y="0"/>
                  </a:lnTo>
                  <a:lnTo>
                    <a:pt x="175942" y="4688"/>
                  </a:lnTo>
                  <a:lnTo>
                    <a:pt x="209101" y="15407"/>
                  </a:lnTo>
                  <a:lnTo>
                    <a:pt x="223096" y="25910"/>
                  </a:lnTo>
                  <a:lnTo>
                    <a:pt x="238909" y="47095"/>
                  </a:lnTo>
                  <a:lnTo>
                    <a:pt x="242459" y="68686"/>
                  </a:lnTo>
                  <a:lnTo>
                    <a:pt x="240274" y="93334"/>
                  </a:lnTo>
                  <a:lnTo>
                    <a:pt x="227143" y="125633"/>
                  </a:lnTo>
                  <a:lnTo>
                    <a:pt x="199339" y="165271"/>
                  </a:lnTo>
                  <a:lnTo>
                    <a:pt x="181697" y="182618"/>
                  </a:lnTo>
                  <a:lnTo>
                    <a:pt x="176580" y="192419"/>
                  </a:lnTo>
                  <a:lnTo>
                    <a:pt x="176626" y="197714"/>
                  </a:lnTo>
                  <a:lnTo>
                    <a:pt x="180441" y="209241"/>
                  </a:lnTo>
                  <a:lnTo>
                    <a:pt x="216696" y="252808"/>
                  </a:lnTo>
                  <a:lnTo>
                    <a:pt x="253574" y="299088"/>
                  </a:lnTo>
                  <a:lnTo>
                    <a:pt x="262148" y="317091"/>
                  </a:lnTo>
                  <a:lnTo>
                    <a:pt x="268308" y="341555"/>
                  </a:lnTo>
                  <a:lnTo>
                    <a:pt x="265632" y="379724"/>
                  </a:lnTo>
                  <a:lnTo>
                    <a:pt x="252532" y="411103"/>
                  </a:lnTo>
                  <a:lnTo>
                    <a:pt x="228502" y="434903"/>
                  </a:lnTo>
                  <a:lnTo>
                    <a:pt x="205781" y="448618"/>
                  </a:lnTo>
                  <a:lnTo>
                    <a:pt x="158157" y="458868"/>
                  </a:lnTo>
                  <a:lnTo>
                    <a:pt x="114305" y="460580"/>
                  </a:lnTo>
                  <a:lnTo>
                    <a:pt x="70891" y="453313"/>
                  </a:lnTo>
                  <a:lnTo>
                    <a:pt x="42038" y="441869"/>
                  </a:lnTo>
                  <a:lnTo>
                    <a:pt x="39659" y="438098"/>
                  </a:lnTo>
                  <a:lnTo>
                    <a:pt x="38898" y="428261"/>
                  </a:lnTo>
                  <a:lnTo>
                    <a:pt x="46556" y="416834"/>
                  </a:lnTo>
                  <a:lnTo>
                    <a:pt x="64536" y="398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2720"/>
            <p:cNvSpPr/>
            <p:nvPr>
              <p:custDataLst>
                <p:tags r:id="rId24"/>
              </p:custDataLst>
            </p:nvPr>
          </p:nvSpPr>
          <p:spPr>
            <a:xfrm>
              <a:off x="5674592" y="3086100"/>
              <a:ext cx="21359" cy="107951"/>
            </a:xfrm>
            <a:custGeom>
              <a:avLst/>
              <a:gdLst/>
              <a:ahLst/>
              <a:cxnLst/>
              <a:rect l="0" t="0" r="0" b="0"/>
              <a:pathLst>
                <a:path w="21359" h="107951">
                  <a:moveTo>
                    <a:pt x="21358" y="0"/>
                  </a:moveTo>
                  <a:lnTo>
                    <a:pt x="21358" y="0"/>
                  </a:lnTo>
                  <a:lnTo>
                    <a:pt x="6163" y="44030"/>
                  </a:lnTo>
                  <a:lnTo>
                    <a:pt x="0" y="70980"/>
                  </a:lnTo>
                  <a:lnTo>
                    <a:pt x="2308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2721"/>
            <p:cNvSpPr/>
            <p:nvPr>
              <p:custDataLst>
                <p:tags r:id="rId25"/>
              </p:custDataLst>
            </p:nvPr>
          </p:nvSpPr>
          <p:spPr>
            <a:xfrm>
              <a:off x="5689600" y="2952750"/>
              <a:ext cx="25401" cy="31751"/>
            </a:xfrm>
            <a:custGeom>
              <a:avLst/>
              <a:gdLst/>
              <a:ahLst/>
              <a:cxnLst/>
              <a:rect l="0" t="0" r="0" b="0"/>
              <a:pathLst>
                <a:path w="25401" h="31751">
                  <a:moveTo>
                    <a:pt x="25400" y="31750"/>
                  </a:moveTo>
                  <a:lnTo>
                    <a:pt x="25400" y="31750"/>
                  </a:lnTo>
                  <a:lnTo>
                    <a:pt x="18492" y="9765"/>
                  </a:lnTo>
                  <a:lnTo>
                    <a:pt x="16561" y="6510"/>
                  </a:lnTo>
                  <a:lnTo>
                    <a:pt x="13863" y="434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2722"/>
            <p:cNvSpPr/>
            <p:nvPr>
              <p:custDataLst>
                <p:tags r:id="rId26"/>
              </p:custDataLst>
            </p:nvPr>
          </p:nvSpPr>
          <p:spPr>
            <a:xfrm>
              <a:off x="5791200" y="3018025"/>
              <a:ext cx="184664" cy="169676"/>
            </a:xfrm>
            <a:custGeom>
              <a:avLst/>
              <a:gdLst/>
              <a:ahLst/>
              <a:cxnLst/>
              <a:rect l="0" t="0" r="0" b="0"/>
              <a:pathLst>
                <a:path w="184664" h="169676">
                  <a:moveTo>
                    <a:pt x="0" y="4575"/>
                  </a:moveTo>
                  <a:lnTo>
                    <a:pt x="0" y="4575"/>
                  </a:lnTo>
                  <a:lnTo>
                    <a:pt x="705" y="46053"/>
                  </a:lnTo>
                  <a:lnTo>
                    <a:pt x="5467" y="88989"/>
                  </a:lnTo>
                  <a:lnTo>
                    <a:pt x="6298" y="135546"/>
                  </a:lnTo>
                  <a:lnTo>
                    <a:pt x="6327" y="140395"/>
                  </a:lnTo>
                  <a:lnTo>
                    <a:pt x="5629" y="139572"/>
                  </a:lnTo>
                  <a:lnTo>
                    <a:pt x="2972" y="133012"/>
                  </a:lnTo>
                  <a:lnTo>
                    <a:pt x="881" y="103936"/>
                  </a:lnTo>
                  <a:lnTo>
                    <a:pt x="11018" y="58591"/>
                  </a:lnTo>
                  <a:lnTo>
                    <a:pt x="27489" y="21364"/>
                  </a:lnTo>
                  <a:lnTo>
                    <a:pt x="42087" y="5922"/>
                  </a:lnTo>
                  <a:lnTo>
                    <a:pt x="63626" y="0"/>
                  </a:lnTo>
                  <a:lnTo>
                    <a:pt x="87545" y="425"/>
                  </a:lnTo>
                  <a:lnTo>
                    <a:pt x="107582" y="5318"/>
                  </a:lnTo>
                  <a:lnTo>
                    <a:pt x="138102" y="22748"/>
                  </a:lnTo>
                  <a:lnTo>
                    <a:pt x="166115" y="52528"/>
                  </a:lnTo>
                  <a:lnTo>
                    <a:pt x="182176" y="84792"/>
                  </a:lnTo>
                  <a:lnTo>
                    <a:pt x="184663" y="116694"/>
                  </a:lnTo>
                  <a:lnTo>
                    <a:pt x="171450" y="169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2723"/>
            <p:cNvSpPr/>
            <p:nvPr>
              <p:custDataLst>
                <p:tags r:id="rId27"/>
              </p:custDataLst>
            </p:nvPr>
          </p:nvSpPr>
          <p:spPr>
            <a:xfrm>
              <a:off x="6189306" y="2864733"/>
              <a:ext cx="132015" cy="437268"/>
            </a:xfrm>
            <a:custGeom>
              <a:avLst/>
              <a:gdLst/>
              <a:ahLst/>
              <a:cxnLst/>
              <a:rect l="0" t="0" r="0" b="0"/>
              <a:pathLst>
                <a:path w="132015" h="437268">
                  <a:moveTo>
                    <a:pt x="122594" y="5467"/>
                  </a:moveTo>
                  <a:lnTo>
                    <a:pt x="122594" y="5467"/>
                  </a:lnTo>
                  <a:lnTo>
                    <a:pt x="125965" y="2096"/>
                  </a:lnTo>
                  <a:lnTo>
                    <a:pt x="129501" y="441"/>
                  </a:lnTo>
                  <a:lnTo>
                    <a:pt x="131433" y="0"/>
                  </a:lnTo>
                  <a:lnTo>
                    <a:pt x="132014" y="411"/>
                  </a:lnTo>
                  <a:lnTo>
                    <a:pt x="131697" y="1391"/>
                  </a:lnTo>
                  <a:lnTo>
                    <a:pt x="100216" y="46385"/>
                  </a:lnTo>
                  <a:lnTo>
                    <a:pt x="72600" y="92833"/>
                  </a:lnTo>
                  <a:lnTo>
                    <a:pt x="51101" y="135070"/>
                  </a:lnTo>
                  <a:lnTo>
                    <a:pt x="36492" y="168902"/>
                  </a:lnTo>
                  <a:lnTo>
                    <a:pt x="20334" y="207781"/>
                  </a:lnTo>
                  <a:lnTo>
                    <a:pt x="7316" y="245172"/>
                  </a:lnTo>
                  <a:lnTo>
                    <a:pt x="1273" y="280160"/>
                  </a:lnTo>
                  <a:lnTo>
                    <a:pt x="0" y="315466"/>
                  </a:lnTo>
                  <a:lnTo>
                    <a:pt x="3251" y="357668"/>
                  </a:lnTo>
                  <a:lnTo>
                    <a:pt x="8168" y="375785"/>
                  </a:lnTo>
                  <a:lnTo>
                    <a:pt x="22838" y="397177"/>
                  </a:lnTo>
                  <a:lnTo>
                    <a:pt x="34514" y="407925"/>
                  </a:lnTo>
                  <a:lnTo>
                    <a:pt x="103544" y="437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4" name="SMARTInkShape-Group592"/>
          <p:cNvGrpSpPr/>
          <p:nvPr/>
        </p:nvGrpSpPr>
        <p:grpSpPr>
          <a:xfrm>
            <a:off x="6423439" y="2986970"/>
            <a:ext cx="350688" cy="422981"/>
            <a:chOff x="6423439" y="2986970"/>
            <a:chExt cx="350688" cy="422981"/>
          </a:xfrm>
        </p:grpSpPr>
        <p:sp>
          <p:nvSpPr>
            <p:cNvPr id="492" name="SMARTInkShape-2724"/>
            <p:cNvSpPr/>
            <p:nvPr>
              <p:custDataLst>
                <p:tags r:id="rId20"/>
              </p:custDataLst>
            </p:nvPr>
          </p:nvSpPr>
          <p:spPr>
            <a:xfrm>
              <a:off x="6423439" y="2986970"/>
              <a:ext cx="199612" cy="232481"/>
            </a:xfrm>
            <a:custGeom>
              <a:avLst/>
              <a:gdLst/>
              <a:ahLst/>
              <a:cxnLst/>
              <a:rect l="0" t="0" r="0" b="0"/>
              <a:pathLst>
                <a:path w="199612" h="232481">
                  <a:moveTo>
                    <a:pt x="34511" y="80080"/>
                  </a:moveTo>
                  <a:lnTo>
                    <a:pt x="34511" y="80080"/>
                  </a:lnTo>
                  <a:lnTo>
                    <a:pt x="32630" y="120244"/>
                  </a:lnTo>
                  <a:lnTo>
                    <a:pt x="27604" y="158773"/>
                  </a:lnTo>
                  <a:lnTo>
                    <a:pt x="22955" y="205926"/>
                  </a:lnTo>
                  <a:lnTo>
                    <a:pt x="18779" y="226886"/>
                  </a:lnTo>
                  <a:lnTo>
                    <a:pt x="16263" y="230162"/>
                  </a:lnTo>
                  <a:lnTo>
                    <a:pt x="13174" y="231639"/>
                  </a:lnTo>
                  <a:lnTo>
                    <a:pt x="9702" y="231920"/>
                  </a:lnTo>
                  <a:lnTo>
                    <a:pt x="7389" y="229284"/>
                  </a:lnTo>
                  <a:lnTo>
                    <a:pt x="0" y="190335"/>
                  </a:lnTo>
                  <a:lnTo>
                    <a:pt x="1910" y="143544"/>
                  </a:lnTo>
                  <a:lnTo>
                    <a:pt x="6272" y="103588"/>
                  </a:lnTo>
                  <a:lnTo>
                    <a:pt x="20387" y="59323"/>
                  </a:lnTo>
                  <a:lnTo>
                    <a:pt x="41128" y="27244"/>
                  </a:lnTo>
                  <a:lnTo>
                    <a:pt x="56541" y="14174"/>
                  </a:lnTo>
                  <a:lnTo>
                    <a:pt x="70643" y="5868"/>
                  </a:lnTo>
                  <a:lnTo>
                    <a:pt x="101191" y="0"/>
                  </a:lnTo>
                  <a:lnTo>
                    <a:pt x="130311" y="5004"/>
                  </a:lnTo>
                  <a:lnTo>
                    <a:pt x="144352" y="15434"/>
                  </a:lnTo>
                  <a:lnTo>
                    <a:pt x="176964" y="59606"/>
                  </a:lnTo>
                  <a:lnTo>
                    <a:pt x="188317" y="92891"/>
                  </a:lnTo>
                  <a:lnTo>
                    <a:pt x="196648" y="135684"/>
                  </a:lnTo>
                  <a:lnTo>
                    <a:pt x="199221" y="182400"/>
                  </a:lnTo>
                  <a:lnTo>
                    <a:pt x="199611" y="232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2725"/>
            <p:cNvSpPr/>
            <p:nvPr>
              <p:custDataLst>
                <p:tags r:id="rId21"/>
              </p:custDataLst>
            </p:nvPr>
          </p:nvSpPr>
          <p:spPr>
            <a:xfrm>
              <a:off x="6705600" y="3232150"/>
              <a:ext cx="68527" cy="177801"/>
            </a:xfrm>
            <a:custGeom>
              <a:avLst/>
              <a:gdLst/>
              <a:ahLst/>
              <a:cxnLst/>
              <a:rect l="0" t="0" r="0" b="0"/>
              <a:pathLst>
                <a:path w="68527" h="177801">
                  <a:moveTo>
                    <a:pt x="63500" y="0"/>
                  </a:moveTo>
                  <a:lnTo>
                    <a:pt x="63500" y="0"/>
                  </a:lnTo>
                  <a:lnTo>
                    <a:pt x="68526" y="22604"/>
                  </a:lnTo>
                  <a:lnTo>
                    <a:pt x="67850" y="40385"/>
                  </a:lnTo>
                  <a:lnTo>
                    <a:pt x="58831" y="80718"/>
                  </a:lnTo>
                  <a:lnTo>
                    <a:pt x="43066" y="118696"/>
                  </a:lnTo>
                  <a:lnTo>
                    <a:pt x="12518" y="163031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4" name="SMARTInkShape-Group593"/>
          <p:cNvGrpSpPr/>
          <p:nvPr/>
        </p:nvGrpSpPr>
        <p:grpSpPr>
          <a:xfrm>
            <a:off x="7166274" y="2895600"/>
            <a:ext cx="1392865" cy="533401"/>
            <a:chOff x="7166274" y="2895600"/>
            <a:chExt cx="1392865" cy="533401"/>
          </a:xfrm>
        </p:grpSpPr>
        <p:sp>
          <p:nvSpPr>
            <p:cNvPr id="495" name="SMARTInkShape-2726"/>
            <p:cNvSpPr/>
            <p:nvPr>
              <p:custDataLst>
                <p:tags r:id="rId11"/>
              </p:custDataLst>
            </p:nvPr>
          </p:nvSpPr>
          <p:spPr>
            <a:xfrm>
              <a:off x="7166274" y="2987592"/>
              <a:ext cx="28277" cy="291770"/>
            </a:xfrm>
            <a:custGeom>
              <a:avLst/>
              <a:gdLst/>
              <a:ahLst/>
              <a:cxnLst/>
              <a:rect l="0" t="0" r="0" b="0"/>
              <a:pathLst>
                <a:path w="28277" h="291770">
                  <a:moveTo>
                    <a:pt x="28276" y="22308"/>
                  </a:moveTo>
                  <a:lnTo>
                    <a:pt x="28276" y="22308"/>
                  </a:lnTo>
                  <a:lnTo>
                    <a:pt x="28274" y="18937"/>
                  </a:lnTo>
                  <a:lnTo>
                    <a:pt x="22808" y="5285"/>
                  </a:lnTo>
                  <a:lnTo>
                    <a:pt x="23220" y="3904"/>
                  </a:lnTo>
                  <a:lnTo>
                    <a:pt x="25558" y="487"/>
                  </a:lnTo>
                  <a:lnTo>
                    <a:pt x="26464" y="0"/>
                  </a:lnTo>
                  <a:lnTo>
                    <a:pt x="27068" y="380"/>
                  </a:lnTo>
                  <a:lnTo>
                    <a:pt x="27471" y="1340"/>
                  </a:lnTo>
                  <a:lnTo>
                    <a:pt x="28170" y="40043"/>
                  </a:lnTo>
                  <a:lnTo>
                    <a:pt x="26364" y="87300"/>
                  </a:lnTo>
                  <a:lnTo>
                    <a:pt x="23193" y="120337"/>
                  </a:lnTo>
                  <a:lnTo>
                    <a:pt x="18146" y="167849"/>
                  </a:lnTo>
                  <a:lnTo>
                    <a:pt x="15632" y="203171"/>
                  </a:lnTo>
                  <a:lnTo>
                    <a:pt x="10732" y="243270"/>
                  </a:lnTo>
                  <a:lnTo>
                    <a:pt x="2756" y="285696"/>
                  </a:lnTo>
                  <a:lnTo>
                    <a:pt x="679" y="291033"/>
                  </a:lnTo>
                  <a:lnTo>
                    <a:pt x="0" y="291769"/>
                  </a:lnTo>
                  <a:lnTo>
                    <a:pt x="2876" y="276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2727"/>
            <p:cNvSpPr/>
            <p:nvPr>
              <p:custDataLst>
                <p:tags r:id="rId12"/>
              </p:custDataLst>
            </p:nvPr>
          </p:nvSpPr>
          <p:spPr>
            <a:xfrm>
              <a:off x="7169150" y="2915283"/>
              <a:ext cx="234951" cy="113668"/>
            </a:xfrm>
            <a:custGeom>
              <a:avLst/>
              <a:gdLst/>
              <a:ahLst/>
              <a:cxnLst/>
              <a:rect l="0" t="0" r="0" b="0"/>
              <a:pathLst>
                <a:path w="234951" h="113668">
                  <a:moveTo>
                    <a:pt x="0" y="113667"/>
                  </a:moveTo>
                  <a:lnTo>
                    <a:pt x="0" y="113667"/>
                  </a:lnTo>
                  <a:lnTo>
                    <a:pt x="0" y="110296"/>
                  </a:lnTo>
                  <a:lnTo>
                    <a:pt x="3370" y="101458"/>
                  </a:lnTo>
                  <a:lnTo>
                    <a:pt x="35468" y="62862"/>
                  </a:lnTo>
                  <a:lnTo>
                    <a:pt x="53863" y="48048"/>
                  </a:lnTo>
                  <a:lnTo>
                    <a:pt x="94314" y="27144"/>
                  </a:lnTo>
                  <a:lnTo>
                    <a:pt x="136835" y="10184"/>
                  </a:lnTo>
                  <a:lnTo>
                    <a:pt x="175775" y="2572"/>
                  </a:lnTo>
                  <a:lnTo>
                    <a:pt x="211267" y="0"/>
                  </a:lnTo>
                  <a:lnTo>
                    <a:pt x="217750" y="1200"/>
                  </a:lnTo>
                  <a:lnTo>
                    <a:pt x="234950" y="12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2728"/>
            <p:cNvSpPr/>
            <p:nvPr>
              <p:custDataLst>
                <p:tags r:id="rId13"/>
              </p:custDataLst>
            </p:nvPr>
          </p:nvSpPr>
          <p:spPr>
            <a:xfrm>
              <a:off x="7200900" y="3073400"/>
              <a:ext cx="209551" cy="44241"/>
            </a:xfrm>
            <a:custGeom>
              <a:avLst/>
              <a:gdLst/>
              <a:ahLst/>
              <a:cxnLst/>
              <a:rect l="0" t="0" r="0" b="0"/>
              <a:pathLst>
                <a:path w="209551" h="44241">
                  <a:moveTo>
                    <a:pt x="0" y="25400"/>
                  </a:moveTo>
                  <a:lnTo>
                    <a:pt x="0" y="25400"/>
                  </a:lnTo>
                  <a:lnTo>
                    <a:pt x="0" y="43077"/>
                  </a:lnTo>
                  <a:lnTo>
                    <a:pt x="3528" y="44240"/>
                  </a:lnTo>
                  <a:lnTo>
                    <a:pt x="50933" y="35817"/>
                  </a:lnTo>
                  <a:lnTo>
                    <a:pt x="95681" y="26213"/>
                  </a:lnTo>
                  <a:lnTo>
                    <a:pt x="130012" y="18471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2729"/>
            <p:cNvSpPr/>
            <p:nvPr>
              <p:custDataLst>
                <p:tags r:id="rId14"/>
              </p:custDataLst>
            </p:nvPr>
          </p:nvSpPr>
          <p:spPr>
            <a:xfrm>
              <a:off x="7322432" y="3282950"/>
              <a:ext cx="88019" cy="127001"/>
            </a:xfrm>
            <a:custGeom>
              <a:avLst/>
              <a:gdLst/>
              <a:ahLst/>
              <a:cxnLst/>
              <a:rect l="0" t="0" r="0" b="0"/>
              <a:pathLst>
                <a:path w="88019" h="12700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705"/>
                  </a:lnTo>
                  <a:lnTo>
                    <a:pt x="442" y="1881"/>
                  </a:lnTo>
                  <a:lnTo>
                    <a:pt x="0" y="3371"/>
                  </a:lnTo>
                  <a:lnTo>
                    <a:pt x="412" y="5069"/>
                  </a:lnTo>
                  <a:lnTo>
                    <a:pt x="23951" y="36058"/>
                  </a:lnTo>
                  <a:lnTo>
                    <a:pt x="59585" y="79823"/>
                  </a:lnTo>
                  <a:lnTo>
                    <a:pt x="88018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2730"/>
            <p:cNvSpPr/>
            <p:nvPr>
              <p:custDataLst>
                <p:tags r:id="rId15"/>
              </p:custDataLst>
            </p:nvPr>
          </p:nvSpPr>
          <p:spPr>
            <a:xfrm>
              <a:off x="7308850" y="3295650"/>
              <a:ext cx="146051" cy="133351"/>
            </a:xfrm>
            <a:custGeom>
              <a:avLst/>
              <a:gdLst/>
              <a:ahLst/>
              <a:cxnLst/>
              <a:rect l="0" t="0" r="0" b="0"/>
              <a:pathLst>
                <a:path w="146051" h="133351">
                  <a:moveTo>
                    <a:pt x="146050" y="0"/>
                  </a:moveTo>
                  <a:lnTo>
                    <a:pt x="146050" y="0"/>
                  </a:lnTo>
                  <a:lnTo>
                    <a:pt x="142679" y="0"/>
                  </a:lnTo>
                  <a:lnTo>
                    <a:pt x="112437" y="8584"/>
                  </a:lnTo>
                  <a:lnTo>
                    <a:pt x="66969" y="47723"/>
                  </a:lnTo>
                  <a:lnTo>
                    <a:pt x="30731" y="87367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2731"/>
            <p:cNvSpPr/>
            <p:nvPr>
              <p:custDataLst>
                <p:tags r:id="rId16"/>
              </p:custDataLst>
            </p:nvPr>
          </p:nvSpPr>
          <p:spPr>
            <a:xfrm>
              <a:off x="7662159" y="2986159"/>
              <a:ext cx="116230" cy="304757"/>
            </a:xfrm>
            <a:custGeom>
              <a:avLst/>
              <a:gdLst/>
              <a:ahLst/>
              <a:cxnLst/>
              <a:rect l="0" t="0" r="0" b="0"/>
              <a:pathLst>
                <a:path w="116230" h="304757">
                  <a:moveTo>
                    <a:pt x="97541" y="61841"/>
                  </a:moveTo>
                  <a:lnTo>
                    <a:pt x="97541" y="61841"/>
                  </a:lnTo>
                  <a:lnTo>
                    <a:pt x="100911" y="58470"/>
                  </a:lnTo>
                  <a:lnTo>
                    <a:pt x="114759" y="17961"/>
                  </a:lnTo>
                  <a:lnTo>
                    <a:pt x="116229" y="3941"/>
                  </a:lnTo>
                  <a:lnTo>
                    <a:pt x="114938" y="2074"/>
                  </a:lnTo>
                  <a:lnTo>
                    <a:pt x="112667" y="830"/>
                  </a:lnTo>
                  <a:lnTo>
                    <a:pt x="109742" y="0"/>
                  </a:lnTo>
                  <a:lnTo>
                    <a:pt x="100847" y="2841"/>
                  </a:lnTo>
                  <a:lnTo>
                    <a:pt x="95512" y="5574"/>
                  </a:lnTo>
                  <a:lnTo>
                    <a:pt x="62634" y="48011"/>
                  </a:lnTo>
                  <a:lnTo>
                    <a:pt x="35404" y="95302"/>
                  </a:lnTo>
                  <a:lnTo>
                    <a:pt x="16806" y="139802"/>
                  </a:lnTo>
                  <a:lnTo>
                    <a:pt x="6200" y="177682"/>
                  </a:lnTo>
                  <a:lnTo>
                    <a:pt x="0" y="218853"/>
                  </a:lnTo>
                  <a:lnTo>
                    <a:pt x="1629" y="263522"/>
                  </a:lnTo>
                  <a:lnTo>
                    <a:pt x="1850" y="270378"/>
                  </a:lnTo>
                  <a:lnTo>
                    <a:pt x="11502" y="285522"/>
                  </a:lnTo>
                  <a:lnTo>
                    <a:pt x="25435" y="298838"/>
                  </a:lnTo>
                  <a:lnTo>
                    <a:pt x="36332" y="304756"/>
                  </a:lnTo>
                  <a:lnTo>
                    <a:pt x="84841" y="303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2732"/>
            <p:cNvSpPr/>
            <p:nvPr>
              <p:custDataLst>
                <p:tags r:id="rId17"/>
              </p:custDataLst>
            </p:nvPr>
          </p:nvSpPr>
          <p:spPr>
            <a:xfrm>
              <a:off x="7858843" y="3045104"/>
              <a:ext cx="223825" cy="174347"/>
            </a:xfrm>
            <a:custGeom>
              <a:avLst/>
              <a:gdLst/>
              <a:ahLst/>
              <a:cxnLst/>
              <a:rect l="0" t="0" r="0" b="0"/>
              <a:pathLst>
                <a:path w="223825" h="174347">
                  <a:moveTo>
                    <a:pt x="218357" y="15596"/>
                  </a:moveTo>
                  <a:lnTo>
                    <a:pt x="218357" y="15596"/>
                  </a:lnTo>
                  <a:lnTo>
                    <a:pt x="221727" y="12225"/>
                  </a:lnTo>
                  <a:lnTo>
                    <a:pt x="223382" y="8689"/>
                  </a:lnTo>
                  <a:lnTo>
                    <a:pt x="223824" y="6758"/>
                  </a:lnTo>
                  <a:lnTo>
                    <a:pt x="223413" y="4765"/>
                  </a:lnTo>
                  <a:lnTo>
                    <a:pt x="221075" y="669"/>
                  </a:lnTo>
                  <a:lnTo>
                    <a:pt x="219463" y="0"/>
                  </a:lnTo>
                  <a:lnTo>
                    <a:pt x="217683" y="260"/>
                  </a:lnTo>
                  <a:lnTo>
                    <a:pt x="215790" y="1139"/>
                  </a:lnTo>
                  <a:lnTo>
                    <a:pt x="196758" y="44837"/>
                  </a:lnTo>
                  <a:lnTo>
                    <a:pt x="170365" y="88042"/>
                  </a:lnTo>
                  <a:lnTo>
                    <a:pt x="138424" y="124907"/>
                  </a:lnTo>
                  <a:lnTo>
                    <a:pt x="97163" y="154108"/>
                  </a:lnTo>
                  <a:lnTo>
                    <a:pt x="68382" y="159412"/>
                  </a:lnTo>
                  <a:lnTo>
                    <a:pt x="33044" y="154242"/>
                  </a:lnTo>
                  <a:lnTo>
                    <a:pt x="15816" y="145655"/>
                  </a:lnTo>
                  <a:lnTo>
                    <a:pt x="9247" y="140402"/>
                  </a:lnTo>
                  <a:lnTo>
                    <a:pt x="1947" y="125158"/>
                  </a:lnTo>
                  <a:lnTo>
                    <a:pt x="0" y="116154"/>
                  </a:lnTo>
                  <a:lnTo>
                    <a:pt x="1524" y="108740"/>
                  </a:lnTo>
                  <a:lnTo>
                    <a:pt x="10744" y="96740"/>
                  </a:lnTo>
                  <a:lnTo>
                    <a:pt x="17859" y="93680"/>
                  </a:lnTo>
                  <a:lnTo>
                    <a:pt x="35173" y="92163"/>
                  </a:lnTo>
                  <a:lnTo>
                    <a:pt x="77985" y="101302"/>
                  </a:lnTo>
                  <a:lnTo>
                    <a:pt x="114664" y="114396"/>
                  </a:lnTo>
                  <a:lnTo>
                    <a:pt x="155306" y="136948"/>
                  </a:lnTo>
                  <a:lnTo>
                    <a:pt x="205657" y="174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2733"/>
            <p:cNvSpPr/>
            <p:nvPr>
              <p:custDataLst>
                <p:tags r:id="rId18"/>
              </p:custDataLst>
            </p:nvPr>
          </p:nvSpPr>
          <p:spPr>
            <a:xfrm>
              <a:off x="8210550" y="2985383"/>
              <a:ext cx="61734" cy="329318"/>
            </a:xfrm>
            <a:custGeom>
              <a:avLst/>
              <a:gdLst/>
              <a:ahLst/>
              <a:cxnLst/>
              <a:rect l="0" t="0" r="0" b="0"/>
              <a:pathLst>
                <a:path w="61734" h="329318">
                  <a:moveTo>
                    <a:pt x="19050" y="5467"/>
                  </a:moveTo>
                  <a:lnTo>
                    <a:pt x="19050" y="5467"/>
                  </a:lnTo>
                  <a:lnTo>
                    <a:pt x="22420" y="2096"/>
                  </a:lnTo>
                  <a:lnTo>
                    <a:pt x="25957" y="441"/>
                  </a:lnTo>
                  <a:lnTo>
                    <a:pt x="27889" y="0"/>
                  </a:lnTo>
                  <a:lnTo>
                    <a:pt x="33796" y="7035"/>
                  </a:lnTo>
                  <a:lnTo>
                    <a:pt x="45055" y="32508"/>
                  </a:lnTo>
                  <a:lnTo>
                    <a:pt x="55448" y="73216"/>
                  </a:lnTo>
                  <a:lnTo>
                    <a:pt x="59920" y="104722"/>
                  </a:lnTo>
                  <a:lnTo>
                    <a:pt x="61733" y="152076"/>
                  </a:lnTo>
                  <a:lnTo>
                    <a:pt x="58116" y="191507"/>
                  </a:lnTo>
                  <a:lnTo>
                    <a:pt x="51870" y="237292"/>
                  </a:lnTo>
                  <a:lnTo>
                    <a:pt x="41396" y="278924"/>
                  </a:lnTo>
                  <a:lnTo>
                    <a:pt x="21043" y="315973"/>
                  </a:lnTo>
                  <a:lnTo>
                    <a:pt x="0" y="32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2734"/>
            <p:cNvSpPr/>
            <p:nvPr>
              <p:custDataLst>
                <p:tags r:id="rId19"/>
              </p:custDataLst>
            </p:nvPr>
          </p:nvSpPr>
          <p:spPr>
            <a:xfrm>
              <a:off x="8451850" y="2895600"/>
              <a:ext cx="107289" cy="482601"/>
            </a:xfrm>
            <a:custGeom>
              <a:avLst/>
              <a:gdLst/>
              <a:ahLst/>
              <a:cxnLst/>
              <a:rect l="0" t="0" r="0" b="0"/>
              <a:pathLst>
                <a:path w="107289" h="482601">
                  <a:moveTo>
                    <a:pt x="0" y="0"/>
                  </a:moveTo>
                  <a:lnTo>
                    <a:pt x="0" y="0"/>
                  </a:lnTo>
                  <a:lnTo>
                    <a:pt x="6480" y="706"/>
                  </a:lnTo>
                  <a:lnTo>
                    <a:pt x="15580" y="3371"/>
                  </a:lnTo>
                  <a:lnTo>
                    <a:pt x="35974" y="22322"/>
                  </a:lnTo>
                  <a:lnTo>
                    <a:pt x="61669" y="63990"/>
                  </a:lnTo>
                  <a:lnTo>
                    <a:pt x="76884" y="102742"/>
                  </a:lnTo>
                  <a:lnTo>
                    <a:pt x="89898" y="144159"/>
                  </a:lnTo>
                  <a:lnTo>
                    <a:pt x="96634" y="176489"/>
                  </a:lnTo>
                  <a:lnTo>
                    <a:pt x="102921" y="216023"/>
                  </a:lnTo>
                  <a:lnTo>
                    <a:pt x="105714" y="257112"/>
                  </a:lnTo>
                  <a:lnTo>
                    <a:pt x="107288" y="303057"/>
                  </a:lnTo>
                  <a:lnTo>
                    <a:pt x="103893" y="335070"/>
                  </a:lnTo>
                  <a:lnTo>
                    <a:pt x="94047" y="379385"/>
                  </a:lnTo>
                  <a:lnTo>
                    <a:pt x="71337" y="426386"/>
                  </a:lnTo>
                  <a:lnTo>
                    <a:pt x="41085" y="464179"/>
                  </a:lnTo>
                  <a:lnTo>
                    <a:pt x="19050" y="482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342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MARTInkShape-Group594"/>
          <p:cNvGrpSpPr/>
          <p:nvPr/>
        </p:nvGrpSpPr>
        <p:grpSpPr>
          <a:xfrm>
            <a:off x="6370317" y="1266568"/>
            <a:ext cx="1851584" cy="449244"/>
            <a:chOff x="6370317" y="1266568"/>
            <a:chExt cx="1851584" cy="449244"/>
          </a:xfrm>
        </p:grpSpPr>
        <p:sp>
          <p:nvSpPr>
            <p:cNvPr id="90" name="SMARTInkShape-2735"/>
            <p:cNvSpPr/>
            <p:nvPr>
              <p:custDataLst>
                <p:tags r:id="rId153"/>
              </p:custDataLst>
            </p:nvPr>
          </p:nvSpPr>
          <p:spPr>
            <a:xfrm>
              <a:off x="6516710" y="1455663"/>
              <a:ext cx="45670" cy="93738"/>
            </a:xfrm>
            <a:custGeom>
              <a:avLst/>
              <a:gdLst/>
              <a:ahLst/>
              <a:cxnLst/>
              <a:rect l="0" t="0" r="0" b="0"/>
              <a:pathLst>
                <a:path w="45670" h="93738">
                  <a:moveTo>
                    <a:pt x="17440" y="36587"/>
                  </a:moveTo>
                  <a:lnTo>
                    <a:pt x="17440" y="36587"/>
                  </a:lnTo>
                  <a:lnTo>
                    <a:pt x="20810" y="36587"/>
                  </a:lnTo>
                  <a:lnTo>
                    <a:pt x="24347" y="34705"/>
                  </a:lnTo>
                  <a:lnTo>
                    <a:pt x="38639" y="21660"/>
                  </a:lnTo>
                  <a:lnTo>
                    <a:pt x="44966" y="12017"/>
                  </a:lnTo>
                  <a:lnTo>
                    <a:pt x="45669" y="8918"/>
                  </a:lnTo>
                  <a:lnTo>
                    <a:pt x="45431" y="6147"/>
                  </a:lnTo>
                  <a:lnTo>
                    <a:pt x="44568" y="3593"/>
                  </a:lnTo>
                  <a:lnTo>
                    <a:pt x="42581" y="1891"/>
                  </a:lnTo>
                  <a:lnTo>
                    <a:pt x="36609" y="0"/>
                  </a:lnTo>
                  <a:lnTo>
                    <a:pt x="29252" y="1041"/>
                  </a:lnTo>
                  <a:lnTo>
                    <a:pt x="21279" y="4561"/>
                  </a:lnTo>
                  <a:lnTo>
                    <a:pt x="13031" y="10829"/>
                  </a:lnTo>
                  <a:lnTo>
                    <a:pt x="6543" y="22081"/>
                  </a:lnTo>
                  <a:lnTo>
                    <a:pt x="0" y="45559"/>
                  </a:lnTo>
                  <a:lnTo>
                    <a:pt x="2237" y="66135"/>
                  </a:lnTo>
                  <a:lnTo>
                    <a:pt x="7369" y="79992"/>
                  </a:lnTo>
                  <a:lnTo>
                    <a:pt x="17440" y="93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736"/>
            <p:cNvSpPr/>
            <p:nvPr>
              <p:custDataLst>
                <p:tags r:id="rId154"/>
              </p:custDataLst>
            </p:nvPr>
          </p:nvSpPr>
          <p:spPr>
            <a:xfrm>
              <a:off x="8090394" y="1358639"/>
              <a:ext cx="131507" cy="292194"/>
            </a:xfrm>
            <a:custGeom>
              <a:avLst/>
              <a:gdLst/>
              <a:ahLst/>
              <a:cxnLst/>
              <a:rect l="0" t="0" r="0" b="0"/>
              <a:pathLst>
                <a:path w="131507" h="292194">
                  <a:moveTo>
                    <a:pt x="43956" y="241561"/>
                  </a:moveTo>
                  <a:lnTo>
                    <a:pt x="43956" y="241561"/>
                  </a:lnTo>
                  <a:lnTo>
                    <a:pt x="47326" y="238190"/>
                  </a:lnTo>
                  <a:lnTo>
                    <a:pt x="48981" y="232772"/>
                  </a:lnTo>
                  <a:lnTo>
                    <a:pt x="50044" y="221167"/>
                  </a:lnTo>
                  <a:lnTo>
                    <a:pt x="48308" y="216504"/>
                  </a:lnTo>
                  <a:lnTo>
                    <a:pt x="41445" y="207762"/>
                  </a:lnTo>
                  <a:lnTo>
                    <a:pt x="38049" y="207739"/>
                  </a:lnTo>
                  <a:lnTo>
                    <a:pt x="28631" y="211477"/>
                  </a:lnTo>
                  <a:lnTo>
                    <a:pt x="19271" y="221605"/>
                  </a:lnTo>
                  <a:lnTo>
                    <a:pt x="5135" y="247732"/>
                  </a:lnTo>
                  <a:lnTo>
                    <a:pt x="0" y="288092"/>
                  </a:lnTo>
                  <a:lnTo>
                    <a:pt x="1245" y="290926"/>
                  </a:lnTo>
                  <a:lnTo>
                    <a:pt x="3489" y="292110"/>
                  </a:lnTo>
                  <a:lnTo>
                    <a:pt x="6394" y="292193"/>
                  </a:lnTo>
                  <a:lnTo>
                    <a:pt x="15267" y="286642"/>
                  </a:lnTo>
                  <a:lnTo>
                    <a:pt x="28400" y="273498"/>
                  </a:lnTo>
                  <a:lnTo>
                    <a:pt x="58116" y="230205"/>
                  </a:lnTo>
                  <a:lnTo>
                    <a:pt x="77980" y="190033"/>
                  </a:lnTo>
                  <a:lnTo>
                    <a:pt x="94019" y="145860"/>
                  </a:lnTo>
                  <a:lnTo>
                    <a:pt x="108355" y="101981"/>
                  </a:lnTo>
                  <a:lnTo>
                    <a:pt x="123672" y="56277"/>
                  </a:lnTo>
                  <a:lnTo>
                    <a:pt x="131506" y="10756"/>
                  </a:lnTo>
                  <a:lnTo>
                    <a:pt x="130545" y="6552"/>
                  </a:lnTo>
                  <a:lnTo>
                    <a:pt x="125714" y="0"/>
                  </a:lnTo>
                  <a:lnTo>
                    <a:pt x="121745" y="87"/>
                  </a:lnTo>
                  <a:lnTo>
                    <a:pt x="111690" y="5828"/>
                  </a:lnTo>
                  <a:lnTo>
                    <a:pt x="100870" y="17590"/>
                  </a:lnTo>
                  <a:lnTo>
                    <a:pt x="86530" y="56731"/>
                  </a:lnTo>
                  <a:lnTo>
                    <a:pt x="76171" y="97180"/>
                  </a:lnTo>
                  <a:lnTo>
                    <a:pt x="71375" y="142337"/>
                  </a:lnTo>
                  <a:lnTo>
                    <a:pt x="69954" y="182058"/>
                  </a:lnTo>
                  <a:lnTo>
                    <a:pt x="75706" y="235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737"/>
            <p:cNvSpPr/>
            <p:nvPr>
              <p:custDataLst>
                <p:tags r:id="rId155"/>
              </p:custDataLst>
            </p:nvPr>
          </p:nvSpPr>
          <p:spPr>
            <a:xfrm>
              <a:off x="7969250" y="1548301"/>
              <a:ext cx="76201" cy="94030"/>
            </a:xfrm>
            <a:custGeom>
              <a:avLst/>
              <a:gdLst/>
              <a:ahLst/>
              <a:cxnLst/>
              <a:rect l="0" t="0" r="0" b="0"/>
              <a:pathLst>
                <a:path w="76201" h="94030">
                  <a:moveTo>
                    <a:pt x="0" y="32849"/>
                  </a:moveTo>
                  <a:lnTo>
                    <a:pt x="0" y="32849"/>
                  </a:lnTo>
                  <a:lnTo>
                    <a:pt x="3370" y="32849"/>
                  </a:lnTo>
                  <a:lnTo>
                    <a:pt x="14489" y="29191"/>
                  </a:lnTo>
                  <a:lnTo>
                    <a:pt x="16009" y="29705"/>
                  </a:lnTo>
                  <a:lnTo>
                    <a:pt x="17023" y="30753"/>
                  </a:lnTo>
                  <a:lnTo>
                    <a:pt x="18448" y="38970"/>
                  </a:lnTo>
                  <a:lnTo>
                    <a:pt x="19746" y="80846"/>
                  </a:lnTo>
                  <a:lnTo>
                    <a:pt x="24516" y="94029"/>
                  </a:lnTo>
                  <a:lnTo>
                    <a:pt x="26888" y="89673"/>
                  </a:lnTo>
                  <a:lnTo>
                    <a:pt x="40303" y="46041"/>
                  </a:lnTo>
                  <a:lnTo>
                    <a:pt x="58392" y="8767"/>
                  </a:lnTo>
                  <a:lnTo>
                    <a:pt x="65357" y="0"/>
                  </a:lnTo>
                  <a:lnTo>
                    <a:pt x="67560" y="366"/>
                  </a:lnTo>
                  <a:lnTo>
                    <a:pt x="71889" y="6418"/>
                  </a:lnTo>
                  <a:lnTo>
                    <a:pt x="74921" y="14983"/>
                  </a:lnTo>
                  <a:lnTo>
                    <a:pt x="75241" y="39407"/>
                  </a:lnTo>
                  <a:lnTo>
                    <a:pt x="76200" y="83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738"/>
            <p:cNvSpPr/>
            <p:nvPr>
              <p:custDataLst>
                <p:tags r:id="rId156"/>
              </p:custDataLst>
            </p:nvPr>
          </p:nvSpPr>
          <p:spPr>
            <a:xfrm>
              <a:off x="7862488" y="1549400"/>
              <a:ext cx="75013" cy="77503"/>
            </a:xfrm>
            <a:custGeom>
              <a:avLst/>
              <a:gdLst/>
              <a:ahLst/>
              <a:cxnLst/>
              <a:rect l="0" t="0" r="0" b="0"/>
              <a:pathLst>
                <a:path w="75013" h="77503">
                  <a:moveTo>
                    <a:pt x="17862" y="0"/>
                  </a:moveTo>
                  <a:lnTo>
                    <a:pt x="17862" y="0"/>
                  </a:lnTo>
                  <a:lnTo>
                    <a:pt x="23329" y="0"/>
                  </a:lnTo>
                  <a:lnTo>
                    <a:pt x="17209" y="0"/>
                  </a:lnTo>
                  <a:lnTo>
                    <a:pt x="15309" y="706"/>
                  </a:lnTo>
                  <a:lnTo>
                    <a:pt x="14044" y="1882"/>
                  </a:lnTo>
                  <a:lnTo>
                    <a:pt x="4827" y="23536"/>
                  </a:lnTo>
                  <a:lnTo>
                    <a:pt x="0" y="47061"/>
                  </a:lnTo>
                  <a:lnTo>
                    <a:pt x="2535" y="64273"/>
                  </a:lnTo>
                  <a:lnTo>
                    <a:pt x="7757" y="72781"/>
                  </a:lnTo>
                  <a:lnTo>
                    <a:pt x="11126" y="76037"/>
                  </a:lnTo>
                  <a:lnTo>
                    <a:pt x="14782" y="77502"/>
                  </a:lnTo>
                  <a:lnTo>
                    <a:pt x="22607" y="77249"/>
                  </a:lnTo>
                  <a:lnTo>
                    <a:pt x="38318" y="66398"/>
                  </a:lnTo>
                  <a:lnTo>
                    <a:pt x="63439" y="36735"/>
                  </a:lnTo>
                  <a:lnTo>
                    <a:pt x="66341" y="30908"/>
                  </a:lnTo>
                  <a:lnTo>
                    <a:pt x="66409" y="29778"/>
                  </a:lnTo>
                  <a:lnTo>
                    <a:pt x="65749" y="29729"/>
                  </a:lnTo>
                  <a:lnTo>
                    <a:pt x="64603" y="30403"/>
                  </a:lnTo>
                  <a:lnTo>
                    <a:pt x="64546" y="31558"/>
                  </a:lnTo>
                  <a:lnTo>
                    <a:pt x="66362" y="34722"/>
                  </a:lnTo>
                  <a:lnTo>
                    <a:pt x="67834" y="35848"/>
                  </a:lnTo>
                  <a:lnTo>
                    <a:pt x="75012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739"/>
            <p:cNvSpPr/>
            <p:nvPr>
              <p:custDataLst>
                <p:tags r:id="rId157"/>
              </p:custDataLst>
            </p:nvPr>
          </p:nvSpPr>
          <p:spPr>
            <a:xfrm>
              <a:off x="7768405" y="1555750"/>
              <a:ext cx="54240" cy="79621"/>
            </a:xfrm>
            <a:custGeom>
              <a:avLst/>
              <a:gdLst/>
              <a:ahLst/>
              <a:cxnLst/>
              <a:rect l="0" t="0" r="0" b="0"/>
              <a:pathLst>
                <a:path w="54240" h="79621">
                  <a:moveTo>
                    <a:pt x="48445" y="12700"/>
                  </a:moveTo>
                  <a:lnTo>
                    <a:pt x="48445" y="12700"/>
                  </a:lnTo>
                  <a:lnTo>
                    <a:pt x="48445" y="9329"/>
                  </a:lnTo>
                  <a:lnTo>
                    <a:pt x="47740" y="8336"/>
                  </a:lnTo>
                  <a:lnTo>
                    <a:pt x="46563" y="7674"/>
                  </a:lnTo>
                  <a:lnTo>
                    <a:pt x="45074" y="7233"/>
                  </a:lnTo>
                  <a:lnTo>
                    <a:pt x="39606" y="3240"/>
                  </a:lnTo>
                  <a:lnTo>
                    <a:pt x="36908" y="2866"/>
                  </a:lnTo>
                  <a:lnTo>
                    <a:pt x="18408" y="5752"/>
                  </a:lnTo>
                  <a:lnTo>
                    <a:pt x="10165" y="11728"/>
                  </a:lnTo>
                  <a:lnTo>
                    <a:pt x="5992" y="16285"/>
                  </a:lnTo>
                  <a:lnTo>
                    <a:pt x="1355" y="28875"/>
                  </a:lnTo>
                  <a:lnTo>
                    <a:pt x="0" y="43172"/>
                  </a:lnTo>
                  <a:lnTo>
                    <a:pt x="1749" y="56582"/>
                  </a:lnTo>
                  <a:lnTo>
                    <a:pt x="6759" y="67716"/>
                  </a:lnTo>
                  <a:lnTo>
                    <a:pt x="10071" y="72661"/>
                  </a:lnTo>
                  <a:lnTo>
                    <a:pt x="17515" y="78155"/>
                  </a:lnTo>
                  <a:lnTo>
                    <a:pt x="21475" y="79620"/>
                  </a:lnTo>
                  <a:lnTo>
                    <a:pt x="31519" y="77485"/>
                  </a:lnTo>
                  <a:lnTo>
                    <a:pt x="37160" y="74940"/>
                  </a:lnTo>
                  <a:lnTo>
                    <a:pt x="45311" y="66468"/>
                  </a:lnTo>
                  <a:lnTo>
                    <a:pt x="50580" y="54941"/>
                  </a:lnTo>
                  <a:lnTo>
                    <a:pt x="54239" y="23106"/>
                  </a:lnTo>
                  <a:lnTo>
                    <a:pt x="50785" y="13562"/>
                  </a:lnTo>
                  <a:lnTo>
                    <a:pt x="420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740"/>
            <p:cNvSpPr/>
            <p:nvPr>
              <p:custDataLst>
                <p:tags r:id="rId158"/>
              </p:custDataLst>
            </p:nvPr>
          </p:nvSpPr>
          <p:spPr>
            <a:xfrm>
              <a:off x="7669847" y="1391987"/>
              <a:ext cx="90008" cy="235120"/>
            </a:xfrm>
            <a:custGeom>
              <a:avLst/>
              <a:gdLst/>
              <a:ahLst/>
              <a:cxnLst/>
              <a:rect l="0" t="0" r="0" b="0"/>
              <a:pathLst>
                <a:path w="90008" h="235120">
                  <a:moveTo>
                    <a:pt x="7303" y="106613"/>
                  </a:moveTo>
                  <a:lnTo>
                    <a:pt x="7303" y="106613"/>
                  </a:lnTo>
                  <a:lnTo>
                    <a:pt x="7303" y="146001"/>
                  </a:lnTo>
                  <a:lnTo>
                    <a:pt x="7303" y="186909"/>
                  </a:lnTo>
                  <a:lnTo>
                    <a:pt x="2277" y="232239"/>
                  </a:lnTo>
                  <a:lnTo>
                    <a:pt x="1836" y="234814"/>
                  </a:lnTo>
                  <a:lnTo>
                    <a:pt x="1541" y="235119"/>
                  </a:lnTo>
                  <a:lnTo>
                    <a:pt x="1004" y="197016"/>
                  </a:lnTo>
                  <a:lnTo>
                    <a:pt x="1674" y="157466"/>
                  </a:lnTo>
                  <a:lnTo>
                    <a:pt x="5321" y="116585"/>
                  </a:lnTo>
                  <a:lnTo>
                    <a:pt x="8794" y="72652"/>
                  </a:lnTo>
                  <a:lnTo>
                    <a:pt x="16064" y="30368"/>
                  </a:lnTo>
                  <a:lnTo>
                    <a:pt x="25579" y="6881"/>
                  </a:lnTo>
                  <a:lnTo>
                    <a:pt x="29364" y="2731"/>
                  </a:lnTo>
                  <a:lnTo>
                    <a:pt x="33300" y="669"/>
                  </a:lnTo>
                  <a:lnTo>
                    <a:pt x="37334" y="0"/>
                  </a:lnTo>
                  <a:lnTo>
                    <a:pt x="47460" y="4902"/>
                  </a:lnTo>
                  <a:lnTo>
                    <a:pt x="59018" y="15547"/>
                  </a:lnTo>
                  <a:lnTo>
                    <a:pt x="75307" y="40668"/>
                  </a:lnTo>
                  <a:lnTo>
                    <a:pt x="79861" y="57784"/>
                  </a:lnTo>
                  <a:lnTo>
                    <a:pt x="76240" y="78561"/>
                  </a:lnTo>
                  <a:lnTo>
                    <a:pt x="64182" y="106533"/>
                  </a:lnTo>
                  <a:lnTo>
                    <a:pt x="47466" y="128626"/>
                  </a:lnTo>
                  <a:lnTo>
                    <a:pt x="40910" y="134036"/>
                  </a:lnTo>
                  <a:lnTo>
                    <a:pt x="38175" y="135478"/>
                  </a:lnTo>
                  <a:lnTo>
                    <a:pt x="36351" y="137145"/>
                  </a:lnTo>
                  <a:lnTo>
                    <a:pt x="34324" y="140879"/>
                  </a:lnTo>
                  <a:lnTo>
                    <a:pt x="35194" y="142157"/>
                  </a:lnTo>
                  <a:lnTo>
                    <a:pt x="76870" y="156889"/>
                  </a:lnTo>
                  <a:lnTo>
                    <a:pt x="86669" y="166352"/>
                  </a:lnTo>
                  <a:lnTo>
                    <a:pt x="89142" y="171134"/>
                  </a:lnTo>
                  <a:lnTo>
                    <a:pt x="90007" y="180209"/>
                  </a:lnTo>
                  <a:lnTo>
                    <a:pt x="83157" y="199994"/>
                  </a:lnTo>
                  <a:lnTo>
                    <a:pt x="74175" y="209969"/>
                  </a:lnTo>
                  <a:lnTo>
                    <a:pt x="44423" y="225493"/>
                  </a:lnTo>
                  <a:lnTo>
                    <a:pt x="18223" y="231207"/>
                  </a:lnTo>
                  <a:lnTo>
                    <a:pt x="6747" y="230662"/>
                  </a:lnTo>
                  <a:lnTo>
                    <a:pt x="0" y="228068"/>
                  </a:lnTo>
                  <a:lnTo>
                    <a:pt x="953" y="214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741"/>
            <p:cNvSpPr/>
            <p:nvPr>
              <p:custDataLst>
                <p:tags r:id="rId159"/>
              </p:custDataLst>
            </p:nvPr>
          </p:nvSpPr>
          <p:spPr>
            <a:xfrm>
              <a:off x="7454900" y="1485900"/>
              <a:ext cx="82551" cy="106645"/>
            </a:xfrm>
            <a:custGeom>
              <a:avLst/>
              <a:gdLst/>
              <a:ahLst/>
              <a:cxnLst/>
              <a:rect l="0" t="0" r="0" b="0"/>
              <a:pathLst>
                <a:path w="82551" h="106645">
                  <a:moveTo>
                    <a:pt x="0" y="44450"/>
                  </a:moveTo>
                  <a:lnTo>
                    <a:pt x="0" y="44450"/>
                  </a:lnTo>
                  <a:lnTo>
                    <a:pt x="0" y="35612"/>
                  </a:lnTo>
                  <a:lnTo>
                    <a:pt x="705" y="34324"/>
                  </a:lnTo>
                  <a:lnTo>
                    <a:pt x="1881" y="33466"/>
                  </a:lnTo>
                  <a:lnTo>
                    <a:pt x="3370" y="32894"/>
                  </a:lnTo>
                  <a:lnTo>
                    <a:pt x="8789" y="36021"/>
                  </a:lnTo>
                  <a:lnTo>
                    <a:pt x="15901" y="43526"/>
                  </a:lnTo>
                  <a:lnTo>
                    <a:pt x="32756" y="72568"/>
                  </a:lnTo>
                  <a:lnTo>
                    <a:pt x="33843" y="85640"/>
                  </a:lnTo>
                  <a:lnTo>
                    <a:pt x="31975" y="98034"/>
                  </a:lnTo>
                  <a:lnTo>
                    <a:pt x="30489" y="101340"/>
                  </a:lnTo>
                  <a:lnTo>
                    <a:pt x="28792" y="103543"/>
                  </a:lnTo>
                  <a:lnTo>
                    <a:pt x="25026" y="105991"/>
                  </a:lnTo>
                  <a:lnTo>
                    <a:pt x="23033" y="106644"/>
                  </a:lnTo>
                  <a:lnTo>
                    <a:pt x="21706" y="104963"/>
                  </a:lnTo>
                  <a:lnTo>
                    <a:pt x="20230" y="97450"/>
                  </a:lnTo>
                  <a:lnTo>
                    <a:pt x="22771" y="74578"/>
                  </a:lnTo>
                  <a:lnTo>
                    <a:pt x="34734" y="48830"/>
                  </a:lnTo>
                  <a:lnTo>
                    <a:pt x="63371" y="13477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742"/>
            <p:cNvSpPr/>
            <p:nvPr>
              <p:custDataLst>
                <p:tags r:id="rId160"/>
              </p:custDataLst>
            </p:nvPr>
          </p:nvSpPr>
          <p:spPr>
            <a:xfrm>
              <a:off x="7359650" y="1519804"/>
              <a:ext cx="39997" cy="86747"/>
            </a:xfrm>
            <a:custGeom>
              <a:avLst/>
              <a:gdLst/>
              <a:ahLst/>
              <a:cxnLst/>
              <a:rect l="0" t="0" r="0" b="0"/>
              <a:pathLst>
                <a:path w="39997" h="86747">
                  <a:moveTo>
                    <a:pt x="0" y="10546"/>
                  </a:moveTo>
                  <a:lnTo>
                    <a:pt x="0" y="10546"/>
                  </a:lnTo>
                  <a:lnTo>
                    <a:pt x="0" y="19384"/>
                  </a:lnTo>
                  <a:lnTo>
                    <a:pt x="1881" y="23411"/>
                  </a:lnTo>
                  <a:lnTo>
                    <a:pt x="3370" y="25473"/>
                  </a:lnTo>
                  <a:lnTo>
                    <a:pt x="5775" y="26847"/>
                  </a:lnTo>
                  <a:lnTo>
                    <a:pt x="12209" y="28374"/>
                  </a:lnTo>
                  <a:lnTo>
                    <a:pt x="15901" y="27370"/>
                  </a:lnTo>
                  <a:lnTo>
                    <a:pt x="32756" y="15183"/>
                  </a:lnTo>
                  <a:lnTo>
                    <a:pt x="39887" y="5178"/>
                  </a:lnTo>
                  <a:lnTo>
                    <a:pt x="39996" y="2734"/>
                  </a:lnTo>
                  <a:lnTo>
                    <a:pt x="38660" y="1105"/>
                  </a:lnTo>
                  <a:lnTo>
                    <a:pt x="36356" y="18"/>
                  </a:lnTo>
                  <a:lnTo>
                    <a:pt x="34115" y="0"/>
                  </a:lnTo>
                  <a:lnTo>
                    <a:pt x="29743" y="1861"/>
                  </a:lnTo>
                  <a:lnTo>
                    <a:pt x="19945" y="13617"/>
                  </a:lnTo>
                  <a:lnTo>
                    <a:pt x="4498" y="54383"/>
                  </a:lnTo>
                  <a:lnTo>
                    <a:pt x="3880" y="67423"/>
                  </a:lnTo>
                  <a:lnTo>
                    <a:pt x="4703" y="73864"/>
                  </a:lnTo>
                  <a:lnTo>
                    <a:pt x="6663" y="78158"/>
                  </a:lnTo>
                  <a:lnTo>
                    <a:pt x="19050" y="86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743"/>
            <p:cNvSpPr/>
            <p:nvPr>
              <p:custDataLst>
                <p:tags r:id="rId161"/>
              </p:custDataLst>
            </p:nvPr>
          </p:nvSpPr>
          <p:spPr>
            <a:xfrm>
              <a:off x="7259294" y="1528797"/>
              <a:ext cx="82487" cy="187015"/>
            </a:xfrm>
            <a:custGeom>
              <a:avLst/>
              <a:gdLst/>
              <a:ahLst/>
              <a:cxnLst/>
              <a:rect l="0" t="0" r="0" b="0"/>
              <a:pathLst>
                <a:path w="82487" h="187015">
                  <a:moveTo>
                    <a:pt x="24156" y="14253"/>
                  </a:moveTo>
                  <a:lnTo>
                    <a:pt x="24156" y="14253"/>
                  </a:lnTo>
                  <a:lnTo>
                    <a:pt x="24156" y="61162"/>
                  </a:lnTo>
                  <a:lnTo>
                    <a:pt x="19087" y="107140"/>
                  </a:lnTo>
                  <a:lnTo>
                    <a:pt x="9229" y="149827"/>
                  </a:lnTo>
                  <a:lnTo>
                    <a:pt x="0" y="184949"/>
                  </a:lnTo>
                  <a:lnTo>
                    <a:pt x="291" y="186611"/>
                  </a:lnTo>
                  <a:lnTo>
                    <a:pt x="1191" y="187014"/>
                  </a:lnTo>
                  <a:lnTo>
                    <a:pt x="2495" y="186577"/>
                  </a:lnTo>
                  <a:lnTo>
                    <a:pt x="11669" y="146255"/>
                  </a:lnTo>
                  <a:lnTo>
                    <a:pt x="19966" y="101632"/>
                  </a:lnTo>
                  <a:lnTo>
                    <a:pt x="27367" y="56412"/>
                  </a:lnTo>
                  <a:lnTo>
                    <a:pt x="45745" y="9013"/>
                  </a:lnTo>
                  <a:lnTo>
                    <a:pt x="53976" y="1340"/>
                  </a:lnTo>
                  <a:lnTo>
                    <a:pt x="58148" y="0"/>
                  </a:lnTo>
                  <a:lnTo>
                    <a:pt x="66544" y="393"/>
                  </a:lnTo>
                  <a:lnTo>
                    <a:pt x="69348" y="2191"/>
                  </a:lnTo>
                  <a:lnTo>
                    <a:pt x="71217" y="4800"/>
                  </a:lnTo>
                  <a:lnTo>
                    <a:pt x="82486" y="31875"/>
                  </a:lnTo>
                  <a:lnTo>
                    <a:pt x="82301" y="42311"/>
                  </a:lnTo>
                  <a:lnTo>
                    <a:pt x="76103" y="53535"/>
                  </a:lnTo>
                  <a:lnTo>
                    <a:pt x="62596" y="67990"/>
                  </a:lnTo>
                  <a:lnTo>
                    <a:pt x="58248" y="71244"/>
                  </a:lnTo>
                  <a:lnTo>
                    <a:pt x="53234" y="72003"/>
                  </a:lnTo>
                  <a:lnTo>
                    <a:pt x="30506" y="65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744"/>
            <p:cNvSpPr/>
            <p:nvPr>
              <p:custDataLst>
                <p:tags r:id="rId162"/>
              </p:custDataLst>
            </p:nvPr>
          </p:nvSpPr>
          <p:spPr>
            <a:xfrm>
              <a:off x="7177006" y="1527184"/>
              <a:ext cx="63772" cy="163199"/>
            </a:xfrm>
            <a:custGeom>
              <a:avLst/>
              <a:gdLst/>
              <a:ahLst/>
              <a:cxnLst/>
              <a:rect l="0" t="0" r="0" b="0"/>
              <a:pathLst>
                <a:path w="63772" h="163199">
                  <a:moveTo>
                    <a:pt x="30244" y="34916"/>
                  </a:moveTo>
                  <a:lnTo>
                    <a:pt x="30244" y="34916"/>
                  </a:lnTo>
                  <a:lnTo>
                    <a:pt x="8873" y="79774"/>
                  </a:lnTo>
                  <a:lnTo>
                    <a:pt x="0" y="125289"/>
                  </a:lnTo>
                  <a:lnTo>
                    <a:pt x="4344" y="162780"/>
                  </a:lnTo>
                  <a:lnTo>
                    <a:pt x="4511" y="163198"/>
                  </a:lnTo>
                  <a:lnTo>
                    <a:pt x="4697" y="160369"/>
                  </a:lnTo>
                  <a:lnTo>
                    <a:pt x="8195" y="121992"/>
                  </a:lnTo>
                  <a:lnTo>
                    <a:pt x="11306" y="77020"/>
                  </a:lnTo>
                  <a:lnTo>
                    <a:pt x="17984" y="33747"/>
                  </a:lnTo>
                  <a:lnTo>
                    <a:pt x="26097" y="7560"/>
                  </a:lnTo>
                  <a:lnTo>
                    <a:pt x="28891" y="3979"/>
                  </a:lnTo>
                  <a:lnTo>
                    <a:pt x="35758" y="0"/>
                  </a:lnTo>
                  <a:lnTo>
                    <a:pt x="39564" y="350"/>
                  </a:lnTo>
                  <a:lnTo>
                    <a:pt x="47556" y="4501"/>
                  </a:lnTo>
                  <a:lnTo>
                    <a:pt x="56618" y="14772"/>
                  </a:lnTo>
                  <a:lnTo>
                    <a:pt x="63771" y="33494"/>
                  </a:lnTo>
                  <a:lnTo>
                    <a:pt x="62549" y="46984"/>
                  </a:lnTo>
                  <a:lnTo>
                    <a:pt x="57301" y="58624"/>
                  </a:lnTo>
                  <a:lnTo>
                    <a:pt x="50265" y="66149"/>
                  </a:lnTo>
                  <a:lnTo>
                    <a:pt x="47119" y="67733"/>
                  </a:lnTo>
                  <a:lnTo>
                    <a:pt x="36594" y="66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745"/>
            <p:cNvSpPr/>
            <p:nvPr>
              <p:custDataLst>
                <p:tags r:id="rId163"/>
              </p:custDataLst>
            </p:nvPr>
          </p:nvSpPr>
          <p:spPr>
            <a:xfrm>
              <a:off x="7052248" y="1425294"/>
              <a:ext cx="114895" cy="156880"/>
            </a:xfrm>
            <a:custGeom>
              <a:avLst/>
              <a:gdLst/>
              <a:ahLst/>
              <a:cxnLst/>
              <a:rect l="0" t="0" r="0" b="0"/>
              <a:pathLst>
                <a:path w="114895" h="156880">
                  <a:moveTo>
                    <a:pt x="21652" y="16156"/>
                  </a:moveTo>
                  <a:lnTo>
                    <a:pt x="21652" y="16156"/>
                  </a:lnTo>
                  <a:lnTo>
                    <a:pt x="21652" y="10689"/>
                  </a:lnTo>
                  <a:lnTo>
                    <a:pt x="18281" y="13439"/>
                  </a:lnTo>
                  <a:lnTo>
                    <a:pt x="12813" y="22093"/>
                  </a:lnTo>
                  <a:lnTo>
                    <a:pt x="2551" y="68147"/>
                  </a:lnTo>
                  <a:lnTo>
                    <a:pt x="0" y="106114"/>
                  </a:lnTo>
                  <a:lnTo>
                    <a:pt x="3562" y="125988"/>
                  </a:lnTo>
                  <a:lnTo>
                    <a:pt x="12200" y="144227"/>
                  </a:lnTo>
                  <a:lnTo>
                    <a:pt x="17468" y="150220"/>
                  </a:lnTo>
                  <a:lnTo>
                    <a:pt x="28965" y="156879"/>
                  </a:lnTo>
                  <a:lnTo>
                    <a:pt x="46774" y="156076"/>
                  </a:lnTo>
                  <a:lnTo>
                    <a:pt x="57451" y="153886"/>
                  </a:lnTo>
                  <a:lnTo>
                    <a:pt x="74956" y="143927"/>
                  </a:lnTo>
                  <a:lnTo>
                    <a:pt x="96700" y="121279"/>
                  </a:lnTo>
                  <a:lnTo>
                    <a:pt x="105350" y="104218"/>
                  </a:lnTo>
                  <a:lnTo>
                    <a:pt x="114894" y="59999"/>
                  </a:lnTo>
                  <a:lnTo>
                    <a:pt x="114597" y="45520"/>
                  </a:lnTo>
                  <a:lnTo>
                    <a:pt x="102480" y="3090"/>
                  </a:lnTo>
                  <a:lnTo>
                    <a:pt x="99526" y="389"/>
                  </a:lnTo>
                  <a:lnTo>
                    <a:pt x="96146" y="0"/>
                  </a:lnTo>
                  <a:lnTo>
                    <a:pt x="92480" y="1152"/>
                  </a:lnTo>
                  <a:lnTo>
                    <a:pt x="90037" y="4037"/>
                  </a:lnTo>
                  <a:lnTo>
                    <a:pt x="85152" y="22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746"/>
            <p:cNvSpPr/>
            <p:nvPr>
              <p:custDataLst>
                <p:tags r:id="rId164"/>
              </p:custDataLst>
            </p:nvPr>
          </p:nvSpPr>
          <p:spPr>
            <a:xfrm>
              <a:off x="6733026" y="1466850"/>
              <a:ext cx="112275" cy="38101"/>
            </a:xfrm>
            <a:custGeom>
              <a:avLst/>
              <a:gdLst/>
              <a:ahLst/>
              <a:cxnLst/>
              <a:rect l="0" t="0" r="0" b="0"/>
              <a:pathLst>
                <a:path w="112275" h="38101">
                  <a:moveTo>
                    <a:pt x="17024" y="38100"/>
                  </a:moveTo>
                  <a:lnTo>
                    <a:pt x="17024" y="38100"/>
                  </a:lnTo>
                  <a:lnTo>
                    <a:pt x="4814" y="38100"/>
                  </a:lnTo>
                  <a:lnTo>
                    <a:pt x="2534" y="37394"/>
                  </a:lnTo>
                  <a:lnTo>
                    <a:pt x="1014" y="36218"/>
                  </a:lnTo>
                  <a:lnTo>
                    <a:pt x="0" y="34729"/>
                  </a:lnTo>
                  <a:lnTo>
                    <a:pt x="736" y="33736"/>
                  </a:lnTo>
                  <a:lnTo>
                    <a:pt x="39479" y="23077"/>
                  </a:lnTo>
                  <a:lnTo>
                    <a:pt x="1122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747"/>
            <p:cNvSpPr/>
            <p:nvPr>
              <p:custDataLst>
                <p:tags r:id="rId165"/>
              </p:custDataLst>
            </p:nvPr>
          </p:nvSpPr>
          <p:spPr>
            <a:xfrm>
              <a:off x="6762750" y="1385183"/>
              <a:ext cx="38101" cy="193064"/>
            </a:xfrm>
            <a:custGeom>
              <a:avLst/>
              <a:gdLst/>
              <a:ahLst/>
              <a:cxnLst/>
              <a:rect l="0" t="0" r="0" b="0"/>
              <a:pathLst>
                <a:path w="38101" h="193064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5069" y="411"/>
                  </a:lnTo>
                  <a:lnTo>
                    <a:pt x="8839" y="2750"/>
                  </a:lnTo>
                  <a:lnTo>
                    <a:pt x="10125" y="5066"/>
                  </a:lnTo>
                  <a:lnTo>
                    <a:pt x="11937" y="16480"/>
                  </a:lnTo>
                  <a:lnTo>
                    <a:pt x="9229" y="52927"/>
                  </a:lnTo>
                  <a:lnTo>
                    <a:pt x="1703" y="98248"/>
                  </a:lnTo>
                  <a:lnTo>
                    <a:pt x="336" y="139191"/>
                  </a:lnTo>
                  <a:lnTo>
                    <a:pt x="1925" y="179275"/>
                  </a:lnTo>
                  <a:lnTo>
                    <a:pt x="5089" y="188548"/>
                  </a:lnTo>
                  <a:lnTo>
                    <a:pt x="6922" y="191021"/>
                  </a:lnTo>
                  <a:lnTo>
                    <a:pt x="8847" y="192670"/>
                  </a:lnTo>
                  <a:lnTo>
                    <a:pt x="11542" y="193063"/>
                  </a:lnTo>
                  <a:lnTo>
                    <a:pt x="18300" y="191619"/>
                  </a:lnTo>
                  <a:lnTo>
                    <a:pt x="3810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748"/>
            <p:cNvSpPr/>
            <p:nvPr>
              <p:custDataLst>
                <p:tags r:id="rId166"/>
              </p:custDataLst>
            </p:nvPr>
          </p:nvSpPr>
          <p:spPr>
            <a:xfrm>
              <a:off x="6680200" y="1473200"/>
              <a:ext cx="31751" cy="94482"/>
            </a:xfrm>
            <a:custGeom>
              <a:avLst/>
              <a:gdLst/>
              <a:ahLst/>
              <a:cxnLst/>
              <a:rect l="0" t="0" r="0" b="0"/>
              <a:pathLst>
                <a:path w="31751" h="94482">
                  <a:moveTo>
                    <a:pt x="31750" y="0"/>
                  </a:moveTo>
                  <a:lnTo>
                    <a:pt x="31750" y="0"/>
                  </a:lnTo>
                  <a:lnTo>
                    <a:pt x="22911" y="0"/>
                  </a:lnTo>
                  <a:lnTo>
                    <a:pt x="21623" y="706"/>
                  </a:lnTo>
                  <a:lnTo>
                    <a:pt x="20765" y="1882"/>
                  </a:lnTo>
                  <a:lnTo>
                    <a:pt x="19812" y="5069"/>
                  </a:lnTo>
                  <a:lnTo>
                    <a:pt x="19151" y="25040"/>
                  </a:lnTo>
                  <a:lnTo>
                    <a:pt x="30037" y="68347"/>
                  </a:lnTo>
                  <a:lnTo>
                    <a:pt x="31412" y="86486"/>
                  </a:lnTo>
                  <a:lnTo>
                    <a:pt x="30818" y="89407"/>
                  </a:lnTo>
                  <a:lnTo>
                    <a:pt x="29718" y="91355"/>
                  </a:lnTo>
                  <a:lnTo>
                    <a:pt x="28279" y="92653"/>
                  </a:lnTo>
                  <a:lnTo>
                    <a:pt x="22916" y="94096"/>
                  </a:lnTo>
                  <a:lnTo>
                    <a:pt x="19510" y="94481"/>
                  </a:lnTo>
                  <a:lnTo>
                    <a:pt x="15829" y="92620"/>
                  </a:lnTo>
                  <a:lnTo>
                    <a:pt x="5318" y="8130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749"/>
            <p:cNvSpPr/>
            <p:nvPr>
              <p:custDataLst>
                <p:tags r:id="rId167"/>
              </p:custDataLst>
            </p:nvPr>
          </p:nvSpPr>
          <p:spPr>
            <a:xfrm>
              <a:off x="6576589" y="1468877"/>
              <a:ext cx="71862" cy="69593"/>
            </a:xfrm>
            <a:custGeom>
              <a:avLst/>
              <a:gdLst/>
              <a:ahLst/>
              <a:cxnLst/>
              <a:rect l="0" t="0" r="0" b="0"/>
              <a:pathLst>
                <a:path w="71862" h="69593">
                  <a:moveTo>
                    <a:pt x="52811" y="17023"/>
                  </a:moveTo>
                  <a:lnTo>
                    <a:pt x="52811" y="17023"/>
                  </a:lnTo>
                  <a:lnTo>
                    <a:pt x="52811" y="13652"/>
                  </a:lnTo>
                  <a:lnTo>
                    <a:pt x="49440" y="4814"/>
                  </a:lnTo>
                  <a:lnTo>
                    <a:pt x="47742" y="2533"/>
                  </a:lnTo>
                  <a:lnTo>
                    <a:pt x="43972" y="0"/>
                  </a:lnTo>
                  <a:lnTo>
                    <a:pt x="38063" y="755"/>
                  </a:lnTo>
                  <a:lnTo>
                    <a:pt x="30735" y="4148"/>
                  </a:lnTo>
                  <a:lnTo>
                    <a:pt x="18675" y="14698"/>
                  </a:lnTo>
                  <a:lnTo>
                    <a:pt x="3840" y="36868"/>
                  </a:lnTo>
                  <a:lnTo>
                    <a:pt x="0" y="48421"/>
                  </a:lnTo>
                  <a:lnTo>
                    <a:pt x="647" y="58259"/>
                  </a:lnTo>
                  <a:lnTo>
                    <a:pt x="3286" y="65454"/>
                  </a:lnTo>
                  <a:lnTo>
                    <a:pt x="4977" y="68360"/>
                  </a:lnTo>
                  <a:lnTo>
                    <a:pt x="7516" y="69592"/>
                  </a:lnTo>
                  <a:lnTo>
                    <a:pt x="14100" y="69080"/>
                  </a:lnTo>
                  <a:lnTo>
                    <a:pt x="19849" y="66500"/>
                  </a:lnTo>
                  <a:lnTo>
                    <a:pt x="33654" y="56888"/>
                  </a:lnTo>
                  <a:lnTo>
                    <a:pt x="42205" y="55472"/>
                  </a:lnTo>
                  <a:lnTo>
                    <a:pt x="46451" y="57160"/>
                  </a:lnTo>
                  <a:lnTo>
                    <a:pt x="48571" y="58597"/>
                  </a:lnTo>
                  <a:lnTo>
                    <a:pt x="58297" y="60621"/>
                  </a:lnTo>
                  <a:lnTo>
                    <a:pt x="71861" y="61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750"/>
            <p:cNvSpPr/>
            <p:nvPr>
              <p:custDataLst>
                <p:tags r:id="rId168"/>
              </p:custDataLst>
            </p:nvPr>
          </p:nvSpPr>
          <p:spPr>
            <a:xfrm>
              <a:off x="6370317" y="1266568"/>
              <a:ext cx="106684" cy="299869"/>
            </a:xfrm>
            <a:custGeom>
              <a:avLst/>
              <a:gdLst/>
              <a:ahLst/>
              <a:cxnLst/>
              <a:rect l="0" t="0" r="0" b="0"/>
              <a:pathLst>
                <a:path w="106684" h="299869">
                  <a:moveTo>
                    <a:pt x="74933" y="16132"/>
                  </a:moveTo>
                  <a:lnTo>
                    <a:pt x="74933" y="16132"/>
                  </a:lnTo>
                  <a:lnTo>
                    <a:pt x="63377" y="4576"/>
                  </a:lnTo>
                  <a:lnTo>
                    <a:pt x="62741" y="2059"/>
                  </a:lnTo>
                  <a:lnTo>
                    <a:pt x="62459" y="0"/>
                  </a:lnTo>
                  <a:lnTo>
                    <a:pt x="55339" y="36444"/>
                  </a:lnTo>
                  <a:lnTo>
                    <a:pt x="49373" y="73656"/>
                  </a:lnTo>
                  <a:lnTo>
                    <a:pt x="39374" y="113374"/>
                  </a:lnTo>
                  <a:lnTo>
                    <a:pt x="23772" y="160929"/>
                  </a:lnTo>
                  <a:lnTo>
                    <a:pt x="13896" y="206933"/>
                  </a:lnTo>
                  <a:lnTo>
                    <a:pt x="5152" y="250723"/>
                  </a:lnTo>
                  <a:lnTo>
                    <a:pt x="0" y="283232"/>
                  </a:lnTo>
                  <a:lnTo>
                    <a:pt x="989" y="288037"/>
                  </a:lnTo>
                  <a:lnTo>
                    <a:pt x="5850" y="295258"/>
                  </a:lnTo>
                  <a:lnTo>
                    <a:pt x="14596" y="298938"/>
                  </a:lnTo>
                  <a:lnTo>
                    <a:pt x="25539" y="299868"/>
                  </a:lnTo>
                  <a:lnTo>
                    <a:pt x="62810" y="289500"/>
                  </a:lnTo>
                  <a:lnTo>
                    <a:pt x="106683" y="270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595"/>
          <p:cNvGrpSpPr/>
          <p:nvPr/>
        </p:nvGrpSpPr>
        <p:grpSpPr>
          <a:xfrm>
            <a:off x="9820340" y="1596542"/>
            <a:ext cx="925488" cy="137009"/>
            <a:chOff x="9820340" y="1596542"/>
            <a:chExt cx="925488" cy="137009"/>
          </a:xfrm>
        </p:grpSpPr>
        <p:sp>
          <p:nvSpPr>
            <p:cNvPr id="107" name="SMARTInkShape-2751"/>
            <p:cNvSpPr/>
            <p:nvPr>
              <p:custDataLst>
                <p:tags r:id="rId149"/>
              </p:custDataLst>
            </p:nvPr>
          </p:nvSpPr>
          <p:spPr>
            <a:xfrm>
              <a:off x="10573666" y="1619250"/>
              <a:ext cx="172162" cy="100173"/>
            </a:xfrm>
            <a:custGeom>
              <a:avLst/>
              <a:gdLst/>
              <a:ahLst/>
              <a:cxnLst/>
              <a:rect l="0" t="0" r="0" b="0"/>
              <a:pathLst>
                <a:path w="172162" h="100173">
                  <a:moveTo>
                    <a:pt x="138784" y="6350"/>
                  </a:moveTo>
                  <a:lnTo>
                    <a:pt x="138784" y="6350"/>
                  </a:lnTo>
                  <a:lnTo>
                    <a:pt x="142154" y="6350"/>
                  </a:lnTo>
                  <a:lnTo>
                    <a:pt x="141738" y="7055"/>
                  </a:lnTo>
                  <a:lnTo>
                    <a:pt x="135111" y="12125"/>
                  </a:lnTo>
                  <a:lnTo>
                    <a:pt x="101025" y="56082"/>
                  </a:lnTo>
                  <a:lnTo>
                    <a:pt x="63294" y="89044"/>
                  </a:lnTo>
                  <a:lnTo>
                    <a:pt x="48214" y="96782"/>
                  </a:lnTo>
                  <a:lnTo>
                    <a:pt x="26968" y="100172"/>
                  </a:lnTo>
                  <a:lnTo>
                    <a:pt x="20494" y="98532"/>
                  </a:lnTo>
                  <a:lnTo>
                    <a:pt x="9541" y="91064"/>
                  </a:lnTo>
                  <a:lnTo>
                    <a:pt x="3731" y="80690"/>
                  </a:lnTo>
                  <a:lnTo>
                    <a:pt x="0" y="50041"/>
                  </a:lnTo>
                  <a:lnTo>
                    <a:pt x="5136" y="34235"/>
                  </a:lnTo>
                  <a:lnTo>
                    <a:pt x="13768" y="22271"/>
                  </a:lnTo>
                  <a:lnTo>
                    <a:pt x="22310" y="16954"/>
                  </a:lnTo>
                  <a:lnTo>
                    <a:pt x="27266" y="16947"/>
                  </a:lnTo>
                  <a:lnTo>
                    <a:pt x="38421" y="20702"/>
                  </a:lnTo>
                  <a:lnTo>
                    <a:pt x="53230" y="30750"/>
                  </a:lnTo>
                  <a:lnTo>
                    <a:pt x="89460" y="77322"/>
                  </a:lnTo>
                  <a:lnTo>
                    <a:pt x="98283" y="89399"/>
                  </a:lnTo>
                  <a:lnTo>
                    <a:pt x="108789" y="96177"/>
                  </a:lnTo>
                  <a:lnTo>
                    <a:pt x="119807" y="98484"/>
                  </a:lnTo>
                  <a:lnTo>
                    <a:pt x="129410" y="97158"/>
                  </a:lnTo>
                  <a:lnTo>
                    <a:pt x="142749" y="89073"/>
                  </a:lnTo>
                  <a:lnTo>
                    <a:pt x="163555" y="64266"/>
                  </a:lnTo>
                  <a:lnTo>
                    <a:pt x="170490" y="51140"/>
                  </a:lnTo>
                  <a:lnTo>
                    <a:pt x="172161" y="38251"/>
                  </a:lnTo>
                  <a:lnTo>
                    <a:pt x="170550" y="26878"/>
                  </a:lnTo>
                  <a:lnTo>
                    <a:pt x="167485" y="19472"/>
                  </a:lnTo>
                  <a:lnTo>
                    <a:pt x="158125" y="13828"/>
                  </a:lnTo>
                  <a:lnTo>
                    <a:pt x="1197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752"/>
            <p:cNvSpPr/>
            <p:nvPr>
              <p:custDataLst>
                <p:tags r:id="rId150"/>
              </p:custDataLst>
            </p:nvPr>
          </p:nvSpPr>
          <p:spPr>
            <a:xfrm>
              <a:off x="10395833" y="1625861"/>
              <a:ext cx="59170" cy="107690"/>
            </a:xfrm>
            <a:custGeom>
              <a:avLst/>
              <a:gdLst/>
              <a:ahLst/>
              <a:cxnLst/>
              <a:rect l="0" t="0" r="0" b="0"/>
              <a:pathLst>
                <a:path w="59170" h="107690">
                  <a:moveTo>
                    <a:pt x="5467" y="6089"/>
                  </a:moveTo>
                  <a:lnTo>
                    <a:pt x="5467" y="6089"/>
                  </a:lnTo>
                  <a:lnTo>
                    <a:pt x="0" y="622"/>
                  </a:lnTo>
                  <a:lnTo>
                    <a:pt x="6120" y="0"/>
                  </a:lnTo>
                  <a:lnTo>
                    <a:pt x="29908" y="6681"/>
                  </a:lnTo>
                  <a:lnTo>
                    <a:pt x="34461" y="8600"/>
                  </a:lnTo>
                  <a:lnTo>
                    <a:pt x="50981" y="24785"/>
                  </a:lnTo>
                  <a:lnTo>
                    <a:pt x="57445" y="35800"/>
                  </a:lnTo>
                  <a:lnTo>
                    <a:pt x="59169" y="40713"/>
                  </a:lnTo>
                  <a:lnTo>
                    <a:pt x="57319" y="51816"/>
                  </a:lnTo>
                  <a:lnTo>
                    <a:pt x="48348" y="68086"/>
                  </a:lnTo>
                  <a:lnTo>
                    <a:pt x="22455" y="101986"/>
                  </a:lnTo>
                  <a:lnTo>
                    <a:pt x="11817" y="107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753"/>
            <p:cNvSpPr/>
            <p:nvPr>
              <p:custDataLst>
                <p:tags r:id="rId151"/>
              </p:custDataLst>
            </p:nvPr>
          </p:nvSpPr>
          <p:spPr>
            <a:xfrm>
              <a:off x="10073621" y="1682803"/>
              <a:ext cx="384830" cy="15734"/>
            </a:xfrm>
            <a:custGeom>
              <a:avLst/>
              <a:gdLst/>
              <a:ahLst/>
              <a:cxnLst/>
              <a:rect l="0" t="0" r="0" b="0"/>
              <a:pathLst>
                <a:path w="384830" h="15734">
                  <a:moveTo>
                    <a:pt x="41929" y="12647"/>
                  </a:moveTo>
                  <a:lnTo>
                    <a:pt x="41929" y="12647"/>
                  </a:lnTo>
                  <a:lnTo>
                    <a:pt x="27427" y="11941"/>
                  </a:lnTo>
                  <a:lnTo>
                    <a:pt x="0" y="6558"/>
                  </a:lnTo>
                  <a:lnTo>
                    <a:pt x="571" y="5766"/>
                  </a:lnTo>
                  <a:lnTo>
                    <a:pt x="4968" y="3003"/>
                  </a:lnTo>
                  <a:lnTo>
                    <a:pt x="51817" y="215"/>
                  </a:lnTo>
                  <a:lnTo>
                    <a:pt x="93166" y="0"/>
                  </a:lnTo>
                  <a:lnTo>
                    <a:pt x="138249" y="668"/>
                  </a:lnTo>
                  <a:lnTo>
                    <a:pt x="178731" y="4316"/>
                  </a:lnTo>
                  <a:lnTo>
                    <a:pt x="214443" y="5416"/>
                  </a:lnTo>
                  <a:lnTo>
                    <a:pt x="251952" y="7787"/>
                  </a:lnTo>
                  <a:lnTo>
                    <a:pt x="299361" y="11207"/>
                  </a:lnTo>
                  <a:lnTo>
                    <a:pt x="344035" y="15733"/>
                  </a:lnTo>
                  <a:lnTo>
                    <a:pt x="369449" y="14659"/>
                  </a:lnTo>
                  <a:lnTo>
                    <a:pt x="384829" y="6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754"/>
            <p:cNvSpPr/>
            <p:nvPr>
              <p:custDataLst>
                <p:tags r:id="rId152"/>
              </p:custDataLst>
            </p:nvPr>
          </p:nvSpPr>
          <p:spPr>
            <a:xfrm>
              <a:off x="9820340" y="1596542"/>
              <a:ext cx="109464" cy="124309"/>
            </a:xfrm>
            <a:custGeom>
              <a:avLst/>
              <a:gdLst/>
              <a:ahLst/>
              <a:cxnLst/>
              <a:rect l="0" t="0" r="0" b="0"/>
              <a:pathLst>
                <a:path w="109464" h="124309">
                  <a:moveTo>
                    <a:pt x="9460" y="3658"/>
                  </a:moveTo>
                  <a:lnTo>
                    <a:pt x="9460" y="3658"/>
                  </a:lnTo>
                  <a:lnTo>
                    <a:pt x="9460" y="0"/>
                  </a:lnTo>
                  <a:lnTo>
                    <a:pt x="9460" y="42172"/>
                  </a:lnTo>
                  <a:lnTo>
                    <a:pt x="4433" y="88065"/>
                  </a:lnTo>
                  <a:lnTo>
                    <a:pt x="1620" y="103927"/>
                  </a:lnTo>
                  <a:lnTo>
                    <a:pt x="0" y="108604"/>
                  </a:lnTo>
                  <a:lnTo>
                    <a:pt x="330" y="110311"/>
                  </a:lnTo>
                  <a:lnTo>
                    <a:pt x="1965" y="110038"/>
                  </a:lnTo>
                  <a:lnTo>
                    <a:pt x="4463" y="108444"/>
                  </a:lnTo>
                  <a:lnTo>
                    <a:pt x="32183" y="63642"/>
                  </a:lnTo>
                  <a:lnTo>
                    <a:pt x="61729" y="22502"/>
                  </a:lnTo>
                  <a:lnTo>
                    <a:pt x="73003" y="13710"/>
                  </a:lnTo>
                  <a:lnTo>
                    <a:pt x="80813" y="11105"/>
                  </a:lnTo>
                  <a:lnTo>
                    <a:pt x="87268" y="12377"/>
                  </a:lnTo>
                  <a:lnTo>
                    <a:pt x="90965" y="13704"/>
                  </a:lnTo>
                  <a:lnTo>
                    <a:pt x="96955" y="18941"/>
                  </a:lnTo>
                  <a:lnTo>
                    <a:pt x="104294" y="31705"/>
                  </a:lnTo>
                  <a:lnTo>
                    <a:pt x="108052" y="43640"/>
                  </a:lnTo>
                  <a:lnTo>
                    <a:pt x="109463" y="66931"/>
                  </a:lnTo>
                  <a:lnTo>
                    <a:pt x="100855" y="110862"/>
                  </a:lnTo>
                  <a:lnTo>
                    <a:pt x="98360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SMARTInkShape-2755"/>
          <p:cNvSpPr/>
          <p:nvPr>
            <p:custDataLst>
              <p:tags r:id="rId1"/>
            </p:custDataLst>
          </p:nvPr>
        </p:nvSpPr>
        <p:spPr>
          <a:xfrm>
            <a:off x="9125312" y="1528329"/>
            <a:ext cx="219655" cy="145169"/>
          </a:xfrm>
          <a:custGeom>
            <a:avLst/>
            <a:gdLst/>
            <a:ahLst/>
            <a:cxnLst/>
            <a:rect l="0" t="0" r="0" b="0"/>
            <a:pathLst>
              <a:path w="219655" h="145169">
                <a:moveTo>
                  <a:pt x="94888" y="78221"/>
                </a:moveTo>
                <a:lnTo>
                  <a:pt x="94888" y="78221"/>
                </a:lnTo>
                <a:lnTo>
                  <a:pt x="94183" y="52195"/>
                </a:lnTo>
                <a:lnTo>
                  <a:pt x="91517" y="42900"/>
                </a:lnTo>
                <a:lnTo>
                  <a:pt x="84218" y="34065"/>
                </a:lnTo>
                <a:lnTo>
                  <a:pt x="74624" y="26846"/>
                </a:lnTo>
                <a:lnTo>
                  <a:pt x="65654" y="23638"/>
                </a:lnTo>
                <a:lnTo>
                  <a:pt x="49301" y="21832"/>
                </a:lnTo>
                <a:lnTo>
                  <a:pt x="43330" y="24400"/>
                </a:lnTo>
                <a:lnTo>
                  <a:pt x="12236" y="53120"/>
                </a:lnTo>
                <a:lnTo>
                  <a:pt x="0" y="78701"/>
                </a:lnTo>
                <a:lnTo>
                  <a:pt x="33" y="96544"/>
                </a:lnTo>
                <a:lnTo>
                  <a:pt x="4753" y="111764"/>
                </a:lnTo>
                <a:lnTo>
                  <a:pt x="11554" y="120881"/>
                </a:lnTo>
                <a:lnTo>
                  <a:pt x="17458" y="122183"/>
                </a:lnTo>
                <a:lnTo>
                  <a:pt x="33429" y="119867"/>
                </a:lnTo>
                <a:lnTo>
                  <a:pt x="52140" y="110630"/>
                </a:lnTo>
                <a:lnTo>
                  <a:pt x="98894" y="67834"/>
                </a:lnTo>
                <a:lnTo>
                  <a:pt x="102077" y="66549"/>
                </a:lnTo>
                <a:lnTo>
                  <a:pt x="103914" y="66207"/>
                </a:lnTo>
                <a:lnTo>
                  <a:pt x="105139" y="67389"/>
                </a:lnTo>
                <a:lnTo>
                  <a:pt x="113147" y="87223"/>
                </a:lnTo>
                <a:lnTo>
                  <a:pt x="119701" y="95392"/>
                </a:lnTo>
                <a:lnTo>
                  <a:pt x="124130" y="97430"/>
                </a:lnTo>
                <a:lnTo>
                  <a:pt x="134696" y="97812"/>
                </a:lnTo>
                <a:lnTo>
                  <a:pt x="155916" y="90689"/>
                </a:lnTo>
                <a:lnTo>
                  <a:pt x="180076" y="72900"/>
                </a:lnTo>
                <a:lnTo>
                  <a:pt x="194996" y="53126"/>
                </a:lnTo>
                <a:lnTo>
                  <a:pt x="200515" y="27119"/>
                </a:lnTo>
                <a:lnTo>
                  <a:pt x="199922" y="14822"/>
                </a:lnTo>
                <a:lnTo>
                  <a:pt x="198779" y="10555"/>
                </a:lnTo>
                <a:lnTo>
                  <a:pt x="195898" y="7005"/>
                </a:lnTo>
                <a:lnTo>
                  <a:pt x="187054" y="1179"/>
                </a:lnTo>
                <a:lnTo>
                  <a:pt x="183143" y="48"/>
                </a:lnTo>
                <a:lnTo>
                  <a:pt x="179829" y="0"/>
                </a:lnTo>
                <a:lnTo>
                  <a:pt x="176916" y="674"/>
                </a:lnTo>
                <a:lnTo>
                  <a:pt x="174974" y="2534"/>
                </a:lnTo>
                <a:lnTo>
                  <a:pt x="172815" y="8364"/>
                </a:lnTo>
                <a:lnTo>
                  <a:pt x="174971" y="22950"/>
                </a:lnTo>
                <a:lnTo>
                  <a:pt x="198251" y="66337"/>
                </a:lnTo>
                <a:lnTo>
                  <a:pt x="216862" y="109392"/>
                </a:lnTo>
                <a:lnTo>
                  <a:pt x="219654" y="122414"/>
                </a:lnTo>
                <a:lnTo>
                  <a:pt x="219015" y="133375"/>
                </a:lnTo>
                <a:lnTo>
                  <a:pt x="217855" y="138274"/>
                </a:lnTo>
                <a:lnTo>
                  <a:pt x="214966" y="141539"/>
                </a:lnTo>
                <a:lnTo>
                  <a:pt x="206110" y="145168"/>
                </a:lnTo>
                <a:lnTo>
                  <a:pt x="171088" y="13537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SMARTInkShape-Group597"/>
          <p:cNvGrpSpPr/>
          <p:nvPr/>
        </p:nvGrpSpPr>
        <p:grpSpPr>
          <a:xfrm>
            <a:off x="10656522" y="739292"/>
            <a:ext cx="923487" cy="178106"/>
            <a:chOff x="10656522" y="739292"/>
            <a:chExt cx="923487" cy="178106"/>
          </a:xfrm>
        </p:grpSpPr>
        <p:sp>
          <p:nvSpPr>
            <p:cNvPr id="113" name="SMARTInkShape-2756"/>
            <p:cNvSpPr/>
            <p:nvPr>
              <p:custDataLst>
                <p:tags r:id="rId146"/>
              </p:custDataLst>
            </p:nvPr>
          </p:nvSpPr>
          <p:spPr>
            <a:xfrm>
              <a:off x="11450188" y="787400"/>
              <a:ext cx="129821" cy="129998"/>
            </a:xfrm>
            <a:custGeom>
              <a:avLst/>
              <a:gdLst/>
              <a:ahLst/>
              <a:cxnLst/>
              <a:rect l="0" t="0" r="0" b="0"/>
              <a:pathLst>
                <a:path w="129821" h="129998">
                  <a:moveTo>
                    <a:pt x="119512" y="44450"/>
                  </a:moveTo>
                  <a:lnTo>
                    <a:pt x="119512" y="44450"/>
                  </a:lnTo>
                  <a:lnTo>
                    <a:pt x="124538" y="32517"/>
                  </a:lnTo>
                  <a:lnTo>
                    <a:pt x="124980" y="30144"/>
                  </a:lnTo>
                  <a:lnTo>
                    <a:pt x="122230" y="20064"/>
                  </a:lnTo>
                  <a:lnTo>
                    <a:pt x="116946" y="11511"/>
                  </a:lnTo>
                  <a:lnTo>
                    <a:pt x="112960" y="8644"/>
                  </a:lnTo>
                  <a:lnTo>
                    <a:pt x="110913" y="7879"/>
                  </a:lnTo>
                  <a:lnTo>
                    <a:pt x="88050" y="7358"/>
                  </a:lnTo>
                  <a:lnTo>
                    <a:pt x="60537" y="15199"/>
                  </a:lnTo>
                  <a:lnTo>
                    <a:pt x="45324" y="23688"/>
                  </a:lnTo>
                  <a:lnTo>
                    <a:pt x="7504" y="61846"/>
                  </a:lnTo>
                  <a:lnTo>
                    <a:pt x="2704" y="69350"/>
                  </a:lnTo>
                  <a:lnTo>
                    <a:pt x="0" y="87654"/>
                  </a:lnTo>
                  <a:lnTo>
                    <a:pt x="5012" y="101046"/>
                  </a:lnTo>
                  <a:lnTo>
                    <a:pt x="19735" y="118604"/>
                  </a:lnTo>
                  <a:lnTo>
                    <a:pt x="25476" y="123520"/>
                  </a:lnTo>
                  <a:lnTo>
                    <a:pt x="41264" y="128981"/>
                  </a:lnTo>
                  <a:lnTo>
                    <a:pt x="59336" y="129997"/>
                  </a:lnTo>
                  <a:lnTo>
                    <a:pt x="76775" y="125745"/>
                  </a:lnTo>
                  <a:lnTo>
                    <a:pt x="99088" y="112047"/>
                  </a:lnTo>
                  <a:lnTo>
                    <a:pt x="112363" y="97953"/>
                  </a:lnTo>
                  <a:lnTo>
                    <a:pt x="124137" y="78099"/>
                  </a:lnTo>
                  <a:lnTo>
                    <a:pt x="129820" y="44229"/>
                  </a:lnTo>
                  <a:lnTo>
                    <a:pt x="127384" y="26477"/>
                  </a:lnTo>
                  <a:lnTo>
                    <a:pt x="124761" y="19768"/>
                  </a:lnTo>
                  <a:lnTo>
                    <a:pt x="120190" y="14590"/>
                  </a:lnTo>
                  <a:lnTo>
                    <a:pt x="107583" y="6955"/>
                  </a:lnTo>
                  <a:lnTo>
                    <a:pt x="814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757"/>
            <p:cNvSpPr/>
            <p:nvPr>
              <p:custDataLst>
                <p:tags r:id="rId147"/>
              </p:custDataLst>
            </p:nvPr>
          </p:nvSpPr>
          <p:spPr>
            <a:xfrm>
              <a:off x="11223951" y="739292"/>
              <a:ext cx="63268" cy="162409"/>
            </a:xfrm>
            <a:custGeom>
              <a:avLst/>
              <a:gdLst/>
              <a:ahLst/>
              <a:cxnLst/>
              <a:rect l="0" t="0" r="0" b="0"/>
              <a:pathLst>
                <a:path w="63268" h="162409">
                  <a:moveTo>
                    <a:pt x="15549" y="3658"/>
                  </a:moveTo>
                  <a:lnTo>
                    <a:pt x="15549" y="3658"/>
                  </a:lnTo>
                  <a:lnTo>
                    <a:pt x="4614" y="3658"/>
                  </a:lnTo>
                  <a:lnTo>
                    <a:pt x="0" y="287"/>
                  </a:lnTo>
                  <a:lnTo>
                    <a:pt x="243" y="0"/>
                  </a:lnTo>
                  <a:lnTo>
                    <a:pt x="4278" y="1562"/>
                  </a:lnTo>
                  <a:lnTo>
                    <a:pt x="38652" y="33360"/>
                  </a:lnTo>
                  <a:lnTo>
                    <a:pt x="55947" y="57222"/>
                  </a:lnTo>
                  <a:lnTo>
                    <a:pt x="63267" y="82167"/>
                  </a:lnTo>
                  <a:lnTo>
                    <a:pt x="62066" y="104060"/>
                  </a:lnTo>
                  <a:lnTo>
                    <a:pt x="55272" y="117426"/>
                  </a:lnTo>
                  <a:lnTo>
                    <a:pt x="22014" y="155635"/>
                  </a:lnTo>
                  <a:lnTo>
                    <a:pt x="16539" y="159398"/>
                  </a:lnTo>
                  <a:lnTo>
                    <a:pt x="14094" y="160401"/>
                  </a:lnTo>
                  <a:lnTo>
                    <a:pt x="13872" y="161070"/>
                  </a:lnTo>
                  <a:lnTo>
                    <a:pt x="21899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758"/>
            <p:cNvSpPr/>
            <p:nvPr>
              <p:custDataLst>
                <p:tags r:id="rId148"/>
              </p:custDataLst>
            </p:nvPr>
          </p:nvSpPr>
          <p:spPr>
            <a:xfrm>
              <a:off x="10656522" y="819150"/>
              <a:ext cx="627429" cy="56245"/>
            </a:xfrm>
            <a:custGeom>
              <a:avLst/>
              <a:gdLst/>
              <a:ahLst/>
              <a:cxnLst/>
              <a:rect l="0" t="0" r="0" b="0"/>
              <a:pathLst>
                <a:path w="627429" h="56245">
                  <a:moveTo>
                    <a:pt x="17828" y="44450"/>
                  </a:moveTo>
                  <a:lnTo>
                    <a:pt x="17828" y="44450"/>
                  </a:lnTo>
                  <a:lnTo>
                    <a:pt x="14457" y="44450"/>
                  </a:lnTo>
                  <a:lnTo>
                    <a:pt x="10921" y="46331"/>
                  </a:lnTo>
                  <a:lnTo>
                    <a:pt x="6997" y="48814"/>
                  </a:lnTo>
                  <a:lnTo>
                    <a:pt x="0" y="50538"/>
                  </a:lnTo>
                  <a:lnTo>
                    <a:pt x="297" y="51331"/>
                  </a:lnTo>
                  <a:lnTo>
                    <a:pt x="2510" y="54094"/>
                  </a:lnTo>
                  <a:lnTo>
                    <a:pt x="5845" y="55792"/>
                  </a:lnTo>
                  <a:lnTo>
                    <a:pt x="7723" y="56244"/>
                  </a:lnTo>
                  <a:lnTo>
                    <a:pt x="46928" y="51901"/>
                  </a:lnTo>
                  <a:lnTo>
                    <a:pt x="90733" y="46266"/>
                  </a:lnTo>
                  <a:lnTo>
                    <a:pt x="131152" y="40833"/>
                  </a:lnTo>
                  <a:lnTo>
                    <a:pt x="169939" y="38204"/>
                  </a:lnTo>
                  <a:lnTo>
                    <a:pt x="208244" y="33270"/>
                  </a:lnTo>
                  <a:lnTo>
                    <a:pt x="247813" y="28046"/>
                  </a:lnTo>
                  <a:lnTo>
                    <a:pt x="293954" y="26184"/>
                  </a:lnTo>
                  <a:lnTo>
                    <a:pt x="339217" y="24927"/>
                  </a:lnTo>
                  <a:lnTo>
                    <a:pt x="383910" y="21810"/>
                  </a:lnTo>
                  <a:lnTo>
                    <a:pt x="428430" y="23317"/>
                  </a:lnTo>
                  <a:lnTo>
                    <a:pt x="475018" y="21333"/>
                  </a:lnTo>
                  <a:lnTo>
                    <a:pt x="512653" y="23122"/>
                  </a:lnTo>
                  <a:lnTo>
                    <a:pt x="560024" y="24725"/>
                  </a:lnTo>
                  <a:lnTo>
                    <a:pt x="605359" y="25267"/>
                  </a:lnTo>
                  <a:lnTo>
                    <a:pt x="614092" y="25341"/>
                  </a:lnTo>
                  <a:lnTo>
                    <a:pt x="619854" y="23492"/>
                  </a:lnTo>
                  <a:lnTo>
                    <a:pt x="622378" y="22011"/>
                  </a:lnTo>
                  <a:lnTo>
                    <a:pt x="624063" y="20319"/>
                  </a:lnTo>
                  <a:lnTo>
                    <a:pt x="625931" y="16556"/>
                  </a:lnTo>
                  <a:lnTo>
                    <a:pt x="6274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SMARTInkShape-2759"/>
          <p:cNvSpPr/>
          <p:nvPr>
            <p:custDataLst>
              <p:tags r:id="rId2"/>
            </p:custDataLst>
          </p:nvPr>
        </p:nvSpPr>
        <p:spPr>
          <a:xfrm>
            <a:off x="10331450" y="485292"/>
            <a:ext cx="31751" cy="568809"/>
          </a:xfrm>
          <a:custGeom>
            <a:avLst/>
            <a:gdLst/>
            <a:ahLst/>
            <a:cxnLst/>
            <a:rect l="0" t="0" r="0" b="0"/>
            <a:pathLst>
              <a:path w="31751" h="568809">
                <a:moveTo>
                  <a:pt x="31750" y="3658"/>
                </a:moveTo>
                <a:lnTo>
                  <a:pt x="31750" y="3658"/>
                </a:lnTo>
                <a:lnTo>
                  <a:pt x="31750" y="0"/>
                </a:lnTo>
                <a:lnTo>
                  <a:pt x="29869" y="15934"/>
                </a:lnTo>
                <a:lnTo>
                  <a:pt x="25988" y="59602"/>
                </a:lnTo>
                <a:lnTo>
                  <a:pt x="25574" y="97532"/>
                </a:lnTo>
                <a:lnTo>
                  <a:pt x="25452" y="135268"/>
                </a:lnTo>
                <a:lnTo>
                  <a:pt x="25422" y="170336"/>
                </a:lnTo>
                <a:lnTo>
                  <a:pt x="25406" y="212892"/>
                </a:lnTo>
                <a:lnTo>
                  <a:pt x="25402" y="247875"/>
                </a:lnTo>
                <a:lnTo>
                  <a:pt x="24695" y="289293"/>
                </a:lnTo>
                <a:lnTo>
                  <a:pt x="22030" y="333572"/>
                </a:lnTo>
                <a:lnTo>
                  <a:pt x="20374" y="367833"/>
                </a:lnTo>
                <a:lnTo>
                  <a:pt x="17559" y="406954"/>
                </a:lnTo>
                <a:lnTo>
                  <a:pt x="14141" y="446533"/>
                </a:lnTo>
                <a:lnTo>
                  <a:pt x="11245" y="490245"/>
                </a:lnTo>
                <a:lnTo>
                  <a:pt x="5919" y="528126"/>
                </a:lnTo>
                <a:lnTo>
                  <a:pt x="0" y="5688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" name="SMARTInkShape-Group599"/>
          <p:cNvGrpSpPr/>
          <p:nvPr/>
        </p:nvGrpSpPr>
        <p:grpSpPr>
          <a:xfrm>
            <a:off x="8851898" y="642074"/>
            <a:ext cx="1241250" cy="431077"/>
            <a:chOff x="8851898" y="642074"/>
            <a:chExt cx="1241250" cy="431077"/>
          </a:xfrm>
        </p:grpSpPr>
        <p:sp>
          <p:nvSpPr>
            <p:cNvPr id="118" name="SMARTInkShape-2760"/>
            <p:cNvSpPr/>
            <p:nvPr>
              <p:custDataLst>
                <p:tags r:id="rId137"/>
              </p:custDataLst>
            </p:nvPr>
          </p:nvSpPr>
          <p:spPr>
            <a:xfrm>
              <a:off x="9777502" y="769494"/>
              <a:ext cx="153899" cy="102096"/>
            </a:xfrm>
            <a:custGeom>
              <a:avLst/>
              <a:gdLst/>
              <a:ahLst/>
              <a:cxnLst/>
              <a:rect l="0" t="0" r="0" b="0"/>
              <a:pathLst>
                <a:path w="153899" h="102096">
                  <a:moveTo>
                    <a:pt x="153898" y="11556"/>
                  </a:moveTo>
                  <a:lnTo>
                    <a:pt x="153898" y="11556"/>
                  </a:lnTo>
                  <a:lnTo>
                    <a:pt x="150527" y="8185"/>
                  </a:lnTo>
                  <a:lnTo>
                    <a:pt x="148872" y="4648"/>
                  </a:lnTo>
                  <a:lnTo>
                    <a:pt x="147810" y="0"/>
                  </a:lnTo>
                  <a:lnTo>
                    <a:pt x="140884" y="5937"/>
                  </a:lnTo>
                  <a:lnTo>
                    <a:pt x="100646" y="51939"/>
                  </a:lnTo>
                  <a:lnTo>
                    <a:pt x="55361" y="90477"/>
                  </a:lnTo>
                  <a:lnTo>
                    <a:pt x="32599" y="101856"/>
                  </a:lnTo>
                  <a:lnTo>
                    <a:pt x="26465" y="102095"/>
                  </a:lnTo>
                  <a:lnTo>
                    <a:pt x="14006" y="98597"/>
                  </a:lnTo>
                  <a:lnTo>
                    <a:pt x="5175" y="90458"/>
                  </a:lnTo>
                  <a:lnTo>
                    <a:pt x="1831" y="85324"/>
                  </a:lnTo>
                  <a:lnTo>
                    <a:pt x="0" y="73975"/>
                  </a:lnTo>
                  <a:lnTo>
                    <a:pt x="2244" y="61876"/>
                  </a:lnTo>
                  <a:lnTo>
                    <a:pt x="7945" y="49442"/>
                  </a:lnTo>
                  <a:lnTo>
                    <a:pt x="12145" y="45280"/>
                  </a:lnTo>
                  <a:lnTo>
                    <a:pt x="22458" y="40656"/>
                  </a:lnTo>
                  <a:lnTo>
                    <a:pt x="34097" y="40482"/>
                  </a:lnTo>
                  <a:lnTo>
                    <a:pt x="78905" y="53073"/>
                  </a:lnTo>
                  <a:lnTo>
                    <a:pt x="105730" y="65563"/>
                  </a:lnTo>
                  <a:lnTo>
                    <a:pt x="153898" y="100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761"/>
            <p:cNvSpPr/>
            <p:nvPr>
              <p:custDataLst>
                <p:tags r:id="rId138"/>
              </p:custDataLst>
            </p:nvPr>
          </p:nvSpPr>
          <p:spPr>
            <a:xfrm>
              <a:off x="10045700" y="660400"/>
              <a:ext cx="47448" cy="254001"/>
            </a:xfrm>
            <a:custGeom>
              <a:avLst/>
              <a:gdLst/>
              <a:ahLst/>
              <a:cxnLst/>
              <a:rect l="0" t="0" r="0" b="0"/>
              <a:pathLst>
                <a:path w="47448" h="254001">
                  <a:moveTo>
                    <a:pt x="0" y="0"/>
                  </a:moveTo>
                  <a:lnTo>
                    <a:pt x="0" y="0"/>
                  </a:lnTo>
                  <a:lnTo>
                    <a:pt x="23764" y="45434"/>
                  </a:lnTo>
                  <a:lnTo>
                    <a:pt x="39488" y="89369"/>
                  </a:lnTo>
                  <a:lnTo>
                    <a:pt x="47447" y="129020"/>
                  </a:lnTo>
                  <a:lnTo>
                    <a:pt x="46766" y="176553"/>
                  </a:lnTo>
                  <a:lnTo>
                    <a:pt x="34768" y="216072"/>
                  </a:lnTo>
                  <a:lnTo>
                    <a:pt x="63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762"/>
            <p:cNvSpPr/>
            <p:nvPr>
              <p:custDataLst>
                <p:tags r:id="rId139"/>
              </p:custDataLst>
            </p:nvPr>
          </p:nvSpPr>
          <p:spPr>
            <a:xfrm>
              <a:off x="8851898" y="857250"/>
              <a:ext cx="205434" cy="12681"/>
            </a:xfrm>
            <a:custGeom>
              <a:avLst/>
              <a:gdLst/>
              <a:ahLst/>
              <a:cxnLst/>
              <a:rect l="0" t="0" r="0" b="0"/>
              <a:pathLst>
                <a:path w="205434" h="1268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1883" y="6907"/>
                  </a:lnTo>
                  <a:lnTo>
                    <a:pt x="3372" y="8838"/>
                  </a:lnTo>
                  <a:lnTo>
                    <a:pt x="10672" y="10984"/>
                  </a:lnTo>
                  <a:lnTo>
                    <a:pt x="55501" y="12549"/>
                  </a:lnTo>
                  <a:lnTo>
                    <a:pt x="98170" y="12680"/>
                  </a:lnTo>
                  <a:lnTo>
                    <a:pt x="134609" y="11989"/>
                  </a:lnTo>
                  <a:lnTo>
                    <a:pt x="173862" y="8334"/>
                  </a:lnTo>
                  <a:lnTo>
                    <a:pt x="204434" y="6611"/>
                  </a:lnTo>
                  <a:lnTo>
                    <a:pt x="205433" y="5819"/>
                  </a:lnTo>
                  <a:lnTo>
                    <a:pt x="2032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763"/>
            <p:cNvSpPr/>
            <p:nvPr>
              <p:custDataLst>
                <p:tags r:id="rId140"/>
              </p:custDataLst>
            </p:nvPr>
          </p:nvSpPr>
          <p:spPr>
            <a:xfrm>
              <a:off x="9321800" y="704850"/>
              <a:ext cx="19051" cy="260351"/>
            </a:xfrm>
            <a:custGeom>
              <a:avLst/>
              <a:gdLst/>
              <a:ahLst/>
              <a:cxnLst/>
              <a:rect l="0" t="0" r="0" b="0"/>
              <a:pathLst>
                <a:path w="19051" h="260351">
                  <a:moveTo>
                    <a:pt x="19050" y="0"/>
                  </a:moveTo>
                  <a:lnTo>
                    <a:pt x="19050" y="0"/>
                  </a:lnTo>
                  <a:lnTo>
                    <a:pt x="15679" y="44813"/>
                  </a:lnTo>
                  <a:lnTo>
                    <a:pt x="13288" y="88815"/>
                  </a:lnTo>
                  <a:lnTo>
                    <a:pt x="12815" y="131791"/>
                  </a:lnTo>
                  <a:lnTo>
                    <a:pt x="12722" y="173729"/>
                  </a:lnTo>
                  <a:lnTo>
                    <a:pt x="7634" y="212535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764"/>
            <p:cNvSpPr/>
            <p:nvPr>
              <p:custDataLst>
                <p:tags r:id="rId141"/>
              </p:custDataLst>
            </p:nvPr>
          </p:nvSpPr>
          <p:spPr>
            <a:xfrm>
              <a:off x="9334500" y="654050"/>
              <a:ext cx="184151" cy="101601"/>
            </a:xfrm>
            <a:custGeom>
              <a:avLst/>
              <a:gdLst/>
              <a:ahLst/>
              <a:cxnLst/>
              <a:rect l="0" t="0" r="0" b="0"/>
              <a:pathLst>
                <a:path w="184151" h="101601">
                  <a:moveTo>
                    <a:pt x="0" y="101600"/>
                  </a:moveTo>
                  <a:lnTo>
                    <a:pt x="0" y="101600"/>
                  </a:lnTo>
                  <a:lnTo>
                    <a:pt x="705" y="77835"/>
                  </a:lnTo>
                  <a:lnTo>
                    <a:pt x="3370" y="67754"/>
                  </a:lnTo>
                  <a:lnTo>
                    <a:pt x="15580" y="50179"/>
                  </a:lnTo>
                  <a:lnTo>
                    <a:pt x="35975" y="34937"/>
                  </a:lnTo>
                  <a:lnTo>
                    <a:pt x="76172" y="18556"/>
                  </a:lnTo>
                  <a:lnTo>
                    <a:pt x="123573" y="10100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765"/>
            <p:cNvSpPr/>
            <p:nvPr>
              <p:custDataLst>
                <p:tags r:id="rId142"/>
              </p:custDataLst>
            </p:nvPr>
          </p:nvSpPr>
          <p:spPr>
            <a:xfrm>
              <a:off x="9313482" y="806450"/>
              <a:ext cx="179769" cy="36695"/>
            </a:xfrm>
            <a:custGeom>
              <a:avLst/>
              <a:gdLst/>
              <a:ahLst/>
              <a:cxnLst/>
              <a:rect l="0" t="0" r="0" b="0"/>
              <a:pathLst>
                <a:path w="179769" h="36695">
                  <a:moveTo>
                    <a:pt x="21018" y="19050"/>
                  </a:moveTo>
                  <a:lnTo>
                    <a:pt x="21018" y="19050"/>
                  </a:lnTo>
                  <a:lnTo>
                    <a:pt x="1245" y="33356"/>
                  </a:lnTo>
                  <a:lnTo>
                    <a:pt x="74" y="34937"/>
                  </a:lnTo>
                  <a:lnTo>
                    <a:pt x="0" y="35991"/>
                  </a:lnTo>
                  <a:lnTo>
                    <a:pt x="656" y="36694"/>
                  </a:lnTo>
                  <a:lnTo>
                    <a:pt x="41851" y="29138"/>
                  </a:lnTo>
                  <a:lnTo>
                    <a:pt x="78834" y="20363"/>
                  </a:lnTo>
                  <a:lnTo>
                    <a:pt x="123245" y="9536"/>
                  </a:lnTo>
                  <a:lnTo>
                    <a:pt x="1797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766"/>
            <p:cNvSpPr/>
            <p:nvPr>
              <p:custDataLst>
                <p:tags r:id="rId143"/>
              </p:custDataLst>
            </p:nvPr>
          </p:nvSpPr>
          <p:spPr>
            <a:xfrm>
              <a:off x="9655295" y="642074"/>
              <a:ext cx="104656" cy="310427"/>
            </a:xfrm>
            <a:custGeom>
              <a:avLst/>
              <a:gdLst/>
              <a:ahLst/>
              <a:cxnLst/>
              <a:rect l="0" t="0" r="0" b="0"/>
              <a:pathLst>
                <a:path w="104656" h="310427">
                  <a:moveTo>
                    <a:pt x="104655" y="37376"/>
                  </a:moveTo>
                  <a:lnTo>
                    <a:pt x="104655" y="37376"/>
                  </a:lnTo>
                  <a:lnTo>
                    <a:pt x="104653" y="1719"/>
                  </a:lnTo>
                  <a:lnTo>
                    <a:pt x="103950" y="905"/>
                  </a:lnTo>
                  <a:lnTo>
                    <a:pt x="101284" y="0"/>
                  </a:lnTo>
                  <a:lnTo>
                    <a:pt x="82333" y="12974"/>
                  </a:lnTo>
                  <a:lnTo>
                    <a:pt x="54819" y="53909"/>
                  </a:lnTo>
                  <a:lnTo>
                    <a:pt x="30370" y="98184"/>
                  </a:lnTo>
                  <a:lnTo>
                    <a:pt x="13343" y="144920"/>
                  </a:lnTo>
                  <a:lnTo>
                    <a:pt x="4381" y="188755"/>
                  </a:lnTo>
                  <a:lnTo>
                    <a:pt x="0" y="226554"/>
                  </a:lnTo>
                  <a:lnTo>
                    <a:pt x="1226" y="249631"/>
                  </a:lnTo>
                  <a:lnTo>
                    <a:pt x="12626" y="279085"/>
                  </a:lnTo>
                  <a:lnTo>
                    <a:pt x="26039" y="295574"/>
                  </a:lnTo>
                  <a:lnTo>
                    <a:pt x="60205" y="310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767"/>
            <p:cNvSpPr/>
            <p:nvPr>
              <p:custDataLst>
                <p:tags r:id="rId144"/>
              </p:custDataLst>
            </p:nvPr>
          </p:nvSpPr>
          <p:spPr>
            <a:xfrm>
              <a:off x="9436983" y="933450"/>
              <a:ext cx="94368" cy="101601"/>
            </a:xfrm>
            <a:custGeom>
              <a:avLst/>
              <a:gdLst/>
              <a:ahLst/>
              <a:cxnLst/>
              <a:rect l="0" t="0" r="0" b="0"/>
              <a:pathLst>
                <a:path w="94368" h="1016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6141" y="3763"/>
                  </a:lnTo>
                  <a:lnTo>
                    <a:pt x="42690" y="48517"/>
                  </a:lnTo>
                  <a:lnTo>
                    <a:pt x="76520" y="88624"/>
                  </a:lnTo>
                  <a:lnTo>
                    <a:pt x="94367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768"/>
            <p:cNvSpPr/>
            <p:nvPr>
              <p:custDataLst>
                <p:tags r:id="rId145"/>
              </p:custDataLst>
            </p:nvPr>
          </p:nvSpPr>
          <p:spPr>
            <a:xfrm>
              <a:off x="9429750" y="952500"/>
              <a:ext cx="101601" cy="120651"/>
            </a:xfrm>
            <a:custGeom>
              <a:avLst/>
              <a:gdLst/>
              <a:ahLst/>
              <a:cxnLst/>
              <a:rect l="0" t="0" r="0" b="0"/>
              <a:pathLst>
                <a:path w="101601" h="120651">
                  <a:moveTo>
                    <a:pt x="101600" y="0"/>
                  </a:moveTo>
                  <a:lnTo>
                    <a:pt x="101600" y="0"/>
                  </a:lnTo>
                  <a:lnTo>
                    <a:pt x="81205" y="0"/>
                  </a:lnTo>
                  <a:lnTo>
                    <a:pt x="64198" y="13484"/>
                  </a:lnTo>
                  <a:lnTo>
                    <a:pt x="34580" y="52052"/>
                  </a:lnTo>
                  <a:lnTo>
                    <a:pt x="9118" y="96974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600"/>
          <p:cNvGrpSpPr/>
          <p:nvPr/>
        </p:nvGrpSpPr>
        <p:grpSpPr>
          <a:xfrm>
            <a:off x="7531100" y="407264"/>
            <a:ext cx="1029365" cy="710337"/>
            <a:chOff x="7531100" y="407264"/>
            <a:chExt cx="1029365" cy="710337"/>
          </a:xfrm>
        </p:grpSpPr>
        <p:sp>
          <p:nvSpPr>
            <p:cNvPr id="128" name="SMARTInkShape-2769"/>
            <p:cNvSpPr/>
            <p:nvPr>
              <p:custDataLst>
                <p:tags r:id="rId127"/>
              </p:custDataLst>
            </p:nvPr>
          </p:nvSpPr>
          <p:spPr>
            <a:xfrm>
              <a:off x="7531100" y="575196"/>
              <a:ext cx="30527" cy="542405"/>
            </a:xfrm>
            <a:custGeom>
              <a:avLst/>
              <a:gdLst/>
              <a:ahLst/>
              <a:cxnLst/>
              <a:rect l="0" t="0" r="0" b="0"/>
              <a:pathLst>
                <a:path w="30527" h="542405">
                  <a:moveTo>
                    <a:pt x="0" y="34404"/>
                  </a:moveTo>
                  <a:lnTo>
                    <a:pt x="0" y="34404"/>
                  </a:lnTo>
                  <a:lnTo>
                    <a:pt x="0" y="31033"/>
                  </a:lnTo>
                  <a:lnTo>
                    <a:pt x="1881" y="27496"/>
                  </a:lnTo>
                  <a:lnTo>
                    <a:pt x="3370" y="25566"/>
                  </a:lnTo>
                  <a:lnTo>
                    <a:pt x="5026" y="19657"/>
                  </a:lnTo>
                  <a:lnTo>
                    <a:pt x="6467" y="13033"/>
                  </a:lnTo>
                  <a:lnTo>
                    <a:pt x="11259" y="3032"/>
                  </a:lnTo>
                  <a:lnTo>
                    <a:pt x="12060" y="0"/>
                  </a:lnTo>
                  <a:lnTo>
                    <a:pt x="12273" y="179"/>
                  </a:lnTo>
                  <a:lnTo>
                    <a:pt x="21513" y="45879"/>
                  </a:lnTo>
                  <a:lnTo>
                    <a:pt x="25554" y="77604"/>
                  </a:lnTo>
                  <a:lnTo>
                    <a:pt x="28997" y="113576"/>
                  </a:lnTo>
                  <a:lnTo>
                    <a:pt x="30526" y="153082"/>
                  </a:lnTo>
                  <a:lnTo>
                    <a:pt x="29325" y="186633"/>
                  </a:lnTo>
                  <a:lnTo>
                    <a:pt x="26563" y="229322"/>
                  </a:lnTo>
                  <a:lnTo>
                    <a:pt x="25917" y="259323"/>
                  </a:lnTo>
                  <a:lnTo>
                    <a:pt x="25629" y="298527"/>
                  </a:lnTo>
                  <a:lnTo>
                    <a:pt x="25468" y="344007"/>
                  </a:lnTo>
                  <a:lnTo>
                    <a:pt x="25420" y="383195"/>
                  </a:lnTo>
                  <a:lnTo>
                    <a:pt x="22034" y="428360"/>
                  </a:lnTo>
                  <a:lnTo>
                    <a:pt x="19934" y="470748"/>
                  </a:lnTo>
                  <a:lnTo>
                    <a:pt x="19166" y="516975"/>
                  </a:lnTo>
                  <a:lnTo>
                    <a:pt x="19808" y="531102"/>
                  </a:lnTo>
                  <a:lnTo>
                    <a:pt x="25400" y="542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770"/>
            <p:cNvSpPr/>
            <p:nvPr>
              <p:custDataLst>
                <p:tags r:id="rId128"/>
              </p:custDataLst>
            </p:nvPr>
          </p:nvSpPr>
          <p:spPr>
            <a:xfrm>
              <a:off x="7721600" y="720242"/>
              <a:ext cx="25009" cy="308459"/>
            </a:xfrm>
            <a:custGeom>
              <a:avLst/>
              <a:gdLst/>
              <a:ahLst/>
              <a:cxnLst/>
              <a:rect l="0" t="0" r="0" b="0"/>
              <a:pathLst>
                <a:path w="25009" h="308459">
                  <a:moveTo>
                    <a:pt x="19050" y="3658"/>
                  </a:moveTo>
                  <a:lnTo>
                    <a:pt x="19050" y="3658"/>
                  </a:lnTo>
                  <a:lnTo>
                    <a:pt x="22420" y="3658"/>
                  </a:lnTo>
                  <a:lnTo>
                    <a:pt x="23413" y="2952"/>
                  </a:lnTo>
                  <a:lnTo>
                    <a:pt x="24076" y="1776"/>
                  </a:lnTo>
                  <a:lnTo>
                    <a:pt x="24517" y="287"/>
                  </a:lnTo>
                  <a:lnTo>
                    <a:pt x="24812" y="0"/>
                  </a:lnTo>
                  <a:lnTo>
                    <a:pt x="25008" y="513"/>
                  </a:lnTo>
                  <a:lnTo>
                    <a:pt x="24642" y="20569"/>
                  </a:lnTo>
                  <a:lnTo>
                    <a:pt x="19925" y="68157"/>
                  </a:lnTo>
                  <a:lnTo>
                    <a:pt x="19309" y="107827"/>
                  </a:lnTo>
                  <a:lnTo>
                    <a:pt x="18396" y="154344"/>
                  </a:lnTo>
                  <a:lnTo>
                    <a:pt x="14701" y="198197"/>
                  </a:lnTo>
                  <a:lnTo>
                    <a:pt x="12587" y="242784"/>
                  </a:lnTo>
                  <a:lnTo>
                    <a:pt x="7806" y="283041"/>
                  </a:lnTo>
                  <a:lnTo>
                    <a:pt x="0" y="30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771"/>
            <p:cNvSpPr/>
            <p:nvPr>
              <p:custDataLst>
                <p:tags r:id="rId129"/>
              </p:custDataLst>
            </p:nvPr>
          </p:nvSpPr>
          <p:spPr>
            <a:xfrm>
              <a:off x="7716129" y="679450"/>
              <a:ext cx="189622" cy="120651"/>
            </a:xfrm>
            <a:custGeom>
              <a:avLst/>
              <a:gdLst/>
              <a:ahLst/>
              <a:cxnLst/>
              <a:rect l="0" t="0" r="0" b="0"/>
              <a:pathLst>
                <a:path w="189622" h="120651">
                  <a:moveTo>
                    <a:pt x="5471" y="120650"/>
                  </a:moveTo>
                  <a:lnTo>
                    <a:pt x="5471" y="120650"/>
                  </a:lnTo>
                  <a:lnTo>
                    <a:pt x="4766" y="110511"/>
                  </a:lnTo>
                  <a:lnTo>
                    <a:pt x="3" y="90796"/>
                  </a:lnTo>
                  <a:lnTo>
                    <a:pt x="0" y="74040"/>
                  </a:lnTo>
                  <a:lnTo>
                    <a:pt x="2570" y="65597"/>
                  </a:lnTo>
                  <a:lnTo>
                    <a:pt x="24836" y="49540"/>
                  </a:lnTo>
                  <a:lnTo>
                    <a:pt x="61618" y="34748"/>
                  </a:lnTo>
                  <a:lnTo>
                    <a:pt x="104494" y="21471"/>
                  </a:lnTo>
                  <a:lnTo>
                    <a:pt x="139939" y="10752"/>
                  </a:lnTo>
                  <a:lnTo>
                    <a:pt x="189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772"/>
            <p:cNvSpPr/>
            <p:nvPr>
              <p:custDataLst>
                <p:tags r:id="rId130"/>
              </p:custDataLst>
            </p:nvPr>
          </p:nvSpPr>
          <p:spPr>
            <a:xfrm>
              <a:off x="7732406" y="838200"/>
              <a:ext cx="173345" cy="35842"/>
            </a:xfrm>
            <a:custGeom>
              <a:avLst/>
              <a:gdLst/>
              <a:ahLst/>
              <a:cxnLst/>
              <a:rect l="0" t="0" r="0" b="0"/>
              <a:pathLst>
                <a:path w="173345" h="35842">
                  <a:moveTo>
                    <a:pt x="20944" y="0"/>
                  </a:moveTo>
                  <a:lnTo>
                    <a:pt x="20944" y="0"/>
                  </a:lnTo>
                  <a:lnTo>
                    <a:pt x="1171" y="19773"/>
                  </a:lnTo>
                  <a:lnTo>
                    <a:pt x="0" y="23060"/>
                  </a:lnTo>
                  <a:lnTo>
                    <a:pt x="582" y="30475"/>
                  </a:lnTo>
                  <a:lnTo>
                    <a:pt x="2430" y="33016"/>
                  </a:lnTo>
                  <a:lnTo>
                    <a:pt x="5073" y="34711"/>
                  </a:lnTo>
                  <a:lnTo>
                    <a:pt x="8246" y="35841"/>
                  </a:lnTo>
                  <a:lnTo>
                    <a:pt x="48121" y="31879"/>
                  </a:lnTo>
                  <a:lnTo>
                    <a:pt x="93732" y="22002"/>
                  </a:lnTo>
                  <a:lnTo>
                    <a:pt x="113971" y="18245"/>
                  </a:lnTo>
                  <a:lnTo>
                    <a:pt x="1733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773"/>
            <p:cNvSpPr/>
            <p:nvPr>
              <p:custDataLst>
                <p:tags r:id="rId131"/>
              </p:custDataLst>
            </p:nvPr>
          </p:nvSpPr>
          <p:spPr>
            <a:xfrm>
              <a:off x="7829550" y="972433"/>
              <a:ext cx="101601" cy="107068"/>
            </a:xfrm>
            <a:custGeom>
              <a:avLst/>
              <a:gdLst/>
              <a:ahLst/>
              <a:cxnLst/>
              <a:rect l="0" t="0" r="0" b="0"/>
              <a:pathLst>
                <a:path w="101601" h="1070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0" y="2749"/>
                  </a:lnTo>
                  <a:lnTo>
                    <a:pt x="42867" y="45363"/>
                  </a:lnTo>
                  <a:lnTo>
                    <a:pt x="101600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774"/>
            <p:cNvSpPr/>
            <p:nvPr>
              <p:custDataLst>
                <p:tags r:id="rId132"/>
              </p:custDataLst>
            </p:nvPr>
          </p:nvSpPr>
          <p:spPr>
            <a:xfrm>
              <a:off x="7848600" y="965200"/>
              <a:ext cx="127001" cy="127001"/>
            </a:xfrm>
            <a:custGeom>
              <a:avLst/>
              <a:gdLst/>
              <a:ahLst/>
              <a:cxnLst/>
              <a:rect l="0" t="0" r="0" b="0"/>
              <a:pathLst>
                <a:path w="127001" h="127001">
                  <a:moveTo>
                    <a:pt x="127000" y="0"/>
                  </a:moveTo>
                  <a:lnTo>
                    <a:pt x="127000" y="0"/>
                  </a:lnTo>
                  <a:lnTo>
                    <a:pt x="82759" y="24467"/>
                  </a:lnTo>
                  <a:lnTo>
                    <a:pt x="62888" y="39097"/>
                  </a:lnTo>
                  <a:lnTo>
                    <a:pt x="22785" y="80730"/>
                  </a:lnTo>
                  <a:lnTo>
                    <a:pt x="13653" y="92560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775"/>
            <p:cNvSpPr/>
            <p:nvPr>
              <p:custDataLst>
                <p:tags r:id="rId133"/>
              </p:custDataLst>
            </p:nvPr>
          </p:nvSpPr>
          <p:spPr>
            <a:xfrm>
              <a:off x="8154360" y="718849"/>
              <a:ext cx="62541" cy="208252"/>
            </a:xfrm>
            <a:custGeom>
              <a:avLst/>
              <a:gdLst/>
              <a:ahLst/>
              <a:cxnLst/>
              <a:rect l="0" t="0" r="0" b="0"/>
              <a:pathLst>
                <a:path w="62541" h="208252">
                  <a:moveTo>
                    <a:pt x="62540" y="24101"/>
                  </a:moveTo>
                  <a:lnTo>
                    <a:pt x="62540" y="24101"/>
                  </a:lnTo>
                  <a:lnTo>
                    <a:pt x="53701" y="9795"/>
                  </a:lnTo>
                  <a:lnTo>
                    <a:pt x="47613" y="3086"/>
                  </a:lnTo>
                  <a:lnTo>
                    <a:pt x="43439" y="650"/>
                  </a:lnTo>
                  <a:lnTo>
                    <a:pt x="41340" y="0"/>
                  </a:lnTo>
                  <a:lnTo>
                    <a:pt x="39940" y="978"/>
                  </a:lnTo>
                  <a:lnTo>
                    <a:pt x="20344" y="40179"/>
                  </a:lnTo>
                  <a:lnTo>
                    <a:pt x="10068" y="83172"/>
                  </a:lnTo>
                  <a:lnTo>
                    <a:pt x="980" y="129926"/>
                  </a:lnTo>
                  <a:lnTo>
                    <a:pt x="0" y="170890"/>
                  </a:lnTo>
                  <a:lnTo>
                    <a:pt x="2524" y="186237"/>
                  </a:lnTo>
                  <a:lnTo>
                    <a:pt x="7007" y="192164"/>
                  </a:lnTo>
                  <a:lnTo>
                    <a:pt x="21396" y="200631"/>
                  </a:lnTo>
                  <a:lnTo>
                    <a:pt x="62540" y="208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776"/>
            <p:cNvSpPr/>
            <p:nvPr>
              <p:custDataLst>
                <p:tags r:id="rId134"/>
              </p:custDataLst>
            </p:nvPr>
          </p:nvSpPr>
          <p:spPr>
            <a:xfrm>
              <a:off x="8268236" y="755650"/>
              <a:ext cx="164565" cy="152460"/>
            </a:xfrm>
            <a:custGeom>
              <a:avLst/>
              <a:gdLst/>
              <a:ahLst/>
              <a:cxnLst/>
              <a:rect l="0" t="0" r="0" b="0"/>
              <a:pathLst>
                <a:path w="164565" h="152460">
                  <a:moveTo>
                    <a:pt x="164564" y="0"/>
                  </a:moveTo>
                  <a:lnTo>
                    <a:pt x="164564" y="0"/>
                  </a:lnTo>
                  <a:lnTo>
                    <a:pt x="161193" y="0"/>
                  </a:lnTo>
                  <a:lnTo>
                    <a:pt x="148663" y="10139"/>
                  </a:lnTo>
                  <a:lnTo>
                    <a:pt x="125066" y="36596"/>
                  </a:lnTo>
                  <a:lnTo>
                    <a:pt x="118787" y="48250"/>
                  </a:lnTo>
                  <a:lnTo>
                    <a:pt x="113879" y="59544"/>
                  </a:lnTo>
                  <a:lnTo>
                    <a:pt x="80324" y="104512"/>
                  </a:lnTo>
                  <a:lnTo>
                    <a:pt x="49335" y="138542"/>
                  </a:lnTo>
                  <a:lnTo>
                    <a:pt x="34094" y="148828"/>
                  </a:lnTo>
                  <a:lnTo>
                    <a:pt x="21675" y="152459"/>
                  </a:lnTo>
                  <a:lnTo>
                    <a:pt x="16389" y="152439"/>
                  </a:lnTo>
                  <a:lnTo>
                    <a:pt x="12159" y="150309"/>
                  </a:lnTo>
                  <a:lnTo>
                    <a:pt x="5576" y="142299"/>
                  </a:lnTo>
                  <a:lnTo>
                    <a:pt x="2180" y="131683"/>
                  </a:lnTo>
                  <a:lnTo>
                    <a:pt x="0" y="104250"/>
                  </a:lnTo>
                  <a:lnTo>
                    <a:pt x="1938" y="98428"/>
                  </a:lnTo>
                  <a:lnTo>
                    <a:pt x="9735" y="90077"/>
                  </a:lnTo>
                  <a:lnTo>
                    <a:pt x="20257" y="85895"/>
                  </a:lnTo>
                  <a:lnTo>
                    <a:pt x="34105" y="84742"/>
                  </a:lnTo>
                  <a:lnTo>
                    <a:pt x="64290" y="89471"/>
                  </a:lnTo>
                  <a:lnTo>
                    <a:pt x="96726" y="107436"/>
                  </a:lnTo>
                  <a:lnTo>
                    <a:pt x="127254" y="124782"/>
                  </a:lnTo>
                  <a:lnTo>
                    <a:pt x="151864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777"/>
            <p:cNvSpPr/>
            <p:nvPr>
              <p:custDataLst>
                <p:tags r:id="rId135"/>
              </p:custDataLst>
            </p:nvPr>
          </p:nvSpPr>
          <p:spPr>
            <a:xfrm>
              <a:off x="8496300" y="725927"/>
              <a:ext cx="64165" cy="207524"/>
            </a:xfrm>
            <a:custGeom>
              <a:avLst/>
              <a:gdLst/>
              <a:ahLst/>
              <a:cxnLst/>
              <a:rect l="0" t="0" r="0" b="0"/>
              <a:pathLst>
                <a:path w="64165" h="207524">
                  <a:moveTo>
                    <a:pt x="6350" y="17023"/>
                  </a:moveTo>
                  <a:lnTo>
                    <a:pt x="6350" y="17023"/>
                  </a:lnTo>
                  <a:lnTo>
                    <a:pt x="23373" y="0"/>
                  </a:lnTo>
                  <a:lnTo>
                    <a:pt x="30143" y="4518"/>
                  </a:lnTo>
                  <a:lnTo>
                    <a:pt x="39503" y="14288"/>
                  </a:lnTo>
                  <a:lnTo>
                    <a:pt x="61289" y="55015"/>
                  </a:lnTo>
                  <a:lnTo>
                    <a:pt x="64164" y="71303"/>
                  </a:lnTo>
                  <a:lnTo>
                    <a:pt x="60260" y="112490"/>
                  </a:lnTo>
                  <a:lnTo>
                    <a:pt x="43261" y="156635"/>
                  </a:lnTo>
                  <a:lnTo>
                    <a:pt x="28497" y="180216"/>
                  </a:lnTo>
                  <a:lnTo>
                    <a:pt x="0" y="207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778"/>
            <p:cNvSpPr/>
            <p:nvPr>
              <p:custDataLst>
                <p:tags r:id="rId136"/>
              </p:custDataLst>
            </p:nvPr>
          </p:nvSpPr>
          <p:spPr>
            <a:xfrm>
              <a:off x="7825501" y="407264"/>
              <a:ext cx="175500" cy="179041"/>
            </a:xfrm>
            <a:custGeom>
              <a:avLst/>
              <a:gdLst/>
              <a:ahLst/>
              <a:cxnLst/>
              <a:rect l="0" t="0" r="0" b="0"/>
              <a:pathLst>
                <a:path w="175500" h="179041">
                  <a:moveTo>
                    <a:pt x="35799" y="75336"/>
                  </a:moveTo>
                  <a:lnTo>
                    <a:pt x="35799" y="75336"/>
                  </a:lnTo>
                  <a:lnTo>
                    <a:pt x="35797" y="68594"/>
                  </a:lnTo>
                  <a:lnTo>
                    <a:pt x="36504" y="67314"/>
                  </a:lnTo>
                  <a:lnTo>
                    <a:pt x="37680" y="67165"/>
                  </a:lnTo>
                  <a:lnTo>
                    <a:pt x="41266" y="68626"/>
                  </a:lnTo>
                  <a:lnTo>
                    <a:pt x="29249" y="115738"/>
                  </a:lnTo>
                  <a:lnTo>
                    <a:pt x="9823" y="161790"/>
                  </a:lnTo>
                  <a:lnTo>
                    <a:pt x="93" y="179040"/>
                  </a:lnTo>
                  <a:lnTo>
                    <a:pt x="0" y="178339"/>
                  </a:lnTo>
                  <a:lnTo>
                    <a:pt x="13739" y="138994"/>
                  </a:lnTo>
                  <a:lnTo>
                    <a:pt x="25928" y="95802"/>
                  </a:lnTo>
                  <a:lnTo>
                    <a:pt x="34760" y="62117"/>
                  </a:lnTo>
                  <a:lnTo>
                    <a:pt x="57246" y="18791"/>
                  </a:lnTo>
                  <a:lnTo>
                    <a:pt x="69043" y="2137"/>
                  </a:lnTo>
                  <a:lnTo>
                    <a:pt x="72073" y="431"/>
                  </a:lnTo>
                  <a:lnTo>
                    <a:pt x="74798" y="0"/>
                  </a:lnTo>
                  <a:lnTo>
                    <a:pt x="98859" y="9505"/>
                  </a:lnTo>
                  <a:lnTo>
                    <a:pt x="115331" y="23735"/>
                  </a:lnTo>
                  <a:lnTo>
                    <a:pt x="143152" y="64986"/>
                  </a:lnTo>
                  <a:lnTo>
                    <a:pt x="175499" y="119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601"/>
          <p:cNvGrpSpPr/>
          <p:nvPr/>
        </p:nvGrpSpPr>
        <p:grpSpPr>
          <a:xfrm>
            <a:off x="6891132" y="792175"/>
            <a:ext cx="391471" cy="318465"/>
            <a:chOff x="6891132" y="792175"/>
            <a:chExt cx="391471" cy="318465"/>
          </a:xfrm>
        </p:grpSpPr>
        <p:sp>
          <p:nvSpPr>
            <p:cNvPr id="139" name="SMARTInkShape-2779"/>
            <p:cNvSpPr/>
            <p:nvPr>
              <p:custDataLst>
                <p:tags r:id="rId124"/>
              </p:custDataLst>
            </p:nvPr>
          </p:nvSpPr>
          <p:spPr>
            <a:xfrm>
              <a:off x="6891132" y="809805"/>
              <a:ext cx="77027" cy="170097"/>
            </a:xfrm>
            <a:custGeom>
              <a:avLst/>
              <a:gdLst/>
              <a:ahLst/>
              <a:cxnLst/>
              <a:rect l="0" t="0" r="0" b="0"/>
              <a:pathLst>
                <a:path w="77027" h="170097">
                  <a:moveTo>
                    <a:pt x="49418" y="34745"/>
                  </a:moveTo>
                  <a:lnTo>
                    <a:pt x="49418" y="34745"/>
                  </a:lnTo>
                  <a:lnTo>
                    <a:pt x="54444" y="22811"/>
                  </a:lnTo>
                  <a:lnTo>
                    <a:pt x="55745" y="4263"/>
                  </a:lnTo>
                  <a:lnTo>
                    <a:pt x="49020" y="0"/>
                  </a:lnTo>
                  <a:lnTo>
                    <a:pt x="40068" y="17"/>
                  </a:lnTo>
                  <a:lnTo>
                    <a:pt x="16698" y="4014"/>
                  </a:lnTo>
                  <a:lnTo>
                    <a:pt x="10651" y="9563"/>
                  </a:lnTo>
                  <a:lnTo>
                    <a:pt x="3281" y="20620"/>
                  </a:lnTo>
                  <a:lnTo>
                    <a:pt x="0" y="32833"/>
                  </a:lnTo>
                  <a:lnTo>
                    <a:pt x="3960" y="58330"/>
                  </a:lnTo>
                  <a:lnTo>
                    <a:pt x="7577" y="68981"/>
                  </a:lnTo>
                  <a:lnTo>
                    <a:pt x="23694" y="86282"/>
                  </a:lnTo>
                  <a:lnTo>
                    <a:pt x="55107" y="113629"/>
                  </a:lnTo>
                  <a:lnTo>
                    <a:pt x="76013" y="146203"/>
                  </a:lnTo>
                  <a:lnTo>
                    <a:pt x="77026" y="150678"/>
                  </a:lnTo>
                  <a:lnTo>
                    <a:pt x="76271" y="159413"/>
                  </a:lnTo>
                  <a:lnTo>
                    <a:pt x="73669" y="163013"/>
                  </a:lnTo>
                  <a:lnTo>
                    <a:pt x="65136" y="168894"/>
                  </a:lnTo>
                  <a:lnTo>
                    <a:pt x="54287" y="170096"/>
                  </a:lnTo>
                  <a:lnTo>
                    <a:pt x="42409" y="167573"/>
                  </a:lnTo>
                  <a:lnTo>
                    <a:pt x="25235" y="158219"/>
                  </a:lnTo>
                  <a:lnTo>
                    <a:pt x="17974" y="150536"/>
                  </a:lnTo>
                  <a:lnTo>
                    <a:pt x="17166" y="147216"/>
                  </a:lnTo>
                  <a:lnTo>
                    <a:pt x="18039" y="144298"/>
                  </a:lnTo>
                  <a:lnTo>
                    <a:pt x="22772" y="139174"/>
                  </a:lnTo>
                  <a:lnTo>
                    <a:pt x="36718" y="129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780"/>
            <p:cNvSpPr/>
            <p:nvPr>
              <p:custDataLst>
                <p:tags r:id="rId125"/>
              </p:custDataLst>
            </p:nvPr>
          </p:nvSpPr>
          <p:spPr>
            <a:xfrm>
              <a:off x="7016844" y="830300"/>
              <a:ext cx="120557" cy="112331"/>
            </a:xfrm>
            <a:custGeom>
              <a:avLst/>
              <a:gdLst/>
              <a:ahLst/>
              <a:cxnLst/>
              <a:rect l="0" t="0" r="0" b="0"/>
              <a:pathLst>
                <a:path w="120557" h="112331">
                  <a:moveTo>
                    <a:pt x="6256" y="26950"/>
                  </a:moveTo>
                  <a:lnTo>
                    <a:pt x="6256" y="26950"/>
                  </a:lnTo>
                  <a:lnTo>
                    <a:pt x="6254" y="23579"/>
                  </a:lnTo>
                  <a:lnTo>
                    <a:pt x="8137" y="20042"/>
                  </a:lnTo>
                  <a:lnTo>
                    <a:pt x="9626" y="18112"/>
                  </a:lnTo>
                  <a:lnTo>
                    <a:pt x="9913" y="15413"/>
                  </a:lnTo>
                  <a:lnTo>
                    <a:pt x="8352" y="8652"/>
                  </a:lnTo>
                  <a:lnTo>
                    <a:pt x="3506" y="283"/>
                  </a:lnTo>
                  <a:lnTo>
                    <a:pt x="2306" y="0"/>
                  </a:lnTo>
                  <a:lnTo>
                    <a:pt x="1506" y="1222"/>
                  </a:lnTo>
                  <a:lnTo>
                    <a:pt x="0" y="25186"/>
                  </a:lnTo>
                  <a:lnTo>
                    <a:pt x="1800" y="69913"/>
                  </a:lnTo>
                  <a:lnTo>
                    <a:pt x="8698" y="94478"/>
                  </a:lnTo>
                  <a:lnTo>
                    <a:pt x="15808" y="106351"/>
                  </a:lnTo>
                  <a:lnTo>
                    <a:pt x="23671" y="111628"/>
                  </a:lnTo>
                  <a:lnTo>
                    <a:pt x="27038" y="112330"/>
                  </a:lnTo>
                  <a:lnTo>
                    <a:pt x="29989" y="112092"/>
                  </a:lnTo>
                  <a:lnTo>
                    <a:pt x="32662" y="111228"/>
                  </a:lnTo>
                  <a:lnTo>
                    <a:pt x="50748" y="95338"/>
                  </a:lnTo>
                  <a:lnTo>
                    <a:pt x="68337" y="67584"/>
                  </a:lnTo>
                  <a:lnTo>
                    <a:pt x="69516" y="66739"/>
                  </a:lnTo>
                  <a:lnTo>
                    <a:pt x="72706" y="65801"/>
                  </a:lnTo>
                  <a:lnTo>
                    <a:pt x="73839" y="66962"/>
                  </a:lnTo>
                  <a:lnTo>
                    <a:pt x="75098" y="72014"/>
                  </a:lnTo>
                  <a:lnTo>
                    <a:pt x="77551" y="74632"/>
                  </a:lnTo>
                  <a:lnTo>
                    <a:pt x="89704" y="80981"/>
                  </a:lnTo>
                  <a:lnTo>
                    <a:pt x="99812" y="83176"/>
                  </a:lnTo>
                  <a:lnTo>
                    <a:pt x="120556" y="84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781"/>
            <p:cNvSpPr/>
            <p:nvPr>
              <p:custDataLst>
                <p:tags r:id="rId126"/>
              </p:custDataLst>
            </p:nvPr>
          </p:nvSpPr>
          <p:spPr>
            <a:xfrm>
              <a:off x="7162800" y="792175"/>
              <a:ext cx="119803" cy="318465"/>
            </a:xfrm>
            <a:custGeom>
              <a:avLst/>
              <a:gdLst/>
              <a:ahLst/>
              <a:cxnLst/>
              <a:rect l="0" t="0" r="0" b="0"/>
              <a:pathLst>
                <a:path w="119803" h="318465">
                  <a:moveTo>
                    <a:pt x="0" y="71425"/>
                  </a:moveTo>
                  <a:lnTo>
                    <a:pt x="0" y="71425"/>
                  </a:lnTo>
                  <a:lnTo>
                    <a:pt x="3370" y="68054"/>
                  </a:lnTo>
                  <a:lnTo>
                    <a:pt x="6907" y="66399"/>
                  </a:lnTo>
                  <a:lnTo>
                    <a:pt x="8839" y="65958"/>
                  </a:lnTo>
                  <a:lnTo>
                    <a:pt x="10125" y="66369"/>
                  </a:lnTo>
                  <a:lnTo>
                    <a:pt x="10983" y="67349"/>
                  </a:lnTo>
                  <a:lnTo>
                    <a:pt x="11556" y="68707"/>
                  </a:lnTo>
                  <a:lnTo>
                    <a:pt x="12599" y="98976"/>
                  </a:lnTo>
                  <a:lnTo>
                    <a:pt x="8316" y="135637"/>
                  </a:lnTo>
                  <a:lnTo>
                    <a:pt x="6931" y="177077"/>
                  </a:lnTo>
                  <a:lnTo>
                    <a:pt x="6465" y="224077"/>
                  </a:lnTo>
                  <a:lnTo>
                    <a:pt x="6365" y="271261"/>
                  </a:lnTo>
                  <a:lnTo>
                    <a:pt x="7057" y="316643"/>
                  </a:lnTo>
                  <a:lnTo>
                    <a:pt x="8232" y="318159"/>
                  </a:lnTo>
                  <a:lnTo>
                    <a:pt x="9722" y="318464"/>
                  </a:lnTo>
                  <a:lnTo>
                    <a:pt x="13257" y="311278"/>
                  </a:lnTo>
                  <a:lnTo>
                    <a:pt x="22651" y="264165"/>
                  </a:lnTo>
                  <a:lnTo>
                    <a:pt x="25291" y="219236"/>
                  </a:lnTo>
                  <a:lnTo>
                    <a:pt x="29523" y="172998"/>
                  </a:lnTo>
                  <a:lnTo>
                    <a:pt x="31796" y="136642"/>
                  </a:lnTo>
                  <a:lnTo>
                    <a:pt x="36623" y="89337"/>
                  </a:lnTo>
                  <a:lnTo>
                    <a:pt x="42695" y="41880"/>
                  </a:lnTo>
                  <a:lnTo>
                    <a:pt x="47475" y="11340"/>
                  </a:lnTo>
                  <a:lnTo>
                    <a:pt x="50699" y="5968"/>
                  </a:lnTo>
                  <a:lnTo>
                    <a:pt x="54966" y="2387"/>
                  </a:lnTo>
                  <a:lnTo>
                    <a:pt x="59928" y="0"/>
                  </a:lnTo>
                  <a:lnTo>
                    <a:pt x="65352" y="525"/>
                  </a:lnTo>
                  <a:lnTo>
                    <a:pt x="77022" y="6753"/>
                  </a:lnTo>
                  <a:lnTo>
                    <a:pt x="95494" y="25530"/>
                  </a:lnTo>
                  <a:lnTo>
                    <a:pt x="114217" y="60112"/>
                  </a:lnTo>
                  <a:lnTo>
                    <a:pt x="118744" y="79205"/>
                  </a:lnTo>
                  <a:lnTo>
                    <a:pt x="119802" y="94168"/>
                  </a:lnTo>
                  <a:lnTo>
                    <a:pt x="113657" y="118459"/>
                  </a:lnTo>
                  <a:lnTo>
                    <a:pt x="104842" y="131370"/>
                  </a:lnTo>
                  <a:lnTo>
                    <a:pt x="99527" y="136788"/>
                  </a:lnTo>
                  <a:lnTo>
                    <a:pt x="93868" y="139695"/>
                  </a:lnTo>
                  <a:lnTo>
                    <a:pt x="81935" y="141043"/>
                  </a:lnTo>
                  <a:lnTo>
                    <a:pt x="38100" y="115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602"/>
          <p:cNvGrpSpPr/>
          <p:nvPr/>
        </p:nvGrpSpPr>
        <p:grpSpPr>
          <a:xfrm>
            <a:off x="5889143" y="685800"/>
            <a:ext cx="48108" cy="152401"/>
            <a:chOff x="5889143" y="685800"/>
            <a:chExt cx="48108" cy="152401"/>
          </a:xfrm>
        </p:grpSpPr>
        <p:sp>
          <p:nvSpPr>
            <p:cNvPr id="143" name="SMARTInkShape-2782"/>
            <p:cNvSpPr/>
            <p:nvPr>
              <p:custDataLst>
                <p:tags r:id="rId122"/>
              </p:custDataLst>
            </p:nvPr>
          </p:nvSpPr>
          <p:spPr>
            <a:xfrm>
              <a:off x="5889143" y="685800"/>
              <a:ext cx="3658" cy="31751"/>
            </a:xfrm>
            <a:custGeom>
              <a:avLst/>
              <a:gdLst/>
              <a:ahLst/>
              <a:cxnLst/>
              <a:rect l="0" t="0" r="0" b="0"/>
              <a:pathLst>
                <a:path w="3658" h="31751">
                  <a:moveTo>
                    <a:pt x="3657" y="0"/>
                  </a:moveTo>
                  <a:lnTo>
                    <a:pt x="3657" y="0"/>
                  </a:lnTo>
                  <a:lnTo>
                    <a:pt x="2952" y="10139"/>
                  </a:lnTo>
                  <a:lnTo>
                    <a:pt x="0" y="20957"/>
                  </a:lnTo>
                  <a:lnTo>
                    <a:pt x="3657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783"/>
            <p:cNvSpPr/>
            <p:nvPr>
              <p:custDataLst>
                <p:tags r:id="rId123"/>
              </p:custDataLst>
            </p:nvPr>
          </p:nvSpPr>
          <p:spPr>
            <a:xfrm>
              <a:off x="5928411" y="819150"/>
              <a:ext cx="8840" cy="19051"/>
            </a:xfrm>
            <a:custGeom>
              <a:avLst/>
              <a:gdLst/>
              <a:ahLst/>
              <a:cxnLst/>
              <a:rect l="0" t="0" r="0" b="0"/>
              <a:pathLst>
                <a:path w="8840" h="19051">
                  <a:moveTo>
                    <a:pt x="8839" y="0"/>
                  </a:moveTo>
                  <a:lnTo>
                    <a:pt x="8839" y="0"/>
                  </a:lnTo>
                  <a:lnTo>
                    <a:pt x="3770" y="13092"/>
                  </a:lnTo>
                  <a:lnTo>
                    <a:pt x="0" y="16402"/>
                  </a:lnTo>
                  <a:lnTo>
                    <a:pt x="124" y="17285"/>
                  </a:lnTo>
                  <a:lnTo>
                    <a:pt x="883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603"/>
          <p:cNvGrpSpPr/>
          <p:nvPr/>
        </p:nvGrpSpPr>
        <p:grpSpPr>
          <a:xfrm>
            <a:off x="711200" y="445965"/>
            <a:ext cx="4909690" cy="684301"/>
            <a:chOff x="711200" y="445965"/>
            <a:chExt cx="4909690" cy="684301"/>
          </a:xfrm>
        </p:grpSpPr>
        <p:sp>
          <p:nvSpPr>
            <p:cNvPr id="146" name="SMARTInkShape-2784"/>
            <p:cNvSpPr/>
            <p:nvPr>
              <p:custDataLst>
                <p:tags r:id="rId114"/>
              </p:custDataLst>
            </p:nvPr>
          </p:nvSpPr>
          <p:spPr>
            <a:xfrm>
              <a:off x="5131944" y="622300"/>
              <a:ext cx="151257" cy="138874"/>
            </a:xfrm>
            <a:custGeom>
              <a:avLst/>
              <a:gdLst/>
              <a:ahLst/>
              <a:cxnLst/>
              <a:rect l="0" t="0" r="0" b="0"/>
              <a:pathLst>
                <a:path w="151257" h="138874">
                  <a:moveTo>
                    <a:pt x="11556" y="63500"/>
                  </a:moveTo>
                  <a:lnTo>
                    <a:pt x="11556" y="63500"/>
                  </a:lnTo>
                  <a:lnTo>
                    <a:pt x="6487" y="57725"/>
                  </a:lnTo>
                  <a:lnTo>
                    <a:pt x="1430" y="48305"/>
                  </a:lnTo>
                  <a:lnTo>
                    <a:pt x="0" y="43106"/>
                  </a:lnTo>
                  <a:lnTo>
                    <a:pt x="1030" y="41437"/>
                  </a:lnTo>
                  <a:lnTo>
                    <a:pt x="3127" y="40325"/>
                  </a:lnTo>
                  <a:lnTo>
                    <a:pt x="5937" y="39583"/>
                  </a:lnTo>
                  <a:lnTo>
                    <a:pt x="23374" y="41910"/>
                  </a:lnTo>
                  <a:lnTo>
                    <a:pt x="43045" y="50440"/>
                  </a:lnTo>
                  <a:lnTo>
                    <a:pt x="67243" y="70328"/>
                  </a:lnTo>
                  <a:lnTo>
                    <a:pt x="74641" y="79705"/>
                  </a:lnTo>
                  <a:lnTo>
                    <a:pt x="91747" y="124268"/>
                  </a:lnTo>
                  <a:lnTo>
                    <a:pt x="90416" y="128706"/>
                  </a:lnTo>
                  <a:lnTo>
                    <a:pt x="83294" y="137401"/>
                  </a:lnTo>
                  <a:lnTo>
                    <a:pt x="79138" y="138873"/>
                  </a:lnTo>
                  <a:lnTo>
                    <a:pt x="74954" y="138443"/>
                  </a:lnTo>
                  <a:lnTo>
                    <a:pt x="70755" y="136745"/>
                  </a:lnTo>
                  <a:lnTo>
                    <a:pt x="64207" y="129215"/>
                  </a:lnTo>
                  <a:lnTo>
                    <a:pt x="61474" y="124243"/>
                  </a:lnTo>
                  <a:lnTo>
                    <a:pt x="60997" y="93649"/>
                  </a:lnTo>
                  <a:lnTo>
                    <a:pt x="68696" y="60047"/>
                  </a:lnTo>
                  <a:lnTo>
                    <a:pt x="83284" y="31119"/>
                  </a:lnTo>
                  <a:lnTo>
                    <a:pt x="97641" y="14786"/>
                  </a:lnTo>
                  <a:lnTo>
                    <a:pt x="120946" y="5479"/>
                  </a:lnTo>
                  <a:lnTo>
                    <a:pt x="1512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785"/>
            <p:cNvSpPr/>
            <p:nvPr>
              <p:custDataLst>
                <p:tags r:id="rId115"/>
              </p:custDataLst>
            </p:nvPr>
          </p:nvSpPr>
          <p:spPr>
            <a:xfrm>
              <a:off x="5442854" y="653782"/>
              <a:ext cx="178036" cy="108219"/>
            </a:xfrm>
            <a:custGeom>
              <a:avLst/>
              <a:gdLst/>
              <a:ahLst/>
              <a:cxnLst/>
              <a:rect l="0" t="0" r="0" b="0"/>
              <a:pathLst>
                <a:path w="178036" h="108219">
                  <a:moveTo>
                    <a:pt x="5446" y="25668"/>
                  </a:moveTo>
                  <a:lnTo>
                    <a:pt x="5446" y="25668"/>
                  </a:lnTo>
                  <a:lnTo>
                    <a:pt x="8817" y="25668"/>
                  </a:lnTo>
                  <a:lnTo>
                    <a:pt x="9810" y="24257"/>
                  </a:lnTo>
                  <a:lnTo>
                    <a:pt x="11534" y="14733"/>
                  </a:lnTo>
                  <a:lnTo>
                    <a:pt x="8347" y="20233"/>
                  </a:lnTo>
                  <a:lnTo>
                    <a:pt x="6306" y="30800"/>
                  </a:lnTo>
                  <a:lnTo>
                    <a:pt x="2150" y="75153"/>
                  </a:lnTo>
                  <a:lnTo>
                    <a:pt x="0" y="88386"/>
                  </a:lnTo>
                  <a:lnTo>
                    <a:pt x="404" y="90764"/>
                  </a:lnTo>
                  <a:lnTo>
                    <a:pt x="1379" y="92348"/>
                  </a:lnTo>
                  <a:lnTo>
                    <a:pt x="2735" y="93405"/>
                  </a:lnTo>
                  <a:lnTo>
                    <a:pt x="5050" y="92698"/>
                  </a:lnTo>
                  <a:lnTo>
                    <a:pt x="11384" y="88150"/>
                  </a:lnTo>
                  <a:lnTo>
                    <a:pt x="22884" y="74285"/>
                  </a:lnTo>
                  <a:lnTo>
                    <a:pt x="43612" y="31234"/>
                  </a:lnTo>
                  <a:lnTo>
                    <a:pt x="59651" y="7351"/>
                  </a:lnTo>
                  <a:lnTo>
                    <a:pt x="62044" y="6401"/>
                  </a:lnTo>
                  <a:lnTo>
                    <a:pt x="64346" y="6473"/>
                  </a:lnTo>
                  <a:lnTo>
                    <a:pt x="65878" y="7933"/>
                  </a:lnTo>
                  <a:lnTo>
                    <a:pt x="67583" y="13317"/>
                  </a:lnTo>
                  <a:lnTo>
                    <a:pt x="74377" y="57200"/>
                  </a:lnTo>
                  <a:lnTo>
                    <a:pt x="76770" y="62730"/>
                  </a:lnTo>
                  <a:lnTo>
                    <a:pt x="78395" y="65193"/>
                  </a:lnTo>
                  <a:lnTo>
                    <a:pt x="79479" y="66129"/>
                  </a:lnTo>
                  <a:lnTo>
                    <a:pt x="80201" y="66048"/>
                  </a:lnTo>
                  <a:lnTo>
                    <a:pt x="102609" y="42854"/>
                  </a:lnTo>
                  <a:lnTo>
                    <a:pt x="147494" y="7642"/>
                  </a:lnTo>
                  <a:lnTo>
                    <a:pt x="161006" y="723"/>
                  </a:lnTo>
                  <a:lnTo>
                    <a:pt x="169364" y="0"/>
                  </a:lnTo>
                  <a:lnTo>
                    <a:pt x="172580" y="2912"/>
                  </a:lnTo>
                  <a:lnTo>
                    <a:pt x="178035" y="13673"/>
                  </a:lnTo>
                  <a:lnTo>
                    <a:pt x="177853" y="52305"/>
                  </a:lnTo>
                  <a:lnTo>
                    <a:pt x="170546" y="108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786"/>
            <p:cNvSpPr/>
            <p:nvPr>
              <p:custDataLst>
                <p:tags r:id="rId116"/>
              </p:custDataLst>
            </p:nvPr>
          </p:nvSpPr>
          <p:spPr>
            <a:xfrm>
              <a:off x="5314173" y="627710"/>
              <a:ext cx="83328" cy="127941"/>
            </a:xfrm>
            <a:custGeom>
              <a:avLst/>
              <a:gdLst/>
              <a:ahLst/>
              <a:cxnLst/>
              <a:rect l="0" t="0" r="0" b="0"/>
              <a:pathLst>
                <a:path w="83328" h="127941">
                  <a:moveTo>
                    <a:pt x="777" y="64440"/>
                  </a:moveTo>
                  <a:lnTo>
                    <a:pt x="777" y="64440"/>
                  </a:lnTo>
                  <a:lnTo>
                    <a:pt x="777" y="67811"/>
                  </a:lnTo>
                  <a:lnTo>
                    <a:pt x="1483" y="68804"/>
                  </a:lnTo>
                  <a:lnTo>
                    <a:pt x="2658" y="69466"/>
                  </a:lnTo>
                  <a:lnTo>
                    <a:pt x="4148" y="69907"/>
                  </a:lnTo>
                  <a:lnTo>
                    <a:pt x="12986" y="67157"/>
                  </a:lnTo>
                  <a:lnTo>
                    <a:pt x="32274" y="54838"/>
                  </a:lnTo>
                  <a:lnTo>
                    <a:pt x="42486" y="41526"/>
                  </a:lnTo>
                  <a:lnTo>
                    <a:pt x="54459" y="16221"/>
                  </a:lnTo>
                  <a:lnTo>
                    <a:pt x="55615" y="11128"/>
                  </a:lnTo>
                  <a:lnTo>
                    <a:pt x="54974" y="7026"/>
                  </a:lnTo>
                  <a:lnTo>
                    <a:pt x="53135" y="3586"/>
                  </a:lnTo>
                  <a:lnTo>
                    <a:pt x="50500" y="588"/>
                  </a:lnTo>
                  <a:lnTo>
                    <a:pt x="46625" y="0"/>
                  </a:lnTo>
                  <a:lnTo>
                    <a:pt x="36676" y="3109"/>
                  </a:lnTo>
                  <a:lnTo>
                    <a:pt x="15804" y="22906"/>
                  </a:lnTo>
                  <a:lnTo>
                    <a:pt x="1858" y="47744"/>
                  </a:lnTo>
                  <a:lnTo>
                    <a:pt x="0" y="83090"/>
                  </a:lnTo>
                  <a:lnTo>
                    <a:pt x="4194" y="101186"/>
                  </a:lnTo>
                  <a:lnTo>
                    <a:pt x="7289" y="107987"/>
                  </a:lnTo>
                  <a:lnTo>
                    <a:pt x="20134" y="119307"/>
                  </a:lnTo>
                  <a:lnTo>
                    <a:pt x="28499" y="124302"/>
                  </a:lnTo>
                  <a:lnTo>
                    <a:pt x="83327" y="127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787"/>
            <p:cNvSpPr/>
            <p:nvPr>
              <p:custDataLst>
                <p:tags r:id="rId117"/>
              </p:custDataLst>
            </p:nvPr>
          </p:nvSpPr>
          <p:spPr>
            <a:xfrm>
              <a:off x="4533900" y="506656"/>
              <a:ext cx="25168" cy="318845"/>
            </a:xfrm>
            <a:custGeom>
              <a:avLst/>
              <a:gdLst/>
              <a:ahLst/>
              <a:cxnLst/>
              <a:rect l="0" t="0" r="0" b="0"/>
              <a:pathLst>
                <a:path w="25168" h="318845">
                  <a:moveTo>
                    <a:pt x="12700" y="20394"/>
                  </a:moveTo>
                  <a:lnTo>
                    <a:pt x="12700" y="20394"/>
                  </a:lnTo>
                  <a:lnTo>
                    <a:pt x="12700" y="0"/>
                  </a:lnTo>
                  <a:lnTo>
                    <a:pt x="16463" y="6626"/>
                  </a:lnTo>
                  <a:lnTo>
                    <a:pt x="21428" y="22036"/>
                  </a:lnTo>
                  <a:lnTo>
                    <a:pt x="24223" y="56629"/>
                  </a:lnTo>
                  <a:lnTo>
                    <a:pt x="24877" y="88709"/>
                  </a:lnTo>
                  <a:lnTo>
                    <a:pt x="25167" y="124134"/>
                  </a:lnTo>
                  <a:lnTo>
                    <a:pt x="24591" y="158223"/>
                  </a:lnTo>
                  <a:lnTo>
                    <a:pt x="20300" y="199364"/>
                  </a:lnTo>
                  <a:lnTo>
                    <a:pt x="14560" y="244951"/>
                  </a:lnTo>
                  <a:lnTo>
                    <a:pt x="0" y="318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788"/>
            <p:cNvSpPr/>
            <p:nvPr>
              <p:custDataLst>
                <p:tags r:id="rId118"/>
              </p:custDataLst>
            </p:nvPr>
          </p:nvSpPr>
          <p:spPr>
            <a:xfrm>
              <a:off x="711200" y="952500"/>
              <a:ext cx="4883151" cy="177766"/>
            </a:xfrm>
            <a:custGeom>
              <a:avLst/>
              <a:gdLst/>
              <a:ahLst/>
              <a:cxnLst/>
              <a:rect l="0" t="0" r="0" b="0"/>
              <a:pathLst>
                <a:path w="4883151" h="177766">
                  <a:moveTo>
                    <a:pt x="0" y="165100"/>
                  </a:moveTo>
                  <a:lnTo>
                    <a:pt x="0" y="165100"/>
                  </a:lnTo>
                  <a:lnTo>
                    <a:pt x="45208" y="170126"/>
                  </a:lnTo>
                  <a:lnTo>
                    <a:pt x="85362" y="171058"/>
                  </a:lnTo>
                  <a:lnTo>
                    <a:pt x="130890" y="173215"/>
                  </a:lnTo>
                  <a:lnTo>
                    <a:pt x="169651" y="175762"/>
                  </a:lnTo>
                  <a:lnTo>
                    <a:pt x="205693" y="176894"/>
                  </a:lnTo>
                  <a:lnTo>
                    <a:pt x="240527" y="177397"/>
                  </a:lnTo>
                  <a:lnTo>
                    <a:pt x="275528" y="177621"/>
                  </a:lnTo>
                  <a:lnTo>
                    <a:pt x="312251" y="177720"/>
                  </a:lnTo>
                  <a:lnTo>
                    <a:pt x="351621" y="177765"/>
                  </a:lnTo>
                  <a:lnTo>
                    <a:pt x="393343" y="177079"/>
                  </a:lnTo>
                  <a:lnTo>
                    <a:pt x="437756" y="174422"/>
                  </a:lnTo>
                  <a:lnTo>
                    <a:pt x="485247" y="170889"/>
                  </a:lnTo>
                  <a:lnTo>
                    <a:pt x="509765" y="168960"/>
                  </a:lnTo>
                  <a:lnTo>
                    <a:pt x="535282" y="166967"/>
                  </a:lnTo>
                  <a:lnTo>
                    <a:pt x="561466" y="164934"/>
                  </a:lnTo>
                  <a:lnTo>
                    <a:pt x="588094" y="162873"/>
                  </a:lnTo>
                  <a:lnTo>
                    <a:pt x="615724" y="160793"/>
                  </a:lnTo>
                  <a:lnTo>
                    <a:pt x="644021" y="158701"/>
                  </a:lnTo>
                  <a:lnTo>
                    <a:pt x="672764" y="156601"/>
                  </a:lnTo>
                  <a:lnTo>
                    <a:pt x="701804" y="154495"/>
                  </a:lnTo>
                  <a:lnTo>
                    <a:pt x="731041" y="152385"/>
                  </a:lnTo>
                  <a:lnTo>
                    <a:pt x="760411" y="150274"/>
                  </a:lnTo>
                  <a:lnTo>
                    <a:pt x="792691" y="148160"/>
                  </a:lnTo>
                  <a:lnTo>
                    <a:pt x="826910" y="146046"/>
                  </a:lnTo>
                  <a:lnTo>
                    <a:pt x="862424" y="143930"/>
                  </a:lnTo>
                  <a:lnTo>
                    <a:pt x="897388" y="141815"/>
                  </a:lnTo>
                  <a:lnTo>
                    <a:pt x="931986" y="139699"/>
                  </a:lnTo>
                  <a:lnTo>
                    <a:pt x="966341" y="137583"/>
                  </a:lnTo>
                  <a:lnTo>
                    <a:pt x="1001238" y="135466"/>
                  </a:lnTo>
                  <a:lnTo>
                    <a:pt x="1036498" y="133350"/>
                  </a:lnTo>
                  <a:lnTo>
                    <a:pt x="1071999" y="131233"/>
                  </a:lnTo>
                  <a:lnTo>
                    <a:pt x="1108366" y="129117"/>
                  </a:lnTo>
                  <a:lnTo>
                    <a:pt x="1145311" y="127000"/>
                  </a:lnTo>
                  <a:lnTo>
                    <a:pt x="1182640" y="124883"/>
                  </a:lnTo>
                  <a:lnTo>
                    <a:pt x="1221638" y="122767"/>
                  </a:lnTo>
                  <a:lnTo>
                    <a:pt x="1261748" y="120650"/>
                  </a:lnTo>
                  <a:lnTo>
                    <a:pt x="1302598" y="118533"/>
                  </a:lnTo>
                  <a:lnTo>
                    <a:pt x="1343238" y="116417"/>
                  </a:lnTo>
                  <a:lnTo>
                    <a:pt x="1383736" y="114300"/>
                  </a:lnTo>
                  <a:lnTo>
                    <a:pt x="1424141" y="112183"/>
                  </a:lnTo>
                  <a:lnTo>
                    <a:pt x="1464483" y="110067"/>
                  </a:lnTo>
                  <a:lnTo>
                    <a:pt x="1504783" y="107950"/>
                  </a:lnTo>
                  <a:lnTo>
                    <a:pt x="1545055" y="105833"/>
                  </a:lnTo>
                  <a:lnTo>
                    <a:pt x="1586014" y="103717"/>
                  </a:lnTo>
                  <a:lnTo>
                    <a:pt x="1627432" y="101600"/>
                  </a:lnTo>
                  <a:lnTo>
                    <a:pt x="1669155" y="99483"/>
                  </a:lnTo>
                  <a:lnTo>
                    <a:pt x="1710375" y="97367"/>
                  </a:lnTo>
                  <a:lnTo>
                    <a:pt x="1751261" y="95250"/>
                  </a:lnTo>
                  <a:lnTo>
                    <a:pt x="1791924" y="93133"/>
                  </a:lnTo>
                  <a:lnTo>
                    <a:pt x="1833144" y="91722"/>
                  </a:lnTo>
                  <a:lnTo>
                    <a:pt x="1874735" y="90781"/>
                  </a:lnTo>
                  <a:lnTo>
                    <a:pt x="1916573" y="90154"/>
                  </a:lnTo>
                  <a:lnTo>
                    <a:pt x="1957871" y="89031"/>
                  </a:lnTo>
                  <a:lnTo>
                    <a:pt x="1998808" y="87576"/>
                  </a:lnTo>
                  <a:lnTo>
                    <a:pt x="2039506" y="85901"/>
                  </a:lnTo>
                  <a:lnTo>
                    <a:pt x="2080748" y="84078"/>
                  </a:lnTo>
                  <a:lnTo>
                    <a:pt x="2122354" y="82158"/>
                  </a:lnTo>
                  <a:lnTo>
                    <a:pt x="2164203" y="80172"/>
                  </a:lnTo>
                  <a:lnTo>
                    <a:pt x="2206213" y="78848"/>
                  </a:lnTo>
                  <a:lnTo>
                    <a:pt x="2248331" y="77965"/>
                  </a:lnTo>
                  <a:lnTo>
                    <a:pt x="2290520" y="77377"/>
                  </a:lnTo>
                  <a:lnTo>
                    <a:pt x="2333464" y="76985"/>
                  </a:lnTo>
                  <a:lnTo>
                    <a:pt x="2376909" y="76723"/>
                  </a:lnTo>
                  <a:lnTo>
                    <a:pt x="2420689" y="76549"/>
                  </a:lnTo>
                  <a:lnTo>
                    <a:pt x="2463987" y="75727"/>
                  </a:lnTo>
                  <a:lnTo>
                    <a:pt x="2506964" y="74473"/>
                  </a:lnTo>
                  <a:lnTo>
                    <a:pt x="2549726" y="72932"/>
                  </a:lnTo>
                  <a:lnTo>
                    <a:pt x="2592345" y="71905"/>
                  </a:lnTo>
                  <a:lnTo>
                    <a:pt x="2634869" y="71220"/>
                  </a:lnTo>
                  <a:lnTo>
                    <a:pt x="2677329" y="70763"/>
                  </a:lnTo>
                  <a:lnTo>
                    <a:pt x="2719042" y="70459"/>
                  </a:lnTo>
                  <a:lnTo>
                    <a:pt x="2760256" y="70256"/>
                  </a:lnTo>
                  <a:lnTo>
                    <a:pt x="2801137" y="70121"/>
                  </a:lnTo>
                  <a:lnTo>
                    <a:pt x="2843914" y="70030"/>
                  </a:lnTo>
                  <a:lnTo>
                    <a:pt x="2887954" y="69970"/>
                  </a:lnTo>
                  <a:lnTo>
                    <a:pt x="2932836" y="69930"/>
                  </a:lnTo>
                  <a:lnTo>
                    <a:pt x="2976868" y="69198"/>
                  </a:lnTo>
                  <a:lnTo>
                    <a:pt x="3020334" y="68004"/>
                  </a:lnTo>
                  <a:lnTo>
                    <a:pt x="3063423" y="66503"/>
                  </a:lnTo>
                  <a:lnTo>
                    <a:pt x="3106260" y="65502"/>
                  </a:lnTo>
                  <a:lnTo>
                    <a:pt x="3148928" y="64835"/>
                  </a:lnTo>
                  <a:lnTo>
                    <a:pt x="3191486" y="64390"/>
                  </a:lnTo>
                  <a:lnTo>
                    <a:pt x="3233262" y="64093"/>
                  </a:lnTo>
                  <a:lnTo>
                    <a:pt x="3274520" y="63895"/>
                  </a:lnTo>
                  <a:lnTo>
                    <a:pt x="3315430" y="63764"/>
                  </a:lnTo>
                  <a:lnTo>
                    <a:pt x="3356814" y="63676"/>
                  </a:lnTo>
                  <a:lnTo>
                    <a:pt x="3398515" y="63617"/>
                  </a:lnTo>
                  <a:lnTo>
                    <a:pt x="3440427" y="63578"/>
                  </a:lnTo>
                  <a:lnTo>
                    <a:pt x="3481067" y="63552"/>
                  </a:lnTo>
                  <a:lnTo>
                    <a:pt x="3520861" y="63535"/>
                  </a:lnTo>
                  <a:lnTo>
                    <a:pt x="3560091" y="63523"/>
                  </a:lnTo>
                  <a:lnTo>
                    <a:pt x="3598944" y="63515"/>
                  </a:lnTo>
                  <a:lnTo>
                    <a:pt x="3637547" y="63510"/>
                  </a:lnTo>
                  <a:lnTo>
                    <a:pt x="3675981" y="63507"/>
                  </a:lnTo>
                  <a:lnTo>
                    <a:pt x="3713598" y="62799"/>
                  </a:lnTo>
                  <a:lnTo>
                    <a:pt x="3750671" y="61622"/>
                  </a:lnTo>
                  <a:lnTo>
                    <a:pt x="3787380" y="60131"/>
                  </a:lnTo>
                  <a:lnTo>
                    <a:pt x="3822437" y="59137"/>
                  </a:lnTo>
                  <a:lnTo>
                    <a:pt x="3856391" y="58475"/>
                  </a:lnTo>
                  <a:lnTo>
                    <a:pt x="3889611" y="58033"/>
                  </a:lnTo>
                  <a:lnTo>
                    <a:pt x="3922340" y="57033"/>
                  </a:lnTo>
                  <a:lnTo>
                    <a:pt x="3954743" y="55661"/>
                  </a:lnTo>
                  <a:lnTo>
                    <a:pt x="3986929" y="54041"/>
                  </a:lnTo>
                  <a:lnTo>
                    <a:pt x="4018969" y="52255"/>
                  </a:lnTo>
                  <a:lnTo>
                    <a:pt x="4050913" y="50359"/>
                  </a:lnTo>
                  <a:lnTo>
                    <a:pt x="4082791" y="48389"/>
                  </a:lnTo>
                  <a:lnTo>
                    <a:pt x="4113923" y="47076"/>
                  </a:lnTo>
                  <a:lnTo>
                    <a:pt x="4144554" y="46201"/>
                  </a:lnTo>
                  <a:lnTo>
                    <a:pt x="4174852" y="45617"/>
                  </a:lnTo>
                  <a:lnTo>
                    <a:pt x="4202812" y="44523"/>
                  </a:lnTo>
                  <a:lnTo>
                    <a:pt x="4229214" y="43087"/>
                  </a:lnTo>
                  <a:lnTo>
                    <a:pt x="4254576" y="41425"/>
                  </a:lnTo>
                  <a:lnTo>
                    <a:pt x="4280656" y="40317"/>
                  </a:lnTo>
                  <a:lnTo>
                    <a:pt x="4307215" y="39578"/>
                  </a:lnTo>
                  <a:lnTo>
                    <a:pt x="4334093" y="39085"/>
                  </a:lnTo>
                  <a:lnTo>
                    <a:pt x="4360479" y="38051"/>
                  </a:lnTo>
                  <a:lnTo>
                    <a:pt x="4386537" y="36656"/>
                  </a:lnTo>
                  <a:lnTo>
                    <a:pt x="4412374" y="35021"/>
                  </a:lnTo>
                  <a:lnTo>
                    <a:pt x="4437360" y="33931"/>
                  </a:lnTo>
                  <a:lnTo>
                    <a:pt x="4461779" y="33204"/>
                  </a:lnTo>
                  <a:lnTo>
                    <a:pt x="4508902" y="32396"/>
                  </a:lnTo>
                  <a:lnTo>
                    <a:pt x="4553364" y="32037"/>
                  </a:lnTo>
                  <a:lnTo>
                    <a:pt x="4594761" y="29996"/>
                  </a:lnTo>
                  <a:lnTo>
                    <a:pt x="4633622" y="27443"/>
                  </a:lnTo>
                  <a:lnTo>
                    <a:pt x="4669708" y="26308"/>
                  </a:lnTo>
                  <a:lnTo>
                    <a:pt x="4702680" y="25803"/>
                  </a:lnTo>
                  <a:lnTo>
                    <a:pt x="4735913" y="24874"/>
                  </a:lnTo>
                  <a:lnTo>
                    <a:pt x="4774202" y="22109"/>
                  </a:lnTo>
                  <a:lnTo>
                    <a:pt x="4809093" y="16646"/>
                  </a:lnTo>
                  <a:lnTo>
                    <a:pt x="4883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789"/>
            <p:cNvSpPr/>
            <p:nvPr>
              <p:custDataLst>
                <p:tags r:id="rId119"/>
              </p:custDataLst>
            </p:nvPr>
          </p:nvSpPr>
          <p:spPr>
            <a:xfrm>
              <a:off x="4840312" y="649291"/>
              <a:ext cx="87289" cy="121642"/>
            </a:xfrm>
            <a:custGeom>
              <a:avLst/>
              <a:gdLst/>
              <a:ahLst/>
              <a:cxnLst/>
              <a:rect l="0" t="0" r="0" b="0"/>
              <a:pathLst>
                <a:path w="87289" h="121642">
                  <a:moveTo>
                    <a:pt x="4738" y="49209"/>
                  </a:moveTo>
                  <a:lnTo>
                    <a:pt x="4738" y="49209"/>
                  </a:lnTo>
                  <a:lnTo>
                    <a:pt x="4738" y="43742"/>
                  </a:lnTo>
                  <a:lnTo>
                    <a:pt x="8109" y="39750"/>
                  </a:lnTo>
                  <a:lnTo>
                    <a:pt x="40864" y="12828"/>
                  </a:lnTo>
                  <a:lnTo>
                    <a:pt x="45489" y="6464"/>
                  </a:lnTo>
                  <a:lnTo>
                    <a:pt x="46721" y="3779"/>
                  </a:lnTo>
                  <a:lnTo>
                    <a:pt x="46839" y="1989"/>
                  </a:lnTo>
                  <a:lnTo>
                    <a:pt x="46211" y="796"/>
                  </a:lnTo>
                  <a:lnTo>
                    <a:pt x="45086" y="0"/>
                  </a:lnTo>
                  <a:lnTo>
                    <a:pt x="42926" y="881"/>
                  </a:lnTo>
                  <a:lnTo>
                    <a:pt x="25358" y="16225"/>
                  </a:lnTo>
                  <a:lnTo>
                    <a:pt x="13043" y="38417"/>
                  </a:lnTo>
                  <a:lnTo>
                    <a:pt x="2015" y="79768"/>
                  </a:lnTo>
                  <a:lnTo>
                    <a:pt x="0" y="93600"/>
                  </a:lnTo>
                  <a:lnTo>
                    <a:pt x="4749" y="106333"/>
                  </a:lnTo>
                  <a:lnTo>
                    <a:pt x="8978" y="112692"/>
                  </a:lnTo>
                  <a:lnTo>
                    <a:pt x="13915" y="116931"/>
                  </a:lnTo>
                  <a:lnTo>
                    <a:pt x="25045" y="121641"/>
                  </a:lnTo>
                  <a:lnTo>
                    <a:pt x="87288" y="112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790"/>
            <p:cNvSpPr/>
            <p:nvPr>
              <p:custDataLst>
                <p:tags r:id="rId120"/>
              </p:custDataLst>
            </p:nvPr>
          </p:nvSpPr>
          <p:spPr>
            <a:xfrm>
              <a:off x="4983546" y="660400"/>
              <a:ext cx="89614" cy="120325"/>
            </a:xfrm>
            <a:custGeom>
              <a:avLst/>
              <a:gdLst/>
              <a:ahLst/>
              <a:cxnLst/>
              <a:rect l="0" t="0" r="0" b="0"/>
              <a:pathLst>
                <a:path w="89614" h="120325">
                  <a:moveTo>
                    <a:pt x="58354" y="38100"/>
                  </a:moveTo>
                  <a:lnTo>
                    <a:pt x="58354" y="38100"/>
                  </a:lnTo>
                  <a:lnTo>
                    <a:pt x="61725" y="34729"/>
                  </a:lnTo>
                  <a:lnTo>
                    <a:pt x="63380" y="29311"/>
                  </a:lnTo>
                  <a:lnTo>
                    <a:pt x="63821" y="25891"/>
                  </a:lnTo>
                  <a:lnTo>
                    <a:pt x="62705" y="22905"/>
                  </a:lnTo>
                  <a:lnTo>
                    <a:pt x="57700" y="17706"/>
                  </a:lnTo>
                  <a:lnTo>
                    <a:pt x="54391" y="16743"/>
                  </a:lnTo>
                  <a:lnTo>
                    <a:pt x="46950" y="17554"/>
                  </a:lnTo>
                  <a:lnTo>
                    <a:pt x="28085" y="25349"/>
                  </a:lnTo>
                  <a:lnTo>
                    <a:pt x="16445" y="36431"/>
                  </a:lnTo>
                  <a:lnTo>
                    <a:pt x="7272" y="51469"/>
                  </a:lnTo>
                  <a:lnTo>
                    <a:pt x="843" y="69912"/>
                  </a:lnTo>
                  <a:lnTo>
                    <a:pt x="0" y="96758"/>
                  </a:lnTo>
                  <a:lnTo>
                    <a:pt x="4431" y="110266"/>
                  </a:lnTo>
                  <a:lnTo>
                    <a:pt x="7589" y="115844"/>
                  </a:lnTo>
                  <a:lnTo>
                    <a:pt x="13927" y="118857"/>
                  </a:lnTo>
                  <a:lnTo>
                    <a:pt x="32259" y="120324"/>
                  </a:lnTo>
                  <a:lnTo>
                    <a:pt x="48874" y="116742"/>
                  </a:lnTo>
                  <a:lnTo>
                    <a:pt x="63312" y="109741"/>
                  </a:lnTo>
                  <a:lnTo>
                    <a:pt x="76785" y="99574"/>
                  </a:lnTo>
                  <a:lnTo>
                    <a:pt x="86066" y="86118"/>
                  </a:lnTo>
                  <a:lnTo>
                    <a:pt x="89528" y="78579"/>
                  </a:lnTo>
                  <a:lnTo>
                    <a:pt x="89613" y="62676"/>
                  </a:lnTo>
                  <a:lnTo>
                    <a:pt x="84241" y="46906"/>
                  </a:lnTo>
                  <a:lnTo>
                    <a:pt x="68612" y="26128"/>
                  </a:lnTo>
                  <a:lnTo>
                    <a:pt x="393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791"/>
            <p:cNvSpPr/>
            <p:nvPr>
              <p:custDataLst>
                <p:tags r:id="rId121"/>
              </p:custDataLst>
            </p:nvPr>
          </p:nvSpPr>
          <p:spPr>
            <a:xfrm>
              <a:off x="4395740" y="445965"/>
              <a:ext cx="373111" cy="322386"/>
            </a:xfrm>
            <a:custGeom>
              <a:avLst/>
              <a:gdLst/>
              <a:ahLst/>
              <a:cxnLst/>
              <a:rect l="0" t="0" r="0" b="0"/>
              <a:pathLst>
                <a:path w="373111" h="322386">
                  <a:moveTo>
                    <a:pt x="49260" y="163635"/>
                  </a:moveTo>
                  <a:lnTo>
                    <a:pt x="49260" y="163635"/>
                  </a:lnTo>
                  <a:lnTo>
                    <a:pt x="6256" y="137905"/>
                  </a:lnTo>
                  <a:lnTo>
                    <a:pt x="1925" y="129622"/>
                  </a:lnTo>
                  <a:lnTo>
                    <a:pt x="0" y="121236"/>
                  </a:lnTo>
                  <a:lnTo>
                    <a:pt x="1604" y="117025"/>
                  </a:lnTo>
                  <a:lnTo>
                    <a:pt x="14678" y="103650"/>
                  </a:lnTo>
                  <a:lnTo>
                    <a:pt x="52120" y="77733"/>
                  </a:lnTo>
                  <a:lnTo>
                    <a:pt x="87110" y="61042"/>
                  </a:lnTo>
                  <a:lnTo>
                    <a:pt x="132127" y="46062"/>
                  </a:lnTo>
                  <a:lnTo>
                    <a:pt x="178335" y="32722"/>
                  </a:lnTo>
                  <a:lnTo>
                    <a:pt x="217937" y="17689"/>
                  </a:lnTo>
                  <a:lnTo>
                    <a:pt x="231021" y="8600"/>
                  </a:lnTo>
                  <a:lnTo>
                    <a:pt x="257964" y="0"/>
                  </a:lnTo>
                  <a:lnTo>
                    <a:pt x="261068" y="2334"/>
                  </a:lnTo>
                  <a:lnTo>
                    <a:pt x="266399" y="12453"/>
                  </a:lnTo>
                  <a:lnTo>
                    <a:pt x="270500" y="53495"/>
                  </a:lnTo>
                  <a:lnTo>
                    <a:pt x="271210" y="95566"/>
                  </a:lnTo>
                  <a:lnTo>
                    <a:pt x="269569" y="142141"/>
                  </a:lnTo>
                  <a:lnTo>
                    <a:pt x="264585" y="185724"/>
                  </a:lnTo>
                  <a:lnTo>
                    <a:pt x="259950" y="230793"/>
                  </a:lnTo>
                  <a:lnTo>
                    <a:pt x="254671" y="275104"/>
                  </a:lnTo>
                  <a:lnTo>
                    <a:pt x="253820" y="293637"/>
                  </a:lnTo>
                  <a:lnTo>
                    <a:pt x="254778" y="295459"/>
                  </a:lnTo>
                  <a:lnTo>
                    <a:pt x="256122" y="295967"/>
                  </a:lnTo>
                  <a:lnTo>
                    <a:pt x="257724" y="294895"/>
                  </a:lnTo>
                  <a:lnTo>
                    <a:pt x="296812" y="252799"/>
                  </a:lnTo>
                  <a:lnTo>
                    <a:pt x="307685" y="245597"/>
                  </a:lnTo>
                  <a:lnTo>
                    <a:pt x="312560" y="243676"/>
                  </a:lnTo>
                  <a:lnTo>
                    <a:pt x="325502" y="245305"/>
                  </a:lnTo>
                  <a:lnTo>
                    <a:pt x="332905" y="247715"/>
                  </a:lnTo>
                  <a:lnTo>
                    <a:pt x="344893" y="257919"/>
                  </a:lnTo>
                  <a:lnTo>
                    <a:pt x="360716" y="284094"/>
                  </a:lnTo>
                  <a:lnTo>
                    <a:pt x="373110" y="322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604"/>
          <p:cNvGrpSpPr/>
          <p:nvPr/>
        </p:nvGrpSpPr>
        <p:grpSpPr>
          <a:xfrm>
            <a:off x="2928494" y="462058"/>
            <a:ext cx="1116457" cy="369793"/>
            <a:chOff x="2928494" y="462058"/>
            <a:chExt cx="1116457" cy="369793"/>
          </a:xfrm>
        </p:grpSpPr>
        <p:sp>
          <p:nvSpPr>
            <p:cNvPr id="155" name="SMARTInkShape-2792"/>
            <p:cNvSpPr/>
            <p:nvPr>
              <p:custDataLst>
                <p:tags r:id="rId104"/>
              </p:custDataLst>
            </p:nvPr>
          </p:nvSpPr>
          <p:spPr>
            <a:xfrm>
              <a:off x="4032250" y="5651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63500"/>
                  </a:moveTo>
                  <a:lnTo>
                    <a:pt x="0" y="63500"/>
                  </a:lnTo>
                  <a:lnTo>
                    <a:pt x="0" y="56758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793"/>
            <p:cNvSpPr/>
            <p:nvPr>
              <p:custDataLst>
                <p:tags r:id="rId105"/>
              </p:custDataLst>
            </p:nvPr>
          </p:nvSpPr>
          <p:spPr>
            <a:xfrm>
              <a:off x="3994150" y="688492"/>
              <a:ext cx="11355" cy="79859"/>
            </a:xfrm>
            <a:custGeom>
              <a:avLst/>
              <a:gdLst/>
              <a:ahLst/>
              <a:cxnLst/>
              <a:rect l="0" t="0" r="0" b="0"/>
              <a:pathLst>
                <a:path w="11355" h="798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3"/>
                  </a:lnTo>
                  <a:lnTo>
                    <a:pt x="10539" y="14089"/>
                  </a:lnTo>
                  <a:lnTo>
                    <a:pt x="11354" y="31678"/>
                  </a:lnTo>
                  <a:lnTo>
                    <a:pt x="0" y="79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794"/>
            <p:cNvSpPr/>
            <p:nvPr>
              <p:custDataLst>
                <p:tags r:id="rId106"/>
              </p:custDataLst>
            </p:nvPr>
          </p:nvSpPr>
          <p:spPr>
            <a:xfrm>
              <a:off x="3873500" y="462058"/>
              <a:ext cx="29542" cy="344393"/>
            </a:xfrm>
            <a:custGeom>
              <a:avLst/>
              <a:gdLst/>
              <a:ahLst/>
              <a:cxnLst/>
              <a:rect l="0" t="0" r="0" b="0"/>
              <a:pathLst>
                <a:path w="29542" h="344393">
                  <a:moveTo>
                    <a:pt x="0" y="64992"/>
                  </a:moveTo>
                  <a:lnTo>
                    <a:pt x="0" y="64992"/>
                  </a:lnTo>
                  <a:lnTo>
                    <a:pt x="12209" y="22897"/>
                  </a:lnTo>
                  <a:lnTo>
                    <a:pt x="18404" y="5015"/>
                  </a:lnTo>
                  <a:lnTo>
                    <a:pt x="21820" y="0"/>
                  </a:lnTo>
                  <a:lnTo>
                    <a:pt x="23719" y="2614"/>
                  </a:lnTo>
                  <a:lnTo>
                    <a:pt x="29057" y="27930"/>
                  </a:lnTo>
                  <a:lnTo>
                    <a:pt x="29541" y="71258"/>
                  </a:lnTo>
                  <a:lnTo>
                    <a:pt x="24653" y="105877"/>
                  </a:lnTo>
                  <a:lnTo>
                    <a:pt x="20710" y="147583"/>
                  </a:lnTo>
                  <a:lnTo>
                    <a:pt x="17907" y="178605"/>
                  </a:lnTo>
                  <a:lnTo>
                    <a:pt x="14308" y="212853"/>
                  </a:lnTo>
                  <a:lnTo>
                    <a:pt x="8317" y="259635"/>
                  </a:lnTo>
                  <a:lnTo>
                    <a:pt x="1852" y="299637"/>
                  </a:lnTo>
                  <a:lnTo>
                    <a:pt x="0" y="344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795"/>
            <p:cNvSpPr/>
            <p:nvPr>
              <p:custDataLst>
                <p:tags r:id="rId107"/>
              </p:custDataLst>
            </p:nvPr>
          </p:nvSpPr>
          <p:spPr>
            <a:xfrm>
              <a:off x="3784600" y="500044"/>
              <a:ext cx="12701" cy="300057"/>
            </a:xfrm>
            <a:custGeom>
              <a:avLst/>
              <a:gdLst/>
              <a:ahLst/>
              <a:cxnLst/>
              <a:rect l="0" t="0" r="0" b="0"/>
              <a:pathLst>
                <a:path w="12701" h="300057">
                  <a:moveTo>
                    <a:pt x="12700" y="14306"/>
                  </a:moveTo>
                  <a:lnTo>
                    <a:pt x="12700" y="14306"/>
                  </a:lnTo>
                  <a:lnTo>
                    <a:pt x="12700" y="0"/>
                  </a:lnTo>
                  <a:lnTo>
                    <a:pt x="12700" y="45339"/>
                  </a:lnTo>
                  <a:lnTo>
                    <a:pt x="11994" y="85041"/>
                  </a:lnTo>
                  <a:lnTo>
                    <a:pt x="8336" y="129417"/>
                  </a:lnTo>
                  <a:lnTo>
                    <a:pt x="6233" y="164516"/>
                  </a:lnTo>
                  <a:lnTo>
                    <a:pt x="2160" y="205882"/>
                  </a:lnTo>
                  <a:lnTo>
                    <a:pt x="427" y="248136"/>
                  </a:lnTo>
                  <a:lnTo>
                    <a:pt x="0" y="300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796"/>
            <p:cNvSpPr/>
            <p:nvPr>
              <p:custDataLst>
                <p:tags r:id="rId108"/>
              </p:custDataLst>
            </p:nvPr>
          </p:nvSpPr>
          <p:spPr>
            <a:xfrm>
              <a:off x="3584256" y="673193"/>
              <a:ext cx="124145" cy="136041"/>
            </a:xfrm>
            <a:custGeom>
              <a:avLst/>
              <a:gdLst/>
              <a:ahLst/>
              <a:cxnLst/>
              <a:rect l="0" t="0" r="0" b="0"/>
              <a:pathLst>
                <a:path w="124145" h="136041">
                  <a:moveTo>
                    <a:pt x="3494" y="44357"/>
                  </a:moveTo>
                  <a:lnTo>
                    <a:pt x="3494" y="44357"/>
                  </a:lnTo>
                  <a:lnTo>
                    <a:pt x="13633" y="48721"/>
                  </a:lnTo>
                  <a:lnTo>
                    <a:pt x="21170" y="49824"/>
                  </a:lnTo>
                  <a:lnTo>
                    <a:pt x="41872" y="45463"/>
                  </a:lnTo>
                  <a:lnTo>
                    <a:pt x="55866" y="39119"/>
                  </a:lnTo>
                  <a:lnTo>
                    <a:pt x="64635" y="32386"/>
                  </a:lnTo>
                  <a:lnTo>
                    <a:pt x="69473" y="24690"/>
                  </a:lnTo>
                  <a:lnTo>
                    <a:pt x="70764" y="20663"/>
                  </a:lnTo>
                  <a:lnTo>
                    <a:pt x="70918" y="17272"/>
                  </a:lnTo>
                  <a:lnTo>
                    <a:pt x="69208" y="11623"/>
                  </a:lnTo>
                  <a:lnTo>
                    <a:pt x="57536" y="1105"/>
                  </a:lnTo>
                  <a:lnTo>
                    <a:pt x="52223" y="0"/>
                  </a:lnTo>
                  <a:lnTo>
                    <a:pt x="40674" y="2535"/>
                  </a:lnTo>
                  <a:lnTo>
                    <a:pt x="22271" y="15267"/>
                  </a:lnTo>
                  <a:lnTo>
                    <a:pt x="6784" y="45929"/>
                  </a:lnTo>
                  <a:lnTo>
                    <a:pt x="0" y="76181"/>
                  </a:lnTo>
                  <a:lnTo>
                    <a:pt x="4732" y="106389"/>
                  </a:lnTo>
                  <a:lnTo>
                    <a:pt x="9964" y="114640"/>
                  </a:lnTo>
                  <a:lnTo>
                    <a:pt x="25184" y="127570"/>
                  </a:lnTo>
                  <a:lnTo>
                    <a:pt x="41827" y="134257"/>
                  </a:lnTo>
                  <a:lnTo>
                    <a:pt x="50216" y="136040"/>
                  </a:lnTo>
                  <a:lnTo>
                    <a:pt x="78877" y="131808"/>
                  </a:lnTo>
                  <a:lnTo>
                    <a:pt x="124144" y="114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797"/>
            <p:cNvSpPr/>
            <p:nvPr>
              <p:custDataLst>
                <p:tags r:id="rId109"/>
              </p:custDataLst>
            </p:nvPr>
          </p:nvSpPr>
          <p:spPr>
            <a:xfrm>
              <a:off x="3429785" y="660400"/>
              <a:ext cx="113516" cy="19051"/>
            </a:xfrm>
            <a:custGeom>
              <a:avLst/>
              <a:gdLst/>
              <a:ahLst/>
              <a:cxnLst/>
              <a:rect l="0" t="0" r="0" b="0"/>
              <a:pathLst>
                <a:path w="113516" h="19051">
                  <a:moveTo>
                    <a:pt x="18265" y="19050"/>
                  </a:moveTo>
                  <a:lnTo>
                    <a:pt x="18265" y="19050"/>
                  </a:lnTo>
                  <a:lnTo>
                    <a:pt x="1863" y="13583"/>
                  </a:lnTo>
                  <a:lnTo>
                    <a:pt x="980" y="12583"/>
                  </a:lnTo>
                  <a:lnTo>
                    <a:pt x="0" y="9591"/>
                  </a:lnTo>
                  <a:lnTo>
                    <a:pt x="8971" y="7790"/>
                  </a:lnTo>
                  <a:lnTo>
                    <a:pt x="50218" y="3263"/>
                  </a:lnTo>
                  <a:lnTo>
                    <a:pt x="96621" y="645"/>
                  </a:lnTo>
                  <a:lnTo>
                    <a:pt x="1135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798"/>
            <p:cNvSpPr/>
            <p:nvPr>
              <p:custDataLst>
                <p:tags r:id="rId110"/>
              </p:custDataLst>
            </p:nvPr>
          </p:nvSpPr>
          <p:spPr>
            <a:xfrm>
              <a:off x="3444654" y="506964"/>
              <a:ext cx="46702" cy="289915"/>
            </a:xfrm>
            <a:custGeom>
              <a:avLst/>
              <a:gdLst/>
              <a:ahLst/>
              <a:cxnLst/>
              <a:rect l="0" t="0" r="0" b="0"/>
              <a:pathLst>
                <a:path w="46702" h="289915">
                  <a:moveTo>
                    <a:pt x="35146" y="20086"/>
                  </a:moveTo>
                  <a:lnTo>
                    <a:pt x="35146" y="20086"/>
                  </a:lnTo>
                  <a:lnTo>
                    <a:pt x="45271" y="540"/>
                  </a:lnTo>
                  <a:lnTo>
                    <a:pt x="46129" y="0"/>
                  </a:lnTo>
                  <a:lnTo>
                    <a:pt x="46701" y="345"/>
                  </a:lnTo>
                  <a:lnTo>
                    <a:pt x="42279" y="43071"/>
                  </a:lnTo>
                  <a:lnTo>
                    <a:pt x="36581" y="82691"/>
                  </a:lnTo>
                  <a:lnTo>
                    <a:pt x="30004" y="121813"/>
                  </a:lnTo>
                  <a:lnTo>
                    <a:pt x="20138" y="161862"/>
                  </a:lnTo>
                  <a:lnTo>
                    <a:pt x="10126" y="201432"/>
                  </a:lnTo>
                  <a:lnTo>
                    <a:pt x="3577" y="247350"/>
                  </a:lnTo>
                  <a:lnTo>
                    <a:pt x="0" y="270789"/>
                  </a:lnTo>
                  <a:lnTo>
                    <a:pt x="1416" y="282263"/>
                  </a:lnTo>
                  <a:lnTo>
                    <a:pt x="2782" y="285888"/>
                  </a:lnTo>
                  <a:lnTo>
                    <a:pt x="4397" y="288304"/>
                  </a:lnTo>
                  <a:lnTo>
                    <a:pt x="6180" y="289914"/>
                  </a:lnTo>
                  <a:lnTo>
                    <a:pt x="8780" y="289577"/>
                  </a:lnTo>
                  <a:lnTo>
                    <a:pt x="15431" y="285439"/>
                  </a:lnTo>
                  <a:lnTo>
                    <a:pt x="28796" y="267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799"/>
            <p:cNvSpPr/>
            <p:nvPr>
              <p:custDataLst>
                <p:tags r:id="rId111"/>
              </p:custDataLst>
            </p:nvPr>
          </p:nvSpPr>
          <p:spPr>
            <a:xfrm>
              <a:off x="3270257" y="672787"/>
              <a:ext cx="82544" cy="133664"/>
            </a:xfrm>
            <a:custGeom>
              <a:avLst/>
              <a:gdLst/>
              <a:ahLst/>
              <a:cxnLst/>
              <a:rect l="0" t="0" r="0" b="0"/>
              <a:pathLst>
                <a:path w="82544" h="133664">
                  <a:moveTo>
                    <a:pt x="6343" y="44763"/>
                  </a:moveTo>
                  <a:lnTo>
                    <a:pt x="6343" y="44763"/>
                  </a:lnTo>
                  <a:lnTo>
                    <a:pt x="6343" y="33207"/>
                  </a:lnTo>
                  <a:lnTo>
                    <a:pt x="2972" y="39144"/>
                  </a:lnTo>
                  <a:lnTo>
                    <a:pt x="254" y="82994"/>
                  </a:lnTo>
                  <a:lnTo>
                    <a:pt x="0" y="125154"/>
                  </a:lnTo>
                  <a:lnTo>
                    <a:pt x="11530" y="78793"/>
                  </a:lnTo>
                  <a:lnTo>
                    <a:pt x="26659" y="34314"/>
                  </a:lnTo>
                  <a:lnTo>
                    <a:pt x="36979" y="13680"/>
                  </a:lnTo>
                  <a:lnTo>
                    <a:pt x="48973" y="903"/>
                  </a:lnTo>
                  <a:lnTo>
                    <a:pt x="52402" y="0"/>
                  </a:lnTo>
                  <a:lnTo>
                    <a:pt x="55393" y="810"/>
                  </a:lnTo>
                  <a:lnTo>
                    <a:pt x="58093" y="2761"/>
                  </a:lnTo>
                  <a:lnTo>
                    <a:pt x="68635" y="22362"/>
                  </a:lnTo>
                  <a:lnTo>
                    <a:pt x="79064" y="62001"/>
                  </a:lnTo>
                  <a:lnTo>
                    <a:pt x="82543" y="133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800"/>
            <p:cNvSpPr/>
            <p:nvPr>
              <p:custDataLst>
                <p:tags r:id="rId112"/>
              </p:custDataLst>
            </p:nvPr>
          </p:nvSpPr>
          <p:spPr>
            <a:xfrm>
              <a:off x="3094535" y="656446"/>
              <a:ext cx="124916" cy="143655"/>
            </a:xfrm>
            <a:custGeom>
              <a:avLst/>
              <a:gdLst/>
              <a:ahLst/>
              <a:cxnLst/>
              <a:rect l="0" t="0" r="0" b="0"/>
              <a:pathLst>
                <a:path w="124916" h="143655">
                  <a:moveTo>
                    <a:pt x="99515" y="42054"/>
                  </a:moveTo>
                  <a:lnTo>
                    <a:pt x="99515" y="42054"/>
                  </a:lnTo>
                  <a:lnTo>
                    <a:pt x="99515" y="27127"/>
                  </a:lnTo>
                  <a:lnTo>
                    <a:pt x="90677" y="5689"/>
                  </a:lnTo>
                  <a:lnTo>
                    <a:pt x="87273" y="2994"/>
                  </a:lnTo>
                  <a:lnTo>
                    <a:pt x="77846" y="0"/>
                  </a:lnTo>
                  <a:lnTo>
                    <a:pt x="60639" y="1685"/>
                  </a:lnTo>
                  <a:lnTo>
                    <a:pt x="38764" y="16766"/>
                  </a:lnTo>
                  <a:lnTo>
                    <a:pt x="12569" y="50804"/>
                  </a:lnTo>
                  <a:lnTo>
                    <a:pt x="2570" y="73339"/>
                  </a:lnTo>
                  <a:lnTo>
                    <a:pt x="0" y="98282"/>
                  </a:lnTo>
                  <a:lnTo>
                    <a:pt x="4099" y="124880"/>
                  </a:lnTo>
                  <a:lnTo>
                    <a:pt x="10306" y="134839"/>
                  </a:lnTo>
                  <a:lnTo>
                    <a:pt x="15348" y="136367"/>
                  </a:lnTo>
                  <a:lnTo>
                    <a:pt x="28476" y="134300"/>
                  </a:lnTo>
                  <a:lnTo>
                    <a:pt x="48363" y="125203"/>
                  </a:lnTo>
                  <a:lnTo>
                    <a:pt x="71032" y="103458"/>
                  </a:lnTo>
                  <a:lnTo>
                    <a:pt x="96017" y="66553"/>
                  </a:lnTo>
                  <a:lnTo>
                    <a:pt x="97183" y="66148"/>
                  </a:lnTo>
                  <a:lnTo>
                    <a:pt x="97960" y="66583"/>
                  </a:lnTo>
                  <a:lnTo>
                    <a:pt x="101336" y="113855"/>
                  </a:lnTo>
                  <a:lnTo>
                    <a:pt x="105263" y="127588"/>
                  </a:lnTo>
                  <a:lnTo>
                    <a:pt x="124915" y="143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801"/>
            <p:cNvSpPr/>
            <p:nvPr>
              <p:custDataLst>
                <p:tags r:id="rId113"/>
              </p:custDataLst>
            </p:nvPr>
          </p:nvSpPr>
          <p:spPr>
            <a:xfrm>
              <a:off x="2928494" y="496967"/>
              <a:ext cx="157607" cy="334884"/>
            </a:xfrm>
            <a:custGeom>
              <a:avLst/>
              <a:gdLst/>
              <a:ahLst/>
              <a:cxnLst/>
              <a:rect l="0" t="0" r="0" b="0"/>
              <a:pathLst>
                <a:path w="157607" h="334884">
                  <a:moveTo>
                    <a:pt x="157606" y="23733"/>
                  </a:moveTo>
                  <a:lnTo>
                    <a:pt x="157606" y="23733"/>
                  </a:lnTo>
                  <a:lnTo>
                    <a:pt x="156900" y="9935"/>
                  </a:lnTo>
                  <a:lnTo>
                    <a:pt x="154235" y="3960"/>
                  </a:lnTo>
                  <a:lnTo>
                    <a:pt x="151831" y="2084"/>
                  </a:lnTo>
                  <a:lnTo>
                    <a:pt x="145397" y="0"/>
                  </a:lnTo>
                  <a:lnTo>
                    <a:pt x="127099" y="5569"/>
                  </a:lnTo>
                  <a:lnTo>
                    <a:pt x="87362" y="32917"/>
                  </a:lnTo>
                  <a:lnTo>
                    <a:pt x="53812" y="71252"/>
                  </a:lnTo>
                  <a:lnTo>
                    <a:pt x="30146" y="111567"/>
                  </a:lnTo>
                  <a:lnTo>
                    <a:pt x="16280" y="151515"/>
                  </a:lnTo>
                  <a:lnTo>
                    <a:pt x="4646" y="195258"/>
                  </a:lnTo>
                  <a:lnTo>
                    <a:pt x="0" y="236434"/>
                  </a:lnTo>
                  <a:lnTo>
                    <a:pt x="1481" y="260083"/>
                  </a:lnTo>
                  <a:lnTo>
                    <a:pt x="14921" y="296492"/>
                  </a:lnTo>
                  <a:lnTo>
                    <a:pt x="28809" y="318996"/>
                  </a:lnTo>
                  <a:lnTo>
                    <a:pt x="44389" y="331350"/>
                  </a:lnTo>
                  <a:lnTo>
                    <a:pt x="52495" y="334644"/>
                  </a:lnTo>
                  <a:lnTo>
                    <a:pt x="113156" y="334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SMARTInkShape-2802"/>
          <p:cNvSpPr/>
          <p:nvPr>
            <p:custDataLst>
              <p:tags r:id="rId3"/>
            </p:custDataLst>
          </p:nvPr>
        </p:nvSpPr>
        <p:spPr>
          <a:xfrm>
            <a:off x="2419611" y="736600"/>
            <a:ext cx="209290" cy="24518"/>
          </a:xfrm>
          <a:custGeom>
            <a:avLst/>
            <a:gdLst/>
            <a:ahLst/>
            <a:cxnLst/>
            <a:rect l="0" t="0" r="0" b="0"/>
            <a:pathLst>
              <a:path w="209290" h="24518">
                <a:moveTo>
                  <a:pt x="6089" y="19050"/>
                </a:moveTo>
                <a:lnTo>
                  <a:pt x="6089" y="19050"/>
                </a:lnTo>
                <a:lnTo>
                  <a:pt x="0" y="19050"/>
                </a:lnTo>
                <a:lnTo>
                  <a:pt x="3187" y="22421"/>
                </a:lnTo>
                <a:lnTo>
                  <a:pt x="18713" y="24517"/>
                </a:lnTo>
                <a:lnTo>
                  <a:pt x="54672" y="21767"/>
                </a:lnTo>
                <a:lnTo>
                  <a:pt x="97703" y="16484"/>
                </a:lnTo>
                <a:lnTo>
                  <a:pt x="141733" y="13821"/>
                </a:lnTo>
                <a:lnTo>
                  <a:pt x="20928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7" name="SMARTInkShape-Group606"/>
          <p:cNvGrpSpPr/>
          <p:nvPr/>
        </p:nvGrpSpPr>
        <p:grpSpPr>
          <a:xfrm>
            <a:off x="775170" y="458083"/>
            <a:ext cx="1372433" cy="437107"/>
            <a:chOff x="775170" y="458083"/>
            <a:chExt cx="1372433" cy="437107"/>
          </a:xfrm>
        </p:grpSpPr>
        <p:sp>
          <p:nvSpPr>
            <p:cNvPr id="167" name="SMARTInkShape-2803"/>
            <p:cNvSpPr/>
            <p:nvPr>
              <p:custDataLst>
                <p:tags r:id="rId94"/>
              </p:custDataLst>
            </p:nvPr>
          </p:nvSpPr>
          <p:spPr>
            <a:xfrm>
              <a:off x="1333500" y="622300"/>
              <a:ext cx="133351" cy="152429"/>
            </a:xfrm>
            <a:custGeom>
              <a:avLst/>
              <a:gdLst/>
              <a:ahLst/>
              <a:cxnLst/>
              <a:rect l="0" t="0" r="0" b="0"/>
              <a:pathLst>
                <a:path w="133351" h="15242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6" y="3658"/>
                  </a:lnTo>
                  <a:lnTo>
                    <a:pt x="3371" y="2096"/>
                  </a:lnTo>
                  <a:lnTo>
                    <a:pt x="5070" y="2103"/>
                  </a:lnTo>
                  <a:lnTo>
                    <a:pt x="8838" y="3992"/>
                  </a:lnTo>
                  <a:lnTo>
                    <a:pt x="30038" y="50335"/>
                  </a:lnTo>
                  <a:lnTo>
                    <a:pt x="42453" y="91036"/>
                  </a:lnTo>
                  <a:lnTo>
                    <a:pt x="59290" y="137326"/>
                  </a:lnTo>
                  <a:lnTo>
                    <a:pt x="67744" y="148758"/>
                  </a:lnTo>
                  <a:lnTo>
                    <a:pt x="71974" y="151383"/>
                  </a:lnTo>
                  <a:lnTo>
                    <a:pt x="76205" y="152428"/>
                  </a:lnTo>
                  <a:lnTo>
                    <a:pt x="80436" y="152418"/>
                  </a:lnTo>
                  <a:lnTo>
                    <a:pt x="83963" y="150296"/>
                  </a:lnTo>
                  <a:lnTo>
                    <a:pt x="89763" y="142292"/>
                  </a:lnTo>
                  <a:lnTo>
                    <a:pt x="106978" y="95411"/>
                  </a:lnTo>
                  <a:lnTo>
                    <a:pt x="117218" y="68445"/>
                  </a:lnTo>
                  <a:lnTo>
                    <a:pt x="123735" y="39286"/>
                  </a:lnTo>
                  <a:lnTo>
                    <a:pt x="133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804"/>
            <p:cNvSpPr/>
            <p:nvPr>
              <p:custDataLst>
                <p:tags r:id="rId95"/>
              </p:custDataLst>
            </p:nvPr>
          </p:nvSpPr>
          <p:spPr>
            <a:xfrm>
              <a:off x="1206500" y="555142"/>
              <a:ext cx="25401" cy="10009"/>
            </a:xfrm>
            <a:custGeom>
              <a:avLst/>
              <a:gdLst/>
              <a:ahLst/>
              <a:cxnLst/>
              <a:rect l="0" t="0" r="0" b="0"/>
              <a:pathLst>
                <a:path w="25401" h="10009">
                  <a:moveTo>
                    <a:pt x="25400" y="3658"/>
                  </a:moveTo>
                  <a:lnTo>
                    <a:pt x="25400" y="3658"/>
                  </a:lnTo>
                  <a:lnTo>
                    <a:pt x="22029" y="3658"/>
                  </a:lnTo>
                  <a:lnTo>
                    <a:pt x="18492" y="1776"/>
                  </a:lnTo>
                  <a:lnTo>
                    <a:pt x="16562" y="287"/>
                  </a:lnTo>
                  <a:lnTo>
                    <a:pt x="13863" y="0"/>
                  </a:lnTo>
                  <a:lnTo>
                    <a:pt x="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805"/>
            <p:cNvSpPr/>
            <p:nvPr>
              <p:custDataLst>
                <p:tags r:id="rId96"/>
              </p:custDataLst>
            </p:nvPr>
          </p:nvSpPr>
          <p:spPr>
            <a:xfrm>
              <a:off x="1231900" y="656742"/>
              <a:ext cx="6351" cy="98909"/>
            </a:xfrm>
            <a:custGeom>
              <a:avLst/>
              <a:gdLst/>
              <a:ahLst/>
              <a:cxnLst/>
              <a:rect l="0" t="0" r="0" b="0"/>
              <a:pathLst>
                <a:path w="6351" h="989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4"/>
                  </a:lnTo>
                  <a:lnTo>
                    <a:pt x="5467" y="1562"/>
                  </a:lnTo>
                  <a:lnTo>
                    <a:pt x="2517" y="18453"/>
                  </a:lnTo>
                  <a:lnTo>
                    <a:pt x="5920" y="59711"/>
                  </a:lnTo>
                  <a:lnTo>
                    <a:pt x="6350" y="9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806"/>
            <p:cNvSpPr/>
            <p:nvPr>
              <p:custDataLst>
                <p:tags r:id="rId97"/>
              </p:custDataLst>
            </p:nvPr>
          </p:nvSpPr>
          <p:spPr>
            <a:xfrm>
              <a:off x="1111330" y="458083"/>
              <a:ext cx="18971" cy="348368"/>
            </a:xfrm>
            <a:custGeom>
              <a:avLst/>
              <a:gdLst/>
              <a:ahLst/>
              <a:cxnLst/>
              <a:rect l="0" t="0" r="0" b="0"/>
              <a:pathLst>
                <a:path w="18971" h="348368">
                  <a:moveTo>
                    <a:pt x="18970" y="5467"/>
                  </a:moveTo>
                  <a:lnTo>
                    <a:pt x="18970" y="5467"/>
                  </a:lnTo>
                  <a:lnTo>
                    <a:pt x="18970" y="2096"/>
                  </a:lnTo>
                  <a:lnTo>
                    <a:pt x="18264" y="1103"/>
                  </a:lnTo>
                  <a:lnTo>
                    <a:pt x="17088" y="441"/>
                  </a:lnTo>
                  <a:lnTo>
                    <a:pt x="15599" y="0"/>
                  </a:lnTo>
                  <a:lnTo>
                    <a:pt x="13900" y="1117"/>
                  </a:lnTo>
                  <a:lnTo>
                    <a:pt x="10132" y="6120"/>
                  </a:lnTo>
                  <a:lnTo>
                    <a:pt x="7414" y="20242"/>
                  </a:lnTo>
                  <a:lnTo>
                    <a:pt x="6609" y="54687"/>
                  </a:lnTo>
                  <a:lnTo>
                    <a:pt x="2999" y="97270"/>
                  </a:lnTo>
                  <a:lnTo>
                    <a:pt x="832" y="144538"/>
                  </a:lnTo>
                  <a:lnTo>
                    <a:pt x="190" y="180807"/>
                  </a:lnTo>
                  <a:lnTo>
                    <a:pt x="0" y="222912"/>
                  </a:lnTo>
                  <a:lnTo>
                    <a:pt x="641" y="263770"/>
                  </a:lnTo>
                  <a:lnTo>
                    <a:pt x="6831" y="304349"/>
                  </a:lnTo>
                  <a:lnTo>
                    <a:pt x="12786" y="328269"/>
                  </a:lnTo>
                  <a:lnTo>
                    <a:pt x="18970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807"/>
            <p:cNvSpPr/>
            <p:nvPr>
              <p:custDataLst>
                <p:tags r:id="rId98"/>
              </p:custDataLst>
            </p:nvPr>
          </p:nvSpPr>
          <p:spPr>
            <a:xfrm>
              <a:off x="775170" y="486296"/>
              <a:ext cx="214124" cy="408894"/>
            </a:xfrm>
            <a:custGeom>
              <a:avLst/>
              <a:gdLst/>
              <a:ahLst/>
              <a:cxnLst/>
              <a:rect l="0" t="0" r="0" b="0"/>
              <a:pathLst>
                <a:path w="214124" h="408894">
                  <a:moveTo>
                    <a:pt x="164630" y="34404"/>
                  </a:moveTo>
                  <a:lnTo>
                    <a:pt x="164630" y="34404"/>
                  </a:lnTo>
                  <a:lnTo>
                    <a:pt x="164630" y="25566"/>
                  </a:lnTo>
                  <a:lnTo>
                    <a:pt x="170097" y="7737"/>
                  </a:lnTo>
                  <a:lnTo>
                    <a:pt x="168980" y="5337"/>
                  </a:lnTo>
                  <a:lnTo>
                    <a:pt x="163976" y="789"/>
                  </a:lnTo>
                  <a:lnTo>
                    <a:pt x="161372" y="0"/>
                  </a:lnTo>
                  <a:lnTo>
                    <a:pt x="158930" y="179"/>
                  </a:lnTo>
                  <a:lnTo>
                    <a:pt x="121152" y="20015"/>
                  </a:lnTo>
                  <a:lnTo>
                    <a:pt x="81410" y="50141"/>
                  </a:lnTo>
                  <a:lnTo>
                    <a:pt x="51452" y="89044"/>
                  </a:lnTo>
                  <a:lnTo>
                    <a:pt x="25470" y="135726"/>
                  </a:lnTo>
                  <a:lnTo>
                    <a:pt x="10507" y="177263"/>
                  </a:lnTo>
                  <a:lnTo>
                    <a:pt x="1907" y="224770"/>
                  </a:lnTo>
                  <a:lnTo>
                    <a:pt x="0" y="265486"/>
                  </a:lnTo>
                  <a:lnTo>
                    <a:pt x="328" y="312178"/>
                  </a:lnTo>
                  <a:lnTo>
                    <a:pt x="8337" y="349623"/>
                  </a:lnTo>
                  <a:lnTo>
                    <a:pt x="23299" y="387045"/>
                  </a:lnTo>
                  <a:lnTo>
                    <a:pt x="39028" y="404806"/>
                  </a:lnTo>
                  <a:lnTo>
                    <a:pt x="44912" y="407633"/>
                  </a:lnTo>
                  <a:lnTo>
                    <a:pt x="57094" y="408893"/>
                  </a:lnTo>
                  <a:lnTo>
                    <a:pt x="82595" y="402264"/>
                  </a:lnTo>
                  <a:lnTo>
                    <a:pt x="126319" y="378291"/>
                  </a:lnTo>
                  <a:lnTo>
                    <a:pt x="162355" y="352609"/>
                  </a:lnTo>
                  <a:lnTo>
                    <a:pt x="199267" y="316520"/>
                  </a:lnTo>
                  <a:lnTo>
                    <a:pt x="212490" y="293210"/>
                  </a:lnTo>
                  <a:lnTo>
                    <a:pt x="214123" y="287482"/>
                  </a:lnTo>
                  <a:lnTo>
                    <a:pt x="213853" y="284967"/>
                  </a:lnTo>
                  <a:lnTo>
                    <a:pt x="211672" y="280292"/>
                  </a:lnTo>
                  <a:lnTo>
                    <a:pt x="210102" y="278762"/>
                  </a:lnTo>
                  <a:lnTo>
                    <a:pt x="206477" y="277063"/>
                  </a:lnTo>
                  <a:lnTo>
                    <a:pt x="200469" y="276107"/>
                  </a:lnTo>
                  <a:lnTo>
                    <a:pt x="145580" y="282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808"/>
            <p:cNvSpPr/>
            <p:nvPr>
              <p:custDataLst>
                <p:tags r:id="rId99"/>
              </p:custDataLst>
            </p:nvPr>
          </p:nvSpPr>
          <p:spPr>
            <a:xfrm>
              <a:off x="2063615" y="692150"/>
              <a:ext cx="83988" cy="152108"/>
            </a:xfrm>
            <a:custGeom>
              <a:avLst/>
              <a:gdLst/>
              <a:ahLst/>
              <a:cxnLst/>
              <a:rect l="0" t="0" r="0" b="0"/>
              <a:pathLst>
                <a:path w="83988" h="152108">
                  <a:moveTo>
                    <a:pt x="76335" y="25400"/>
                  </a:moveTo>
                  <a:lnTo>
                    <a:pt x="76335" y="25400"/>
                  </a:lnTo>
                  <a:lnTo>
                    <a:pt x="76335" y="22029"/>
                  </a:lnTo>
                  <a:lnTo>
                    <a:pt x="74453" y="18492"/>
                  </a:lnTo>
                  <a:lnTo>
                    <a:pt x="70560" y="14569"/>
                  </a:lnTo>
                  <a:lnTo>
                    <a:pt x="64125" y="10473"/>
                  </a:lnTo>
                  <a:lnTo>
                    <a:pt x="52570" y="7572"/>
                  </a:lnTo>
                  <a:lnTo>
                    <a:pt x="47792" y="9987"/>
                  </a:lnTo>
                  <a:lnTo>
                    <a:pt x="18771" y="41810"/>
                  </a:lnTo>
                  <a:lnTo>
                    <a:pt x="3383" y="79573"/>
                  </a:lnTo>
                  <a:lnTo>
                    <a:pt x="0" y="116397"/>
                  </a:lnTo>
                  <a:lnTo>
                    <a:pt x="3838" y="133106"/>
                  </a:lnTo>
                  <a:lnTo>
                    <a:pt x="6837" y="139537"/>
                  </a:lnTo>
                  <a:lnTo>
                    <a:pt x="15814" y="148565"/>
                  </a:lnTo>
                  <a:lnTo>
                    <a:pt x="21171" y="151960"/>
                  </a:lnTo>
                  <a:lnTo>
                    <a:pt x="27564" y="152107"/>
                  </a:lnTo>
                  <a:lnTo>
                    <a:pt x="42194" y="146625"/>
                  </a:lnTo>
                  <a:lnTo>
                    <a:pt x="54341" y="135252"/>
                  </a:lnTo>
                  <a:lnTo>
                    <a:pt x="69113" y="109219"/>
                  </a:lnTo>
                  <a:lnTo>
                    <a:pt x="83375" y="69238"/>
                  </a:lnTo>
                  <a:lnTo>
                    <a:pt x="83987" y="42779"/>
                  </a:lnTo>
                  <a:lnTo>
                    <a:pt x="69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809"/>
            <p:cNvSpPr/>
            <p:nvPr>
              <p:custDataLst>
                <p:tags r:id="rId100"/>
              </p:custDataLst>
            </p:nvPr>
          </p:nvSpPr>
          <p:spPr>
            <a:xfrm>
              <a:off x="1902918" y="635000"/>
              <a:ext cx="119754" cy="177801"/>
            </a:xfrm>
            <a:custGeom>
              <a:avLst/>
              <a:gdLst/>
              <a:ahLst/>
              <a:cxnLst/>
              <a:rect l="0" t="0" r="0" b="0"/>
              <a:pathLst>
                <a:path w="119754" h="177801">
                  <a:moveTo>
                    <a:pt x="116382" y="0"/>
                  </a:moveTo>
                  <a:lnTo>
                    <a:pt x="116382" y="0"/>
                  </a:lnTo>
                  <a:lnTo>
                    <a:pt x="119753" y="0"/>
                  </a:lnTo>
                  <a:lnTo>
                    <a:pt x="115107" y="0"/>
                  </a:lnTo>
                  <a:lnTo>
                    <a:pt x="108525" y="3763"/>
                  </a:lnTo>
                  <a:lnTo>
                    <a:pt x="65659" y="37664"/>
                  </a:lnTo>
                  <a:lnTo>
                    <a:pt x="42086" y="60784"/>
                  </a:lnTo>
                  <a:lnTo>
                    <a:pt x="14183" y="104010"/>
                  </a:lnTo>
                  <a:lnTo>
                    <a:pt x="1101" y="139314"/>
                  </a:lnTo>
                  <a:lnTo>
                    <a:pt x="0" y="153875"/>
                  </a:lnTo>
                  <a:lnTo>
                    <a:pt x="694" y="159733"/>
                  </a:lnTo>
                  <a:lnTo>
                    <a:pt x="7110" y="170005"/>
                  </a:lnTo>
                  <a:lnTo>
                    <a:pt x="11784" y="174720"/>
                  </a:lnTo>
                  <a:lnTo>
                    <a:pt x="18428" y="177158"/>
                  </a:lnTo>
                  <a:lnTo>
                    <a:pt x="90982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810"/>
            <p:cNvSpPr/>
            <p:nvPr>
              <p:custDataLst>
                <p:tags r:id="rId101"/>
              </p:custDataLst>
            </p:nvPr>
          </p:nvSpPr>
          <p:spPr>
            <a:xfrm>
              <a:off x="1892300" y="468864"/>
              <a:ext cx="55386" cy="362987"/>
            </a:xfrm>
            <a:custGeom>
              <a:avLst/>
              <a:gdLst/>
              <a:ahLst/>
              <a:cxnLst/>
              <a:rect l="0" t="0" r="0" b="0"/>
              <a:pathLst>
                <a:path w="55386" h="362987">
                  <a:moveTo>
                    <a:pt x="44450" y="20086"/>
                  </a:moveTo>
                  <a:lnTo>
                    <a:pt x="44450" y="20086"/>
                  </a:lnTo>
                  <a:lnTo>
                    <a:pt x="44450" y="13344"/>
                  </a:lnTo>
                  <a:lnTo>
                    <a:pt x="48213" y="6271"/>
                  </a:lnTo>
                  <a:lnTo>
                    <a:pt x="53178" y="540"/>
                  </a:lnTo>
                  <a:lnTo>
                    <a:pt x="54502" y="0"/>
                  </a:lnTo>
                  <a:lnTo>
                    <a:pt x="55385" y="345"/>
                  </a:lnTo>
                  <a:lnTo>
                    <a:pt x="50010" y="39245"/>
                  </a:lnTo>
                  <a:lnTo>
                    <a:pt x="44216" y="81031"/>
                  </a:lnTo>
                  <a:lnTo>
                    <a:pt x="38030" y="123516"/>
                  </a:lnTo>
                  <a:lnTo>
                    <a:pt x="33611" y="167854"/>
                  </a:lnTo>
                  <a:lnTo>
                    <a:pt x="30420" y="214388"/>
                  </a:lnTo>
                  <a:lnTo>
                    <a:pt x="23124" y="253575"/>
                  </a:lnTo>
                  <a:lnTo>
                    <a:pt x="13907" y="299053"/>
                  </a:lnTo>
                  <a:lnTo>
                    <a:pt x="0" y="362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811"/>
            <p:cNvSpPr/>
            <p:nvPr>
              <p:custDataLst>
                <p:tags r:id="rId102"/>
              </p:custDataLst>
            </p:nvPr>
          </p:nvSpPr>
          <p:spPr>
            <a:xfrm>
              <a:off x="1658326" y="657053"/>
              <a:ext cx="113325" cy="149398"/>
            </a:xfrm>
            <a:custGeom>
              <a:avLst/>
              <a:gdLst/>
              <a:ahLst/>
              <a:cxnLst/>
              <a:rect l="0" t="0" r="0" b="0"/>
              <a:pathLst>
                <a:path w="113325" h="149398">
                  <a:moveTo>
                    <a:pt x="30774" y="28747"/>
                  </a:moveTo>
                  <a:lnTo>
                    <a:pt x="30774" y="28747"/>
                  </a:lnTo>
                  <a:lnTo>
                    <a:pt x="30774" y="25376"/>
                  </a:lnTo>
                  <a:lnTo>
                    <a:pt x="30068" y="24383"/>
                  </a:lnTo>
                  <a:lnTo>
                    <a:pt x="28893" y="23721"/>
                  </a:lnTo>
                  <a:lnTo>
                    <a:pt x="27403" y="23280"/>
                  </a:lnTo>
                  <a:lnTo>
                    <a:pt x="21985" y="26552"/>
                  </a:lnTo>
                  <a:lnTo>
                    <a:pt x="18564" y="29400"/>
                  </a:lnTo>
                  <a:lnTo>
                    <a:pt x="14764" y="38210"/>
                  </a:lnTo>
                  <a:lnTo>
                    <a:pt x="7760" y="78102"/>
                  </a:lnTo>
                  <a:lnTo>
                    <a:pt x="3964" y="119321"/>
                  </a:lnTo>
                  <a:lnTo>
                    <a:pt x="0" y="141731"/>
                  </a:lnTo>
                  <a:lnTo>
                    <a:pt x="380" y="144287"/>
                  </a:lnTo>
                  <a:lnTo>
                    <a:pt x="1339" y="145990"/>
                  </a:lnTo>
                  <a:lnTo>
                    <a:pt x="2684" y="147126"/>
                  </a:lnTo>
                  <a:lnTo>
                    <a:pt x="3581" y="145766"/>
                  </a:lnTo>
                  <a:lnTo>
                    <a:pt x="15251" y="109199"/>
                  </a:lnTo>
                  <a:lnTo>
                    <a:pt x="32751" y="65152"/>
                  </a:lnTo>
                  <a:lnTo>
                    <a:pt x="50668" y="21982"/>
                  </a:lnTo>
                  <a:lnTo>
                    <a:pt x="68026" y="3224"/>
                  </a:lnTo>
                  <a:lnTo>
                    <a:pt x="73953" y="443"/>
                  </a:lnTo>
                  <a:lnTo>
                    <a:pt x="79316" y="0"/>
                  </a:lnTo>
                  <a:lnTo>
                    <a:pt x="84302" y="1115"/>
                  </a:lnTo>
                  <a:lnTo>
                    <a:pt x="88331" y="4682"/>
                  </a:lnTo>
                  <a:lnTo>
                    <a:pt x="94690" y="16170"/>
                  </a:lnTo>
                  <a:lnTo>
                    <a:pt x="106750" y="63510"/>
                  </a:lnTo>
                  <a:lnTo>
                    <a:pt x="112025" y="105150"/>
                  </a:lnTo>
                  <a:lnTo>
                    <a:pt x="113324" y="149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812"/>
            <p:cNvSpPr/>
            <p:nvPr>
              <p:custDataLst>
                <p:tags r:id="rId103"/>
              </p:custDataLst>
            </p:nvPr>
          </p:nvSpPr>
          <p:spPr>
            <a:xfrm>
              <a:off x="1500322" y="634487"/>
              <a:ext cx="80829" cy="172413"/>
            </a:xfrm>
            <a:custGeom>
              <a:avLst/>
              <a:gdLst/>
              <a:ahLst/>
              <a:cxnLst/>
              <a:rect l="0" t="0" r="0" b="0"/>
              <a:pathLst>
                <a:path w="80829" h="172413">
                  <a:moveTo>
                    <a:pt x="30028" y="64013"/>
                  </a:moveTo>
                  <a:lnTo>
                    <a:pt x="30028" y="64013"/>
                  </a:lnTo>
                  <a:lnTo>
                    <a:pt x="24561" y="69480"/>
                  </a:lnTo>
                  <a:lnTo>
                    <a:pt x="59022" y="49946"/>
                  </a:lnTo>
                  <a:lnTo>
                    <a:pt x="65962" y="39652"/>
                  </a:lnTo>
                  <a:lnTo>
                    <a:pt x="71955" y="21752"/>
                  </a:lnTo>
                  <a:lnTo>
                    <a:pt x="72651" y="12069"/>
                  </a:lnTo>
                  <a:lnTo>
                    <a:pt x="70608" y="3062"/>
                  </a:lnTo>
                  <a:lnTo>
                    <a:pt x="68370" y="801"/>
                  </a:lnTo>
                  <a:lnTo>
                    <a:pt x="65467" y="0"/>
                  </a:lnTo>
                  <a:lnTo>
                    <a:pt x="62121" y="171"/>
                  </a:lnTo>
                  <a:lnTo>
                    <a:pt x="47298" y="7154"/>
                  </a:lnTo>
                  <a:lnTo>
                    <a:pt x="29501" y="35015"/>
                  </a:lnTo>
                  <a:lnTo>
                    <a:pt x="10299" y="80784"/>
                  </a:lnTo>
                  <a:lnTo>
                    <a:pt x="2153" y="103162"/>
                  </a:lnTo>
                  <a:lnTo>
                    <a:pt x="0" y="121394"/>
                  </a:lnTo>
                  <a:lnTo>
                    <a:pt x="4688" y="141257"/>
                  </a:lnTo>
                  <a:lnTo>
                    <a:pt x="13121" y="159021"/>
                  </a:lnTo>
                  <a:lnTo>
                    <a:pt x="21573" y="169268"/>
                  </a:lnTo>
                  <a:lnTo>
                    <a:pt x="37559" y="172412"/>
                  </a:lnTo>
                  <a:lnTo>
                    <a:pt x="80828" y="165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" name="SMARTInkShape-2813"/>
          <p:cNvSpPr/>
          <p:nvPr>
            <p:custDataLst>
              <p:tags r:id="rId4"/>
            </p:custDataLst>
          </p:nvPr>
        </p:nvSpPr>
        <p:spPr>
          <a:xfrm>
            <a:off x="2559050" y="2425992"/>
            <a:ext cx="6318251" cy="501359"/>
          </a:xfrm>
          <a:custGeom>
            <a:avLst/>
            <a:gdLst/>
            <a:ahLst/>
            <a:cxnLst/>
            <a:rect l="0" t="0" r="0" b="0"/>
            <a:pathLst>
              <a:path w="6318251" h="501359">
                <a:moveTo>
                  <a:pt x="0" y="31458"/>
                </a:moveTo>
                <a:lnTo>
                  <a:pt x="0" y="31458"/>
                </a:lnTo>
                <a:lnTo>
                  <a:pt x="33710" y="28087"/>
                </a:lnTo>
                <a:lnTo>
                  <a:pt x="69074" y="26432"/>
                </a:lnTo>
                <a:lnTo>
                  <a:pt x="111133" y="24991"/>
                </a:lnTo>
                <a:lnTo>
                  <a:pt x="136178" y="23619"/>
                </a:lnTo>
                <a:lnTo>
                  <a:pt x="162752" y="21998"/>
                </a:lnTo>
                <a:lnTo>
                  <a:pt x="192462" y="20918"/>
                </a:lnTo>
                <a:lnTo>
                  <a:pt x="224264" y="20198"/>
                </a:lnTo>
                <a:lnTo>
                  <a:pt x="257459" y="19718"/>
                </a:lnTo>
                <a:lnTo>
                  <a:pt x="293700" y="18693"/>
                </a:lnTo>
                <a:lnTo>
                  <a:pt x="331973" y="17303"/>
                </a:lnTo>
                <a:lnTo>
                  <a:pt x="371598" y="15671"/>
                </a:lnTo>
                <a:lnTo>
                  <a:pt x="415654" y="13878"/>
                </a:lnTo>
                <a:lnTo>
                  <a:pt x="462664" y="11977"/>
                </a:lnTo>
                <a:lnTo>
                  <a:pt x="511643" y="10004"/>
                </a:lnTo>
                <a:lnTo>
                  <a:pt x="562639" y="8688"/>
                </a:lnTo>
                <a:lnTo>
                  <a:pt x="614982" y="7812"/>
                </a:lnTo>
                <a:lnTo>
                  <a:pt x="668221" y="7227"/>
                </a:lnTo>
                <a:lnTo>
                  <a:pt x="724881" y="6132"/>
                </a:lnTo>
                <a:lnTo>
                  <a:pt x="783821" y="4696"/>
                </a:lnTo>
                <a:lnTo>
                  <a:pt x="844281" y="3033"/>
                </a:lnTo>
                <a:lnTo>
                  <a:pt x="905754" y="1925"/>
                </a:lnTo>
                <a:lnTo>
                  <a:pt x="967902" y="1186"/>
                </a:lnTo>
                <a:lnTo>
                  <a:pt x="1030502" y="693"/>
                </a:lnTo>
                <a:lnTo>
                  <a:pt x="1093401" y="365"/>
                </a:lnTo>
                <a:lnTo>
                  <a:pt x="1156501" y="146"/>
                </a:lnTo>
                <a:lnTo>
                  <a:pt x="1219734" y="0"/>
                </a:lnTo>
                <a:lnTo>
                  <a:pt x="1283762" y="608"/>
                </a:lnTo>
                <a:lnTo>
                  <a:pt x="1348318" y="1719"/>
                </a:lnTo>
                <a:lnTo>
                  <a:pt x="1413229" y="3166"/>
                </a:lnTo>
                <a:lnTo>
                  <a:pt x="1480492" y="4130"/>
                </a:lnTo>
                <a:lnTo>
                  <a:pt x="1549322" y="4772"/>
                </a:lnTo>
                <a:lnTo>
                  <a:pt x="1619198" y="5201"/>
                </a:lnTo>
                <a:lnTo>
                  <a:pt x="1688360" y="6898"/>
                </a:lnTo>
                <a:lnTo>
                  <a:pt x="1757045" y="9440"/>
                </a:lnTo>
                <a:lnTo>
                  <a:pt x="1825413" y="12546"/>
                </a:lnTo>
                <a:lnTo>
                  <a:pt x="1896392" y="16028"/>
                </a:lnTo>
                <a:lnTo>
                  <a:pt x="1969111" y="19760"/>
                </a:lnTo>
                <a:lnTo>
                  <a:pt x="2042991" y="23659"/>
                </a:lnTo>
                <a:lnTo>
                  <a:pt x="2116939" y="27670"/>
                </a:lnTo>
                <a:lnTo>
                  <a:pt x="2190931" y="31755"/>
                </a:lnTo>
                <a:lnTo>
                  <a:pt x="2264954" y="35889"/>
                </a:lnTo>
                <a:lnTo>
                  <a:pt x="2338998" y="40762"/>
                </a:lnTo>
                <a:lnTo>
                  <a:pt x="2413053" y="46127"/>
                </a:lnTo>
                <a:lnTo>
                  <a:pt x="2487119" y="51821"/>
                </a:lnTo>
                <a:lnTo>
                  <a:pt x="2562602" y="57028"/>
                </a:lnTo>
                <a:lnTo>
                  <a:pt x="2639029" y="61910"/>
                </a:lnTo>
                <a:lnTo>
                  <a:pt x="2716086" y="66576"/>
                </a:lnTo>
                <a:lnTo>
                  <a:pt x="2791446" y="72509"/>
                </a:lnTo>
                <a:lnTo>
                  <a:pt x="2865675" y="79286"/>
                </a:lnTo>
                <a:lnTo>
                  <a:pt x="2939150" y="86627"/>
                </a:lnTo>
                <a:lnTo>
                  <a:pt x="3015650" y="93637"/>
                </a:lnTo>
                <a:lnTo>
                  <a:pt x="3094167" y="100428"/>
                </a:lnTo>
                <a:lnTo>
                  <a:pt x="3174028" y="107071"/>
                </a:lnTo>
                <a:lnTo>
                  <a:pt x="3250552" y="114322"/>
                </a:lnTo>
                <a:lnTo>
                  <a:pt x="3324851" y="121979"/>
                </a:lnTo>
                <a:lnTo>
                  <a:pt x="3397667" y="129905"/>
                </a:lnTo>
                <a:lnTo>
                  <a:pt x="3473728" y="138717"/>
                </a:lnTo>
                <a:lnTo>
                  <a:pt x="3551952" y="148119"/>
                </a:lnTo>
                <a:lnTo>
                  <a:pt x="3631619" y="157916"/>
                </a:lnTo>
                <a:lnTo>
                  <a:pt x="3709423" y="166563"/>
                </a:lnTo>
                <a:lnTo>
                  <a:pt x="3785988" y="174445"/>
                </a:lnTo>
                <a:lnTo>
                  <a:pt x="3861726" y="181816"/>
                </a:lnTo>
                <a:lnTo>
                  <a:pt x="3939028" y="190258"/>
                </a:lnTo>
                <a:lnTo>
                  <a:pt x="4017374" y="199413"/>
                </a:lnTo>
                <a:lnTo>
                  <a:pt x="4096416" y="209045"/>
                </a:lnTo>
                <a:lnTo>
                  <a:pt x="4175216" y="218288"/>
                </a:lnTo>
                <a:lnTo>
                  <a:pt x="4253855" y="227273"/>
                </a:lnTo>
                <a:lnTo>
                  <a:pt x="4332387" y="236084"/>
                </a:lnTo>
                <a:lnTo>
                  <a:pt x="4408025" y="245486"/>
                </a:lnTo>
                <a:lnTo>
                  <a:pt x="4481733" y="255283"/>
                </a:lnTo>
                <a:lnTo>
                  <a:pt x="4554155" y="265341"/>
                </a:lnTo>
                <a:lnTo>
                  <a:pt x="4629953" y="275574"/>
                </a:lnTo>
                <a:lnTo>
                  <a:pt x="4708002" y="285925"/>
                </a:lnTo>
                <a:lnTo>
                  <a:pt x="4787551" y="296352"/>
                </a:lnTo>
                <a:lnTo>
                  <a:pt x="4863867" y="306832"/>
                </a:lnTo>
                <a:lnTo>
                  <a:pt x="4938028" y="317346"/>
                </a:lnTo>
                <a:lnTo>
                  <a:pt x="5010752" y="327884"/>
                </a:lnTo>
                <a:lnTo>
                  <a:pt x="5084635" y="337731"/>
                </a:lnTo>
                <a:lnTo>
                  <a:pt x="5159290" y="347117"/>
                </a:lnTo>
                <a:lnTo>
                  <a:pt x="5234460" y="356198"/>
                </a:lnTo>
                <a:lnTo>
                  <a:pt x="5307151" y="365779"/>
                </a:lnTo>
                <a:lnTo>
                  <a:pt x="5378189" y="375694"/>
                </a:lnTo>
                <a:lnTo>
                  <a:pt x="5448126" y="385832"/>
                </a:lnTo>
                <a:lnTo>
                  <a:pt x="5515918" y="395413"/>
                </a:lnTo>
                <a:lnTo>
                  <a:pt x="5582279" y="404622"/>
                </a:lnTo>
                <a:lnTo>
                  <a:pt x="5647686" y="413584"/>
                </a:lnTo>
                <a:lnTo>
                  <a:pt x="5713162" y="422381"/>
                </a:lnTo>
                <a:lnTo>
                  <a:pt x="5778685" y="431068"/>
                </a:lnTo>
                <a:lnTo>
                  <a:pt x="5844240" y="439681"/>
                </a:lnTo>
                <a:lnTo>
                  <a:pt x="5906994" y="448246"/>
                </a:lnTo>
                <a:lnTo>
                  <a:pt x="5967878" y="456777"/>
                </a:lnTo>
                <a:lnTo>
                  <a:pt x="6027519" y="465288"/>
                </a:lnTo>
                <a:lnTo>
                  <a:pt x="6086329" y="473078"/>
                </a:lnTo>
                <a:lnTo>
                  <a:pt x="6144586" y="480388"/>
                </a:lnTo>
                <a:lnTo>
                  <a:pt x="6202473" y="487378"/>
                </a:lnTo>
                <a:lnTo>
                  <a:pt x="6241066" y="492038"/>
                </a:lnTo>
                <a:lnTo>
                  <a:pt x="6318250" y="5013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2" name="SMARTInkShape-Group608"/>
          <p:cNvGrpSpPr/>
          <p:nvPr/>
        </p:nvGrpSpPr>
        <p:grpSpPr>
          <a:xfrm>
            <a:off x="1208027" y="2687815"/>
            <a:ext cx="5491047" cy="712278"/>
            <a:chOff x="1208027" y="2687815"/>
            <a:chExt cx="5491047" cy="712278"/>
          </a:xfrm>
        </p:grpSpPr>
        <p:sp>
          <p:nvSpPr>
            <p:cNvPr id="179" name="SMARTInkShape-2814"/>
            <p:cNvSpPr/>
            <p:nvPr>
              <p:custDataLst>
                <p:tags r:id="rId61"/>
              </p:custDataLst>
            </p:nvPr>
          </p:nvSpPr>
          <p:spPr>
            <a:xfrm>
              <a:off x="1208027" y="2824405"/>
              <a:ext cx="186404" cy="333506"/>
            </a:xfrm>
            <a:custGeom>
              <a:avLst/>
              <a:gdLst/>
              <a:ahLst/>
              <a:cxnLst/>
              <a:rect l="0" t="0" r="0" b="0"/>
              <a:pathLst>
                <a:path w="186404" h="333506">
                  <a:moveTo>
                    <a:pt x="11173" y="64845"/>
                  </a:moveTo>
                  <a:lnTo>
                    <a:pt x="11173" y="64845"/>
                  </a:lnTo>
                  <a:lnTo>
                    <a:pt x="11173" y="59378"/>
                  </a:lnTo>
                  <a:lnTo>
                    <a:pt x="7802" y="62128"/>
                  </a:lnTo>
                  <a:lnTo>
                    <a:pt x="6147" y="67400"/>
                  </a:lnTo>
                  <a:lnTo>
                    <a:pt x="6117" y="77269"/>
                  </a:lnTo>
                  <a:lnTo>
                    <a:pt x="11847" y="118099"/>
                  </a:lnTo>
                  <a:lnTo>
                    <a:pt x="15841" y="158235"/>
                  </a:lnTo>
                  <a:lnTo>
                    <a:pt x="20562" y="205510"/>
                  </a:lnTo>
                  <a:lnTo>
                    <a:pt x="27583" y="252687"/>
                  </a:lnTo>
                  <a:lnTo>
                    <a:pt x="29875" y="299001"/>
                  </a:lnTo>
                  <a:lnTo>
                    <a:pt x="35660" y="333505"/>
                  </a:lnTo>
                  <a:lnTo>
                    <a:pt x="24519" y="292109"/>
                  </a:lnTo>
                  <a:lnTo>
                    <a:pt x="15833" y="244836"/>
                  </a:lnTo>
                  <a:lnTo>
                    <a:pt x="9011" y="208341"/>
                  </a:lnTo>
                  <a:lnTo>
                    <a:pt x="3627" y="168602"/>
                  </a:lnTo>
                  <a:lnTo>
                    <a:pt x="0" y="126789"/>
                  </a:lnTo>
                  <a:lnTo>
                    <a:pt x="3844" y="79354"/>
                  </a:lnTo>
                  <a:lnTo>
                    <a:pt x="10099" y="54562"/>
                  </a:lnTo>
                  <a:lnTo>
                    <a:pt x="21281" y="33811"/>
                  </a:lnTo>
                  <a:lnTo>
                    <a:pt x="41784" y="11599"/>
                  </a:lnTo>
                  <a:lnTo>
                    <a:pt x="52295" y="5197"/>
                  </a:lnTo>
                  <a:lnTo>
                    <a:pt x="66373" y="0"/>
                  </a:lnTo>
                  <a:lnTo>
                    <a:pt x="100279" y="3220"/>
                  </a:lnTo>
                  <a:lnTo>
                    <a:pt x="134863" y="19853"/>
                  </a:lnTo>
                  <a:lnTo>
                    <a:pt x="160711" y="49397"/>
                  </a:lnTo>
                  <a:lnTo>
                    <a:pt x="175033" y="74850"/>
                  </a:lnTo>
                  <a:lnTo>
                    <a:pt x="185488" y="116210"/>
                  </a:lnTo>
                  <a:lnTo>
                    <a:pt x="186403" y="156783"/>
                  </a:lnTo>
                  <a:lnTo>
                    <a:pt x="179980" y="192745"/>
                  </a:lnTo>
                  <a:lnTo>
                    <a:pt x="165377" y="230212"/>
                  </a:lnTo>
                  <a:lnTo>
                    <a:pt x="145057" y="260598"/>
                  </a:lnTo>
                  <a:lnTo>
                    <a:pt x="106363" y="293301"/>
                  </a:lnTo>
                  <a:lnTo>
                    <a:pt x="66351" y="313172"/>
                  </a:lnTo>
                  <a:lnTo>
                    <a:pt x="58542" y="315063"/>
                  </a:lnTo>
                  <a:lnTo>
                    <a:pt x="53335" y="314207"/>
                  </a:lnTo>
                  <a:lnTo>
                    <a:pt x="42923" y="299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815"/>
            <p:cNvSpPr/>
            <p:nvPr>
              <p:custDataLst>
                <p:tags r:id="rId62"/>
              </p:custDataLst>
            </p:nvPr>
          </p:nvSpPr>
          <p:spPr>
            <a:xfrm>
              <a:off x="2927350" y="2909183"/>
              <a:ext cx="107917" cy="383326"/>
            </a:xfrm>
            <a:custGeom>
              <a:avLst/>
              <a:gdLst/>
              <a:ahLst/>
              <a:cxnLst/>
              <a:rect l="0" t="0" r="0" b="0"/>
              <a:pathLst>
                <a:path w="107917" h="383326">
                  <a:moveTo>
                    <a:pt x="57150" y="5467"/>
                  </a:moveTo>
                  <a:lnTo>
                    <a:pt x="57150" y="5467"/>
                  </a:lnTo>
                  <a:lnTo>
                    <a:pt x="53779" y="2096"/>
                  </a:lnTo>
                  <a:lnTo>
                    <a:pt x="50243" y="441"/>
                  </a:lnTo>
                  <a:lnTo>
                    <a:pt x="48312" y="0"/>
                  </a:lnTo>
                  <a:lnTo>
                    <a:pt x="42403" y="5154"/>
                  </a:lnTo>
                  <a:lnTo>
                    <a:pt x="38852" y="9491"/>
                  </a:lnTo>
                  <a:lnTo>
                    <a:pt x="34907" y="19956"/>
                  </a:lnTo>
                  <a:lnTo>
                    <a:pt x="33858" y="30956"/>
                  </a:lnTo>
                  <a:lnTo>
                    <a:pt x="35744" y="40549"/>
                  </a:lnTo>
                  <a:lnTo>
                    <a:pt x="44144" y="57254"/>
                  </a:lnTo>
                  <a:lnTo>
                    <a:pt x="55570" y="68868"/>
                  </a:lnTo>
                  <a:lnTo>
                    <a:pt x="67893" y="76777"/>
                  </a:lnTo>
                  <a:lnTo>
                    <a:pt x="72073" y="77702"/>
                  </a:lnTo>
                  <a:lnTo>
                    <a:pt x="80481" y="76847"/>
                  </a:lnTo>
                  <a:lnTo>
                    <a:pt x="103589" y="69645"/>
                  </a:lnTo>
                  <a:lnTo>
                    <a:pt x="103632" y="69419"/>
                  </a:lnTo>
                  <a:lnTo>
                    <a:pt x="102955" y="69268"/>
                  </a:lnTo>
                  <a:lnTo>
                    <a:pt x="102202" y="72864"/>
                  </a:lnTo>
                  <a:lnTo>
                    <a:pt x="101652" y="113550"/>
                  </a:lnTo>
                  <a:lnTo>
                    <a:pt x="104981" y="154052"/>
                  </a:lnTo>
                  <a:lnTo>
                    <a:pt x="107364" y="190431"/>
                  </a:lnTo>
                  <a:lnTo>
                    <a:pt x="107776" y="227645"/>
                  </a:lnTo>
                  <a:lnTo>
                    <a:pt x="107916" y="272858"/>
                  </a:lnTo>
                  <a:lnTo>
                    <a:pt x="104572" y="312912"/>
                  </a:lnTo>
                  <a:lnTo>
                    <a:pt x="98490" y="358088"/>
                  </a:lnTo>
                  <a:lnTo>
                    <a:pt x="91045" y="370561"/>
                  </a:lnTo>
                  <a:lnTo>
                    <a:pt x="86097" y="375863"/>
                  </a:lnTo>
                  <a:lnTo>
                    <a:pt x="74954" y="381754"/>
                  </a:lnTo>
                  <a:lnTo>
                    <a:pt x="69020" y="383325"/>
                  </a:lnTo>
                  <a:lnTo>
                    <a:pt x="54899" y="381308"/>
                  </a:lnTo>
                  <a:lnTo>
                    <a:pt x="47183" y="378794"/>
                  </a:lnTo>
                  <a:lnTo>
                    <a:pt x="32964" y="366594"/>
                  </a:lnTo>
                  <a:lnTo>
                    <a:pt x="0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816"/>
            <p:cNvSpPr/>
            <p:nvPr>
              <p:custDataLst>
                <p:tags r:id="rId63"/>
              </p:custDataLst>
            </p:nvPr>
          </p:nvSpPr>
          <p:spPr>
            <a:xfrm>
              <a:off x="3251200" y="2921000"/>
              <a:ext cx="165101" cy="50801"/>
            </a:xfrm>
            <a:custGeom>
              <a:avLst/>
              <a:gdLst/>
              <a:ahLst/>
              <a:cxnLst/>
              <a:rect l="0" t="0" r="0" b="0"/>
              <a:pathLst>
                <a:path w="165101" h="50801">
                  <a:moveTo>
                    <a:pt x="0" y="50800"/>
                  </a:moveTo>
                  <a:lnTo>
                    <a:pt x="0" y="50800"/>
                  </a:lnTo>
                  <a:lnTo>
                    <a:pt x="46055" y="35873"/>
                  </a:lnTo>
                  <a:lnTo>
                    <a:pt x="81928" y="26230"/>
                  </a:lnTo>
                  <a:lnTo>
                    <a:pt x="120466" y="14435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817"/>
            <p:cNvSpPr/>
            <p:nvPr>
              <p:custDataLst>
                <p:tags r:id="rId64"/>
              </p:custDataLst>
            </p:nvPr>
          </p:nvSpPr>
          <p:spPr>
            <a:xfrm>
              <a:off x="3613150" y="2725033"/>
              <a:ext cx="6351" cy="316618"/>
            </a:xfrm>
            <a:custGeom>
              <a:avLst/>
              <a:gdLst/>
              <a:ahLst/>
              <a:cxnLst/>
              <a:rect l="0" t="0" r="0" b="0"/>
              <a:pathLst>
                <a:path w="6351" h="316618">
                  <a:moveTo>
                    <a:pt x="6350" y="5467"/>
                  </a:moveTo>
                  <a:lnTo>
                    <a:pt x="6350" y="5467"/>
                  </a:lnTo>
                  <a:lnTo>
                    <a:pt x="6350" y="2096"/>
                  </a:lnTo>
                  <a:lnTo>
                    <a:pt x="5644" y="1103"/>
                  </a:lnTo>
                  <a:lnTo>
                    <a:pt x="4468" y="441"/>
                  </a:lnTo>
                  <a:lnTo>
                    <a:pt x="2979" y="0"/>
                  </a:lnTo>
                  <a:lnTo>
                    <a:pt x="1986" y="1822"/>
                  </a:lnTo>
                  <a:lnTo>
                    <a:pt x="261" y="39193"/>
                  </a:lnTo>
                  <a:lnTo>
                    <a:pt x="77" y="75902"/>
                  </a:lnTo>
                  <a:lnTo>
                    <a:pt x="22" y="116962"/>
                  </a:lnTo>
                  <a:lnTo>
                    <a:pt x="710" y="161990"/>
                  </a:lnTo>
                  <a:lnTo>
                    <a:pt x="5027" y="208724"/>
                  </a:lnTo>
                  <a:lnTo>
                    <a:pt x="2717" y="252658"/>
                  </a:lnTo>
                  <a:lnTo>
                    <a:pt x="536" y="295934"/>
                  </a:lnTo>
                  <a:lnTo>
                    <a:pt x="0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818"/>
            <p:cNvSpPr/>
            <p:nvPr>
              <p:custDataLst>
                <p:tags r:id="rId65"/>
              </p:custDataLst>
            </p:nvPr>
          </p:nvSpPr>
          <p:spPr>
            <a:xfrm>
              <a:off x="3616682" y="2786636"/>
              <a:ext cx="136169" cy="242315"/>
            </a:xfrm>
            <a:custGeom>
              <a:avLst/>
              <a:gdLst/>
              <a:ahLst/>
              <a:cxnLst/>
              <a:rect l="0" t="0" r="0" b="0"/>
              <a:pathLst>
                <a:path w="136169" h="242315">
                  <a:moveTo>
                    <a:pt x="98068" y="26414"/>
                  </a:moveTo>
                  <a:lnTo>
                    <a:pt x="98068" y="26414"/>
                  </a:lnTo>
                  <a:lnTo>
                    <a:pt x="123929" y="553"/>
                  </a:lnTo>
                  <a:lnTo>
                    <a:pt x="126598" y="0"/>
                  </a:lnTo>
                  <a:lnTo>
                    <a:pt x="129082" y="1044"/>
                  </a:lnTo>
                  <a:lnTo>
                    <a:pt x="131444" y="3151"/>
                  </a:lnTo>
                  <a:lnTo>
                    <a:pt x="130902" y="6672"/>
                  </a:lnTo>
                  <a:lnTo>
                    <a:pt x="120026" y="21740"/>
                  </a:lnTo>
                  <a:lnTo>
                    <a:pt x="79996" y="62675"/>
                  </a:lnTo>
                  <a:lnTo>
                    <a:pt x="33735" y="96923"/>
                  </a:lnTo>
                  <a:lnTo>
                    <a:pt x="9003" y="116699"/>
                  </a:lnTo>
                  <a:lnTo>
                    <a:pt x="2039" y="126748"/>
                  </a:lnTo>
                  <a:lnTo>
                    <a:pt x="182" y="131403"/>
                  </a:lnTo>
                  <a:lnTo>
                    <a:pt x="0" y="142220"/>
                  </a:lnTo>
                  <a:lnTo>
                    <a:pt x="939" y="148068"/>
                  </a:lnTo>
                  <a:lnTo>
                    <a:pt x="4388" y="153378"/>
                  </a:lnTo>
                  <a:lnTo>
                    <a:pt x="42374" y="185105"/>
                  </a:lnTo>
                  <a:lnTo>
                    <a:pt x="72616" y="203784"/>
                  </a:lnTo>
                  <a:lnTo>
                    <a:pt x="81817" y="211784"/>
                  </a:lnTo>
                  <a:lnTo>
                    <a:pt x="136168" y="242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819"/>
            <p:cNvSpPr/>
            <p:nvPr>
              <p:custDataLst>
                <p:tags r:id="rId66"/>
              </p:custDataLst>
            </p:nvPr>
          </p:nvSpPr>
          <p:spPr>
            <a:xfrm>
              <a:off x="3854450" y="2940050"/>
              <a:ext cx="14521" cy="63501"/>
            </a:xfrm>
            <a:custGeom>
              <a:avLst/>
              <a:gdLst/>
              <a:ahLst/>
              <a:cxnLst/>
              <a:rect l="0" t="0" r="0" b="0"/>
              <a:pathLst>
                <a:path w="14521" h="63501">
                  <a:moveTo>
                    <a:pt x="6350" y="0"/>
                  </a:moveTo>
                  <a:lnTo>
                    <a:pt x="6350" y="0"/>
                  </a:lnTo>
                  <a:lnTo>
                    <a:pt x="13092" y="0"/>
                  </a:lnTo>
                  <a:lnTo>
                    <a:pt x="14372" y="1411"/>
                  </a:lnTo>
                  <a:lnTo>
                    <a:pt x="14520" y="376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820"/>
            <p:cNvSpPr/>
            <p:nvPr>
              <p:custDataLst>
                <p:tags r:id="rId67"/>
              </p:custDataLst>
            </p:nvPr>
          </p:nvSpPr>
          <p:spPr>
            <a:xfrm>
              <a:off x="3873500" y="28448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821"/>
            <p:cNvSpPr/>
            <p:nvPr>
              <p:custDataLst>
                <p:tags r:id="rId68"/>
              </p:custDataLst>
            </p:nvPr>
          </p:nvSpPr>
          <p:spPr>
            <a:xfrm>
              <a:off x="4072278" y="2687815"/>
              <a:ext cx="61573" cy="328436"/>
            </a:xfrm>
            <a:custGeom>
              <a:avLst/>
              <a:gdLst/>
              <a:ahLst/>
              <a:cxnLst/>
              <a:rect l="0" t="0" r="0" b="0"/>
              <a:pathLst>
                <a:path w="61573" h="328436">
                  <a:moveTo>
                    <a:pt x="61572" y="10935"/>
                  </a:moveTo>
                  <a:lnTo>
                    <a:pt x="61572" y="10935"/>
                  </a:lnTo>
                  <a:lnTo>
                    <a:pt x="61572" y="4193"/>
                  </a:lnTo>
                  <a:lnTo>
                    <a:pt x="60866" y="2207"/>
                  </a:lnTo>
                  <a:lnTo>
                    <a:pt x="59690" y="883"/>
                  </a:lnTo>
                  <a:lnTo>
                    <a:pt x="58201" y="0"/>
                  </a:lnTo>
                  <a:lnTo>
                    <a:pt x="55797" y="823"/>
                  </a:lnTo>
                  <a:lnTo>
                    <a:pt x="49362" y="5500"/>
                  </a:lnTo>
                  <a:lnTo>
                    <a:pt x="37807" y="22809"/>
                  </a:lnTo>
                  <a:lnTo>
                    <a:pt x="21966" y="64080"/>
                  </a:lnTo>
                  <a:lnTo>
                    <a:pt x="13697" y="101236"/>
                  </a:lnTo>
                  <a:lnTo>
                    <a:pt x="6778" y="141094"/>
                  </a:lnTo>
                  <a:lnTo>
                    <a:pt x="0" y="186563"/>
                  </a:lnTo>
                  <a:lnTo>
                    <a:pt x="525" y="228073"/>
                  </a:lnTo>
                  <a:lnTo>
                    <a:pt x="3652" y="272862"/>
                  </a:lnTo>
                  <a:lnTo>
                    <a:pt x="4422" y="328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822"/>
            <p:cNvSpPr/>
            <p:nvPr>
              <p:custDataLst>
                <p:tags r:id="rId69"/>
              </p:custDataLst>
            </p:nvPr>
          </p:nvSpPr>
          <p:spPr>
            <a:xfrm>
              <a:off x="4014965" y="2921000"/>
              <a:ext cx="131586" cy="50801"/>
            </a:xfrm>
            <a:custGeom>
              <a:avLst/>
              <a:gdLst/>
              <a:ahLst/>
              <a:cxnLst/>
              <a:rect l="0" t="0" r="0" b="0"/>
              <a:pathLst>
                <a:path w="13158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0" y="39865"/>
                  </a:lnTo>
                  <a:lnTo>
                    <a:pt x="8871" y="28510"/>
                  </a:lnTo>
                  <a:lnTo>
                    <a:pt x="24905" y="15111"/>
                  </a:lnTo>
                  <a:lnTo>
                    <a:pt x="59916" y="5575"/>
                  </a:lnTo>
                  <a:lnTo>
                    <a:pt x="131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823"/>
            <p:cNvSpPr/>
            <p:nvPr>
              <p:custDataLst>
                <p:tags r:id="rId70"/>
              </p:custDataLst>
            </p:nvPr>
          </p:nvSpPr>
          <p:spPr>
            <a:xfrm>
              <a:off x="4191000" y="2872773"/>
              <a:ext cx="57151" cy="140682"/>
            </a:xfrm>
            <a:custGeom>
              <a:avLst/>
              <a:gdLst/>
              <a:ahLst/>
              <a:cxnLst/>
              <a:rect l="0" t="0" r="0" b="0"/>
              <a:pathLst>
                <a:path w="57151" h="140682">
                  <a:moveTo>
                    <a:pt x="0" y="60927"/>
                  </a:moveTo>
                  <a:lnTo>
                    <a:pt x="0" y="60927"/>
                  </a:lnTo>
                  <a:lnTo>
                    <a:pt x="30390" y="44321"/>
                  </a:lnTo>
                  <a:lnTo>
                    <a:pt x="48232" y="23937"/>
                  </a:lnTo>
                  <a:lnTo>
                    <a:pt x="51204" y="19334"/>
                  </a:lnTo>
                  <a:lnTo>
                    <a:pt x="52481" y="14854"/>
                  </a:lnTo>
                  <a:lnTo>
                    <a:pt x="52017" y="6113"/>
                  </a:lnTo>
                  <a:lnTo>
                    <a:pt x="50906" y="3217"/>
                  </a:lnTo>
                  <a:lnTo>
                    <a:pt x="49459" y="1287"/>
                  </a:lnTo>
                  <a:lnTo>
                    <a:pt x="47790" y="0"/>
                  </a:lnTo>
                  <a:lnTo>
                    <a:pt x="44560" y="1259"/>
                  </a:lnTo>
                  <a:lnTo>
                    <a:pt x="30606" y="13144"/>
                  </a:lnTo>
                  <a:lnTo>
                    <a:pt x="17222" y="31482"/>
                  </a:lnTo>
                  <a:lnTo>
                    <a:pt x="5730" y="59336"/>
                  </a:lnTo>
                  <a:lnTo>
                    <a:pt x="2403" y="93382"/>
                  </a:lnTo>
                  <a:lnTo>
                    <a:pt x="6278" y="123303"/>
                  </a:lnTo>
                  <a:lnTo>
                    <a:pt x="12433" y="134040"/>
                  </a:lnTo>
                  <a:lnTo>
                    <a:pt x="17461" y="137186"/>
                  </a:lnTo>
                  <a:lnTo>
                    <a:pt x="30573" y="140681"/>
                  </a:lnTo>
                  <a:lnTo>
                    <a:pt x="57150" y="137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824"/>
            <p:cNvSpPr/>
            <p:nvPr>
              <p:custDataLst>
                <p:tags r:id="rId71"/>
              </p:custDataLst>
            </p:nvPr>
          </p:nvSpPr>
          <p:spPr>
            <a:xfrm>
              <a:off x="4343400" y="2885879"/>
              <a:ext cx="139701" cy="155694"/>
            </a:xfrm>
            <a:custGeom>
              <a:avLst/>
              <a:gdLst/>
              <a:ahLst/>
              <a:cxnLst/>
              <a:rect l="0" t="0" r="0" b="0"/>
              <a:pathLst>
                <a:path w="139701" h="155694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775" y="418"/>
                  </a:lnTo>
                  <a:lnTo>
                    <a:pt x="12209" y="4646"/>
                  </a:lnTo>
                  <a:lnTo>
                    <a:pt x="36990" y="36682"/>
                  </a:lnTo>
                  <a:lnTo>
                    <a:pt x="41593" y="44629"/>
                  </a:lnTo>
                  <a:lnTo>
                    <a:pt x="48981" y="90752"/>
                  </a:lnTo>
                  <a:lnTo>
                    <a:pt x="48559" y="127353"/>
                  </a:lnTo>
                  <a:lnTo>
                    <a:pt x="44865" y="141024"/>
                  </a:lnTo>
                  <a:lnTo>
                    <a:pt x="36263" y="154537"/>
                  </a:lnTo>
                  <a:lnTo>
                    <a:pt x="34758" y="155654"/>
                  </a:lnTo>
                  <a:lnTo>
                    <a:pt x="33756" y="155693"/>
                  </a:lnTo>
                  <a:lnTo>
                    <a:pt x="32344" y="138893"/>
                  </a:lnTo>
                  <a:lnTo>
                    <a:pt x="43761" y="95205"/>
                  </a:lnTo>
                  <a:lnTo>
                    <a:pt x="50494" y="80170"/>
                  </a:lnTo>
                  <a:lnTo>
                    <a:pt x="77812" y="49403"/>
                  </a:lnTo>
                  <a:lnTo>
                    <a:pt x="110018" y="22054"/>
                  </a:lnTo>
                  <a:lnTo>
                    <a:pt x="13970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825"/>
            <p:cNvSpPr/>
            <p:nvPr>
              <p:custDataLst>
                <p:tags r:id="rId72"/>
              </p:custDataLst>
            </p:nvPr>
          </p:nvSpPr>
          <p:spPr>
            <a:xfrm>
              <a:off x="4546600" y="2997200"/>
              <a:ext cx="139701" cy="16072"/>
            </a:xfrm>
            <a:custGeom>
              <a:avLst/>
              <a:gdLst/>
              <a:ahLst/>
              <a:cxnLst/>
              <a:rect l="0" t="0" r="0" b="0"/>
              <a:pathLst>
                <a:path w="139701" h="16072">
                  <a:moveTo>
                    <a:pt x="0" y="12700"/>
                  </a:moveTo>
                  <a:lnTo>
                    <a:pt x="0" y="12700"/>
                  </a:lnTo>
                  <a:lnTo>
                    <a:pt x="6742" y="16071"/>
                  </a:lnTo>
                  <a:lnTo>
                    <a:pt x="15697" y="15844"/>
                  </a:lnTo>
                  <a:lnTo>
                    <a:pt x="55689" y="804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826"/>
            <p:cNvSpPr/>
            <p:nvPr>
              <p:custDataLst>
                <p:tags r:id="rId73"/>
              </p:custDataLst>
            </p:nvPr>
          </p:nvSpPr>
          <p:spPr>
            <a:xfrm>
              <a:off x="4895850" y="2792497"/>
              <a:ext cx="227527" cy="267645"/>
            </a:xfrm>
            <a:custGeom>
              <a:avLst/>
              <a:gdLst/>
              <a:ahLst/>
              <a:cxnLst/>
              <a:rect l="0" t="0" r="0" b="0"/>
              <a:pathLst>
                <a:path w="227527" h="267645">
                  <a:moveTo>
                    <a:pt x="0" y="45953"/>
                  </a:moveTo>
                  <a:lnTo>
                    <a:pt x="0" y="45953"/>
                  </a:lnTo>
                  <a:lnTo>
                    <a:pt x="10831" y="9109"/>
                  </a:lnTo>
                  <a:lnTo>
                    <a:pt x="14927" y="1826"/>
                  </a:lnTo>
                  <a:lnTo>
                    <a:pt x="17007" y="307"/>
                  </a:lnTo>
                  <a:lnTo>
                    <a:pt x="19099" y="0"/>
                  </a:lnTo>
                  <a:lnTo>
                    <a:pt x="21199" y="501"/>
                  </a:lnTo>
                  <a:lnTo>
                    <a:pt x="21652" y="10465"/>
                  </a:lnTo>
                  <a:lnTo>
                    <a:pt x="16193" y="55719"/>
                  </a:lnTo>
                  <a:lnTo>
                    <a:pt x="13734" y="102626"/>
                  </a:lnTo>
                  <a:lnTo>
                    <a:pt x="9635" y="138788"/>
                  </a:lnTo>
                  <a:lnTo>
                    <a:pt x="7323" y="180860"/>
                  </a:lnTo>
                  <a:lnTo>
                    <a:pt x="6542" y="221709"/>
                  </a:lnTo>
                  <a:lnTo>
                    <a:pt x="7818" y="249802"/>
                  </a:lnTo>
                  <a:lnTo>
                    <a:pt x="13117" y="262612"/>
                  </a:lnTo>
                  <a:lnTo>
                    <a:pt x="16506" y="265886"/>
                  </a:lnTo>
                  <a:lnTo>
                    <a:pt x="20177" y="267364"/>
                  </a:lnTo>
                  <a:lnTo>
                    <a:pt x="24035" y="267644"/>
                  </a:lnTo>
                  <a:lnTo>
                    <a:pt x="39577" y="261295"/>
                  </a:lnTo>
                  <a:lnTo>
                    <a:pt x="76329" y="225304"/>
                  </a:lnTo>
                  <a:lnTo>
                    <a:pt x="91918" y="219744"/>
                  </a:lnTo>
                  <a:lnTo>
                    <a:pt x="96556" y="221080"/>
                  </a:lnTo>
                  <a:lnTo>
                    <a:pt x="142831" y="258099"/>
                  </a:lnTo>
                  <a:lnTo>
                    <a:pt x="146020" y="259350"/>
                  </a:lnTo>
                  <a:lnTo>
                    <a:pt x="155209" y="258859"/>
                  </a:lnTo>
                  <a:lnTo>
                    <a:pt x="160623" y="257741"/>
                  </a:lnTo>
                  <a:lnTo>
                    <a:pt x="172283" y="248972"/>
                  </a:lnTo>
                  <a:lnTo>
                    <a:pt x="190272" y="227088"/>
                  </a:lnTo>
                  <a:lnTo>
                    <a:pt x="205690" y="188193"/>
                  </a:lnTo>
                  <a:lnTo>
                    <a:pt x="217422" y="149324"/>
                  </a:lnTo>
                  <a:lnTo>
                    <a:pt x="224974" y="112722"/>
                  </a:lnTo>
                  <a:lnTo>
                    <a:pt x="227526" y="70597"/>
                  </a:lnTo>
                  <a:lnTo>
                    <a:pt x="226506" y="31849"/>
                  </a:lnTo>
                  <a:lnTo>
                    <a:pt x="222731" y="14285"/>
                  </a:lnTo>
                  <a:lnTo>
                    <a:pt x="216349" y="4126"/>
                  </a:lnTo>
                  <a:lnTo>
                    <a:pt x="213377" y="2546"/>
                  </a:lnTo>
                  <a:lnTo>
                    <a:pt x="203200" y="20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827"/>
            <p:cNvSpPr/>
            <p:nvPr>
              <p:custDataLst>
                <p:tags r:id="rId74"/>
              </p:custDataLst>
            </p:nvPr>
          </p:nvSpPr>
          <p:spPr>
            <a:xfrm>
              <a:off x="5196858" y="2940050"/>
              <a:ext cx="81296" cy="110120"/>
            </a:xfrm>
            <a:custGeom>
              <a:avLst/>
              <a:gdLst/>
              <a:ahLst/>
              <a:cxnLst/>
              <a:rect l="0" t="0" r="0" b="0"/>
              <a:pathLst>
                <a:path w="81296" h="110120">
                  <a:moveTo>
                    <a:pt x="60942" y="19050"/>
                  </a:moveTo>
                  <a:lnTo>
                    <a:pt x="60942" y="19050"/>
                  </a:lnTo>
                  <a:lnTo>
                    <a:pt x="46636" y="4745"/>
                  </a:lnTo>
                  <a:lnTo>
                    <a:pt x="42938" y="3869"/>
                  </a:lnTo>
                  <a:lnTo>
                    <a:pt x="28326" y="6007"/>
                  </a:lnTo>
                  <a:lnTo>
                    <a:pt x="19165" y="9255"/>
                  </a:lnTo>
                  <a:lnTo>
                    <a:pt x="10389" y="18694"/>
                  </a:lnTo>
                  <a:lnTo>
                    <a:pt x="6074" y="25163"/>
                  </a:lnTo>
                  <a:lnTo>
                    <a:pt x="0" y="51122"/>
                  </a:lnTo>
                  <a:lnTo>
                    <a:pt x="2341" y="69052"/>
                  </a:lnTo>
                  <a:lnTo>
                    <a:pt x="8792" y="85723"/>
                  </a:lnTo>
                  <a:lnTo>
                    <a:pt x="18714" y="100188"/>
                  </a:lnTo>
                  <a:lnTo>
                    <a:pt x="32060" y="108028"/>
                  </a:lnTo>
                  <a:lnTo>
                    <a:pt x="39571" y="110119"/>
                  </a:lnTo>
                  <a:lnTo>
                    <a:pt x="45989" y="110101"/>
                  </a:lnTo>
                  <a:lnTo>
                    <a:pt x="56883" y="106319"/>
                  </a:lnTo>
                  <a:lnTo>
                    <a:pt x="66429" y="96171"/>
                  </a:lnTo>
                  <a:lnTo>
                    <a:pt x="80684" y="70032"/>
                  </a:lnTo>
                  <a:lnTo>
                    <a:pt x="81295" y="44112"/>
                  </a:lnTo>
                  <a:lnTo>
                    <a:pt x="672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828"/>
            <p:cNvSpPr/>
            <p:nvPr>
              <p:custDataLst>
                <p:tags r:id="rId75"/>
              </p:custDataLst>
            </p:nvPr>
          </p:nvSpPr>
          <p:spPr>
            <a:xfrm>
              <a:off x="5410200" y="2783327"/>
              <a:ext cx="25379" cy="290074"/>
            </a:xfrm>
            <a:custGeom>
              <a:avLst/>
              <a:gdLst/>
              <a:ahLst/>
              <a:cxnLst/>
              <a:rect l="0" t="0" r="0" b="0"/>
              <a:pathLst>
                <a:path w="25379" h="290074">
                  <a:moveTo>
                    <a:pt x="19050" y="17023"/>
                  </a:moveTo>
                  <a:lnTo>
                    <a:pt x="19050" y="17023"/>
                  </a:lnTo>
                  <a:lnTo>
                    <a:pt x="22421" y="13652"/>
                  </a:lnTo>
                  <a:lnTo>
                    <a:pt x="24076" y="8234"/>
                  </a:lnTo>
                  <a:lnTo>
                    <a:pt x="25138" y="0"/>
                  </a:lnTo>
                  <a:lnTo>
                    <a:pt x="25378" y="40246"/>
                  </a:lnTo>
                  <a:lnTo>
                    <a:pt x="22022" y="82152"/>
                  </a:lnTo>
                  <a:lnTo>
                    <a:pt x="20371" y="113938"/>
                  </a:lnTo>
                  <a:lnTo>
                    <a:pt x="18931" y="147585"/>
                  </a:lnTo>
                  <a:lnTo>
                    <a:pt x="15940" y="183706"/>
                  </a:lnTo>
                  <a:lnTo>
                    <a:pt x="13660" y="222887"/>
                  </a:lnTo>
                  <a:lnTo>
                    <a:pt x="6242" y="262483"/>
                  </a:lnTo>
                  <a:lnTo>
                    <a:pt x="0" y="290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829"/>
            <p:cNvSpPr/>
            <p:nvPr>
              <p:custDataLst>
                <p:tags r:id="rId76"/>
              </p:custDataLst>
            </p:nvPr>
          </p:nvSpPr>
          <p:spPr>
            <a:xfrm>
              <a:off x="5651500" y="2795247"/>
              <a:ext cx="73335" cy="309904"/>
            </a:xfrm>
            <a:custGeom>
              <a:avLst/>
              <a:gdLst/>
              <a:ahLst/>
              <a:cxnLst/>
              <a:rect l="0" t="0" r="0" b="0"/>
              <a:pathLst>
                <a:path w="73335" h="309904">
                  <a:moveTo>
                    <a:pt x="63500" y="30503"/>
                  </a:moveTo>
                  <a:lnTo>
                    <a:pt x="63500" y="30503"/>
                  </a:lnTo>
                  <a:lnTo>
                    <a:pt x="63500" y="27132"/>
                  </a:lnTo>
                  <a:lnTo>
                    <a:pt x="64206" y="26139"/>
                  </a:lnTo>
                  <a:lnTo>
                    <a:pt x="65381" y="25477"/>
                  </a:lnTo>
                  <a:lnTo>
                    <a:pt x="66871" y="25036"/>
                  </a:lnTo>
                  <a:lnTo>
                    <a:pt x="67864" y="24036"/>
                  </a:lnTo>
                  <a:lnTo>
                    <a:pt x="71339" y="17362"/>
                  </a:lnTo>
                  <a:lnTo>
                    <a:pt x="72959" y="15392"/>
                  </a:lnTo>
                  <a:lnTo>
                    <a:pt x="73334" y="13373"/>
                  </a:lnTo>
                  <a:lnTo>
                    <a:pt x="72878" y="11322"/>
                  </a:lnTo>
                  <a:lnTo>
                    <a:pt x="68865" y="5065"/>
                  </a:lnTo>
                  <a:lnTo>
                    <a:pt x="64560" y="0"/>
                  </a:lnTo>
                  <a:lnTo>
                    <a:pt x="63501" y="290"/>
                  </a:lnTo>
                  <a:lnTo>
                    <a:pt x="60443" y="2493"/>
                  </a:lnTo>
                  <a:lnTo>
                    <a:pt x="48367" y="19796"/>
                  </a:lnTo>
                  <a:lnTo>
                    <a:pt x="40750" y="40971"/>
                  </a:lnTo>
                  <a:lnTo>
                    <a:pt x="33319" y="79309"/>
                  </a:lnTo>
                  <a:lnTo>
                    <a:pt x="22287" y="123059"/>
                  </a:lnTo>
                  <a:lnTo>
                    <a:pt x="16318" y="165830"/>
                  </a:lnTo>
                  <a:lnTo>
                    <a:pt x="13772" y="209281"/>
                  </a:lnTo>
                  <a:lnTo>
                    <a:pt x="9647" y="247790"/>
                  </a:lnTo>
                  <a:lnTo>
                    <a:pt x="2637" y="293244"/>
                  </a:lnTo>
                  <a:lnTo>
                    <a:pt x="0" y="309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830"/>
            <p:cNvSpPr/>
            <p:nvPr>
              <p:custDataLst>
                <p:tags r:id="rId77"/>
              </p:custDataLst>
            </p:nvPr>
          </p:nvSpPr>
          <p:spPr>
            <a:xfrm>
              <a:off x="5601583" y="2997200"/>
              <a:ext cx="138818" cy="50801"/>
            </a:xfrm>
            <a:custGeom>
              <a:avLst/>
              <a:gdLst/>
              <a:ahLst/>
              <a:cxnLst/>
              <a:rect l="0" t="0" r="0" b="0"/>
              <a:pathLst>
                <a:path w="138818" h="50801">
                  <a:moveTo>
                    <a:pt x="5467" y="50800"/>
                  </a:moveTo>
                  <a:lnTo>
                    <a:pt x="5467" y="50800"/>
                  </a:lnTo>
                  <a:lnTo>
                    <a:pt x="0" y="45333"/>
                  </a:lnTo>
                  <a:lnTo>
                    <a:pt x="6120" y="37969"/>
                  </a:lnTo>
                  <a:lnTo>
                    <a:pt x="30970" y="23545"/>
                  </a:lnTo>
                  <a:lnTo>
                    <a:pt x="56924" y="16227"/>
                  </a:lnTo>
                  <a:lnTo>
                    <a:pt x="101343" y="11515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831"/>
            <p:cNvSpPr/>
            <p:nvPr>
              <p:custDataLst>
                <p:tags r:id="rId78"/>
              </p:custDataLst>
            </p:nvPr>
          </p:nvSpPr>
          <p:spPr>
            <a:xfrm>
              <a:off x="5810574" y="2984500"/>
              <a:ext cx="103415" cy="139501"/>
            </a:xfrm>
            <a:custGeom>
              <a:avLst/>
              <a:gdLst/>
              <a:ahLst/>
              <a:cxnLst/>
              <a:rect l="0" t="0" r="0" b="0"/>
              <a:pathLst>
                <a:path w="103415" h="139501">
                  <a:moveTo>
                    <a:pt x="69526" y="12700"/>
                  </a:moveTo>
                  <a:lnTo>
                    <a:pt x="69526" y="12700"/>
                  </a:lnTo>
                  <a:lnTo>
                    <a:pt x="69525" y="9329"/>
                  </a:lnTo>
                  <a:lnTo>
                    <a:pt x="67644" y="5793"/>
                  </a:lnTo>
                  <a:lnTo>
                    <a:pt x="66155" y="3862"/>
                  </a:lnTo>
                  <a:lnTo>
                    <a:pt x="62619" y="1717"/>
                  </a:lnTo>
                  <a:lnTo>
                    <a:pt x="60687" y="1145"/>
                  </a:lnTo>
                  <a:lnTo>
                    <a:pt x="52897" y="6153"/>
                  </a:lnTo>
                  <a:lnTo>
                    <a:pt x="24559" y="34677"/>
                  </a:lnTo>
                  <a:lnTo>
                    <a:pt x="7283" y="66248"/>
                  </a:lnTo>
                  <a:lnTo>
                    <a:pt x="0" y="90122"/>
                  </a:lnTo>
                  <a:lnTo>
                    <a:pt x="55" y="109199"/>
                  </a:lnTo>
                  <a:lnTo>
                    <a:pt x="2046" y="117249"/>
                  </a:lnTo>
                  <a:lnTo>
                    <a:pt x="9901" y="129957"/>
                  </a:lnTo>
                  <a:lnTo>
                    <a:pt x="14960" y="135321"/>
                  </a:lnTo>
                  <a:lnTo>
                    <a:pt x="21860" y="138192"/>
                  </a:lnTo>
                  <a:lnTo>
                    <a:pt x="38934" y="139500"/>
                  </a:lnTo>
                  <a:lnTo>
                    <a:pt x="65009" y="132899"/>
                  </a:lnTo>
                  <a:lnTo>
                    <a:pt x="87238" y="118635"/>
                  </a:lnTo>
                  <a:lnTo>
                    <a:pt x="95037" y="107054"/>
                  </a:lnTo>
                  <a:lnTo>
                    <a:pt x="103414" y="75631"/>
                  </a:lnTo>
                  <a:lnTo>
                    <a:pt x="101991" y="55956"/>
                  </a:lnTo>
                  <a:lnTo>
                    <a:pt x="96322" y="28064"/>
                  </a:lnTo>
                  <a:lnTo>
                    <a:pt x="758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832"/>
            <p:cNvSpPr/>
            <p:nvPr>
              <p:custDataLst>
                <p:tags r:id="rId79"/>
              </p:custDataLst>
            </p:nvPr>
          </p:nvSpPr>
          <p:spPr>
            <a:xfrm>
              <a:off x="6013527" y="2998083"/>
              <a:ext cx="172806" cy="134166"/>
            </a:xfrm>
            <a:custGeom>
              <a:avLst/>
              <a:gdLst/>
              <a:ahLst/>
              <a:cxnLst/>
              <a:rect l="0" t="0" r="0" b="0"/>
              <a:pathLst>
                <a:path w="172806" h="134166">
                  <a:moveTo>
                    <a:pt x="6273" y="5467"/>
                  </a:moveTo>
                  <a:lnTo>
                    <a:pt x="6273" y="5467"/>
                  </a:lnTo>
                  <a:lnTo>
                    <a:pt x="806" y="0"/>
                  </a:lnTo>
                  <a:lnTo>
                    <a:pt x="511" y="411"/>
                  </a:lnTo>
                  <a:lnTo>
                    <a:pt x="0" y="18146"/>
                  </a:lnTo>
                  <a:lnTo>
                    <a:pt x="6841" y="58703"/>
                  </a:lnTo>
                  <a:lnTo>
                    <a:pt x="14852" y="102453"/>
                  </a:lnTo>
                  <a:lnTo>
                    <a:pt x="21123" y="125847"/>
                  </a:lnTo>
                  <a:lnTo>
                    <a:pt x="23934" y="129465"/>
                  </a:lnTo>
                  <a:lnTo>
                    <a:pt x="27219" y="131171"/>
                  </a:lnTo>
                  <a:lnTo>
                    <a:pt x="30819" y="131603"/>
                  </a:lnTo>
                  <a:lnTo>
                    <a:pt x="40466" y="126438"/>
                  </a:lnTo>
                  <a:lnTo>
                    <a:pt x="55915" y="111631"/>
                  </a:lnTo>
                  <a:lnTo>
                    <a:pt x="64319" y="99218"/>
                  </a:lnTo>
                  <a:lnTo>
                    <a:pt x="75464" y="75779"/>
                  </a:lnTo>
                  <a:lnTo>
                    <a:pt x="77800" y="73508"/>
                  </a:lnTo>
                  <a:lnTo>
                    <a:pt x="79357" y="73406"/>
                  </a:lnTo>
                  <a:lnTo>
                    <a:pt x="80396" y="74748"/>
                  </a:lnTo>
                  <a:lnTo>
                    <a:pt x="92140" y="115988"/>
                  </a:lnTo>
                  <a:lnTo>
                    <a:pt x="95268" y="121481"/>
                  </a:lnTo>
                  <a:lnTo>
                    <a:pt x="104386" y="129466"/>
                  </a:lnTo>
                  <a:lnTo>
                    <a:pt x="109782" y="132583"/>
                  </a:lnTo>
                  <a:lnTo>
                    <a:pt x="121422" y="134165"/>
                  </a:lnTo>
                  <a:lnTo>
                    <a:pt x="127489" y="133599"/>
                  </a:lnTo>
                  <a:lnTo>
                    <a:pt x="141755" y="125444"/>
                  </a:lnTo>
                  <a:lnTo>
                    <a:pt x="155388" y="112412"/>
                  </a:lnTo>
                  <a:lnTo>
                    <a:pt x="163797" y="97213"/>
                  </a:lnTo>
                  <a:lnTo>
                    <a:pt x="172500" y="66048"/>
                  </a:lnTo>
                  <a:lnTo>
                    <a:pt x="172805" y="33373"/>
                  </a:lnTo>
                  <a:lnTo>
                    <a:pt x="165023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833"/>
            <p:cNvSpPr/>
            <p:nvPr>
              <p:custDataLst>
                <p:tags r:id="rId80"/>
              </p:custDataLst>
            </p:nvPr>
          </p:nvSpPr>
          <p:spPr>
            <a:xfrm>
              <a:off x="6261099" y="3022600"/>
              <a:ext cx="6275" cy="88901"/>
            </a:xfrm>
            <a:custGeom>
              <a:avLst/>
              <a:gdLst/>
              <a:ahLst/>
              <a:cxnLst/>
              <a:rect l="0" t="0" r="0" b="0"/>
              <a:pathLst>
                <a:path w="6275" h="8890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883" y="6907"/>
                  </a:lnTo>
                  <a:lnTo>
                    <a:pt x="3372" y="8838"/>
                  </a:lnTo>
                  <a:lnTo>
                    <a:pt x="5468" y="21668"/>
                  </a:lnTo>
                  <a:lnTo>
                    <a:pt x="6274" y="64121"/>
                  </a:lnTo>
                  <a:lnTo>
                    <a:pt x="1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834"/>
            <p:cNvSpPr/>
            <p:nvPr>
              <p:custDataLst>
                <p:tags r:id="rId81"/>
              </p:custDataLst>
            </p:nvPr>
          </p:nvSpPr>
          <p:spPr>
            <a:xfrm>
              <a:off x="6292850" y="29464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44450"/>
                  </a:moveTo>
                  <a:lnTo>
                    <a:pt x="6350" y="44450"/>
                  </a:lnTo>
                  <a:lnTo>
                    <a:pt x="5645" y="241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835"/>
            <p:cNvSpPr/>
            <p:nvPr>
              <p:custDataLst>
                <p:tags r:id="rId82"/>
              </p:custDataLst>
            </p:nvPr>
          </p:nvSpPr>
          <p:spPr>
            <a:xfrm>
              <a:off x="6398171" y="2809511"/>
              <a:ext cx="72480" cy="340090"/>
            </a:xfrm>
            <a:custGeom>
              <a:avLst/>
              <a:gdLst/>
              <a:ahLst/>
              <a:cxnLst/>
              <a:rect l="0" t="0" r="0" b="0"/>
              <a:pathLst>
                <a:path w="72480" h="340090">
                  <a:moveTo>
                    <a:pt x="72479" y="35289"/>
                  </a:moveTo>
                  <a:lnTo>
                    <a:pt x="72479" y="35289"/>
                  </a:lnTo>
                  <a:lnTo>
                    <a:pt x="72478" y="0"/>
                  </a:lnTo>
                  <a:lnTo>
                    <a:pt x="71774" y="40691"/>
                  </a:lnTo>
                  <a:lnTo>
                    <a:pt x="66704" y="76401"/>
                  </a:lnTo>
                  <a:lnTo>
                    <a:pt x="56578" y="121397"/>
                  </a:lnTo>
                  <a:lnTo>
                    <a:pt x="44640" y="167028"/>
                  </a:lnTo>
                  <a:lnTo>
                    <a:pt x="32167" y="214571"/>
                  </a:lnTo>
                  <a:lnTo>
                    <a:pt x="19534" y="255391"/>
                  </a:lnTo>
                  <a:lnTo>
                    <a:pt x="6386" y="297384"/>
                  </a:lnTo>
                  <a:lnTo>
                    <a:pt x="0" y="323108"/>
                  </a:lnTo>
                  <a:lnTo>
                    <a:pt x="877" y="328063"/>
                  </a:lnTo>
                  <a:lnTo>
                    <a:pt x="7495" y="337331"/>
                  </a:lnTo>
                  <a:lnTo>
                    <a:pt x="11517" y="339662"/>
                  </a:lnTo>
                  <a:lnTo>
                    <a:pt x="28029" y="340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836"/>
            <p:cNvSpPr/>
            <p:nvPr>
              <p:custDataLst>
                <p:tags r:id="rId83"/>
              </p:custDataLst>
            </p:nvPr>
          </p:nvSpPr>
          <p:spPr>
            <a:xfrm>
              <a:off x="6396117" y="3003550"/>
              <a:ext cx="106284" cy="31751"/>
            </a:xfrm>
            <a:custGeom>
              <a:avLst/>
              <a:gdLst/>
              <a:ahLst/>
              <a:cxnLst/>
              <a:rect l="0" t="0" r="0" b="0"/>
              <a:pathLst>
                <a:path w="106284" h="31751">
                  <a:moveTo>
                    <a:pt x="23733" y="31750"/>
                  </a:moveTo>
                  <a:lnTo>
                    <a:pt x="23733" y="31750"/>
                  </a:lnTo>
                  <a:lnTo>
                    <a:pt x="6774" y="24843"/>
                  </a:lnTo>
                  <a:lnTo>
                    <a:pt x="2083" y="20919"/>
                  </a:lnTo>
                  <a:lnTo>
                    <a:pt x="0" y="16823"/>
                  </a:lnTo>
                  <a:lnTo>
                    <a:pt x="2266" y="14743"/>
                  </a:lnTo>
                  <a:lnTo>
                    <a:pt x="12311" y="10551"/>
                  </a:lnTo>
                  <a:lnTo>
                    <a:pt x="51189" y="7180"/>
                  </a:lnTo>
                  <a:lnTo>
                    <a:pt x="1062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837"/>
            <p:cNvSpPr/>
            <p:nvPr>
              <p:custDataLst>
                <p:tags r:id="rId84"/>
              </p:custDataLst>
            </p:nvPr>
          </p:nvSpPr>
          <p:spPr>
            <a:xfrm>
              <a:off x="6557073" y="3005025"/>
              <a:ext cx="142001" cy="395068"/>
            </a:xfrm>
            <a:custGeom>
              <a:avLst/>
              <a:gdLst/>
              <a:ahLst/>
              <a:cxnLst/>
              <a:rect l="0" t="0" r="0" b="0"/>
              <a:pathLst>
                <a:path w="142001" h="395068">
                  <a:moveTo>
                    <a:pt x="2477" y="17575"/>
                  </a:moveTo>
                  <a:lnTo>
                    <a:pt x="2477" y="17575"/>
                  </a:lnTo>
                  <a:lnTo>
                    <a:pt x="2477" y="14204"/>
                  </a:lnTo>
                  <a:lnTo>
                    <a:pt x="6240" y="10668"/>
                  </a:lnTo>
                  <a:lnTo>
                    <a:pt x="9219" y="8737"/>
                  </a:lnTo>
                  <a:lnTo>
                    <a:pt x="48780" y="4933"/>
                  </a:lnTo>
                  <a:lnTo>
                    <a:pt x="90567" y="0"/>
                  </a:lnTo>
                  <a:lnTo>
                    <a:pt x="112068" y="843"/>
                  </a:lnTo>
                  <a:lnTo>
                    <a:pt x="140720" y="5049"/>
                  </a:lnTo>
                  <a:lnTo>
                    <a:pt x="141911" y="6403"/>
                  </a:lnTo>
                  <a:lnTo>
                    <a:pt x="142000" y="8010"/>
                  </a:lnTo>
                  <a:lnTo>
                    <a:pt x="128640" y="17014"/>
                  </a:lnTo>
                  <a:lnTo>
                    <a:pt x="82539" y="41856"/>
                  </a:lnTo>
                  <a:lnTo>
                    <a:pt x="69104" y="51650"/>
                  </a:lnTo>
                  <a:lnTo>
                    <a:pt x="60781" y="63058"/>
                  </a:lnTo>
                  <a:lnTo>
                    <a:pt x="58493" y="77066"/>
                  </a:lnTo>
                  <a:lnTo>
                    <a:pt x="58872" y="84752"/>
                  </a:lnTo>
                  <a:lnTo>
                    <a:pt x="64935" y="98937"/>
                  </a:lnTo>
                  <a:lnTo>
                    <a:pt x="90665" y="140446"/>
                  </a:lnTo>
                  <a:lnTo>
                    <a:pt x="103100" y="174804"/>
                  </a:lnTo>
                  <a:lnTo>
                    <a:pt x="108980" y="214987"/>
                  </a:lnTo>
                  <a:lnTo>
                    <a:pt x="110141" y="257288"/>
                  </a:lnTo>
                  <a:lnTo>
                    <a:pt x="108226" y="300346"/>
                  </a:lnTo>
                  <a:lnTo>
                    <a:pt x="100276" y="327401"/>
                  </a:lnTo>
                  <a:lnTo>
                    <a:pt x="87806" y="347892"/>
                  </a:lnTo>
                  <a:lnTo>
                    <a:pt x="50933" y="386033"/>
                  </a:lnTo>
                  <a:lnTo>
                    <a:pt x="36119" y="392272"/>
                  </a:lnTo>
                  <a:lnTo>
                    <a:pt x="22367" y="395067"/>
                  </a:lnTo>
                  <a:lnTo>
                    <a:pt x="9201" y="393959"/>
                  </a:lnTo>
                  <a:lnTo>
                    <a:pt x="4843" y="391264"/>
                  </a:lnTo>
                  <a:lnTo>
                    <a:pt x="1938" y="387351"/>
                  </a:lnTo>
                  <a:lnTo>
                    <a:pt x="0" y="382625"/>
                  </a:lnTo>
                  <a:lnTo>
                    <a:pt x="4016" y="352378"/>
                  </a:lnTo>
                  <a:lnTo>
                    <a:pt x="20885" y="318878"/>
                  </a:lnTo>
                  <a:lnTo>
                    <a:pt x="65977" y="271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838"/>
            <p:cNvSpPr/>
            <p:nvPr>
              <p:custDataLst>
                <p:tags r:id="rId85"/>
              </p:custDataLst>
            </p:nvPr>
          </p:nvSpPr>
          <p:spPr>
            <a:xfrm>
              <a:off x="2812130" y="2879830"/>
              <a:ext cx="99542" cy="111021"/>
            </a:xfrm>
            <a:custGeom>
              <a:avLst/>
              <a:gdLst/>
              <a:ahLst/>
              <a:cxnLst/>
              <a:rect l="0" t="0" r="0" b="0"/>
              <a:pathLst>
                <a:path w="99542" h="111021">
                  <a:moveTo>
                    <a:pt x="96170" y="9420"/>
                  </a:moveTo>
                  <a:lnTo>
                    <a:pt x="96170" y="9420"/>
                  </a:lnTo>
                  <a:lnTo>
                    <a:pt x="99541" y="6049"/>
                  </a:lnTo>
                  <a:lnTo>
                    <a:pt x="99123" y="4350"/>
                  </a:lnTo>
                  <a:lnTo>
                    <a:pt x="94895" y="582"/>
                  </a:lnTo>
                  <a:lnTo>
                    <a:pt x="92498" y="0"/>
                  </a:lnTo>
                  <a:lnTo>
                    <a:pt x="90194" y="318"/>
                  </a:lnTo>
                  <a:lnTo>
                    <a:pt x="60419" y="17916"/>
                  </a:lnTo>
                  <a:lnTo>
                    <a:pt x="14103" y="59912"/>
                  </a:lnTo>
                  <a:lnTo>
                    <a:pt x="2553" y="78081"/>
                  </a:lnTo>
                  <a:lnTo>
                    <a:pt x="0" y="87678"/>
                  </a:lnTo>
                  <a:lnTo>
                    <a:pt x="1216" y="95002"/>
                  </a:lnTo>
                  <a:lnTo>
                    <a:pt x="4109" y="102959"/>
                  </a:lnTo>
                  <a:lnTo>
                    <a:pt x="7985" y="105646"/>
                  </a:lnTo>
                  <a:lnTo>
                    <a:pt x="26218" y="109428"/>
                  </a:lnTo>
                  <a:lnTo>
                    <a:pt x="64420" y="111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839"/>
            <p:cNvSpPr/>
            <p:nvPr>
              <p:custDataLst>
                <p:tags r:id="rId86"/>
              </p:custDataLst>
            </p:nvPr>
          </p:nvSpPr>
          <p:spPr>
            <a:xfrm>
              <a:off x="2813050" y="2739138"/>
              <a:ext cx="31741" cy="302513"/>
            </a:xfrm>
            <a:custGeom>
              <a:avLst/>
              <a:gdLst/>
              <a:ahLst/>
              <a:cxnLst/>
              <a:rect l="0" t="0" r="0" b="0"/>
              <a:pathLst>
                <a:path w="31741" h="302513">
                  <a:moveTo>
                    <a:pt x="25400" y="23112"/>
                  </a:moveTo>
                  <a:lnTo>
                    <a:pt x="25400" y="23112"/>
                  </a:lnTo>
                  <a:lnTo>
                    <a:pt x="29764" y="12973"/>
                  </a:lnTo>
                  <a:lnTo>
                    <a:pt x="31489" y="0"/>
                  </a:lnTo>
                  <a:lnTo>
                    <a:pt x="31740" y="41110"/>
                  </a:lnTo>
                  <a:lnTo>
                    <a:pt x="31043" y="88329"/>
                  </a:lnTo>
                  <a:lnTo>
                    <a:pt x="26680" y="129768"/>
                  </a:lnTo>
                  <a:lnTo>
                    <a:pt x="21624" y="171522"/>
                  </a:lnTo>
                  <a:lnTo>
                    <a:pt x="17677" y="215750"/>
                  </a:lnTo>
                  <a:lnTo>
                    <a:pt x="8991" y="262185"/>
                  </a:lnTo>
                  <a:lnTo>
                    <a:pt x="0" y="302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840"/>
            <p:cNvSpPr/>
            <p:nvPr>
              <p:custDataLst>
                <p:tags r:id="rId87"/>
              </p:custDataLst>
            </p:nvPr>
          </p:nvSpPr>
          <p:spPr>
            <a:xfrm>
              <a:off x="2565400" y="2923969"/>
              <a:ext cx="91112" cy="314171"/>
            </a:xfrm>
            <a:custGeom>
              <a:avLst/>
              <a:gdLst/>
              <a:ahLst/>
              <a:cxnLst/>
              <a:rect l="0" t="0" r="0" b="0"/>
              <a:pathLst>
                <a:path w="91112" h="314171">
                  <a:moveTo>
                    <a:pt x="0" y="22431"/>
                  </a:moveTo>
                  <a:lnTo>
                    <a:pt x="0" y="22431"/>
                  </a:lnTo>
                  <a:lnTo>
                    <a:pt x="6742" y="15689"/>
                  </a:lnTo>
                  <a:lnTo>
                    <a:pt x="29685" y="6544"/>
                  </a:lnTo>
                  <a:lnTo>
                    <a:pt x="66997" y="0"/>
                  </a:lnTo>
                  <a:lnTo>
                    <a:pt x="81282" y="1408"/>
                  </a:lnTo>
                  <a:lnTo>
                    <a:pt x="89042" y="4385"/>
                  </a:lnTo>
                  <a:lnTo>
                    <a:pt x="91111" y="6167"/>
                  </a:lnTo>
                  <a:lnTo>
                    <a:pt x="91080" y="9472"/>
                  </a:lnTo>
                  <a:lnTo>
                    <a:pt x="80890" y="29984"/>
                  </a:lnTo>
                  <a:lnTo>
                    <a:pt x="57506" y="70123"/>
                  </a:lnTo>
                  <a:lnTo>
                    <a:pt x="47238" y="102903"/>
                  </a:lnTo>
                  <a:lnTo>
                    <a:pt x="46395" y="117463"/>
                  </a:lnTo>
                  <a:lnTo>
                    <a:pt x="50592" y="140821"/>
                  </a:lnTo>
                  <a:lnTo>
                    <a:pt x="68662" y="183099"/>
                  </a:lnTo>
                  <a:lnTo>
                    <a:pt x="84275" y="223501"/>
                  </a:lnTo>
                  <a:lnTo>
                    <a:pt x="85433" y="242323"/>
                  </a:lnTo>
                  <a:lnTo>
                    <a:pt x="77446" y="272048"/>
                  </a:lnTo>
                  <a:lnTo>
                    <a:pt x="53499" y="309607"/>
                  </a:lnTo>
                  <a:lnTo>
                    <a:pt x="49071" y="312660"/>
                  </a:lnTo>
                  <a:lnTo>
                    <a:pt x="44709" y="313989"/>
                  </a:lnTo>
                  <a:lnTo>
                    <a:pt x="40389" y="314170"/>
                  </a:lnTo>
                  <a:lnTo>
                    <a:pt x="36804" y="312879"/>
                  </a:lnTo>
                  <a:lnTo>
                    <a:pt x="30939" y="307682"/>
                  </a:lnTo>
                  <a:lnTo>
                    <a:pt x="27861" y="295024"/>
                  </a:lnTo>
                  <a:lnTo>
                    <a:pt x="29257" y="258153"/>
                  </a:lnTo>
                  <a:lnTo>
                    <a:pt x="57150" y="193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841"/>
            <p:cNvSpPr/>
            <p:nvPr>
              <p:custDataLst>
                <p:tags r:id="rId88"/>
              </p:custDataLst>
            </p:nvPr>
          </p:nvSpPr>
          <p:spPr>
            <a:xfrm>
              <a:off x="2345961" y="2889250"/>
              <a:ext cx="136890" cy="25401"/>
            </a:xfrm>
            <a:custGeom>
              <a:avLst/>
              <a:gdLst/>
              <a:ahLst/>
              <a:cxnLst/>
              <a:rect l="0" t="0" r="0" b="0"/>
              <a:pathLst>
                <a:path w="136890" h="25401">
                  <a:moveTo>
                    <a:pt x="35289" y="25400"/>
                  </a:moveTo>
                  <a:lnTo>
                    <a:pt x="35289" y="25400"/>
                  </a:lnTo>
                  <a:lnTo>
                    <a:pt x="16422" y="24694"/>
                  </a:lnTo>
                  <a:lnTo>
                    <a:pt x="0" y="19933"/>
                  </a:lnTo>
                  <a:lnTo>
                    <a:pt x="474" y="18933"/>
                  </a:lnTo>
                  <a:lnTo>
                    <a:pt x="4764" y="15940"/>
                  </a:lnTo>
                  <a:lnTo>
                    <a:pt x="45069" y="8976"/>
                  </a:lnTo>
                  <a:lnTo>
                    <a:pt x="88360" y="6423"/>
                  </a:lnTo>
                  <a:lnTo>
                    <a:pt x="1368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842"/>
            <p:cNvSpPr/>
            <p:nvPr>
              <p:custDataLst>
                <p:tags r:id="rId89"/>
              </p:custDataLst>
            </p:nvPr>
          </p:nvSpPr>
          <p:spPr>
            <a:xfrm>
              <a:off x="2395043" y="2755900"/>
              <a:ext cx="62408" cy="298647"/>
            </a:xfrm>
            <a:custGeom>
              <a:avLst/>
              <a:gdLst/>
              <a:ahLst/>
              <a:cxnLst/>
              <a:rect l="0" t="0" r="0" b="0"/>
              <a:pathLst>
                <a:path w="62408" h="298647">
                  <a:moveTo>
                    <a:pt x="56057" y="0"/>
                  </a:moveTo>
                  <a:lnTo>
                    <a:pt x="56057" y="0"/>
                  </a:lnTo>
                  <a:lnTo>
                    <a:pt x="52686" y="0"/>
                  </a:lnTo>
                  <a:lnTo>
                    <a:pt x="49149" y="5644"/>
                  </a:lnTo>
                  <a:lnTo>
                    <a:pt x="37759" y="43370"/>
                  </a:lnTo>
                  <a:lnTo>
                    <a:pt x="29390" y="88972"/>
                  </a:lnTo>
                  <a:lnTo>
                    <a:pt x="19071" y="134861"/>
                  </a:lnTo>
                  <a:lnTo>
                    <a:pt x="11670" y="181521"/>
                  </a:lnTo>
                  <a:lnTo>
                    <a:pt x="1846" y="228577"/>
                  </a:lnTo>
                  <a:lnTo>
                    <a:pt x="0" y="270225"/>
                  </a:lnTo>
                  <a:lnTo>
                    <a:pt x="2450" y="284495"/>
                  </a:lnTo>
                  <a:lnTo>
                    <a:pt x="5502" y="289852"/>
                  </a:lnTo>
                  <a:lnTo>
                    <a:pt x="14538" y="297686"/>
                  </a:lnTo>
                  <a:lnTo>
                    <a:pt x="19206" y="298646"/>
                  </a:lnTo>
                  <a:lnTo>
                    <a:pt x="23728" y="297875"/>
                  </a:lnTo>
                  <a:lnTo>
                    <a:pt x="33927" y="291844"/>
                  </a:lnTo>
                  <a:lnTo>
                    <a:pt x="62407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843"/>
            <p:cNvSpPr/>
            <p:nvPr>
              <p:custDataLst>
                <p:tags r:id="rId90"/>
              </p:custDataLst>
            </p:nvPr>
          </p:nvSpPr>
          <p:spPr>
            <a:xfrm>
              <a:off x="2143933" y="2919202"/>
              <a:ext cx="103968" cy="141388"/>
            </a:xfrm>
            <a:custGeom>
              <a:avLst/>
              <a:gdLst/>
              <a:ahLst/>
              <a:cxnLst/>
              <a:rect l="0" t="0" r="0" b="0"/>
              <a:pathLst>
                <a:path w="103968" h="141388">
                  <a:moveTo>
                    <a:pt x="8717" y="52598"/>
                  </a:moveTo>
                  <a:lnTo>
                    <a:pt x="8717" y="52598"/>
                  </a:lnTo>
                  <a:lnTo>
                    <a:pt x="5346" y="59340"/>
                  </a:lnTo>
                  <a:lnTo>
                    <a:pt x="5059" y="60620"/>
                  </a:lnTo>
                  <a:lnTo>
                    <a:pt x="5572" y="60768"/>
                  </a:lnTo>
                  <a:lnTo>
                    <a:pt x="14838" y="55937"/>
                  </a:lnTo>
                  <a:lnTo>
                    <a:pt x="30962" y="51141"/>
                  </a:lnTo>
                  <a:lnTo>
                    <a:pt x="47058" y="37585"/>
                  </a:lnTo>
                  <a:lnTo>
                    <a:pt x="59667" y="20868"/>
                  </a:lnTo>
                  <a:lnTo>
                    <a:pt x="63111" y="11214"/>
                  </a:lnTo>
                  <a:lnTo>
                    <a:pt x="61913" y="7370"/>
                  </a:lnTo>
                  <a:lnTo>
                    <a:pt x="58998" y="4101"/>
                  </a:lnTo>
                  <a:lnTo>
                    <a:pt x="54937" y="1217"/>
                  </a:lnTo>
                  <a:lnTo>
                    <a:pt x="50820" y="0"/>
                  </a:lnTo>
                  <a:lnTo>
                    <a:pt x="42481" y="528"/>
                  </a:lnTo>
                  <a:lnTo>
                    <a:pt x="34071" y="6878"/>
                  </a:lnTo>
                  <a:lnTo>
                    <a:pt x="9991" y="37876"/>
                  </a:lnTo>
                  <a:lnTo>
                    <a:pt x="0" y="69378"/>
                  </a:lnTo>
                  <a:lnTo>
                    <a:pt x="568" y="96768"/>
                  </a:lnTo>
                  <a:lnTo>
                    <a:pt x="8576" y="120484"/>
                  </a:lnTo>
                  <a:lnTo>
                    <a:pt x="23257" y="137545"/>
                  </a:lnTo>
                  <a:lnTo>
                    <a:pt x="40579" y="141387"/>
                  </a:lnTo>
                  <a:lnTo>
                    <a:pt x="103967" y="128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844"/>
            <p:cNvSpPr/>
            <p:nvPr>
              <p:custDataLst>
                <p:tags r:id="rId91"/>
              </p:custDataLst>
            </p:nvPr>
          </p:nvSpPr>
          <p:spPr>
            <a:xfrm>
              <a:off x="1962150" y="2927350"/>
              <a:ext cx="139701" cy="145654"/>
            </a:xfrm>
            <a:custGeom>
              <a:avLst/>
              <a:gdLst/>
              <a:ahLst/>
              <a:cxnLst/>
              <a:rect l="0" t="0" r="0" b="0"/>
              <a:pathLst>
                <a:path w="139701" h="145654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5026" y="24843"/>
                  </a:lnTo>
                  <a:lnTo>
                    <a:pt x="5467" y="22912"/>
                  </a:lnTo>
                  <a:lnTo>
                    <a:pt x="7173" y="21624"/>
                  </a:lnTo>
                  <a:lnTo>
                    <a:pt x="12831" y="20195"/>
                  </a:lnTo>
                  <a:lnTo>
                    <a:pt x="16315" y="21224"/>
                  </a:lnTo>
                  <a:lnTo>
                    <a:pt x="61497" y="56759"/>
                  </a:lnTo>
                  <a:lnTo>
                    <a:pt x="68515" y="63239"/>
                  </a:lnTo>
                  <a:lnTo>
                    <a:pt x="78193" y="81728"/>
                  </a:lnTo>
                  <a:lnTo>
                    <a:pt x="83436" y="102646"/>
                  </a:lnTo>
                  <a:lnTo>
                    <a:pt x="82420" y="128878"/>
                  </a:lnTo>
                  <a:lnTo>
                    <a:pt x="79435" y="141005"/>
                  </a:lnTo>
                  <a:lnTo>
                    <a:pt x="76945" y="144098"/>
                  </a:lnTo>
                  <a:lnTo>
                    <a:pt x="73875" y="145454"/>
                  </a:lnTo>
                  <a:lnTo>
                    <a:pt x="70416" y="145653"/>
                  </a:lnTo>
                  <a:lnTo>
                    <a:pt x="62811" y="142111"/>
                  </a:lnTo>
                  <a:lnTo>
                    <a:pt x="58807" y="139191"/>
                  </a:lnTo>
                  <a:lnTo>
                    <a:pt x="54359" y="128420"/>
                  </a:lnTo>
                  <a:lnTo>
                    <a:pt x="53173" y="121597"/>
                  </a:lnTo>
                  <a:lnTo>
                    <a:pt x="58245" y="85026"/>
                  </a:lnTo>
                  <a:lnTo>
                    <a:pt x="72056" y="48554"/>
                  </a:lnTo>
                  <a:lnTo>
                    <a:pt x="87293" y="30046"/>
                  </a:lnTo>
                  <a:lnTo>
                    <a:pt x="105119" y="1617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845"/>
            <p:cNvSpPr/>
            <p:nvPr>
              <p:custDataLst>
                <p:tags r:id="rId92"/>
              </p:custDataLst>
            </p:nvPr>
          </p:nvSpPr>
          <p:spPr>
            <a:xfrm>
              <a:off x="1761769" y="2978434"/>
              <a:ext cx="96422" cy="136538"/>
            </a:xfrm>
            <a:custGeom>
              <a:avLst/>
              <a:gdLst/>
              <a:ahLst/>
              <a:cxnLst/>
              <a:rect l="0" t="0" r="0" b="0"/>
              <a:pathLst>
                <a:path w="96422" h="136538">
                  <a:moveTo>
                    <a:pt x="73381" y="12416"/>
                  </a:moveTo>
                  <a:lnTo>
                    <a:pt x="73381" y="12416"/>
                  </a:lnTo>
                  <a:lnTo>
                    <a:pt x="76752" y="12416"/>
                  </a:lnTo>
                  <a:lnTo>
                    <a:pt x="77039" y="11710"/>
                  </a:lnTo>
                  <a:lnTo>
                    <a:pt x="74002" y="6949"/>
                  </a:lnTo>
                  <a:lnTo>
                    <a:pt x="67968" y="676"/>
                  </a:lnTo>
                  <a:lnTo>
                    <a:pt x="60566" y="0"/>
                  </a:lnTo>
                  <a:lnTo>
                    <a:pt x="55221" y="1724"/>
                  </a:lnTo>
                  <a:lnTo>
                    <a:pt x="39298" y="15321"/>
                  </a:lnTo>
                  <a:lnTo>
                    <a:pt x="6697" y="59610"/>
                  </a:lnTo>
                  <a:lnTo>
                    <a:pt x="0" y="91310"/>
                  </a:lnTo>
                  <a:lnTo>
                    <a:pt x="1387" y="114031"/>
                  </a:lnTo>
                  <a:lnTo>
                    <a:pt x="6341" y="124841"/>
                  </a:lnTo>
                  <a:lnTo>
                    <a:pt x="9638" y="129700"/>
                  </a:lnTo>
                  <a:lnTo>
                    <a:pt x="14658" y="132938"/>
                  </a:lnTo>
                  <a:lnTo>
                    <a:pt x="27761" y="136537"/>
                  </a:lnTo>
                  <a:lnTo>
                    <a:pt x="34501" y="135380"/>
                  </a:lnTo>
                  <a:lnTo>
                    <a:pt x="47634" y="128450"/>
                  </a:lnTo>
                  <a:lnTo>
                    <a:pt x="71901" y="107460"/>
                  </a:lnTo>
                  <a:lnTo>
                    <a:pt x="79309" y="97931"/>
                  </a:lnTo>
                  <a:lnTo>
                    <a:pt x="93471" y="62155"/>
                  </a:lnTo>
                  <a:lnTo>
                    <a:pt x="96421" y="46517"/>
                  </a:lnTo>
                  <a:lnTo>
                    <a:pt x="93969" y="32511"/>
                  </a:lnTo>
                  <a:lnTo>
                    <a:pt x="91340" y="25813"/>
                  </a:lnTo>
                  <a:lnTo>
                    <a:pt x="86765" y="21347"/>
                  </a:lnTo>
                  <a:lnTo>
                    <a:pt x="35281" y="6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846"/>
            <p:cNvSpPr/>
            <p:nvPr>
              <p:custDataLst>
                <p:tags r:id="rId93"/>
              </p:custDataLst>
            </p:nvPr>
          </p:nvSpPr>
          <p:spPr>
            <a:xfrm>
              <a:off x="1524262" y="2955791"/>
              <a:ext cx="133089" cy="173722"/>
            </a:xfrm>
            <a:custGeom>
              <a:avLst/>
              <a:gdLst/>
              <a:ahLst/>
              <a:cxnLst/>
              <a:rect l="0" t="0" r="0" b="0"/>
              <a:pathLst>
                <a:path w="133089" h="173722">
                  <a:moveTo>
                    <a:pt x="6088" y="16009"/>
                  </a:moveTo>
                  <a:lnTo>
                    <a:pt x="6088" y="16009"/>
                  </a:lnTo>
                  <a:lnTo>
                    <a:pt x="621" y="5074"/>
                  </a:lnTo>
                  <a:lnTo>
                    <a:pt x="0" y="461"/>
                  </a:lnTo>
                  <a:lnTo>
                    <a:pt x="618" y="0"/>
                  </a:lnTo>
                  <a:lnTo>
                    <a:pt x="1736" y="397"/>
                  </a:lnTo>
                  <a:lnTo>
                    <a:pt x="3186" y="1368"/>
                  </a:lnTo>
                  <a:lnTo>
                    <a:pt x="18043" y="36395"/>
                  </a:lnTo>
                  <a:lnTo>
                    <a:pt x="29512" y="80322"/>
                  </a:lnTo>
                  <a:lnTo>
                    <a:pt x="41977" y="124258"/>
                  </a:lnTo>
                  <a:lnTo>
                    <a:pt x="54184" y="171366"/>
                  </a:lnTo>
                  <a:lnTo>
                    <a:pt x="55085" y="173203"/>
                  </a:lnTo>
                  <a:lnTo>
                    <a:pt x="55686" y="173721"/>
                  </a:lnTo>
                  <a:lnTo>
                    <a:pt x="77830" y="129202"/>
                  </a:lnTo>
                  <a:lnTo>
                    <a:pt x="92178" y="91881"/>
                  </a:lnTo>
                  <a:lnTo>
                    <a:pt x="115209" y="46244"/>
                  </a:lnTo>
                  <a:lnTo>
                    <a:pt x="119498" y="35091"/>
                  </a:lnTo>
                  <a:lnTo>
                    <a:pt x="133088" y="9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609"/>
          <p:cNvGrpSpPr/>
          <p:nvPr/>
        </p:nvGrpSpPr>
        <p:grpSpPr>
          <a:xfrm>
            <a:off x="1209192" y="2941294"/>
            <a:ext cx="8173033" cy="652782"/>
            <a:chOff x="1209192" y="2941294"/>
            <a:chExt cx="8173033" cy="652782"/>
          </a:xfrm>
        </p:grpSpPr>
        <p:sp>
          <p:nvSpPr>
            <p:cNvPr id="213" name="SMARTInkShape-2847"/>
            <p:cNvSpPr/>
            <p:nvPr>
              <p:custDataLst>
                <p:tags r:id="rId48"/>
              </p:custDataLst>
            </p:nvPr>
          </p:nvSpPr>
          <p:spPr>
            <a:xfrm>
              <a:off x="7146389" y="2941294"/>
              <a:ext cx="115675" cy="316257"/>
            </a:xfrm>
            <a:custGeom>
              <a:avLst/>
              <a:gdLst/>
              <a:ahLst/>
              <a:cxnLst/>
              <a:rect l="0" t="0" r="0" b="0"/>
              <a:pathLst>
                <a:path w="115675" h="316257">
                  <a:moveTo>
                    <a:pt x="73561" y="24156"/>
                  </a:moveTo>
                  <a:lnTo>
                    <a:pt x="73561" y="24156"/>
                  </a:lnTo>
                  <a:lnTo>
                    <a:pt x="95546" y="17249"/>
                  </a:lnTo>
                  <a:lnTo>
                    <a:pt x="112753" y="7149"/>
                  </a:lnTo>
                  <a:lnTo>
                    <a:pt x="115674" y="2957"/>
                  </a:lnTo>
                  <a:lnTo>
                    <a:pt x="115041" y="1556"/>
                  </a:lnTo>
                  <a:lnTo>
                    <a:pt x="113209" y="623"/>
                  </a:lnTo>
                  <a:lnTo>
                    <a:pt x="110577" y="0"/>
                  </a:lnTo>
                  <a:lnTo>
                    <a:pt x="93387" y="5867"/>
                  </a:lnTo>
                  <a:lnTo>
                    <a:pt x="73791" y="23284"/>
                  </a:lnTo>
                  <a:lnTo>
                    <a:pt x="43842" y="60934"/>
                  </a:lnTo>
                  <a:lnTo>
                    <a:pt x="24068" y="98240"/>
                  </a:lnTo>
                  <a:lnTo>
                    <a:pt x="6268" y="142846"/>
                  </a:lnTo>
                  <a:lnTo>
                    <a:pt x="0" y="184207"/>
                  </a:lnTo>
                  <a:lnTo>
                    <a:pt x="24" y="222097"/>
                  </a:lnTo>
                  <a:lnTo>
                    <a:pt x="9725" y="263555"/>
                  </a:lnTo>
                  <a:lnTo>
                    <a:pt x="33501" y="303715"/>
                  </a:lnTo>
                  <a:lnTo>
                    <a:pt x="40504" y="307895"/>
                  </a:lnTo>
                  <a:lnTo>
                    <a:pt x="79911" y="316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848"/>
            <p:cNvSpPr/>
            <p:nvPr>
              <p:custDataLst>
                <p:tags r:id="rId49"/>
              </p:custDataLst>
            </p:nvPr>
          </p:nvSpPr>
          <p:spPr>
            <a:xfrm>
              <a:off x="7335471" y="2999585"/>
              <a:ext cx="118699" cy="223777"/>
            </a:xfrm>
            <a:custGeom>
              <a:avLst/>
              <a:gdLst/>
              <a:ahLst/>
              <a:cxnLst/>
              <a:rect l="0" t="0" r="0" b="0"/>
              <a:pathLst>
                <a:path w="118699" h="223777">
                  <a:moveTo>
                    <a:pt x="17829" y="169065"/>
                  </a:moveTo>
                  <a:lnTo>
                    <a:pt x="17829" y="169065"/>
                  </a:lnTo>
                  <a:lnTo>
                    <a:pt x="1528" y="210796"/>
                  </a:lnTo>
                  <a:lnTo>
                    <a:pt x="611" y="210997"/>
                  </a:lnTo>
                  <a:lnTo>
                    <a:pt x="0" y="209719"/>
                  </a:lnTo>
                  <a:lnTo>
                    <a:pt x="5847" y="171083"/>
                  </a:lnTo>
                  <a:lnTo>
                    <a:pt x="11692" y="134150"/>
                  </a:lnTo>
                  <a:lnTo>
                    <a:pt x="21654" y="91928"/>
                  </a:lnTo>
                  <a:lnTo>
                    <a:pt x="37243" y="46897"/>
                  </a:lnTo>
                  <a:lnTo>
                    <a:pt x="62477" y="5664"/>
                  </a:lnTo>
                  <a:lnTo>
                    <a:pt x="71540" y="1192"/>
                  </a:lnTo>
                  <a:lnTo>
                    <a:pt x="76918" y="0"/>
                  </a:lnTo>
                  <a:lnTo>
                    <a:pt x="81917" y="1321"/>
                  </a:lnTo>
                  <a:lnTo>
                    <a:pt x="91233" y="8435"/>
                  </a:lnTo>
                  <a:lnTo>
                    <a:pt x="104411" y="31081"/>
                  </a:lnTo>
                  <a:lnTo>
                    <a:pt x="115730" y="73292"/>
                  </a:lnTo>
                  <a:lnTo>
                    <a:pt x="118698" y="113615"/>
                  </a:lnTo>
                  <a:lnTo>
                    <a:pt x="115449" y="153105"/>
                  </a:lnTo>
                  <a:lnTo>
                    <a:pt x="108489" y="174672"/>
                  </a:lnTo>
                  <a:lnTo>
                    <a:pt x="87467" y="205839"/>
                  </a:lnTo>
                  <a:lnTo>
                    <a:pt x="73034" y="217983"/>
                  </a:lnTo>
                  <a:lnTo>
                    <a:pt x="61415" y="222556"/>
                  </a:lnTo>
                  <a:lnTo>
                    <a:pt x="55352" y="223776"/>
                  </a:lnTo>
                  <a:lnTo>
                    <a:pt x="42973" y="221368"/>
                  </a:lnTo>
                  <a:lnTo>
                    <a:pt x="36708" y="218750"/>
                  </a:lnTo>
                  <a:lnTo>
                    <a:pt x="32531" y="215594"/>
                  </a:lnTo>
                  <a:lnTo>
                    <a:pt x="27891" y="208324"/>
                  </a:lnTo>
                  <a:lnTo>
                    <a:pt x="30529" y="181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849"/>
            <p:cNvSpPr/>
            <p:nvPr>
              <p:custDataLst>
                <p:tags r:id="rId50"/>
              </p:custDataLst>
            </p:nvPr>
          </p:nvSpPr>
          <p:spPr>
            <a:xfrm>
              <a:off x="7550150" y="3017133"/>
              <a:ext cx="25139" cy="195968"/>
            </a:xfrm>
            <a:custGeom>
              <a:avLst/>
              <a:gdLst/>
              <a:ahLst/>
              <a:cxnLst/>
              <a:rect l="0" t="0" r="0" b="0"/>
              <a:pathLst>
                <a:path w="25139" h="195968">
                  <a:moveTo>
                    <a:pt x="19050" y="5467"/>
                  </a:moveTo>
                  <a:lnTo>
                    <a:pt x="19050" y="5467"/>
                  </a:lnTo>
                  <a:lnTo>
                    <a:pt x="24517" y="0"/>
                  </a:lnTo>
                  <a:lnTo>
                    <a:pt x="25138" y="6120"/>
                  </a:lnTo>
                  <a:lnTo>
                    <a:pt x="20339" y="52511"/>
                  </a:lnTo>
                  <a:lnTo>
                    <a:pt x="19432" y="92548"/>
                  </a:lnTo>
                  <a:lnTo>
                    <a:pt x="15400" y="136396"/>
                  </a:lnTo>
                  <a:lnTo>
                    <a:pt x="3177" y="181014"/>
                  </a:lnTo>
                  <a:lnTo>
                    <a:pt x="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850"/>
            <p:cNvSpPr/>
            <p:nvPr>
              <p:custDataLst>
                <p:tags r:id="rId51"/>
              </p:custDataLst>
            </p:nvPr>
          </p:nvSpPr>
          <p:spPr>
            <a:xfrm>
              <a:off x="7585056" y="3038580"/>
              <a:ext cx="95165" cy="174521"/>
            </a:xfrm>
            <a:custGeom>
              <a:avLst/>
              <a:gdLst/>
              <a:ahLst/>
              <a:cxnLst/>
              <a:rect l="0" t="0" r="0" b="0"/>
              <a:pathLst>
                <a:path w="95165" h="174521">
                  <a:moveTo>
                    <a:pt x="85744" y="9420"/>
                  </a:moveTo>
                  <a:lnTo>
                    <a:pt x="85744" y="9420"/>
                  </a:lnTo>
                  <a:lnTo>
                    <a:pt x="95164" y="0"/>
                  </a:lnTo>
                  <a:lnTo>
                    <a:pt x="93929" y="1235"/>
                  </a:lnTo>
                  <a:lnTo>
                    <a:pt x="85895" y="2526"/>
                  </a:lnTo>
                  <a:lnTo>
                    <a:pt x="78520" y="8473"/>
                  </a:lnTo>
                  <a:lnTo>
                    <a:pt x="48891" y="37881"/>
                  </a:lnTo>
                  <a:lnTo>
                    <a:pt x="39026" y="46059"/>
                  </a:lnTo>
                  <a:lnTo>
                    <a:pt x="9246" y="82309"/>
                  </a:lnTo>
                  <a:lnTo>
                    <a:pt x="2356" y="98730"/>
                  </a:lnTo>
                  <a:lnTo>
                    <a:pt x="0" y="114730"/>
                  </a:lnTo>
                  <a:lnTo>
                    <a:pt x="1304" y="128897"/>
                  </a:lnTo>
                  <a:lnTo>
                    <a:pt x="6116" y="140367"/>
                  </a:lnTo>
                  <a:lnTo>
                    <a:pt x="20705" y="159229"/>
                  </a:lnTo>
                  <a:lnTo>
                    <a:pt x="36369" y="168892"/>
                  </a:lnTo>
                  <a:lnTo>
                    <a:pt x="60344" y="174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851"/>
            <p:cNvSpPr/>
            <p:nvPr>
              <p:custDataLst>
                <p:tags r:id="rId52"/>
              </p:custDataLst>
            </p:nvPr>
          </p:nvSpPr>
          <p:spPr>
            <a:xfrm>
              <a:off x="7747964" y="3064569"/>
              <a:ext cx="171178" cy="178310"/>
            </a:xfrm>
            <a:custGeom>
              <a:avLst/>
              <a:gdLst/>
              <a:ahLst/>
              <a:cxnLst/>
              <a:rect l="0" t="0" r="0" b="0"/>
              <a:pathLst>
                <a:path w="171178" h="178310">
                  <a:moveTo>
                    <a:pt x="24436" y="15181"/>
                  </a:moveTo>
                  <a:lnTo>
                    <a:pt x="24436" y="15181"/>
                  </a:lnTo>
                  <a:lnTo>
                    <a:pt x="24436" y="8439"/>
                  </a:lnTo>
                  <a:lnTo>
                    <a:pt x="23024" y="5747"/>
                  </a:lnTo>
                  <a:lnTo>
                    <a:pt x="17694" y="876"/>
                  </a:lnTo>
                  <a:lnTo>
                    <a:pt x="15709" y="0"/>
                  </a:lnTo>
                  <a:lnTo>
                    <a:pt x="14384" y="121"/>
                  </a:lnTo>
                  <a:lnTo>
                    <a:pt x="13501" y="908"/>
                  </a:lnTo>
                  <a:lnTo>
                    <a:pt x="7474" y="43624"/>
                  </a:lnTo>
                  <a:lnTo>
                    <a:pt x="3917" y="83333"/>
                  </a:lnTo>
                  <a:lnTo>
                    <a:pt x="0" y="121933"/>
                  </a:lnTo>
                  <a:lnTo>
                    <a:pt x="3227" y="136945"/>
                  </a:lnTo>
                  <a:lnTo>
                    <a:pt x="8660" y="146909"/>
                  </a:lnTo>
                  <a:lnTo>
                    <a:pt x="13427" y="151338"/>
                  </a:lnTo>
                  <a:lnTo>
                    <a:pt x="16391" y="151108"/>
                  </a:lnTo>
                  <a:lnTo>
                    <a:pt x="23448" y="147089"/>
                  </a:lnTo>
                  <a:lnTo>
                    <a:pt x="41754" y="132775"/>
                  </a:lnTo>
                  <a:lnTo>
                    <a:pt x="49323" y="130457"/>
                  </a:lnTo>
                  <a:lnTo>
                    <a:pt x="51611" y="130131"/>
                  </a:lnTo>
                  <a:lnTo>
                    <a:pt x="53841" y="132737"/>
                  </a:lnTo>
                  <a:lnTo>
                    <a:pt x="70994" y="173625"/>
                  </a:lnTo>
                  <a:lnTo>
                    <a:pt x="74524" y="175843"/>
                  </a:lnTo>
                  <a:lnTo>
                    <a:pt x="84093" y="178309"/>
                  </a:lnTo>
                  <a:lnTo>
                    <a:pt x="95400" y="175642"/>
                  </a:lnTo>
                  <a:lnTo>
                    <a:pt x="107481" y="169047"/>
                  </a:lnTo>
                  <a:lnTo>
                    <a:pt x="143719" y="136108"/>
                  </a:lnTo>
                  <a:lnTo>
                    <a:pt x="154009" y="121018"/>
                  </a:lnTo>
                  <a:lnTo>
                    <a:pt x="171177" y="85551"/>
                  </a:lnTo>
                  <a:lnTo>
                    <a:pt x="170486" y="65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852"/>
            <p:cNvSpPr/>
            <p:nvPr>
              <p:custDataLst>
                <p:tags r:id="rId53"/>
              </p:custDataLst>
            </p:nvPr>
          </p:nvSpPr>
          <p:spPr>
            <a:xfrm>
              <a:off x="8032750" y="3041650"/>
              <a:ext cx="73092" cy="228601"/>
            </a:xfrm>
            <a:custGeom>
              <a:avLst/>
              <a:gdLst/>
              <a:ahLst/>
              <a:cxnLst/>
              <a:rect l="0" t="0" r="0" b="0"/>
              <a:pathLst>
                <a:path w="73092" h="228601">
                  <a:moveTo>
                    <a:pt x="0" y="0"/>
                  </a:moveTo>
                  <a:lnTo>
                    <a:pt x="0" y="0"/>
                  </a:lnTo>
                  <a:lnTo>
                    <a:pt x="14305" y="0"/>
                  </a:lnTo>
                  <a:lnTo>
                    <a:pt x="24385" y="3371"/>
                  </a:lnTo>
                  <a:lnTo>
                    <a:pt x="32239" y="12552"/>
                  </a:lnTo>
                  <a:lnTo>
                    <a:pt x="57345" y="55275"/>
                  </a:lnTo>
                  <a:lnTo>
                    <a:pt x="72057" y="98721"/>
                  </a:lnTo>
                  <a:lnTo>
                    <a:pt x="73091" y="131791"/>
                  </a:lnTo>
                  <a:lnTo>
                    <a:pt x="67047" y="172870"/>
                  </a:lnTo>
                  <a:lnTo>
                    <a:pt x="59432" y="198187"/>
                  </a:lnTo>
                  <a:lnTo>
                    <a:pt x="381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853"/>
            <p:cNvSpPr/>
            <p:nvPr>
              <p:custDataLst>
                <p:tags r:id="rId54"/>
              </p:custDataLst>
            </p:nvPr>
          </p:nvSpPr>
          <p:spPr>
            <a:xfrm>
              <a:off x="8284269" y="3036876"/>
              <a:ext cx="288232" cy="284175"/>
            </a:xfrm>
            <a:custGeom>
              <a:avLst/>
              <a:gdLst/>
              <a:ahLst/>
              <a:cxnLst/>
              <a:rect l="0" t="0" r="0" b="0"/>
              <a:pathLst>
                <a:path w="288232" h="284175">
                  <a:moveTo>
                    <a:pt x="15181" y="125424"/>
                  </a:moveTo>
                  <a:lnTo>
                    <a:pt x="15181" y="125424"/>
                  </a:lnTo>
                  <a:lnTo>
                    <a:pt x="3248" y="111609"/>
                  </a:lnTo>
                  <a:lnTo>
                    <a:pt x="876" y="107747"/>
                  </a:lnTo>
                  <a:lnTo>
                    <a:pt x="0" y="104467"/>
                  </a:lnTo>
                  <a:lnTo>
                    <a:pt x="121" y="101575"/>
                  </a:lnTo>
                  <a:lnTo>
                    <a:pt x="907" y="98942"/>
                  </a:lnTo>
                  <a:lnTo>
                    <a:pt x="8757" y="88493"/>
                  </a:lnTo>
                  <a:lnTo>
                    <a:pt x="48695" y="67328"/>
                  </a:lnTo>
                  <a:lnTo>
                    <a:pt x="87887" y="47783"/>
                  </a:lnTo>
                  <a:lnTo>
                    <a:pt x="135422" y="24026"/>
                  </a:lnTo>
                  <a:lnTo>
                    <a:pt x="182346" y="1970"/>
                  </a:lnTo>
                  <a:lnTo>
                    <a:pt x="190842" y="0"/>
                  </a:lnTo>
                  <a:lnTo>
                    <a:pt x="194377" y="886"/>
                  </a:lnTo>
                  <a:lnTo>
                    <a:pt x="200187" y="5633"/>
                  </a:lnTo>
                  <a:lnTo>
                    <a:pt x="207424" y="22981"/>
                  </a:lnTo>
                  <a:lnTo>
                    <a:pt x="210416" y="59902"/>
                  </a:lnTo>
                  <a:lnTo>
                    <a:pt x="206824" y="103466"/>
                  </a:lnTo>
                  <a:lnTo>
                    <a:pt x="202536" y="146408"/>
                  </a:lnTo>
                  <a:lnTo>
                    <a:pt x="196909" y="186518"/>
                  </a:lnTo>
                  <a:lnTo>
                    <a:pt x="189735" y="232003"/>
                  </a:lnTo>
                  <a:lnTo>
                    <a:pt x="182148" y="265324"/>
                  </a:lnTo>
                  <a:lnTo>
                    <a:pt x="182231" y="268079"/>
                  </a:lnTo>
                  <a:lnTo>
                    <a:pt x="182992" y="268505"/>
                  </a:lnTo>
                  <a:lnTo>
                    <a:pt x="184205" y="267378"/>
                  </a:lnTo>
                  <a:lnTo>
                    <a:pt x="201999" y="238807"/>
                  </a:lnTo>
                  <a:lnTo>
                    <a:pt x="212429" y="227144"/>
                  </a:lnTo>
                  <a:lnTo>
                    <a:pt x="226730" y="219220"/>
                  </a:lnTo>
                  <a:lnTo>
                    <a:pt x="236438" y="218382"/>
                  </a:lnTo>
                  <a:lnTo>
                    <a:pt x="241003" y="219146"/>
                  </a:lnTo>
                  <a:lnTo>
                    <a:pt x="251719" y="227520"/>
                  </a:lnTo>
                  <a:lnTo>
                    <a:pt x="272473" y="255893"/>
                  </a:lnTo>
                  <a:lnTo>
                    <a:pt x="288231" y="284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854"/>
            <p:cNvSpPr/>
            <p:nvPr>
              <p:custDataLst>
                <p:tags r:id="rId55"/>
              </p:custDataLst>
            </p:nvPr>
          </p:nvSpPr>
          <p:spPr>
            <a:xfrm>
              <a:off x="8623562" y="3227654"/>
              <a:ext cx="69589" cy="99747"/>
            </a:xfrm>
            <a:custGeom>
              <a:avLst/>
              <a:gdLst/>
              <a:ahLst/>
              <a:cxnLst/>
              <a:rect l="0" t="0" r="0" b="0"/>
              <a:pathLst>
                <a:path w="69589" h="99747">
                  <a:moveTo>
                    <a:pt x="6088" y="55296"/>
                  </a:moveTo>
                  <a:lnTo>
                    <a:pt x="6088" y="55296"/>
                  </a:lnTo>
                  <a:lnTo>
                    <a:pt x="621" y="55296"/>
                  </a:lnTo>
                  <a:lnTo>
                    <a:pt x="326" y="54590"/>
                  </a:lnTo>
                  <a:lnTo>
                    <a:pt x="0" y="51925"/>
                  </a:lnTo>
                  <a:lnTo>
                    <a:pt x="1323" y="50226"/>
                  </a:lnTo>
                  <a:lnTo>
                    <a:pt x="37414" y="26216"/>
                  </a:lnTo>
                  <a:lnTo>
                    <a:pt x="46336" y="11166"/>
                  </a:lnTo>
                  <a:lnTo>
                    <a:pt x="48670" y="4403"/>
                  </a:lnTo>
                  <a:lnTo>
                    <a:pt x="47881" y="2317"/>
                  </a:lnTo>
                  <a:lnTo>
                    <a:pt x="45944" y="927"/>
                  </a:lnTo>
                  <a:lnTo>
                    <a:pt x="43242" y="0"/>
                  </a:lnTo>
                  <a:lnTo>
                    <a:pt x="36477" y="851"/>
                  </a:lnTo>
                  <a:lnTo>
                    <a:pt x="32698" y="2066"/>
                  </a:lnTo>
                  <a:lnTo>
                    <a:pt x="17265" y="13889"/>
                  </a:lnTo>
                  <a:lnTo>
                    <a:pt x="11055" y="21135"/>
                  </a:lnTo>
                  <a:lnTo>
                    <a:pt x="3698" y="38278"/>
                  </a:lnTo>
                  <a:lnTo>
                    <a:pt x="912" y="55898"/>
                  </a:lnTo>
                  <a:lnTo>
                    <a:pt x="5904" y="70145"/>
                  </a:lnTo>
                  <a:lnTo>
                    <a:pt x="15178" y="83768"/>
                  </a:lnTo>
                  <a:lnTo>
                    <a:pt x="26356" y="92174"/>
                  </a:lnTo>
                  <a:lnTo>
                    <a:pt x="69588" y="99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855"/>
            <p:cNvSpPr/>
            <p:nvPr>
              <p:custDataLst>
                <p:tags r:id="rId56"/>
              </p:custDataLst>
            </p:nvPr>
          </p:nvSpPr>
          <p:spPr>
            <a:xfrm>
              <a:off x="8765349" y="3251200"/>
              <a:ext cx="62578" cy="98473"/>
            </a:xfrm>
            <a:custGeom>
              <a:avLst/>
              <a:gdLst/>
              <a:ahLst/>
              <a:cxnLst/>
              <a:rect l="0" t="0" r="0" b="0"/>
              <a:pathLst>
                <a:path w="62578" h="98473">
                  <a:moveTo>
                    <a:pt x="42101" y="12700"/>
                  </a:moveTo>
                  <a:lnTo>
                    <a:pt x="42101" y="12700"/>
                  </a:lnTo>
                  <a:lnTo>
                    <a:pt x="42101" y="9329"/>
                  </a:lnTo>
                  <a:lnTo>
                    <a:pt x="41395" y="8336"/>
                  </a:lnTo>
                  <a:lnTo>
                    <a:pt x="40220" y="7674"/>
                  </a:lnTo>
                  <a:lnTo>
                    <a:pt x="38730" y="7233"/>
                  </a:lnTo>
                  <a:lnTo>
                    <a:pt x="29891" y="9982"/>
                  </a:lnTo>
                  <a:lnTo>
                    <a:pt x="18336" y="18636"/>
                  </a:lnTo>
                  <a:lnTo>
                    <a:pt x="5975" y="33509"/>
                  </a:lnTo>
                  <a:lnTo>
                    <a:pt x="1350" y="45232"/>
                  </a:lnTo>
                  <a:lnTo>
                    <a:pt x="0" y="58203"/>
                  </a:lnTo>
                  <a:lnTo>
                    <a:pt x="1752" y="73375"/>
                  </a:lnTo>
                  <a:lnTo>
                    <a:pt x="6764" y="85763"/>
                  </a:lnTo>
                  <a:lnTo>
                    <a:pt x="10077" y="91042"/>
                  </a:lnTo>
                  <a:lnTo>
                    <a:pt x="15107" y="94561"/>
                  </a:lnTo>
                  <a:lnTo>
                    <a:pt x="28221" y="98472"/>
                  </a:lnTo>
                  <a:lnTo>
                    <a:pt x="41576" y="96447"/>
                  </a:lnTo>
                  <a:lnTo>
                    <a:pt x="48101" y="93931"/>
                  </a:lnTo>
                  <a:lnTo>
                    <a:pt x="57233" y="85492"/>
                  </a:lnTo>
                  <a:lnTo>
                    <a:pt x="60656" y="80278"/>
                  </a:lnTo>
                  <a:lnTo>
                    <a:pt x="62577" y="66958"/>
                  </a:lnTo>
                  <a:lnTo>
                    <a:pt x="60374" y="51631"/>
                  </a:lnTo>
                  <a:lnTo>
                    <a:pt x="44614" y="12848"/>
                  </a:lnTo>
                  <a:lnTo>
                    <a:pt x="357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856"/>
            <p:cNvSpPr/>
            <p:nvPr>
              <p:custDataLst>
                <p:tags r:id="rId57"/>
              </p:custDataLst>
            </p:nvPr>
          </p:nvSpPr>
          <p:spPr>
            <a:xfrm>
              <a:off x="8858250" y="3225800"/>
              <a:ext cx="139701" cy="135637"/>
            </a:xfrm>
            <a:custGeom>
              <a:avLst/>
              <a:gdLst/>
              <a:ahLst/>
              <a:cxnLst/>
              <a:rect l="0" t="0" r="0" b="0"/>
              <a:pathLst>
                <a:path w="139701" h="135637">
                  <a:moveTo>
                    <a:pt x="0" y="19050"/>
                  </a:moveTo>
                  <a:lnTo>
                    <a:pt x="0" y="19050"/>
                  </a:lnTo>
                  <a:lnTo>
                    <a:pt x="27789" y="22421"/>
                  </a:lnTo>
                  <a:lnTo>
                    <a:pt x="34048" y="25531"/>
                  </a:lnTo>
                  <a:lnTo>
                    <a:pt x="42884" y="34630"/>
                  </a:lnTo>
                  <a:lnTo>
                    <a:pt x="64410" y="81038"/>
                  </a:lnTo>
                  <a:lnTo>
                    <a:pt x="68238" y="104523"/>
                  </a:lnTo>
                  <a:lnTo>
                    <a:pt x="66001" y="125984"/>
                  </a:lnTo>
                  <a:lnTo>
                    <a:pt x="62730" y="133604"/>
                  </a:lnTo>
                  <a:lnTo>
                    <a:pt x="60870" y="135636"/>
                  </a:lnTo>
                  <a:lnTo>
                    <a:pt x="58924" y="134874"/>
                  </a:lnTo>
                  <a:lnTo>
                    <a:pt x="54881" y="128382"/>
                  </a:lnTo>
                  <a:lnTo>
                    <a:pt x="55380" y="99344"/>
                  </a:lnTo>
                  <a:lnTo>
                    <a:pt x="66738" y="66202"/>
                  </a:lnTo>
                  <a:lnTo>
                    <a:pt x="98820" y="23447"/>
                  </a:lnTo>
                  <a:lnTo>
                    <a:pt x="110243" y="1324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857"/>
            <p:cNvSpPr/>
            <p:nvPr>
              <p:custDataLst>
                <p:tags r:id="rId58"/>
              </p:custDataLst>
            </p:nvPr>
          </p:nvSpPr>
          <p:spPr>
            <a:xfrm>
              <a:off x="9042291" y="3234025"/>
              <a:ext cx="76310" cy="115150"/>
            </a:xfrm>
            <a:custGeom>
              <a:avLst/>
              <a:gdLst/>
              <a:ahLst/>
              <a:cxnLst/>
              <a:rect l="0" t="0" r="0" b="0"/>
              <a:pathLst>
                <a:path w="76310" h="115150">
                  <a:moveTo>
                    <a:pt x="25509" y="48925"/>
                  </a:moveTo>
                  <a:lnTo>
                    <a:pt x="25509" y="48925"/>
                  </a:lnTo>
                  <a:lnTo>
                    <a:pt x="20042" y="54392"/>
                  </a:lnTo>
                  <a:lnTo>
                    <a:pt x="20452" y="54686"/>
                  </a:lnTo>
                  <a:lnTo>
                    <a:pt x="22791" y="55013"/>
                  </a:lnTo>
                  <a:lnTo>
                    <a:pt x="31446" y="51826"/>
                  </a:lnTo>
                  <a:lnTo>
                    <a:pt x="50670" y="39359"/>
                  </a:lnTo>
                  <a:lnTo>
                    <a:pt x="60167" y="26727"/>
                  </a:lnTo>
                  <a:lnTo>
                    <a:pt x="65137" y="15776"/>
                  </a:lnTo>
                  <a:lnTo>
                    <a:pt x="65332" y="11303"/>
                  </a:lnTo>
                  <a:lnTo>
                    <a:pt x="64052" y="7616"/>
                  </a:lnTo>
                  <a:lnTo>
                    <a:pt x="61788" y="4453"/>
                  </a:lnTo>
                  <a:lnTo>
                    <a:pt x="58867" y="2343"/>
                  </a:lnTo>
                  <a:lnTo>
                    <a:pt x="51859" y="0"/>
                  </a:lnTo>
                  <a:lnTo>
                    <a:pt x="29867" y="8793"/>
                  </a:lnTo>
                  <a:lnTo>
                    <a:pt x="11121" y="24804"/>
                  </a:lnTo>
                  <a:lnTo>
                    <a:pt x="0" y="53067"/>
                  </a:lnTo>
                  <a:lnTo>
                    <a:pt x="296" y="74285"/>
                  </a:lnTo>
                  <a:lnTo>
                    <a:pt x="5130" y="93357"/>
                  </a:lnTo>
                  <a:lnTo>
                    <a:pt x="11983" y="106537"/>
                  </a:lnTo>
                  <a:lnTo>
                    <a:pt x="17902" y="110616"/>
                  </a:lnTo>
                  <a:lnTo>
                    <a:pt x="33888" y="115149"/>
                  </a:lnTo>
                  <a:lnTo>
                    <a:pt x="76309" y="106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858"/>
            <p:cNvSpPr/>
            <p:nvPr>
              <p:custDataLst>
                <p:tags r:id="rId59"/>
              </p:custDataLst>
            </p:nvPr>
          </p:nvSpPr>
          <p:spPr>
            <a:xfrm>
              <a:off x="9163050" y="3262750"/>
              <a:ext cx="219175" cy="140851"/>
            </a:xfrm>
            <a:custGeom>
              <a:avLst/>
              <a:gdLst/>
              <a:ahLst/>
              <a:cxnLst/>
              <a:rect l="0" t="0" r="0" b="0"/>
              <a:pathLst>
                <a:path w="219175" h="140851">
                  <a:moveTo>
                    <a:pt x="0" y="32900"/>
                  </a:moveTo>
                  <a:lnTo>
                    <a:pt x="0" y="32900"/>
                  </a:lnTo>
                  <a:lnTo>
                    <a:pt x="6907" y="10914"/>
                  </a:lnTo>
                  <a:lnTo>
                    <a:pt x="11556" y="3079"/>
                  </a:lnTo>
                  <a:lnTo>
                    <a:pt x="12360" y="11835"/>
                  </a:lnTo>
                  <a:lnTo>
                    <a:pt x="9299" y="52722"/>
                  </a:lnTo>
                  <a:lnTo>
                    <a:pt x="6609" y="87072"/>
                  </a:lnTo>
                  <a:lnTo>
                    <a:pt x="7934" y="89476"/>
                  </a:lnTo>
                  <a:lnTo>
                    <a:pt x="10227" y="90372"/>
                  </a:lnTo>
                  <a:lnTo>
                    <a:pt x="13168" y="90265"/>
                  </a:lnTo>
                  <a:lnTo>
                    <a:pt x="15834" y="88782"/>
                  </a:lnTo>
                  <a:lnTo>
                    <a:pt x="56968" y="42525"/>
                  </a:lnTo>
                  <a:lnTo>
                    <a:pt x="89766" y="10276"/>
                  </a:lnTo>
                  <a:lnTo>
                    <a:pt x="108206" y="483"/>
                  </a:lnTo>
                  <a:lnTo>
                    <a:pt x="112354" y="0"/>
                  </a:lnTo>
                  <a:lnTo>
                    <a:pt x="115119" y="1089"/>
                  </a:lnTo>
                  <a:lnTo>
                    <a:pt x="116963" y="3226"/>
                  </a:lnTo>
                  <a:lnTo>
                    <a:pt x="119557" y="19717"/>
                  </a:lnTo>
                  <a:lnTo>
                    <a:pt x="113584" y="42478"/>
                  </a:lnTo>
                  <a:lnTo>
                    <a:pt x="102008" y="81000"/>
                  </a:lnTo>
                  <a:lnTo>
                    <a:pt x="101781" y="78737"/>
                  </a:lnTo>
                  <a:lnTo>
                    <a:pt x="101720" y="76158"/>
                  </a:lnTo>
                  <a:lnTo>
                    <a:pt x="133593" y="44938"/>
                  </a:lnTo>
                  <a:lnTo>
                    <a:pt x="159214" y="33095"/>
                  </a:lnTo>
                  <a:lnTo>
                    <a:pt x="189147" y="31860"/>
                  </a:lnTo>
                  <a:lnTo>
                    <a:pt x="204245" y="38082"/>
                  </a:lnTo>
                  <a:lnTo>
                    <a:pt x="210246" y="42704"/>
                  </a:lnTo>
                  <a:lnTo>
                    <a:pt x="216915" y="55367"/>
                  </a:lnTo>
                  <a:lnTo>
                    <a:pt x="219174" y="69696"/>
                  </a:lnTo>
                  <a:lnTo>
                    <a:pt x="217825" y="83120"/>
                  </a:lnTo>
                  <a:lnTo>
                    <a:pt x="177800" y="14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859"/>
            <p:cNvSpPr/>
            <p:nvPr>
              <p:custDataLst>
                <p:tags r:id="rId60"/>
              </p:custDataLst>
            </p:nvPr>
          </p:nvSpPr>
          <p:spPr>
            <a:xfrm>
              <a:off x="1209192" y="3366721"/>
              <a:ext cx="8030059" cy="227355"/>
            </a:xfrm>
            <a:custGeom>
              <a:avLst/>
              <a:gdLst/>
              <a:ahLst/>
              <a:cxnLst/>
              <a:rect l="0" t="0" r="0" b="0"/>
              <a:pathLst>
                <a:path w="8030059" h="227355">
                  <a:moveTo>
                    <a:pt x="3658" y="17829"/>
                  </a:moveTo>
                  <a:lnTo>
                    <a:pt x="3658" y="17829"/>
                  </a:lnTo>
                  <a:lnTo>
                    <a:pt x="287" y="14458"/>
                  </a:lnTo>
                  <a:lnTo>
                    <a:pt x="0" y="12759"/>
                  </a:lnTo>
                  <a:lnTo>
                    <a:pt x="514" y="10922"/>
                  </a:lnTo>
                  <a:lnTo>
                    <a:pt x="1562" y="8991"/>
                  </a:lnTo>
                  <a:lnTo>
                    <a:pt x="9779" y="2902"/>
                  </a:lnTo>
                  <a:lnTo>
                    <a:pt x="31263" y="0"/>
                  </a:lnTo>
                  <a:lnTo>
                    <a:pt x="70085" y="2512"/>
                  </a:lnTo>
                  <a:lnTo>
                    <a:pt x="110594" y="7724"/>
                  </a:lnTo>
                  <a:lnTo>
                    <a:pt x="149407" y="10366"/>
                  </a:lnTo>
                  <a:lnTo>
                    <a:pt x="191090" y="14520"/>
                  </a:lnTo>
                  <a:lnTo>
                    <a:pt x="234720" y="16848"/>
                  </a:lnTo>
                  <a:lnTo>
                    <a:pt x="282298" y="17538"/>
                  </a:lnTo>
                  <a:lnTo>
                    <a:pt x="317292" y="19581"/>
                  </a:lnTo>
                  <a:lnTo>
                    <a:pt x="354012" y="22135"/>
                  </a:lnTo>
                  <a:lnTo>
                    <a:pt x="391499" y="23271"/>
                  </a:lnTo>
                  <a:lnTo>
                    <a:pt x="433089" y="23776"/>
                  </a:lnTo>
                  <a:lnTo>
                    <a:pt x="477444" y="24705"/>
                  </a:lnTo>
                  <a:lnTo>
                    <a:pt x="523028" y="27470"/>
                  </a:lnTo>
                  <a:lnTo>
                    <a:pt x="546755" y="28490"/>
                  </a:lnTo>
                  <a:lnTo>
                    <a:pt x="571039" y="29169"/>
                  </a:lnTo>
                  <a:lnTo>
                    <a:pt x="595695" y="29623"/>
                  </a:lnTo>
                  <a:lnTo>
                    <a:pt x="620599" y="30631"/>
                  </a:lnTo>
                  <a:lnTo>
                    <a:pt x="645669" y="32008"/>
                  </a:lnTo>
                  <a:lnTo>
                    <a:pt x="670848" y="33632"/>
                  </a:lnTo>
                  <a:lnTo>
                    <a:pt x="696807" y="34714"/>
                  </a:lnTo>
                  <a:lnTo>
                    <a:pt x="723285" y="35435"/>
                  </a:lnTo>
                  <a:lnTo>
                    <a:pt x="750110" y="35917"/>
                  </a:lnTo>
                  <a:lnTo>
                    <a:pt x="777870" y="36238"/>
                  </a:lnTo>
                  <a:lnTo>
                    <a:pt x="806255" y="36452"/>
                  </a:lnTo>
                  <a:lnTo>
                    <a:pt x="835056" y="36593"/>
                  </a:lnTo>
                  <a:lnTo>
                    <a:pt x="865546" y="36689"/>
                  </a:lnTo>
                  <a:lnTo>
                    <a:pt x="897161" y="36752"/>
                  </a:lnTo>
                  <a:lnTo>
                    <a:pt x="929526" y="36794"/>
                  </a:lnTo>
                  <a:lnTo>
                    <a:pt x="961687" y="37528"/>
                  </a:lnTo>
                  <a:lnTo>
                    <a:pt x="993711" y="38723"/>
                  </a:lnTo>
                  <a:lnTo>
                    <a:pt x="1025643" y="40225"/>
                  </a:lnTo>
                  <a:lnTo>
                    <a:pt x="1057515" y="41226"/>
                  </a:lnTo>
                  <a:lnTo>
                    <a:pt x="1089346" y="41894"/>
                  </a:lnTo>
                  <a:lnTo>
                    <a:pt x="1121150" y="42338"/>
                  </a:lnTo>
                  <a:lnTo>
                    <a:pt x="1155052" y="41930"/>
                  </a:lnTo>
                  <a:lnTo>
                    <a:pt x="1190354" y="40952"/>
                  </a:lnTo>
                  <a:lnTo>
                    <a:pt x="1226589" y="39594"/>
                  </a:lnTo>
                  <a:lnTo>
                    <a:pt x="1263445" y="38689"/>
                  </a:lnTo>
                  <a:lnTo>
                    <a:pt x="1300716" y="38086"/>
                  </a:lnTo>
                  <a:lnTo>
                    <a:pt x="1338264" y="37684"/>
                  </a:lnTo>
                  <a:lnTo>
                    <a:pt x="1376700" y="37415"/>
                  </a:lnTo>
                  <a:lnTo>
                    <a:pt x="1415731" y="37236"/>
                  </a:lnTo>
                  <a:lnTo>
                    <a:pt x="1455156" y="37117"/>
                  </a:lnTo>
                  <a:lnTo>
                    <a:pt x="1494140" y="37038"/>
                  </a:lnTo>
                  <a:lnTo>
                    <a:pt x="1532830" y="36985"/>
                  </a:lnTo>
                  <a:lnTo>
                    <a:pt x="1571322" y="36950"/>
                  </a:lnTo>
                  <a:lnTo>
                    <a:pt x="1611095" y="36926"/>
                  </a:lnTo>
                  <a:lnTo>
                    <a:pt x="1651722" y="36910"/>
                  </a:lnTo>
                  <a:lnTo>
                    <a:pt x="1692917" y="36900"/>
                  </a:lnTo>
                  <a:lnTo>
                    <a:pt x="1733786" y="36893"/>
                  </a:lnTo>
                  <a:lnTo>
                    <a:pt x="1774438" y="36888"/>
                  </a:lnTo>
                  <a:lnTo>
                    <a:pt x="1814945" y="36885"/>
                  </a:lnTo>
                  <a:lnTo>
                    <a:pt x="1857471" y="36883"/>
                  </a:lnTo>
                  <a:lnTo>
                    <a:pt x="1901344" y="36882"/>
                  </a:lnTo>
                  <a:lnTo>
                    <a:pt x="1946115" y="36881"/>
                  </a:lnTo>
                  <a:lnTo>
                    <a:pt x="1992191" y="36880"/>
                  </a:lnTo>
                  <a:lnTo>
                    <a:pt x="2039136" y="36880"/>
                  </a:lnTo>
                  <a:lnTo>
                    <a:pt x="2086660" y="36879"/>
                  </a:lnTo>
                  <a:lnTo>
                    <a:pt x="2133159" y="36879"/>
                  </a:lnTo>
                  <a:lnTo>
                    <a:pt x="2178976" y="36879"/>
                  </a:lnTo>
                  <a:lnTo>
                    <a:pt x="2224336" y="36879"/>
                  </a:lnTo>
                  <a:lnTo>
                    <a:pt x="2268688" y="36879"/>
                  </a:lnTo>
                  <a:lnTo>
                    <a:pt x="2312367" y="36879"/>
                  </a:lnTo>
                  <a:lnTo>
                    <a:pt x="2355597" y="36879"/>
                  </a:lnTo>
                  <a:lnTo>
                    <a:pt x="2399940" y="37584"/>
                  </a:lnTo>
                  <a:lnTo>
                    <a:pt x="2445023" y="38761"/>
                  </a:lnTo>
                  <a:lnTo>
                    <a:pt x="2490601" y="40250"/>
                  </a:lnTo>
                  <a:lnTo>
                    <a:pt x="2536509" y="41243"/>
                  </a:lnTo>
                  <a:lnTo>
                    <a:pt x="2582636" y="41905"/>
                  </a:lnTo>
                  <a:lnTo>
                    <a:pt x="2628910" y="42346"/>
                  </a:lnTo>
                  <a:lnTo>
                    <a:pt x="2675987" y="42641"/>
                  </a:lnTo>
                  <a:lnTo>
                    <a:pt x="2723599" y="42837"/>
                  </a:lnTo>
                  <a:lnTo>
                    <a:pt x="2771569" y="42967"/>
                  </a:lnTo>
                  <a:lnTo>
                    <a:pt x="2819776" y="43055"/>
                  </a:lnTo>
                  <a:lnTo>
                    <a:pt x="2868142" y="43113"/>
                  </a:lnTo>
                  <a:lnTo>
                    <a:pt x="2916614" y="43151"/>
                  </a:lnTo>
                  <a:lnTo>
                    <a:pt x="2964451" y="43177"/>
                  </a:lnTo>
                  <a:lnTo>
                    <a:pt x="3011864" y="43195"/>
                  </a:lnTo>
                  <a:lnTo>
                    <a:pt x="3058996" y="43206"/>
                  </a:lnTo>
                  <a:lnTo>
                    <a:pt x="3106645" y="43919"/>
                  </a:lnTo>
                  <a:lnTo>
                    <a:pt x="3154638" y="45100"/>
                  </a:lnTo>
                  <a:lnTo>
                    <a:pt x="3202861" y="46594"/>
                  </a:lnTo>
                  <a:lnTo>
                    <a:pt x="3251943" y="47588"/>
                  </a:lnTo>
                  <a:lnTo>
                    <a:pt x="3301598" y="48252"/>
                  </a:lnTo>
                  <a:lnTo>
                    <a:pt x="3351635" y="48694"/>
                  </a:lnTo>
                  <a:lnTo>
                    <a:pt x="3401926" y="49695"/>
                  </a:lnTo>
                  <a:lnTo>
                    <a:pt x="3452386" y="51067"/>
                  </a:lnTo>
                  <a:lnTo>
                    <a:pt x="3502960" y="52688"/>
                  </a:lnTo>
                  <a:lnTo>
                    <a:pt x="3552198" y="54474"/>
                  </a:lnTo>
                  <a:lnTo>
                    <a:pt x="3600546" y="56370"/>
                  </a:lnTo>
                  <a:lnTo>
                    <a:pt x="3648300" y="58340"/>
                  </a:lnTo>
                  <a:lnTo>
                    <a:pt x="3696364" y="59653"/>
                  </a:lnTo>
                  <a:lnTo>
                    <a:pt x="3744634" y="60528"/>
                  </a:lnTo>
                  <a:lnTo>
                    <a:pt x="3793042" y="61112"/>
                  </a:lnTo>
                  <a:lnTo>
                    <a:pt x="3840836" y="62206"/>
                  </a:lnTo>
                  <a:lnTo>
                    <a:pt x="3888221" y="63642"/>
                  </a:lnTo>
                  <a:lnTo>
                    <a:pt x="3935334" y="65304"/>
                  </a:lnTo>
                  <a:lnTo>
                    <a:pt x="3982969" y="67118"/>
                  </a:lnTo>
                  <a:lnTo>
                    <a:pt x="4030954" y="69032"/>
                  </a:lnTo>
                  <a:lnTo>
                    <a:pt x="4079172" y="71015"/>
                  </a:lnTo>
                  <a:lnTo>
                    <a:pt x="4127545" y="73747"/>
                  </a:lnTo>
                  <a:lnTo>
                    <a:pt x="4176022" y="76980"/>
                  </a:lnTo>
                  <a:lnTo>
                    <a:pt x="4224567" y="80546"/>
                  </a:lnTo>
                  <a:lnTo>
                    <a:pt x="4271041" y="83629"/>
                  </a:lnTo>
                  <a:lnTo>
                    <a:pt x="4316136" y="86390"/>
                  </a:lnTo>
                  <a:lnTo>
                    <a:pt x="4360310" y="88936"/>
                  </a:lnTo>
                  <a:lnTo>
                    <a:pt x="4403870" y="91339"/>
                  </a:lnTo>
                  <a:lnTo>
                    <a:pt x="4447021" y="93647"/>
                  </a:lnTo>
                  <a:lnTo>
                    <a:pt x="4489900" y="95891"/>
                  </a:lnTo>
                  <a:lnTo>
                    <a:pt x="4532597" y="98798"/>
                  </a:lnTo>
                  <a:lnTo>
                    <a:pt x="4575173" y="102147"/>
                  </a:lnTo>
                  <a:lnTo>
                    <a:pt x="4617667" y="105791"/>
                  </a:lnTo>
                  <a:lnTo>
                    <a:pt x="4661520" y="109632"/>
                  </a:lnTo>
                  <a:lnTo>
                    <a:pt x="4706278" y="113603"/>
                  </a:lnTo>
                  <a:lnTo>
                    <a:pt x="4751638" y="117662"/>
                  </a:lnTo>
                  <a:lnTo>
                    <a:pt x="4796694" y="121073"/>
                  </a:lnTo>
                  <a:lnTo>
                    <a:pt x="4841548" y="124053"/>
                  </a:lnTo>
                  <a:lnTo>
                    <a:pt x="4886268" y="126745"/>
                  </a:lnTo>
                  <a:lnTo>
                    <a:pt x="4930193" y="129245"/>
                  </a:lnTo>
                  <a:lnTo>
                    <a:pt x="4973586" y="131618"/>
                  </a:lnTo>
                  <a:lnTo>
                    <a:pt x="5016628" y="133904"/>
                  </a:lnTo>
                  <a:lnTo>
                    <a:pt x="5058021" y="136135"/>
                  </a:lnTo>
                  <a:lnTo>
                    <a:pt x="5098316" y="138327"/>
                  </a:lnTo>
                  <a:lnTo>
                    <a:pt x="5137880" y="140494"/>
                  </a:lnTo>
                  <a:lnTo>
                    <a:pt x="5178367" y="143350"/>
                  </a:lnTo>
                  <a:lnTo>
                    <a:pt x="5219469" y="146666"/>
                  </a:lnTo>
                  <a:lnTo>
                    <a:pt x="5260982" y="150286"/>
                  </a:lnTo>
                  <a:lnTo>
                    <a:pt x="5302063" y="153406"/>
                  </a:lnTo>
                  <a:lnTo>
                    <a:pt x="5342856" y="156191"/>
                  </a:lnTo>
                  <a:lnTo>
                    <a:pt x="5383457" y="158754"/>
                  </a:lnTo>
                  <a:lnTo>
                    <a:pt x="5423929" y="161168"/>
                  </a:lnTo>
                  <a:lnTo>
                    <a:pt x="5464317" y="163483"/>
                  </a:lnTo>
                  <a:lnTo>
                    <a:pt x="5504647" y="165731"/>
                  </a:lnTo>
                  <a:lnTo>
                    <a:pt x="5544940" y="167936"/>
                  </a:lnTo>
                  <a:lnTo>
                    <a:pt x="5585206" y="170111"/>
                  </a:lnTo>
                  <a:lnTo>
                    <a:pt x="5625457" y="172267"/>
                  </a:lnTo>
                  <a:lnTo>
                    <a:pt x="5664285" y="174410"/>
                  </a:lnTo>
                  <a:lnTo>
                    <a:pt x="5702165" y="176544"/>
                  </a:lnTo>
                  <a:lnTo>
                    <a:pt x="5739412" y="178672"/>
                  </a:lnTo>
                  <a:lnTo>
                    <a:pt x="5776238" y="180797"/>
                  </a:lnTo>
                  <a:lnTo>
                    <a:pt x="5812784" y="182919"/>
                  </a:lnTo>
                  <a:lnTo>
                    <a:pt x="5849142" y="185039"/>
                  </a:lnTo>
                  <a:lnTo>
                    <a:pt x="5885375" y="187157"/>
                  </a:lnTo>
                  <a:lnTo>
                    <a:pt x="5921524" y="189276"/>
                  </a:lnTo>
                  <a:lnTo>
                    <a:pt x="5957619" y="191393"/>
                  </a:lnTo>
                  <a:lnTo>
                    <a:pt x="5992265" y="192805"/>
                  </a:lnTo>
                  <a:lnTo>
                    <a:pt x="6025945" y="193747"/>
                  </a:lnTo>
                  <a:lnTo>
                    <a:pt x="6058983" y="194374"/>
                  </a:lnTo>
                  <a:lnTo>
                    <a:pt x="6092297" y="195498"/>
                  </a:lnTo>
                  <a:lnTo>
                    <a:pt x="6125795" y="196953"/>
                  </a:lnTo>
                  <a:lnTo>
                    <a:pt x="6159416" y="198628"/>
                  </a:lnTo>
                  <a:lnTo>
                    <a:pt x="6193119" y="199745"/>
                  </a:lnTo>
                  <a:lnTo>
                    <a:pt x="6226877" y="200490"/>
                  </a:lnTo>
                  <a:lnTo>
                    <a:pt x="6260671" y="200986"/>
                  </a:lnTo>
                  <a:lnTo>
                    <a:pt x="6293783" y="201317"/>
                  </a:lnTo>
                  <a:lnTo>
                    <a:pt x="6326441" y="201538"/>
                  </a:lnTo>
                  <a:lnTo>
                    <a:pt x="6358796" y="201684"/>
                  </a:lnTo>
                  <a:lnTo>
                    <a:pt x="6390244" y="202488"/>
                  </a:lnTo>
                  <a:lnTo>
                    <a:pt x="6421088" y="203730"/>
                  </a:lnTo>
                  <a:lnTo>
                    <a:pt x="6451527" y="205263"/>
                  </a:lnTo>
                  <a:lnTo>
                    <a:pt x="6482404" y="206285"/>
                  </a:lnTo>
                  <a:lnTo>
                    <a:pt x="6513571" y="206966"/>
                  </a:lnTo>
                  <a:lnTo>
                    <a:pt x="6544934" y="207420"/>
                  </a:lnTo>
                  <a:lnTo>
                    <a:pt x="6576425" y="208429"/>
                  </a:lnTo>
                  <a:lnTo>
                    <a:pt x="6608003" y="209807"/>
                  </a:lnTo>
                  <a:lnTo>
                    <a:pt x="6639638" y="211431"/>
                  </a:lnTo>
                  <a:lnTo>
                    <a:pt x="6670606" y="212514"/>
                  </a:lnTo>
                  <a:lnTo>
                    <a:pt x="6701128" y="213235"/>
                  </a:lnTo>
                  <a:lnTo>
                    <a:pt x="6731354" y="213716"/>
                  </a:lnTo>
                  <a:lnTo>
                    <a:pt x="6761384" y="214743"/>
                  </a:lnTo>
                  <a:lnTo>
                    <a:pt x="6791280" y="216132"/>
                  </a:lnTo>
                  <a:lnTo>
                    <a:pt x="6821090" y="217765"/>
                  </a:lnTo>
                  <a:lnTo>
                    <a:pt x="6849429" y="218853"/>
                  </a:lnTo>
                  <a:lnTo>
                    <a:pt x="6876789" y="219578"/>
                  </a:lnTo>
                  <a:lnTo>
                    <a:pt x="6903495" y="220061"/>
                  </a:lnTo>
                  <a:lnTo>
                    <a:pt x="6930472" y="221089"/>
                  </a:lnTo>
                  <a:lnTo>
                    <a:pt x="6957628" y="222480"/>
                  </a:lnTo>
                  <a:lnTo>
                    <a:pt x="6984905" y="224113"/>
                  </a:lnTo>
                  <a:lnTo>
                    <a:pt x="7012260" y="225202"/>
                  </a:lnTo>
                  <a:lnTo>
                    <a:pt x="7039670" y="225927"/>
                  </a:lnTo>
                  <a:lnTo>
                    <a:pt x="7067117" y="226411"/>
                  </a:lnTo>
                  <a:lnTo>
                    <a:pt x="7094586" y="226734"/>
                  </a:lnTo>
                  <a:lnTo>
                    <a:pt x="7122071" y="226949"/>
                  </a:lnTo>
                  <a:lnTo>
                    <a:pt x="7149567" y="227092"/>
                  </a:lnTo>
                  <a:lnTo>
                    <a:pt x="7175657" y="227188"/>
                  </a:lnTo>
                  <a:lnTo>
                    <a:pt x="7200813" y="227251"/>
                  </a:lnTo>
                  <a:lnTo>
                    <a:pt x="7225344" y="227294"/>
                  </a:lnTo>
                  <a:lnTo>
                    <a:pt x="7250165" y="227322"/>
                  </a:lnTo>
                  <a:lnTo>
                    <a:pt x="7275179" y="227341"/>
                  </a:lnTo>
                  <a:lnTo>
                    <a:pt x="7300321" y="227354"/>
                  </a:lnTo>
                  <a:lnTo>
                    <a:pt x="7324845" y="226657"/>
                  </a:lnTo>
                  <a:lnTo>
                    <a:pt x="7348955" y="225486"/>
                  </a:lnTo>
                  <a:lnTo>
                    <a:pt x="7396439" y="223010"/>
                  </a:lnTo>
                  <a:lnTo>
                    <a:pt x="7443415" y="221910"/>
                  </a:lnTo>
                  <a:lnTo>
                    <a:pt x="7488281" y="219539"/>
                  </a:lnTo>
                  <a:lnTo>
                    <a:pt x="7531740" y="216839"/>
                  </a:lnTo>
                  <a:lnTo>
                    <a:pt x="7574574" y="215639"/>
                  </a:lnTo>
                  <a:lnTo>
                    <a:pt x="7617130" y="213224"/>
                  </a:lnTo>
                  <a:lnTo>
                    <a:pt x="7658857" y="210504"/>
                  </a:lnTo>
                  <a:lnTo>
                    <a:pt x="7698569" y="209296"/>
                  </a:lnTo>
                  <a:lnTo>
                    <a:pt x="7735503" y="206877"/>
                  </a:lnTo>
                  <a:lnTo>
                    <a:pt x="7770733" y="204156"/>
                  </a:lnTo>
                  <a:lnTo>
                    <a:pt x="7805206" y="202946"/>
                  </a:lnTo>
                  <a:lnTo>
                    <a:pt x="7837460" y="202409"/>
                  </a:lnTo>
                  <a:lnTo>
                    <a:pt x="7883386" y="200225"/>
                  </a:lnTo>
                  <a:lnTo>
                    <a:pt x="7926392" y="195109"/>
                  </a:lnTo>
                  <a:lnTo>
                    <a:pt x="7964064" y="189125"/>
                  </a:lnTo>
                  <a:lnTo>
                    <a:pt x="8030058" y="176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7" name="SMARTInkShape-2860"/>
          <p:cNvSpPr/>
          <p:nvPr>
            <p:custDataLst>
              <p:tags r:id="rId5"/>
            </p:custDataLst>
          </p:nvPr>
        </p:nvSpPr>
        <p:spPr>
          <a:xfrm>
            <a:off x="8369300" y="3124200"/>
            <a:ext cx="31435" cy="234951"/>
          </a:xfrm>
          <a:custGeom>
            <a:avLst/>
            <a:gdLst/>
            <a:ahLst/>
            <a:cxnLst/>
            <a:rect l="0" t="0" r="0" b="0"/>
            <a:pathLst>
              <a:path w="31435" h="234951">
                <a:moveTo>
                  <a:pt x="0" y="0"/>
                </a:moveTo>
                <a:lnTo>
                  <a:pt x="0" y="0"/>
                </a:lnTo>
                <a:lnTo>
                  <a:pt x="8838" y="0"/>
                </a:lnTo>
                <a:lnTo>
                  <a:pt x="14746" y="7526"/>
                </a:lnTo>
                <a:lnTo>
                  <a:pt x="18297" y="13484"/>
                </a:lnTo>
                <a:lnTo>
                  <a:pt x="26346" y="60250"/>
                </a:lnTo>
                <a:lnTo>
                  <a:pt x="30149" y="96168"/>
                </a:lnTo>
                <a:lnTo>
                  <a:pt x="31434" y="139489"/>
                </a:lnTo>
                <a:lnTo>
                  <a:pt x="28285" y="180011"/>
                </a:lnTo>
                <a:lnTo>
                  <a:pt x="25400" y="2349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0" name="SMARTInkShape-Group611"/>
          <p:cNvGrpSpPr/>
          <p:nvPr/>
        </p:nvGrpSpPr>
        <p:grpSpPr>
          <a:xfrm>
            <a:off x="9680379" y="3200400"/>
            <a:ext cx="32430" cy="234951"/>
            <a:chOff x="9680379" y="3200400"/>
            <a:chExt cx="32430" cy="234951"/>
          </a:xfrm>
        </p:grpSpPr>
        <p:sp>
          <p:nvSpPr>
            <p:cNvPr id="228" name="SMARTInkShape-2861"/>
            <p:cNvSpPr/>
            <p:nvPr>
              <p:custDataLst>
                <p:tags r:id="rId46"/>
              </p:custDataLst>
            </p:nvPr>
          </p:nvSpPr>
          <p:spPr>
            <a:xfrm>
              <a:off x="9696450" y="3200400"/>
              <a:ext cx="16359" cy="63501"/>
            </a:xfrm>
            <a:custGeom>
              <a:avLst/>
              <a:gdLst/>
              <a:ahLst/>
              <a:cxnLst/>
              <a:rect l="0" t="0" r="0" b="0"/>
              <a:pathLst>
                <a:path w="16359" h="63501">
                  <a:moveTo>
                    <a:pt x="12700" y="0"/>
                  </a:moveTo>
                  <a:lnTo>
                    <a:pt x="12700" y="0"/>
                  </a:lnTo>
                  <a:lnTo>
                    <a:pt x="16070" y="6742"/>
                  </a:lnTo>
                  <a:lnTo>
                    <a:pt x="16358" y="9434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862"/>
            <p:cNvSpPr/>
            <p:nvPr>
              <p:custDataLst>
                <p:tags r:id="rId47"/>
              </p:custDataLst>
            </p:nvPr>
          </p:nvSpPr>
          <p:spPr>
            <a:xfrm>
              <a:off x="9680379" y="3416300"/>
              <a:ext cx="16072" cy="19051"/>
            </a:xfrm>
            <a:custGeom>
              <a:avLst/>
              <a:gdLst/>
              <a:ahLst/>
              <a:cxnLst/>
              <a:rect l="0" t="0" r="0" b="0"/>
              <a:pathLst>
                <a:path w="16072" h="19051">
                  <a:moveTo>
                    <a:pt x="3371" y="0"/>
                  </a:moveTo>
                  <a:lnTo>
                    <a:pt x="3371" y="0"/>
                  </a:lnTo>
                  <a:lnTo>
                    <a:pt x="3371" y="6742"/>
                  </a:lnTo>
                  <a:lnTo>
                    <a:pt x="1490" y="11933"/>
                  </a:lnTo>
                  <a:lnTo>
                    <a:pt x="0" y="14305"/>
                  </a:lnTo>
                  <a:lnTo>
                    <a:pt x="1123" y="15887"/>
                  </a:lnTo>
                  <a:lnTo>
                    <a:pt x="1607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SMARTInkShape-Group612"/>
          <p:cNvGrpSpPr/>
          <p:nvPr/>
        </p:nvGrpSpPr>
        <p:grpSpPr>
          <a:xfrm>
            <a:off x="2139950" y="3943663"/>
            <a:ext cx="457201" cy="530428"/>
            <a:chOff x="2139950" y="3943663"/>
            <a:chExt cx="457201" cy="530428"/>
          </a:xfrm>
        </p:grpSpPr>
        <p:sp>
          <p:nvSpPr>
            <p:cNvPr id="231" name="SMARTInkShape-2863"/>
            <p:cNvSpPr/>
            <p:nvPr>
              <p:custDataLst>
                <p:tags r:id="rId44"/>
              </p:custDataLst>
            </p:nvPr>
          </p:nvSpPr>
          <p:spPr>
            <a:xfrm>
              <a:off x="2139950" y="3943663"/>
              <a:ext cx="219310" cy="530428"/>
            </a:xfrm>
            <a:custGeom>
              <a:avLst/>
              <a:gdLst/>
              <a:ahLst/>
              <a:cxnLst/>
              <a:rect l="0" t="0" r="0" b="0"/>
              <a:pathLst>
                <a:path w="219310" h="530428">
                  <a:moveTo>
                    <a:pt x="31750" y="126687"/>
                  </a:moveTo>
                  <a:lnTo>
                    <a:pt x="31750" y="126687"/>
                  </a:lnTo>
                  <a:lnTo>
                    <a:pt x="28379" y="130058"/>
                  </a:lnTo>
                  <a:lnTo>
                    <a:pt x="26724" y="135476"/>
                  </a:lnTo>
                  <a:lnTo>
                    <a:pt x="26283" y="138896"/>
                  </a:lnTo>
                  <a:lnTo>
                    <a:pt x="37450" y="186281"/>
                  </a:lnTo>
                  <a:lnTo>
                    <a:pt x="46438" y="228378"/>
                  </a:lnTo>
                  <a:lnTo>
                    <a:pt x="49508" y="272058"/>
                  </a:lnTo>
                  <a:lnTo>
                    <a:pt x="52107" y="307007"/>
                  </a:lnTo>
                  <a:lnTo>
                    <a:pt x="54909" y="340885"/>
                  </a:lnTo>
                  <a:lnTo>
                    <a:pt x="57191" y="381907"/>
                  </a:lnTo>
                  <a:lnTo>
                    <a:pt x="60612" y="428164"/>
                  </a:lnTo>
                  <a:lnTo>
                    <a:pt x="58489" y="473463"/>
                  </a:lnTo>
                  <a:lnTo>
                    <a:pt x="57547" y="513931"/>
                  </a:lnTo>
                  <a:lnTo>
                    <a:pt x="57228" y="530427"/>
                  </a:lnTo>
                  <a:lnTo>
                    <a:pt x="62230" y="498217"/>
                  </a:lnTo>
                  <a:lnTo>
                    <a:pt x="68136" y="454049"/>
                  </a:lnTo>
                  <a:lnTo>
                    <a:pt x="69088" y="419642"/>
                  </a:lnTo>
                  <a:lnTo>
                    <a:pt x="69511" y="378480"/>
                  </a:lnTo>
                  <a:lnTo>
                    <a:pt x="69749" y="331899"/>
                  </a:lnTo>
                  <a:lnTo>
                    <a:pt x="73191" y="292383"/>
                  </a:lnTo>
                  <a:lnTo>
                    <a:pt x="75308" y="257234"/>
                  </a:lnTo>
                  <a:lnTo>
                    <a:pt x="75804" y="225865"/>
                  </a:lnTo>
                  <a:lnTo>
                    <a:pt x="76729" y="191933"/>
                  </a:lnTo>
                  <a:lnTo>
                    <a:pt x="81923" y="150174"/>
                  </a:lnTo>
                  <a:lnTo>
                    <a:pt x="88386" y="116664"/>
                  </a:lnTo>
                  <a:lnTo>
                    <a:pt x="96587" y="78954"/>
                  </a:lnTo>
                  <a:lnTo>
                    <a:pt x="107091" y="40928"/>
                  </a:lnTo>
                  <a:lnTo>
                    <a:pt x="127331" y="4447"/>
                  </a:lnTo>
                  <a:lnTo>
                    <a:pt x="132160" y="1449"/>
                  </a:lnTo>
                  <a:lnTo>
                    <a:pt x="145051" y="0"/>
                  </a:lnTo>
                  <a:lnTo>
                    <a:pt x="160187" y="5470"/>
                  </a:lnTo>
                  <a:lnTo>
                    <a:pt x="168175" y="9893"/>
                  </a:lnTo>
                  <a:lnTo>
                    <a:pt x="182694" y="27976"/>
                  </a:lnTo>
                  <a:lnTo>
                    <a:pt x="202521" y="69716"/>
                  </a:lnTo>
                  <a:lnTo>
                    <a:pt x="214209" y="109963"/>
                  </a:lnTo>
                  <a:lnTo>
                    <a:pt x="218676" y="141361"/>
                  </a:lnTo>
                  <a:lnTo>
                    <a:pt x="219309" y="181364"/>
                  </a:lnTo>
                  <a:lnTo>
                    <a:pt x="214593" y="201082"/>
                  </a:lnTo>
                  <a:lnTo>
                    <a:pt x="192332" y="242590"/>
                  </a:lnTo>
                  <a:lnTo>
                    <a:pt x="187488" y="250522"/>
                  </a:lnTo>
                  <a:lnTo>
                    <a:pt x="157074" y="271799"/>
                  </a:lnTo>
                  <a:lnTo>
                    <a:pt x="116782" y="284767"/>
                  </a:lnTo>
                  <a:lnTo>
                    <a:pt x="72718" y="289694"/>
                  </a:lnTo>
                  <a:lnTo>
                    <a:pt x="0" y="266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864"/>
            <p:cNvSpPr/>
            <p:nvPr>
              <p:custDataLst>
                <p:tags r:id="rId45"/>
              </p:custDataLst>
            </p:nvPr>
          </p:nvSpPr>
          <p:spPr>
            <a:xfrm>
              <a:off x="2415692" y="4210050"/>
              <a:ext cx="181459" cy="263250"/>
            </a:xfrm>
            <a:custGeom>
              <a:avLst/>
              <a:gdLst/>
              <a:ahLst/>
              <a:cxnLst/>
              <a:rect l="0" t="0" r="0" b="0"/>
              <a:pathLst>
                <a:path w="181459" h="263250">
                  <a:moveTo>
                    <a:pt x="3658" y="88900"/>
                  </a:moveTo>
                  <a:lnTo>
                    <a:pt x="3658" y="88900"/>
                  </a:lnTo>
                  <a:lnTo>
                    <a:pt x="287" y="85529"/>
                  </a:lnTo>
                  <a:lnTo>
                    <a:pt x="0" y="84536"/>
                  </a:lnTo>
                  <a:lnTo>
                    <a:pt x="513" y="83874"/>
                  </a:lnTo>
                  <a:lnTo>
                    <a:pt x="3037" y="82811"/>
                  </a:lnTo>
                  <a:lnTo>
                    <a:pt x="6845" y="82628"/>
                  </a:lnTo>
                  <a:lnTo>
                    <a:pt x="15812" y="85944"/>
                  </a:lnTo>
                  <a:lnTo>
                    <a:pt x="40919" y="104230"/>
                  </a:lnTo>
                  <a:lnTo>
                    <a:pt x="70026" y="139071"/>
                  </a:lnTo>
                  <a:lnTo>
                    <a:pt x="83687" y="165305"/>
                  </a:lnTo>
                  <a:lnTo>
                    <a:pt x="89929" y="198792"/>
                  </a:lnTo>
                  <a:lnTo>
                    <a:pt x="88408" y="222041"/>
                  </a:lnTo>
                  <a:lnTo>
                    <a:pt x="76747" y="251351"/>
                  </a:lnTo>
                  <a:lnTo>
                    <a:pt x="72139" y="257878"/>
                  </a:lnTo>
                  <a:lnTo>
                    <a:pt x="67657" y="261525"/>
                  </a:lnTo>
                  <a:lnTo>
                    <a:pt x="63257" y="263249"/>
                  </a:lnTo>
                  <a:lnTo>
                    <a:pt x="58913" y="260872"/>
                  </a:lnTo>
                  <a:lnTo>
                    <a:pt x="50323" y="248822"/>
                  </a:lnTo>
                  <a:lnTo>
                    <a:pt x="44296" y="212092"/>
                  </a:lnTo>
                  <a:lnTo>
                    <a:pt x="46649" y="179636"/>
                  </a:lnTo>
                  <a:lnTo>
                    <a:pt x="55907" y="135070"/>
                  </a:lnTo>
                  <a:lnTo>
                    <a:pt x="64274" y="114359"/>
                  </a:lnTo>
                  <a:lnTo>
                    <a:pt x="93014" y="73673"/>
                  </a:lnTo>
                  <a:lnTo>
                    <a:pt x="136166" y="32085"/>
                  </a:lnTo>
                  <a:lnTo>
                    <a:pt x="1814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613"/>
          <p:cNvGrpSpPr/>
          <p:nvPr/>
        </p:nvGrpSpPr>
        <p:grpSpPr>
          <a:xfrm>
            <a:off x="2952895" y="4019812"/>
            <a:ext cx="856369" cy="526789"/>
            <a:chOff x="2952895" y="4019812"/>
            <a:chExt cx="856369" cy="526789"/>
          </a:xfrm>
        </p:grpSpPr>
        <p:sp>
          <p:nvSpPr>
            <p:cNvPr id="234" name="SMARTInkShape-2865"/>
            <p:cNvSpPr/>
            <p:nvPr>
              <p:custDataLst>
                <p:tags r:id="rId39"/>
              </p:custDataLst>
            </p:nvPr>
          </p:nvSpPr>
          <p:spPr>
            <a:xfrm>
              <a:off x="2952895" y="4019812"/>
              <a:ext cx="138673" cy="526789"/>
            </a:xfrm>
            <a:custGeom>
              <a:avLst/>
              <a:gdLst/>
              <a:ahLst/>
              <a:cxnLst/>
              <a:rect l="0" t="0" r="0" b="0"/>
              <a:pathLst>
                <a:path w="138673" h="526789">
                  <a:moveTo>
                    <a:pt x="133205" y="6088"/>
                  </a:moveTo>
                  <a:lnTo>
                    <a:pt x="133205" y="6088"/>
                  </a:lnTo>
                  <a:lnTo>
                    <a:pt x="133205" y="2717"/>
                  </a:lnTo>
                  <a:lnTo>
                    <a:pt x="133911" y="1724"/>
                  </a:lnTo>
                  <a:lnTo>
                    <a:pt x="135086" y="1062"/>
                  </a:lnTo>
                  <a:lnTo>
                    <a:pt x="138672" y="0"/>
                  </a:lnTo>
                  <a:lnTo>
                    <a:pt x="135922" y="3187"/>
                  </a:lnTo>
                  <a:lnTo>
                    <a:pt x="106929" y="30252"/>
                  </a:lnTo>
                  <a:lnTo>
                    <a:pt x="69771" y="75865"/>
                  </a:lnTo>
                  <a:lnTo>
                    <a:pt x="54829" y="99199"/>
                  </a:lnTo>
                  <a:lnTo>
                    <a:pt x="38016" y="141627"/>
                  </a:lnTo>
                  <a:lnTo>
                    <a:pt x="19335" y="188997"/>
                  </a:lnTo>
                  <a:lnTo>
                    <a:pt x="5428" y="232326"/>
                  </a:lnTo>
                  <a:lnTo>
                    <a:pt x="1506" y="277732"/>
                  </a:lnTo>
                  <a:lnTo>
                    <a:pt x="344" y="317919"/>
                  </a:lnTo>
                  <a:lnTo>
                    <a:pt x="0" y="362281"/>
                  </a:lnTo>
                  <a:lnTo>
                    <a:pt x="6640" y="407803"/>
                  </a:lnTo>
                  <a:lnTo>
                    <a:pt x="17162" y="448565"/>
                  </a:lnTo>
                  <a:lnTo>
                    <a:pt x="35926" y="495545"/>
                  </a:lnTo>
                  <a:lnTo>
                    <a:pt x="43168" y="507964"/>
                  </a:lnTo>
                  <a:lnTo>
                    <a:pt x="69705" y="526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866"/>
            <p:cNvSpPr/>
            <p:nvPr>
              <p:custDataLst>
                <p:tags r:id="rId40"/>
              </p:custDataLst>
            </p:nvPr>
          </p:nvSpPr>
          <p:spPr>
            <a:xfrm>
              <a:off x="3413144" y="4064339"/>
              <a:ext cx="58378" cy="169316"/>
            </a:xfrm>
            <a:custGeom>
              <a:avLst/>
              <a:gdLst/>
              <a:ahLst/>
              <a:cxnLst/>
              <a:rect l="0" t="0" r="0" b="0"/>
              <a:pathLst>
                <a:path w="58378" h="169316">
                  <a:moveTo>
                    <a:pt x="53956" y="12361"/>
                  </a:moveTo>
                  <a:lnTo>
                    <a:pt x="53956" y="12361"/>
                  </a:lnTo>
                  <a:lnTo>
                    <a:pt x="50585" y="12361"/>
                  </a:lnTo>
                  <a:lnTo>
                    <a:pt x="49592" y="11655"/>
                  </a:lnTo>
                  <a:lnTo>
                    <a:pt x="48930" y="10479"/>
                  </a:lnTo>
                  <a:lnTo>
                    <a:pt x="48489" y="8990"/>
                  </a:lnTo>
                  <a:lnTo>
                    <a:pt x="42216" y="806"/>
                  </a:lnTo>
                  <a:lnTo>
                    <a:pt x="34798" y="0"/>
                  </a:lnTo>
                  <a:lnTo>
                    <a:pt x="29449" y="1693"/>
                  </a:lnTo>
                  <a:lnTo>
                    <a:pt x="16894" y="11900"/>
                  </a:lnTo>
                  <a:lnTo>
                    <a:pt x="8324" y="23435"/>
                  </a:lnTo>
                  <a:lnTo>
                    <a:pt x="4687" y="39161"/>
                  </a:lnTo>
                  <a:lnTo>
                    <a:pt x="8528" y="63437"/>
                  </a:lnTo>
                  <a:lnTo>
                    <a:pt x="15487" y="82293"/>
                  </a:lnTo>
                  <a:lnTo>
                    <a:pt x="53797" y="129643"/>
                  </a:lnTo>
                  <a:lnTo>
                    <a:pt x="58377" y="143224"/>
                  </a:lnTo>
                  <a:lnTo>
                    <a:pt x="57567" y="151896"/>
                  </a:lnTo>
                  <a:lnTo>
                    <a:pt x="56363" y="156184"/>
                  </a:lnTo>
                  <a:lnTo>
                    <a:pt x="51263" y="162830"/>
                  </a:lnTo>
                  <a:lnTo>
                    <a:pt x="47927" y="165590"/>
                  </a:lnTo>
                  <a:lnTo>
                    <a:pt x="38577" y="168657"/>
                  </a:lnTo>
                  <a:lnTo>
                    <a:pt x="28776" y="169315"/>
                  </a:lnTo>
                  <a:lnTo>
                    <a:pt x="7583" y="162129"/>
                  </a:lnTo>
                  <a:lnTo>
                    <a:pt x="1596" y="158182"/>
                  </a:lnTo>
                  <a:lnTo>
                    <a:pt x="0" y="156141"/>
                  </a:lnTo>
                  <a:lnTo>
                    <a:pt x="346" y="154076"/>
                  </a:lnTo>
                  <a:lnTo>
                    <a:pt x="15856" y="145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867"/>
            <p:cNvSpPr/>
            <p:nvPr>
              <p:custDataLst>
                <p:tags r:id="rId41"/>
              </p:custDataLst>
            </p:nvPr>
          </p:nvSpPr>
          <p:spPr>
            <a:xfrm>
              <a:off x="3550545" y="4105728"/>
              <a:ext cx="94356" cy="110673"/>
            </a:xfrm>
            <a:custGeom>
              <a:avLst/>
              <a:gdLst/>
              <a:ahLst/>
              <a:cxnLst/>
              <a:rect l="0" t="0" r="0" b="0"/>
              <a:pathLst>
                <a:path w="94356" h="110673">
                  <a:moveTo>
                    <a:pt x="11805" y="21772"/>
                  </a:moveTo>
                  <a:lnTo>
                    <a:pt x="11805" y="21772"/>
                  </a:lnTo>
                  <a:lnTo>
                    <a:pt x="11805" y="757"/>
                  </a:lnTo>
                  <a:lnTo>
                    <a:pt x="11099" y="0"/>
                  </a:lnTo>
                  <a:lnTo>
                    <a:pt x="9923" y="202"/>
                  </a:lnTo>
                  <a:lnTo>
                    <a:pt x="8434" y="1042"/>
                  </a:lnTo>
                  <a:lnTo>
                    <a:pt x="7441" y="3013"/>
                  </a:lnTo>
                  <a:lnTo>
                    <a:pt x="545" y="47228"/>
                  </a:lnTo>
                  <a:lnTo>
                    <a:pt x="0" y="88101"/>
                  </a:lnTo>
                  <a:lnTo>
                    <a:pt x="2560" y="99700"/>
                  </a:lnTo>
                  <a:lnTo>
                    <a:pt x="6050" y="105795"/>
                  </a:lnTo>
                  <a:lnTo>
                    <a:pt x="7968" y="107421"/>
                  </a:lnTo>
                  <a:lnTo>
                    <a:pt x="15744" y="107346"/>
                  </a:lnTo>
                  <a:lnTo>
                    <a:pt x="20781" y="106338"/>
                  </a:lnTo>
                  <a:lnTo>
                    <a:pt x="32022" y="97692"/>
                  </a:lnTo>
                  <a:lnTo>
                    <a:pt x="56984" y="70549"/>
                  </a:lnTo>
                  <a:lnTo>
                    <a:pt x="70610" y="47297"/>
                  </a:lnTo>
                  <a:lnTo>
                    <a:pt x="72175" y="46550"/>
                  </a:lnTo>
                  <a:lnTo>
                    <a:pt x="73218" y="47463"/>
                  </a:lnTo>
                  <a:lnTo>
                    <a:pt x="74378" y="52946"/>
                  </a:lnTo>
                  <a:lnTo>
                    <a:pt x="76635" y="81415"/>
                  </a:lnTo>
                  <a:lnTo>
                    <a:pt x="94355" y="110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868"/>
            <p:cNvSpPr/>
            <p:nvPr>
              <p:custDataLst>
                <p:tags r:id="rId42"/>
              </p:custDataLst>
            </p:nvPr>
          </p:nvSpPr>
          <p:spPr>
            <a:xfrm>
              <a:off x="3704389" y="4152900"/>
              <a:ext cx="29412" cy="159940"/>
            </a:xfrm>
            <a:custGeom>
              <a:avLst/>
              <a:gdLst/>
              <a:ahLst/>
              <a:cxnLst/>
              <a:rect l="0" t="0" r="0" b="0"/>
              <a:pathLst>
                <a:path w="29412" h="159940">
                  <a:moveTo>
                    <a:pt x="29411" y="0"/>
                  </a:moveTo>
                  <a:lnTo>
                    <a:pt x="29411" y="0"/>
                  </a:lnTo>
                  <a:lnTo>
                    <a:pt x="14484" y="47530"/>
                  </a:lnTo>
                  <a:lnTo>
                    <a:pt x="9023" y="94671"/>
                  </a:lnTo>
                  <a:lnTo>
                    <a:pt x="3614" y="133178"/>
                  </a:lnTo>
                  <a:lnTo>
                    <a:pt x="0" y="159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869"/>
            <p:cNvSpPr/>
            <p:nvPr>
              <p:custDataLst>
                <p:tags r:id="rId43"/>
              </p:custDataLst>
            </p:nvPr>
          </p:nvSpPr>
          <p:spPr>
            <a:xfrm>
              <a:off x="3707893" y="4078787"/>
              <a:ext cx="101371" cy="232561"/>
            </a:xfrm>
            <a:custGeom>
              <a:avLst/>
              <a:gdLst/>
              <a:ahLst/>
              <a:cxnLst/>
              <a:rect l="0" t="0" r="0" b="0"/>
              <a:pathLst>
                <a:path w="101371" h="232561">
                  <a:moveTo>
                    <a:pt x="0" y="232560"/>
                  </a:moveTo>
                  <a:lnTo>
                    <a:pt x="0" y="232560"/>
                  </a:lnTo>
                  <a:lnTo>
                    <a:pt x="9372" y="193889"/>
                  </a:lnTo>
                  <a:lnTo>
                    <a:pt x="17637" y="148800"/>
                  </a:lnTo>
                  <a:lnTo>
                    <a:pt x="28709" y="110745"/>
                  </a:lnTo>
                  <a:lnTo>
                    <a:pt x="40927" y="69523"/>
                  </a:lnTo>
                  <a:lnTo>
                    <a:pt x="55816" y="24837"/>
                  </a:lnTo>
                  <a:lnTo>
                    <a:pt x="61777" y="12701"/>
                  </a:lnTo>
                  <a:lnTo>
                    <a:pt x="69131" y="4956"/>
                  </a:lnTo>
                  <a:lnTo>
                    <a:pt x="77103" y="1043"/>
                  </a:lnTo>
                  <a:lnTo>
                    <a:pt x="81204" y="0"/>
                  </a:lnTo>
                  <a:lnTo>
                    <a:pt x="85349" y="2127"/>
                  </a:lnTo>
                  <a:lnTo>
                    <a:pt x="93718" y="12015"/>
                  </a:lnTo>
                  <a:lnTo>
                    <a:pt x="98379" y="23936"/>
                  </a:lnTo>
                  <a:lnTo>
                    <a:pt x="101370" y="55578"/>
                  </a:lnTo>
                  <a:lnTo>
                    <a:pt x="98017" y="71520"/>
                  </a:lnTo>
                  <a:lnTo>
                    <a:pt x="91117" y="85660"/>
                  </a:lnTo>
                  <a:lnTo>
                    <a:pt x="80994" y="99001"/>
                  </a:lnTo>
                  <a:lnTo>
                    <a:pt x="69440" y="106340"/>
                  </a:lnTo>
                  <a:lnTo>
                    <a:pt x="6857" y="118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SMARTInkShape-Group614"/>
          <p:cNvGrpSpPr/>
          <p:nvPr/>
        </p:nvGrpSpPr>
        <p:grpSpPr>
          <a:xfrm>
            <a:off x="4130387" y="3846024"/>
            <a:ext cx="2054514" cy="922827"/>
            <a:chOff x="4130387" y="3846024"/>
            <a:chExt cx="2054514" cy="922827"/>
          </a:xfrm>
        </p:grpSpPr>
        <p:sp>
          <p:nvSpPr>
            <p:cNvPr id="240" name="SMARTInkShape-2870"/>
            <p:cNvSpPr/>
            <p:nvPr>
              <p:custDataLst>
                <p:tags r:id="rId28"/>
              </p:custDataLst>
            </p:nvPr>
          </p:nvSpPr>
          <p:spPr>
            <a:xfrm>
              <a:off x="4130387" y="3903907"/>
              <a:ext cx="72975" cy="833194"/>
            </a:xfrm>
            <a:custGeom>
              <a:avLst/>
              <a:gdLst/>
              <a:ahLst/>
              <a:cxnLst/>
              <a:rect l="0" t="0" r="0" b="0"/>
              <a:pathLst>
                <a:path w="72975" h="833194">
                  <a:moveTo>
                    <a:pt x="60613" y="39443"/>
                  </a:moveTo>
                  <a:lnTo>
                    <a:pt x="60613" y="39443"/>
                  </a:lnTo>
                  <a:lnTo>
                    <a:pt x="70738" y="9758"/>
                  </a:lnTo>
                  <a:lnTo>
                    <a:pt x="72550" y="387"/>
                  </a:lnTo>
                  <a:lnTo>
                    <a:pt x="72804" y="0"/>
                  </a:lnTo>
                  <a:lnTo>
                    <a:pt x="72974" y="448"/>
                  </a:lnTo>
                  <a:lnTo>
                    <a:pt x="67816" y="43359"/>
                  </a:lnTo>
                  <a:lnTo>
                    <a:pt x="62767" y="89475"/>
                  </a:lnTo>
                  <a:lnTo>
                    <a:pt x="61571" y="124003"/>
                  </a:lnTo>
                  <a:lnTo>
                    <a:pt x="61039" y="157223"/>
                  </a:lnTo>
                  <a:lnTo>
                    <a:pt x="58858" y="203693"/>
                  </a:lnTo>
                  <a:lnTo>
                    <a:pt x="55624" y="248741"/>
                  </a:lnTo>
                  <a:lnTo>
                    <a:pt x="52784" y="295249"/>
                  </a:lnTo>
                  <a:lnTo>
                    <a:pt x="50078" y="327407"/>
                  </a:lnTo>
                  <a:lnTo>
                    <a:pt x="47849" y="373984"/>
                  </a:lnTo>
                  <a:lnTo>
                    <a:pt x="44827" y="406615"/>
                  </a:lnTo>
                  <a:lnTo>
                    <a:pt x="39159" y="453348"/>
                  </a:lnTo>
                  <a:lnTo>
                    <a:pt x="35085" y="485397"/>
                  </a:lnTo>
                  <a:lnTo>
                    <a:pt x="30923" y="517750"/>
                  </a:lnTo>
                  <a:lnTo>
                    <a:pt x="24613" y="563026"/>
                  </a:lnTo>
                  <a:lnTo>
                    <a:pt x="18274" y="604271"/>
                  </a:lnTo>
                  <a:lnTo>
                    <a:pt x="12634" y="649575"/>
                  </a:lnTo>
                  <a:lnTo>
                    <a:pt x="11066" y="686909"/>
                  </a:lnTo>
                  <a:lnTo>
                    <a:pt x="8489" y="723257"/>
                  </a:lnTo>
                  <a:lnTo>
                    <a:pt x="4952" y="766047"/>
                  </a:lnTo>
                  <a:lnTo>
                    <a:pt x="0" y="810134"/>
                  </a:lnTo>
                  <a:lnTo>
                    <a:pt x="3463" y="833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871"/>
            <p:cNvSpPr/>
            <p:nvPr>
              <p:custDataLst>
                <p:tags r:id="rId29"/>
              </p:custDataLst>
            </p:nvPr>
          </p:nvSpPr>
          <p:spPr>
            <a:xfrm>
              <a:off x="4476750" y="4168579"/>
              <a:ext cx="36807" cy="435172"/>
            </a:xfrm>
            <a:custGeom>
              <a:avLst/>
              <a:gdLst/>
              <a:ahLst/>
              <a:cxnLst/>
              <a:rect l="0" t="0" r="0" b="0"/>
              <a:pathLst>
                <a:path w="36807" h="435172">
                  <a:moveTo>
                    <a:pt x="31750" y="3371"/>
                  </a:moveTo>
                  <a:lnTo>
                    <a:pt x="31750" y="3371"/>
                  </a:lnTo>
                  <a:lnTo>
                    <a:pt x="31750" y="0"/>
                  </a:lnTo>
                  <a:lnTo>
                    <a:pt x="35121" y="8016"/>
                  </a:lnTo>
                  <a:lnTo>
                    <a:pt x="36806" y="36875"/>
                  </a:lnTo>
                  <a:lnTo>
                    <a:pt x="32957" y="80414"/>
                  </a:lnTo>
                  <a:lnTo>
                    <a:pt x="28617" y="127088"/>
                  </a:lnTo>
                  <a:lnTo>
                    <a:pt x="23067" y="159956"/>
                  </a:lnTo>
                  <a:lnTo>
                    <a:pt x="15772" y="204754"/>
                  </a:lnTo>
                  <a:lnTo>
                    <a:pt x="11728" y="243427"/>
                  </a:lnTo>
                  <a:lnTo>
                    <a:pt x="7944" y="284989"/>
                  </a:lnTo>
                  <a:lnTo>
                    <a:pt x="6665" y="323896"/>
                  </a:lnTo>
                  <a:lnTo>
                    <a:pt x="2048" y="369420"/>
                  </a:lnTo>
                  <a:lnTo>
                    <a:pt x="0" y="435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872"/>
            <p:cNvSpPr/>
            <p:nvPr>
              <p:custDataLst>
                <p:tags r:id="rId30"/>
              </p:custDataLst>
            </p:nvPr>
          </p:nvSpPr>
          <p:spPr>
            <a:xfrm>
              <a:off x="4502150" y="4133850"/>
              <a:ext cx="241301" cy="101601"/>
            </a:xfrm>
            <a:custGeom>
              <a:avLst/>
              <a:gdLst/>
              <a:ahLst/>
              <a:cxnLst/>
              <a:rect l="0" t="0" r="0" b="0"/>
              <a:pathLst>
                <a:path w="241301" h="101601">
                  <a:moveTo>
                    <a:pt x="0" y="101600"/>
                  </a:moveTo>
                  <a:lnTo>
                    <a:pt x="0" y="101600"/>
                  </a:lnTo>
                  <a:lnTo>
                    <a:pt x="11537" y="69812"/>
                  </a:lnTo>
                  <a:lnTo>
                    <a:pt x="18298" y="60191"/>
                  </a:lnTo>
                  <a:lnTo>
                    <a:pt x="58855" y="37319"/>
                  </a:lnTo>
                  <a:lnTo>
                    <a:pt x="101048" y="23416"/>
                  </a:lnTo>
                  <a:lnTo>
                    <a:pt x="144399" y="13145"/>
                  </a:lnTo>
                  <a:lnTo>
                    <a:pt x="183661" y="6482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873"/>
            <p:cNvSpPr/>
            <p:nvPr>
              <p:custDataLst>
                <p:tags r:id="rId31"/>
              </p:custDataLst>
            </p:nvPr>
          </p:nvSpPr>
          <p:spPr>
            <a:xfrm>
              <a:off x="4517829" y="4330700"/>
              <a:ext cx="168472" cy="40920"/>
            </a:xfrm>
            <a:custGeom>
              <a:avLst/>
              <a:gdLst/>
              <a:ahLst/>
              <a:cxnLst/>
              <a:rect l="0" t="0" r="0" b="0"/>
              <a:pathLst>
                <a:path w="168472" h="40920">
                  <a:moveTo>
                    <a:pt x="3371" y="19050"/>
                  </a:moveTo>
                  <a:lnTo>
                    <a:pt x="3371" y="19050"/>
                  </a:lnTo>
                  <a:lnTo>
                    <a:pt x="0" y="32534"/>
                  </a:lnTo>
                  <a:lnTo>
                    <a:pt x="418" y="36506"/>
                  </a:lnTo>
                  <a:lnTo>
                    <a:pt x="2108" y="39154"/>
                  </a:lnTo>
                  <a:lnTo>
                    <a:pt x="4646" y="40919"/>
                  </a:lnTo>
                  <a:lnTo>
                    <a:pt x="39841" y="34319"/>
                  </a:lnTo>
                  <a:lnTo>
                    <a:pt x="86096" y="25489"/>
                  </a:lnTo>
                  <a:lnTo>
                    <a:pt x="129935" y="13580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874"/>
            <p:cNvSpPr/>
            <p:nvPr>
              <p:custDataLst>
                <p:tags r:id="rId32"/>
              </p:custDataLst>
            </p:nvPr>
          </p:nvSpPr>
          <p:spPr>
            <a:xfrm>
              <a:off x="4667250" y="4565650"/>
              <a:ext cx="120651" cy="165101"/>
            </a:xfrm>
            <a:custGeom>
              <a:avLst/>
              <a:gdLst/>
              <a:ahLst/>
              <a:cxnLst/>
              <a:rect l="0" t="0" r="0" b="0"/>
              <a:pathLst>
                <a:path w="120651" h="1651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881" y="11933"/>
                  </a:lnTo>
                  <a:lnTo>
                    <a:pt x="31496" y="54924"/>
                  </a:lnTo>
                  <a:lnTo>
                    <a:pt x="62793" y="95130"/>
                  </a:lnTo>
                  <a:lnTo>
                    <a:pt x="92810" y="140374"/>
                  </a:lnTo>
                  <a:lnTo>
                    <a:pt x="107697" y="156833"/>
                  </a:lnTo>
                  <a:lnTo>
                    <a:pt x="1206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875"/>
            <p:cNvSpPr/>
            <p:nvPr>
              <p:custDataLst>
                <p:tags r:id="rId33"/>
              </p:custDataLst>
            </p:nvPr>
          </p:nvSpPr>
          <p:spPr>
            <a:xfrm>
              <a:off x="4654550" y="4623683"/>
              <a:ext cx="171451" cy="145168"/>
            </a:xfrm>
            <a:custGeom>
              <a:avLst/>
              <a:gdLst/>
              <a:ahLst/>
              <a:cxnLst/>
              <a:rect l="0" t="0" r="0" b="0"/>
              <a:pathLst>
                <a:path w="171451" h="145168">
                  <a:moveTo>
                    <a:pt x="171450" y="5467"/>
                  </a:moveTo>
                  <a:lnTo>
                    <a:pt x="171450" y="5467"/>
                  </a:lnTo>
                  <a:lnTo>
                    <a:pt x="168079" y="2096"/>
                  </a:lnTo>
                  <a:lnTo>
                    <a:pt x="162661" y="441"/>
                  </a:lnTo>
                  <a:lnTo>
                    <a:pt x="159241" y="0"/>
                  </a:lnTo>
                  <a:lnTo>
                    <a:pt x="149796" y="3272"/>
                  </a:lnTo>
                  <a:lnTo>
                    <a:pt x="110927" y="29908"/>
                  </a:lnTo>
                  <a:lnTo>
                    <a:pt x="63970" y="76905"/>
                  </a:lnTo>
                  <a:lnTo>
                    <a:pt x="24675" y="120115"/>
                  </a:lnTo>
                  <a:lnTo>
                    <a:pt x="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876"/>
            <p:cNvSpPr/>
            <p:nvPr>
              <p:custDataLst>
                <p:tags r:id="rId34"/>
              </p:custDataLst>
            </p:nvPr>
          </p:nvSpPr>
          <p:spPr>
            <a:xfrm>
              <a:off x="4687991" y="3846024"/>
              <a:ext cx="157060" cy="141777"/>
            </a:xfrm>
            <a:custGeom>
              <a:avLst/>
              <a:gdLst/>
              <a:ahLst/>
              <a:cxnLst/>
              <a:rect l="0" t="0" r="0" b="0"/>
              <a:pathLst>
                <a:path w="157060" h="141777">
                  <a:moveTo>
                    <a:pt x="49109" y="65576"/>
                  </a:moveTo>
                  <a:lnTo>
                    <a:pt x="49109" y="65576"/>
                  </a:lnTo>
                  <a:lnTo>
                    <a:pt x="49109" y="58834"/>
                  </a:lnTo>
                  <a:lnTo>
                    <a:pt x="50991" y="53643"/>
                  </a:lnTo>
                  <a:lnTo>
                    <a:pt x="53473" y="48984"/>
                  </a:lnTo>
                  <a:lnTo>
                    <a:pt x="54576" y="44561"/>
                  </a:lnTo>
                  <a:lnTo>
                    <a:pt x="54165" y="44510"/>
                  </a:lnTo>
                  <a:lnTo>
                    <a:pt x="46554" y="60213"/>
                  </a:lnTo>
                  <a:lnTo>
                    <a:pt x="23242" y="105348"/>
                  </a:lnTo>
                  <a:lnTo>
                    <a:pt x="4013" y="134418"/>
                  </a:lnTo>
                  <a:lnTo>
                    <a:pt x="2112" y="136165"/>
                  </a:lnTo>
                  <a:lnTo>
                    <a:pt x="845" y="136624"/>
                  </a:lnTo>
                  <a:lnTo>
                    <a:pt x="0" y="136225"/>
                  </a:lnTo>
                  <a:lnTo>
                    <a:pt x="2181" y="122179"/>
                  </a:lnTo>
                  <a:lnTo>
                    <a:pt x="18747" y="77014"/>
                  </a:lnTo>
                  <a:lnTo>
                    <a:pt x="34279" y="43193"/>
                  </a:lnTo>
                  <a:lnTo>
                    <a:pt x="60997" y="10191"/>
                  </a:lnTo>
                  <a:lnTo>
                    <a:pt x="82892" y="1109"/>
                  </a:lnTo>
                  <a:lnTo>
                    <a:pt x="97990" y="0"/>
                  </a:lnTo>
                  <a:lnTo>
                    <a:pt x="104980" y="692"/>
                  </a:lnTo>
                  <a:lnTo>
                    <a:pt x="118390" y="10868"/>
                  </a:lnTo>
                  <a:lnTo>
                    <a:pt x="140875" y="42775"/>
                  </a:lnTo>
                  <a:lnTo>
                    <a:pt x="151166" y="77949"/>
                  </a:lnTo>
                  <a:lnTo>
                    <a:pt x="157059" y="141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877"/>
            <p:cNvSpPr/>
            <p:nvPr>
              <p:custDataLst>
                <p:tags r:id="rId35"/>
              </p:custDataLst>
            </p:nvPr>
          </p:nvSpPr>
          <p:spPr>
            <a:xfrm>
              <a:off x="5062640" y="4163467"/>
              <a:ext cx="131661" cy="389484"/>
            </a:xfrm>
            <a:custGeom>
              <a:avLst/>
              <a:gdLst/>
              <a:ahLst/>
              <a:cxnLst/>
              <a:rect l="0" t="0" r="0" b="0"/>
              <a:pathLst>
                <a:path w="131661" h="389484">
                  <a:moveTo>
                    <a:pt x="131660" y="27533"/>
                  </a:moveTo>
                  <a:lnTo>
                    <a:pt x="131660" y="27533"/>
                  </a:lnTo>
                  <a:lnTo>
                    <a:pt x="128289" y="20791"/>
                  </a:lnTo>
                  <a:lnTo>
                    <a:pt x="128515" y="13718"/>
                  </a:lnTo>
                  <a:lnTo>
                    <a:pt x="129563" y="9856"/>
                  </a:lnTo>
                  <a:lnTo>
                    <a:pt x="129557" y="6576"/>
                  </a:lnTo>
                  <a:lnTo>
                    <a:pt x="127668" y="1051"/>
                  </a:lnTo>
                  <a:lnTo>
                    <a:pt x="126176" y="0"/>
                  </a:lnTo>
                  <a:lnTo>
                    <a:pt x="124476" y="6"/>
                  </a:lnTo>
                  <a:lnTo>
                    <a:pt x="113307" y="5084"/>
                  </a:lnTo>
                  <a:lnTo>
                    <a:pt x="89490" y="26678"/>
                  </a:lnTo>
                  <a:lnTo>
                    <a:pt x="63138" y="63909"/>
                  </a:lnTo>
                  <a:lnTo>
                    <a:pt x="43153" y="102125"/>
                  </a:lnTo>
                  <a:lnTo>
                    <a:pt x="23827" y="144727"/>
                  </a:lnTo>
                  <a:lnTo>
                    <a:pt x="8473" y="190278"/>
                  </a:lnTo>
                  <a:lnTo>
                    <a:pt x="1635" y="231132"/>
                  </a:lnTo>
                  <a:lnTo>
                    <a:pt x="0" y="275144"/>
                  </a:lnTo>
                  <a:lnTo>
                    <a:pt x="5412" y="316411"/>
                  </a:lnTo>
                  <a:lnTo>
                    <a:pt x="13275" y="351217"/>
                  </a:lnTo>
                  <a:lnTo>
                    <a:pt x="26263" y="370384"/>
                  </a:lnTo>
                  <a:lnTo>
                    <a:pt x="68160" y="389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878"/>
            <p:cNvSpPr/>
            <p:nvPr>
              <p:custDataLst>
                <p:tags r:id="rId36"/>
              </p:custDataLst>
            </p:nvPr>
          </p:nvSpPr>
          <p:spPr>
            <a:xfrm>
              <a:off x="5324617" y="4311650"/>
              <a:ext cx="168513" cy="177801"/>
            </a:xfrm>
            <a:custGeom>
              <a:avLst/>
              <a:gdLst/>
              <a:ahLst/>
              <a:cxnLst/>
              <a:rect l="0" t="0" r="0" b="0"/>
              <a:pathLst>
                <a:path w="168513" h="177801">
                  <a:moveTo>
                    <a:pt x="155433" y="0"/>
                  </a:moveTo>
                  <a:lnTo>
                    <a:pt x="155433" y="0"/>
                  </a:lnTo>
                  <a:lnTo>
                    <a:pt x="158804" y="0"/>
                  </a:lnTo>
                  <a:lnTo>
                    <a:pt x="167642" y="3371"/>
                  </a:lnTo>
                  <a:lnTo>
                    <a:pt x="168512" y="5775"/>
                  </a:lnTo>
                  <a:lnTo>
                    <a:pt x="167680" y="8789"/>
                  </a:lnTo>
                  <a:lnTo>
                    <a:pt x="141578" y="50805"/>
                  </a:lnTo>
                  <a:lnTo>
                    <a:pt x="109558" y="91548"/>
                  </a:lnTo>
                  <a:lnTo>
                    <a:pt x="81930" y="123290"/>
                  </a:lnTo>
                  <a:lnTo>
                    <a:pt x="54240" y="141579"/>
                  </a:lnTo>
                  <a:lnTo>
                    <a:pt x="35905" y="145709"/>
                  </a:lnTo>
                  <a:lnTo>
                    <a:pt x="27064" y="145823"/>
                  </a:lnTo>
                  <a:lnTo>
                    <a:pt x="19759" y="143076"/>
                  </a:lnTo>
                  <a:lnTo>
                    <a:pt x="7880" y="132499"/>
                  </a:lnTo>
                  <a:lnTo>
                    <a:pt x="1659" y="120271"/>
                  </a:lnTo>
                  <a:lnTo>
                    <a:pt x="0" y="114048"/>
                  </a:lnTo>
                  <a:lnTo>
                    <a:pt x="1921" y="99606"/>
                  </a:lnTo>
                  <a:lnTo>
                    <a:pt x="4408" y="91804"/>
                  </a:lnTo>
                  <a:lnTo>
                    <a:pt x="8889" y="86602"/>
                  </a:lnTo>
                  <a:lnTo>
                    <a:pt x="21393" y="80823"/>
                  </a:lnTo>
                  <a:lnTo>
                    <a:pt x="34476" y="80136"/>
                  </a:lnTo>
                  <a:lnTo>
                    <a:pt x="40928" y="80941"/>
                  </a:lnTo>
                  <a:lnTo>
                    <a:pt x="55624" y="89360"/>
                  </a:lnTo>
                  <a:lnTo>
                    <a:pt x="98898" y="125813"/>
                  </a:lnTo>
                  <a:lnTo>
                    <a:pt x="161783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879"/>
            <p:cNvSpPr/>
            <p:nvPr>
              <p:custDataLst>
                <p:tags r:id="rId37"/>
              </p:custDataLst>
            </p:nvPr>
          </p:nvSpPr>
          <p:spPr>
            <a:xfrm>
              <a:off x="5632450" y="4268083"/>
              <a:ext cx="69546" cy="316618"/>
            </a:xfrm>
            <a:custGeom>
              <a:avLst/>
              <a:gdLst/>
              <a:ahLst/>
              <a:cxnLst/>
              <a:rect l="0" t="0" r="0" b="0"/>
              <a:pathLst>
                <a:path w="69546" h="316618">
                  <a:moveTo>
                    <a:pt x="0" y="5467"/>
                  </a:moveTo>
                  <a:lnTo>
                    <a:pt x="0" y="5467"/>
                  </a:lnTo>
                  <a:lnTo>
                    <a:pt x="6742" y="2096"/>
                  </a:lnTo>
                  <a:lnTo>
                    <a:pt x="21047" y="0"/>
                  </a:lnTo>
                  <a:lnTo>
                    <a:pt x="35321" y="2749"/>
                  </a:lnTo>
                  <a:lnTo>
                    <a:pt x="44156" y="13666"/>
                  </a:lnTo>
                  <a:lnTo>
                    <a:pt x="55182" y="41528"/>
                  </a:lnTo>
                  <a:lnTo>
                    <a:pt x="61857" y="82126"/>
                  </a:lnTo>
                  <a:lnTo>
                    <a:pt x="66384" y="122177"/>
                  </a:lnTo>
                  <a:lnTo>
                    <a:pt x="68823" y="169791"/>
                  </a:lnTo>
                  <a:lnTo>
                    <a:pt x="69545" y="206164"/>
                  </a:lnTo>
                  <a:lnTo>
                    <a:pt x="63017" y="244928"/>
                  </a:lnTo>
                  <a:lnTo>
                    <a:pt x="40148" y="289311"/>
                  </a:lnTo>
                  <a:lnTo>
                    <a:pt x="6350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880"/>
            <p:cNvSpPr/>
            <p:nvPr>
              <p:custDataLst>
                <p:tags r:id="rId38"/>
              </p:custDataLst>
            </p:nvPr>
          </p:nvSpPr>
          <p:spPr>
            <a:xfrm>
              <a:off x="5911850" y="4420480"/>
              <a:ext cx="273051" cy="29988"/>
            </a:xfrm>
            <a:custGeom>
              <a:avLst/>
              <a:gdLst/>
              <a:ahLst/>
              <a:cxnLst/>
              <a:rect l="0" t="0" r="0" b="0"/>
              <a:pathLst>
                <a:path w="273051" h="29988">
                  <a:moveTo>
                    <a:pt x="0" y="24520"/>
                  </a:moveTo>
                  <a:lnTo>
                    <a:pt x="0" y="24520"/>
                  </a:lnTo>
                  <a:lnTo>
                    <a:pt x="0" y="27891"/>
                  </a:lnTo>
                  <a:lnTo>
                    <a:pt x="1411" y="28884"/>
                  </a:lnTo>
                  <a:lnTo>
                    <a:pt x="6742" y="29987"/>
                  </a:lnTo>
                  <a:lnTo>
                    <a:pt x="50079" y="18583"/>
                  </a:lnTo>
                  <a:lnTo>
                    <a:pt x="95428" y="10453"/>
                  </a:lnTo>
                  <a:lnTo>
                    <a:pt x="128021" y="5803"/>
                  </a:lnTo>
                  <a:lnTo>
                    <a:pt x="160615" y="2090"/>
                  </a:lnTo>
                  <a:lnTo>
                    <a:pt x="203203" y="0"/>
                  </a:lnTo>
                  <a:lnTo>
                    <a:pt x="273050" y="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615"/>
          <p:cNvGrpSpPr/>
          <p:nvPr/>
        </p:nvGrpSpPr>
        <p:grpSpPr>
          <a:xfrm>
            <a:off x="6534150" y="4199115"/>
            <a:ext cx="1206009" cy="645936"/>
            <a:chOff x="6534150" y="4199115"/>
            <a:chExt cx="1206009" cy="645936"/>
          </a:xfrm>
        </p:grpSpPr>
        <p:sp>
          <p:nvSpPr>
            <p:cNvPr id="252" name="SMARTInkShape-2881"/>
            <p:cNvSpPr/>
            <p:nvPr>
              <p:custDataLst>
                <p:tags r:id="rId19"/>
              </p:custDataLst>
            </p:nvPr>
          </p:nvSpPr>
          <p:spPr>
            <a:xfrm>
              <a:off x="6534150" y="4260850"/>
              <a:ext cx="48814" cy="323851"/>
            </a:xfrm>
            <a:custGeom>
              <a:avLst/>
              <a:gdLst/>
              <a:ahLst/>
              <a:cxnLst/>
              <a:rect l="0" t="0" r="0" b="0"/>
              <a:pathLst>
                <a:path w="48814" h="323851">
                  <a:moveTo>
                    <a:pt x="44450" y="0"/>
                  </a:moveTo>
                  <a:lnTo>
                    <a:pt x="44450" y="0"/>
                  </a:lnTo>
                  <a:lnTo>
                    <a:pt x="48813" y="43752"/>
                  </a:lnTo>
                  <a:lnTo>
                    <a:pt x="48526" y="90017"/>
                  </a:lnTo>
                  <a:lnTo>
                    <a:pt x="45255" y="133178"/>
                  </a:lnTo>
                  <a:lnTo>
                    <a:pt x="41318" y="173672"/>
                  </a:lnTo>
                  <a:lnTo>
                    <a:pt x="37649" y="205129"/>
                  </a:lnTo>
                  <a:lnTo>
                    <a:pt x="31617" y="245164"/>
                  </a:lnTo>
                  <a:lnTo>
                    <a:pt x="19886" y="284396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882"/>
            <p:cNvSpPr/>
            <p:nvPr>
              <p:custDataLst>
                <p:tags r:id="rId20"/>
              </p:custDataLst>
            </p:nvPr>
          </p:nvSpPr>
          <p:spPr>
            <a:xfrm>
              <a:off x="6604883" y="4248450"/>
              <a:ext cx="195968" cy="44151"/>
            </a:xfrm>
            <a:custGeom>
              <a:avLst/>
              <a:gdLst/>
              <a:ahLst/>
              <a:cxnLst/>
              <a:rect l="0" t="0" r="0" b="0"/>
              <a:pathLst>
                <a:path w="195968" h="44151">
                  <a:moveTo>
                    <a:pt x="5467" y="44150"/>
                  </a:moveTo>
                  <a:lnTo>
                    <a:pt x="5467" y="44150"/>
                  </a:lnTo>
                  <a:lnTo>
                    <a:pt x="2096" y="44150"/>
                  </a:lnTo>
                  <a:lnTo>
                    <a:pt x="1103" y="43444"/>
                  </a:lnTo>
                  <a:lnTo>
                    <a:pt x="441" y="42268"/>
                  </a:lnTo>
                  <a:lnTo>
                    <a:pt x="0" y="40779"/>
                  </a:lnTo>
                  <a:lnTo>
                    <a:pt x="6120" y="28570"/>
                  </a:lnTo>
                  <a:lnTo>
                    <a:pt x="18692" y="21232"/>
                  </a:lnTo>
                  <a:lnTo>
                    <a:pt x="64933" y="4835"/>
                  </a:lnTo>
                  <a:lnTo>
                    <a:pt x="104101" y="714"/>
                  </a:lnTo>
                  <a:lnTo>
                    <a:pt x="139819" y="0"/>
                  </a:lnTo>
                  <a:lnTo>
                    <a:pt x="181466" y="445"/>
                  </a:lnTo>
                  <a:lnTo>
                    <a:pt x="195967" y="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883"/>
            <p:cNvSpPr/>
            <p:nvPr>
              <p:custDataLst>
                <p:tags r:id="rId21"/>
              </p:custDataLst>
            </p:nvPr>
          </p:nvSpPr>
          <p:spPr>
            <a:xfrm>
              <a:off x="6588811" y="4362450"/>
              <a:ext cx="192990" cy="37218"/>
            </a:xfrm>
            <a:custGeom>
              <a:avLst/>
              <a:gdLst/>
              <a:ahLst/>
              <a:cxnLst/>
              <a:rect l="0" t="0" r="0" b="0"/>
              <a:pathLst>
                <a:path w="192990" h="37218">
                  <a:moveTo>
                    <a:pt x="8839" y="31750"/>
                  </a:moveTo>
                  <a:lnTo>
                    <a:pt x="8839" y="31750"/>
                  </a:lnTo>
                  <a:lnTo>
                    <a:pt x="5468" y="31750"/>
                  </a:lnTo>
                  <a:lnTo>
                    <a:pt x="1931" y="33632"/>
                  </a:lnTo>
                  <a:lnTo>
                    <a:pt x="0" y="35121"/>
                  </a:lnTo>
                  <a:lnTo>
                    <a:pt x="829" y="36114"/>
                  </a:lnTo>
                  <a:lnTo>
                    <a:pt x="7396" y="37217"/>
                  </a:lnTo>
                  <a:lnTo>
                    <a:pt x="52463" y="29195"/>
                  </a:lnTo>
                  <a:lnTo>
                    <a:pt x="94907" y="20174"/>
                  </a:lnTo>
                  <a:lnTo>
                    <a:pt x="135706" y="13033"/>
                  </a:lnTo>
                  <a:lnTo>
                    <a:pt x="1929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884"/>
            <p:cNvSpPr/>
            <p:nvPr>
              <p:custDataLst>
                <p:tags r:id="rId22"/>
              </p:custDataLst>
            </p:nvPr>
          </p:nvSpPr>
          <p:spPr>
            <a:xfrm>
              <a:off x="6762750" y="4559300"/>
              <a:ext cx="107951" cy="152401"/>
            </a:xfrm>
            <a:custGeom>
              <a:avLst/>
              <a:gdLst/>
              <a:ahLst/>
              <a:cxnLst/>
              <a:rect l="0" t="0" r="0" b="0"/>
              <a:pathLst>
                <a:path w="107951" h="1524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2117"/>
                  </a:lnTo>
                  <a:lnTo>
                    <a:pt x="7878" y="15915"/>
                  </a:lnTo>
                  <a:lnTo>
                    <a:pt x="38086" y="61851"/>
                  </a:lnTo>
                  <a:lnTo>
                    <a:pt x="69793" y="107155"/>
                  </a:lnTo>
                  <a:lnTo>
                    <a:pt x="1079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885"/>
            <p:cNvSpPr/>
            <p:nvPr>
              <p:custDataLst>
                <p:tags r:id="rId23"/>
              </p:custDataLst>
            </p:nvPr>
          </p:nvSpPr>
          <p:spPr>
            <a:xfrm>
              <a:off x="6769100" y="4616450"/>
              <a:ext cx="139701" cy="107951"/>
            </a:xfrm>
            <a:custGeom>
              <a:avLst/>
              <a:gdLst/>
              <a:ahLst/>
              <a:cxnLst/>
              <a:rect l="0" t="0" r="0" b="0"/>
              <a:pathLst>
                <a:path w="139701" h="107951">
                  <a:moveTo>
                    <a:pt x="139700" y="0"/>
                  </a:moveTo>
                  <a:lnTo>
                    <a:pt x="139700" y="0"/>
                  </a:lnTo>
                  <a:lnTo>
                    <a:pt x="136329" y="0"/>
                  </a:lnTo>
                  <a:lnTo>
                    <a:pt x="107097" y="17676"/>
                  </a:lnTo>
                  <a:lnTo>
                    <a:pt x="67299" y="50131"/>
                  </a:lnTo>
                  <a:lnTo>
                    <a:pt x="24967" y="81934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886"/>
            <p:cNvSpPr/>
            <p:nvPr>
              <p:custDataLst>
                <p:tags r:id="rId24"/>
              </p:custDataLst>
            </p:nvPr>
          </p:nvSpPr>
          <p:spPr>
            <a:xfrm>
              <a:off x="7201684" y="4422579"/>
              <a:ext cx="194301" cy="186303"/>
            </a:xfrm>
            <a:custGeom>
              <a:avLst/>
              <a:gdLst/>
              <a:ahLst/>
              <a:cxnLst/>
              <a:rect l="0" t="0" r="0" b="0"/>
              <a:pathLst>
                <a:path w="194301" h="186303">
                  <a:moveTo>
                    <a:pt x="183366" y="3371"/>
                  </a:moveTo>
                  <a:lnTo>
                    <a:pt x="183366" y="3371"/>
                  </a:lnTo>
                  <a:lnTo>
                    <a:pt x="190107" y="3371"/>
                  </a:lnTo>
                  <a:lnTo>
                    <a:pt x="192093" y="2665"/>
                  </a:lnTo>
                  <a:lnTo>
                    <a:pt x="193417" y="1489"/>
                  </a:lnTo>
                  <a:lnTo>
                    <a:pt x="194300" y="0"/>
                  </a:lnTo>
                  <a:lnTo>
                    <a:pt x="183702" y="33910"/>
                  </a:lnTo>
                  <a:lnTo>
                    <a:pt x="158764" y="76222"/>
                  </a:lnTo>
                  <a:lnTo>
                    <a:pt x="132724" y="118969"/>
                  </a:lnTo>
                  <a:lnTo>
                    <a:pt x="91403" y="159469"/>
                  </a:lnTo>
                  <a:lnTo>
                    <a:pt x="66590" y="178269"/>
                  </a:lnTo>
                  <a:lnTo>
                    <a:pt x="54796" y="183409"/>
                  </a:lnTo>
                  <a:lnTo>
                    <a:pt x="36850" y="186302"/>
                  </a:lnTo>
                  <a:lnTo>
                    <a:pt x="22528" y="179454"/>
                  </a:lnTo>
                  <a:lnTo>
                    <a:pt x="14757" y="173676"/>
                  </a:lnTo>
                  <a:lnTo>
                    <a:pt x="4241" y="157849"/>
                  </a:lnTo>
                  <a:lnTo>
                    <a:pt x="450" y="148690"/>
                  </a:lnTo>
                  <a:lnTo>
                    <a:pt x="0" y="132868"/>
                  </a:lnTo>
                  <a:lnTo>
                    <a:pt x="1855" y="125685"/>
                  </a:lnTo>
                  <a:lnTo>
                    <a:pt x="9561" y="113943"/>
                  </a:lnTo>
                  <a:lnTo>
                    <a:pt x="14579" y="108835"/>
                  </a:lnTo>
                  <a:lnTo>
                    <a:pt x="22159" y="106841"/>
                  </a:lnTo>
                  <a:lnTo>
                    <a:pt x="41868" y="108389"/>
                  </a:lnTo>
                  <a:lnTo>
                    <a:pt x="79582" y="121586"/>
                  </a:lnTo>
                  <a:lnTo>
                    <a:pt x="120606" y="146565"/>
                  </a:lnTo>
                  <a:lnTo>
                    <a:pt x="170666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887"/>
            <p:cNvSpPr/>
            <p:nvPr>
              <p:custDataLst>
                <p:tags r:id="rId25"/>
              </p:custDataLst>
            </p:nvPr>
          </p:nvSpPr>
          <p:spPr>
            <a:xfrm>
              <a:off x="7056541" y="4357244"/>
              <a:ext cx="157060" cy="303657"/>
            </a:xfrm>
            <a:custGeom>
              <a:avLst/>
              <a:gdLst/>
              <a:ahLst/>
              <a:cxnLst/>
              <a:rect l="0" t="0" r="0" b="0"/>
              <a:pathLst>
                <a:path w="157060" h="303657">
                  <a:moveTo>
                    <a:pt x="157059" y="11556"/>
                  </a:moveTo>
                  <a:lnTo>
                    <a:pt x="157059" y="11556"/>
                  </a:lnTo>
                  <a:lnTo>
                    <a:pt x="157058" y="8185"/>
                  </a:lnTo>
                  <a:lnTo>
                    <a:pt x="153296" y="4648"/>
                  </a:lnTo>
                  <a:lnTo>
                    <a:pt x="146919" y="1430"/>
                  </a:lnTo>
                  <a:lnTo>
                    <a:pt x="139383" y="0"/>
                  </a:lnTo>
                  <a:lnTo>
                    <a:pt x="117093" y="5937"/>
                  </a:lnTo>
                  <a:lnTo>
                    <a:pt x="82712" y="28394"/>
                  </a:lnTo>
                  <a:lnTo>
                    <a:pt x="50730" y="55569"/>
                  </a:lnTo>
                  <a:lnTo>
                    <a:pt x="24029" y="97234"/>
                  </a:lnTo>
                  <a:lnTo>
                    <a:pt x="6870" y="135876"/>
                  </a:lnTo>
                  <a:lnTo>
                    <a:pt x="0" y="180935"/>
                  </a:lnTo>
                  <a:lnTo>
                    <a:pt x="2572" y="220492"/>
                  </a:lnTo>
                  <a:lnTo>
                    <a:pt x="10082" y="245527"/>
                  </a:lnTo>
                  <a:lnTo>
                    <a:pt x="35756" y="287648"/>
                  </a:lnTo>
                  <a:lnTo>
                    <a:pt x="61809" y="303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888"/>
            <p:cNvSpPr/>
            <p:nvPr>
              <p:custDataLst>
                <p:tags r:id="rId26"/>
              </p:custDataLst>
            </p:nvPr>
          </p:nvSpPr>
          <p:spPr>
            <a:xfrm>
              <a:off x="7486650" y="4394200"/>
              <a:ext cx="67799" cy="292101"/>
            </a:xfrm>
            <a:custGeom>
              <a:avLst/>
              <a:gdLst/>
              <a:ahLst/>
              <a:cxnLst/>
              <a:rect l="0" t="0" r="0" b="0"/>
              <a:pathLst>
                <a:path w="67799" h="292101">
                  <a:moveTo>
                    <a:pt x="25400" y="0"/>
                  </a:moveTo>
                  <a:lnTo>
                    <a:pt x="25400" y="0"/>
                  </a:lnTo>
                  <a:lnTo>
                    <a:pt x="48544" y="38724"/>
                  </a:lnTo>
                  <a:lnTo>
                    <a:pt x="62924" y="84853"/>
                  </a:lnTo>
                  <a:lnTo>
                    <a:pt x="67798" y="127682"/>
                  </a:lnTo>
                  <a:lnTo>
                    <a:pt x="67361" y="166007"/>
                  </a:lnTo>
                  <a:lnTo>
                    <a:pt x="60881" y="200882"/>
                  </a:lnTo>
                  <a:lnTo>
                    <a:pt x="52458" y="226864"/>
                  </a:lnTo>
                  <a:lnTo>
                    <a:pt x="22778" y="273013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889"/>
            <p:cNvSpPr/>
            <p:nvPr>
              <p:custDataLst>
                <p:tags r:id="rId27"/>
              </p:custDataLst>
            </p:nvPr>
          </p:nvSpPr>
          <p:spPr>
            <a:xfrm>
              <a:off x="7677150" y="4199115"/>
              <a:ext cx="63009" cy="645936"/>
            </a:xfrm>
            <a:custGeom>
              <a:avLst/>
              <a:gdLst/>
              <a:ahLst/>
              <a:cxnLst/>
              <a:rect l="0" t="0" r="0" b="0"/>
              <a:pathLst>
                <a:path w="63009" h="645936">
                  <a:moveTo>
                    <a:pt x="6350" y="10935"/>
                  </a:moveTo>
                  <a:lnTo>
                    <a:pt x="6350" y="10935"/>
                  </a:lnTo>
                  <a:lnTo>
                    <a:pt x="9720" y="4193"/>
                  </a:lnTo>
                  <a:lnTo>
                    <a:pt x="12830" y="2207"/>
                  </a:lnTo>
                  <a:lnTo>
                    <a:pt x="21930" y="0"/>
                  </a:lnTo>
                  <a:lnTo>
                    <a:pt x="26615" y="1529"/>
                  </a:lnTo>
                  <a:lnTo>
                    <a:pt x="35582" y="8871"/>
                  </a:lnTo>
                  <a:lnTo>
                    <a:pt x="48564" y="35017"/>
                  </a:lnTo>
                  <a:lnTo>
                    <a:pt x="56159" y="80943"/>
                  </a:lnTo>
                  <a:lnTo>
                    <a:pt x="59766" y="118015"/>
                  </a:lnTo>
                  <a:lnTo>
                    <a:pt x="61840" y="150953"/>
                  </a:lnTo>
                  <a:lnTo>
                    <a:pt x="63008" y="197060"/>
                  </a:lnTo>
                  <a:lnTo>
                    <a:pt x="61473" y="244589"/>
                  </a:lnTo>
                  <a:lnTo>
                    <a:pt x="58431" y="289951"/>
                  </a:lnTo>
                  <a:lnTo>
                    <a:pt x="55648" y="334671"/>
                  </a:lnTo>
                  <a:lnTo>
                    <a:pt x="50355" y="381083"/>
                  </a:lnTo>
                  <a:lnTo>
                    <a:pt x="44318" y="426820"/>
                  </a:lnTo>
                  <a:lnTo>
                    <a:pt x="38060" y="467182"/>
                  </a:lnTo>
                  <a:lnTo>
                    <a:pt x="29856" y="505952"/>
                  </a:lnTo>
                  <a:lnTo>
                    <a:pt x="17814" y="550237"/>
                  </a:lnTo>
                  <a:lnTo>
                    <a:pt x="7473" y="590926"/>
                  </a:lnTo>
                  <a:lnTo>
                    <a:pt x="0" y="645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2" name="SMARTInkShape-2890"/>
          <p:cNvSpPr/>
          <p:nvPr>
            <p:custDataLst>
              <p:tags r:id="rId6"/>
            </p:custDataLst>
          </p:nvPr>
        </p:nvSpPr>
        <p:spPr>
          <a:xfrm>
            <a:off x="8019531" y="4445339"/>
            <a:ext cx="493772" cy="377077"/>
          </a:xfrm>
          <a:custGeom>
            <a:avLst/>
            <a:gdLst/>
            <a:ahLst/>
            <a:cxnLst/>
            <a:rect l="0" t="0" r="0" b="0"/>
            <a:pathLst>
              <a:path w="493772" h="377077">
                <a:moveTo>
                  <a:pt x="70369" y="12361"/>
                </a:moveTo>
                <a:lnTo>
                  <a:pt x="70369" y="12361"/>
                </a:lnTo>
                <a:lnTo>
                  <a:pt x="46520" y="1377"/>
                </a:lnTo>
                <a:lnTo>
                  <a:pt x="40179" y="0"/>
                </a:lnTo>
                <a:lnTo>
                  <a:pt x="79945" y="20651"/>
                </a:lnTo>
                <a:lnTo>
                  <a:pt x="127032" y="44494"/>
                </a:lnTo>
                <a:lnTo>
                  <a:pt x="169944" y="59512"/>
                </a:lnTo>
                <a:lnTo>
                  <a:pt x="207588" y="70311"/>
                </a:lnTo>
                <a:lnTo>
                  <a:pt x="251912" y="86602"/>
                </a:lnTo>
                <a:lnTo>
                  <a:pt x="287378" y="99191"/>
                </a:lnTo>
                <a:lnTo>
                  <a:pt x="324697" y="111858"/>
                </a:lnTo>
                <a:lnTo>
                  <a:pt x="357441" y="122198"/>
                </a:lnTo>
                <a:lnTo>
                  <a:pt x="404253" y="138038"/>
                </a:lnTo>
                <a:lnTo>
                  <a:pt x="439760" y="151669"/>
                </a:lnTo>
                <a:lnTo>
                  <a:pt x="485454" y="170519"/>
                </a:lnTo>
                <a:lnTo>
                  <a:pt x="488909" y="172833"/>
                </a:lnTo>
                <a:lnTo>
                  <a:pt x="491212" y="176493"/>
                </a:lnTo>
                <a:lnTo>
                  <a:pt x="493771" y="186203"/>
                </a:lnTo>
                <a:lnTo>
                  <a:pt x="493042" y="191050"/>
                </a:lnTo>
                <a:lnTo>
                  <a:pt x="488470" y="200199"/>
                </a:lnTo>
                <a:lnTo>
                  <a:pt x="453053" y="222639"/>
                </a:lnTo>
                <a:lnTo>
                  <a:pt x="415492" y="240471"/>
                </a:lnTo>
                <a:lnTo>
                  <a:pt x="376444" y="259496"/>
                </a:lnTo>
                <a:lnTo>
                  <a:pt x="340739" y="274440"/>
                </a:lnTo>
                <a:lnTo>
                  <a:pt x="297470" y="290392"/>
                </a:lnTo>
                <a:lnTo>
                  <a:pt x="252899" y="305937"/>
                </a:lnTo>
                <a:lnTo>
                  <a:pt x="218520" y="316406"/>
                </a:lnTo>
                <a:lnTo>
                  <a:pt x="179333" y="326972"/>
                </a:lnTo>
                <a:lnTo>
                  <a:pt x="134488" y="340945"/>
                </a:lnTo>
                <a:lnTo>
                  <a:pt x="96657" y="350314"/>
                </a:lnTo>
                <a:lnTo>
                  <a:pt x="50161" y="362750"/>
                </a:lnTo>
                <a:lnTo>
                  <a:pt x="8877" y="374182"/>
                </a:lnTo>
                <a:lnTo>
                  <a:pt x="0" y="377076"/>
                </a:lnTo>
                <a:lnTo>
                  <a:pt x="25919" y="3743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5" name="SMARTInkShape-Group617"/>
          <p:cNvGrpSpPr/>
          <p:nvPr/>
        </p:nvGrpSpPr>
        <p:grpSpPr>
          <a:xfrm>
            <a:off x="8746068" y="4235973"/>
            <a:ext cx="622259" cy="748778"/>
            <a:chOff x="8746068" y="4235973"/>
            <a:chExt cx="622259" cy="748778"/>
          </a:xfrm>
        </p:grpSpPr>
        <p:sp>
          <p:nvSpPr>
            <p:cNvPr id="263" name="SMARTInkShape-2891"/>
            <p:cNvSpPr/>
            <p:nvPr>
              <p:custDataLst>
                <p:tags r:id="rId17"/>
              </p:custDataLst>
            </p:nvPr>
          </p:nvSpPr>
          <p:spPr>
            <a:xfrm>
              <a:off x="8746068" y="4420858"/>
              <a:ext cx="315383" cy="391652"/>
            </a:xfrm>
            <a:custGeom>
              <a:avLst/>
              <a:gdLst/>
              <a:ahLst/>
              <a:cxnLst/>
              <a:rect l="0" t="0" r="0" b="0"/>
              <a:pathLst>
                <a:path w="315383" h="391652">
                  <a:moveTo>
                    <a:pt x="258232" y="36842"/>
                  </a:moveTo>
                  <a:lnTo>
                    <a:pt x="258232" y="36842"/>
                  </a:lnTo>
                  <a:lnTo>
                    <a:pt x="263258" y="24908"/>
                  </a:lnTo>
                  <a:lnTo>
                    <a:pt x="264504" y="9370"/>
                  </a:lnTo>
                  <a:lnTo>
                    <a:pt x="263119" y="7238"/>
                  </a:lnTo>
                  <a:lnTo>
                    <a:pt x="257817" y="2989"/>
                  </a:lnTo>
                  <a:lnTo>
                    <a:pt x="236785" y="0"/>
                  </a:lnTo>
                  <a:lnTo>
                    <a:pt x="190933" y="12723"/>
                  </a:lnTo>
                  <a:lnTo>
                    <a:pt x="163032" y="24521"/>
                  </a:lnTo>
                  <a:lnTo>
                    <a:pt x="121906" y="59265"/>
                  </a:lnTo>
                  <a:lnTo>
                    <a:pt x="86451" y="93112"/>
                  </a:lnTo>
                  <a:lnTo>
                    <a:pt x="69783" y="122589"/>
                  </a:lnTo>
                  <a:lnTo>
                    <a:pt x="66996" y="138922"/>
                  </a:lnTo>
                  <a:lnTo>
                    <a:pt x="67242" y="147228"/>
                  </a:lnTo>
                  <a:lnTo>
                    <a:pt x="73158" y="162103"/>
                  </a:lnTo>
                  <a:lnTo>
                    <a:pt x="86508" y="178614"/>
                  </a:lnTo>
                  <a:lnTo>
                    <a:pt x="117145" y="197255"/>
                  </a:lnTo>
                  <a:lnTo>
                    <a:pt x="141639" y="208393"/>
                  </a:lnTo>
                  <a:lnTo>
                    <a:pt x="145931" y="212592"/>
                  </a:lnTo>
                  <a:lnTo>
                    <a:pt x="148087" y="217509"/>
                  </a:lnTo>
                  <a:lnTo>
                    <a:pt x="148819" y="222903"/>
                  </a:lnTo>
                  <a:lnTo>
                    <a:pt x="147189" y="227911"/>
                  </a:lnTo>
                  <a:lnTo>
                    <a:pt x="139735" y="237237"/>
                  </a:lnTo>
                  <a:lnTo>
                    <a:pt x="101576" y="257120"/>
                  </a:lnTo>
                  <a:lnTo>
                    <a:pt x="55622" y="274485"/>
                  </a:lnTo>
                  <a:lnTo>
                    <a:pt x="27658" y="294719"/>
                  </a:lnTo>
                  <a:lnTo>
                    <a:pt x="13232" y="310204"/>
                  </a:lnTo>
                  <a:lnTo>
                    <a:pt x="2117" y="328845"/>
                  </a:lnTo>
                  <a:lnTo>
                    <a:pt x="0" y="337344"/>
                  </a:lnTo>
                  <a:lnTo>
                    <a:pt x="1410" y="352432"/>
                  </a:lnTo>
                  <a:lnTo>
                    <a:pt x="5878" y="358713"/>
                  </a:lnTo>
                  <a:lnTo>
                    <a:pt x="20250" y="369455"/>
                  </a:lnTo>
                  <a:lnTo>
                    <a:pt x="66950" y="386438"/>
                  </a:lnTo>
                  <a:lnTo>
                    <a:pt x="103562" y="390663"/>
                  </a:lnTo>
                  <a:lnTo>
                    <a:pt x="135867" y="391651"/>
                  </a:lnTo>
                  <a:lnTo>
                    <a:pt x="171392" y="390209"/>
                  </a:lnTo>
                  <a:lnTo>
                    <a:pt x="217685" y="387312"/>
                  </a:lnTo>
                  <a:lnTo>
                    <a:pt x="254920" y="382690"/>
                  </a:lnTo>
                  <a:lnTo>
                    <a:pt x="315382" y="360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892"/>
            <p:cNvSpPr/>
            <p:nvPr>
              <p:custDataLst>
                <p:tags r:id="rId18"/>
              </p:custDataLst>
            </p:nvPr>
          </p:nvSpPr>
          <p:spPr>
            <a:xfrm>
              <a:off x="9188450" y="4235973"/>
              <a:ext cx="179877" cy="748778"/>
            </a:xfrm>
            <a:custGeom>
              <a:avLst/>
              <a:gdLst/>
              <a:ahLst/>
              <a:cxnLst/>
              <a:rect l="0" t="0" r="0" b="0"/>
              <a:pathLst>
                <a:path w="179877" h="748778">
                  <a:moveTo>
                    <a:pt x="25400" y="12177"/>
                  </a:moveTo>
                  <a:lnTo>
                    <a:pt x="25400" y="12177"/>
                  </a:lnTo>
                  <a:lnTo>
                    <a:pt x="22029" y="5435"/>
                  </a:lnTo>
                  <a:lnTo>
                    <a:pt x="21741" y="3449"/>
                  </a:lnTo>
                  <a:lnTo>
                    <a:pt x="22255" y="2125"/>
                  </a:lnTo>
                  <a:lnTo>
                    <a:pt x="23304" y="1242"/>
                  </a:lnTo>
                  <a:lnTo>
                    <a:pt x="31521" y="0"/>
                  </a:lnTo>
                  <a:lnTo>
                    <a:pt x="40820" y="7235"/>
                  </a:lnTo>
                  <a:lnTo>
                    <a:pt x="78321" y="46550"/>
                  </a:lnTo>
                  <a:lnTo>
                    <a:pt x="103743" y="91874"/>
                  </a:lnTo>
                  <a:lnTo>
                    <a:pt x="123059" y="135504"/>
                  </a:lnTo>
                  <a:lnTo>
                    <a:pt x="139709" y="171720"/>
                  </a:lnTo>
                  <a:lnTo>
                    <a:pt x="153186" y="209968"/>
                  </a:lnTo>
                  <a:lnTo>
                    <a:pt x="161961" y="252266"/>
                  </a:lnTo>
                  <a:lnTo>
                    <a:pt x="169030" y="296078"/>
                  </a:lnTo>
                  <a:lnTo>
                    <a:pt x="175593" y="341045"/>
                  </a:lnTo>
                  <a:lnTo>
                    <a:pt x="179876" y="373300"/>
                  </a:lnTo>
                  <a:lnTo>
                    <a:pt x="179513" y="419821"/>
                  </a:lnTo>
                  <a:lnTo>
                    <a:pt x="178308" y="464885"/>
                  </a:lnTo>
                  <a:lnTo>
                    <a:pt x="171208" y="506146"/>
                  </a:lnTo>
                  <a:lnTo>
                    <a:pt x="160167" y="548554"/>
                  </a:lnTo>
                  <a:lnTo>
                    <a:pt x="147959" y="589027"/>
                  </a:lnTo>
                  <a:lnTo>
                    <a:pt x="126123" y="631196"/>
                  </a:lnTo>
                  <a:lnTo>
                    <a:pt x="103308" y="670883"/>
                  </a:lnTo>
                  <a:lnTo>
                    <a:pt x="91070" y="688758"/>
                  </a:lnTo>
                  <a:lnTo>
                    <a:pt x="50602" y="723228"/>
                  </a:lnTo>
                  <a:lnTo>
                    <a:pt x="30956" y="737421"/>
                  </a:lnTo>
                  <a:lnTo>
                    <a:pt x="0" y="748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SMARTInkShape-Group618"/>
          <p:cNvGrpSpPr/>
          <p:nvPr/>
        </p:nvGrpSpPr>
        <p:grpSpPr>
          <a:xfrm>
            <a:off x="9719601" y="4514850"/>
            <a:ext cx="374829" cy="508001"/>
            <a:chOff x="9719601" y="4514850"/>
            <a:chExt cx="374829" cy="508001"/>
          </a:xfrm>
        </p:grpSpPr>
        <p:sp>
          <p:nvSpPr>
            <p:cNvPr id="266" name="SMARTInkShape-2893"/>
            <p:cNvSpPr/>
            <p:nvPr>
              <p:custDataLst>
                <p:tags r:id="rId15"/>
              </p:custDataLst>
            </p:nvPr>
          </p:nvSpPr>
          <p:spPr>
            <a:xfrm>
              <a:off x="9719601" y="4514850"/>
              <a:ext cx="374829" cy="423179"/>
            </a:xfrm>
            <a:custGeom>
              <a:avLst/>
              <a:gdLst/>
              <a:ahLst/>
              <a:cxnLst/>
              <a:rect l="0" t="0" r="0" b="0"/>
              <a:pathLst>
                <a:path w="374829" h="423179">
                  <a:moveTo>
                    <a:pt x="268949" y="0"/>
                  </a:moveTo>
                  <a:lnTo>
                    <a:pt x="268949" y="0"/>
                  </a:lnTo>
                  <a:lnTo>
                    <a:pt x="283875" y="0"/>
                  </a:lnTo>
                  <a:lnTo>
                    <a:pt x="285250" y="705"/>
                  </a:lnTo>
                  <a:lnTo>
                    <a:pt x="286166" y="1881"/>
                  </a:lnTo>
                  <a:lnTo>
                    <a:pt x="286777" y="3371"/>
                  </a:lnTo>
                  <a:lnTo>
                    <a:pt x="287890" y="4364"/>
                  </a:lnTo>
                  <a:lnTo>
                    <a:pt x="291007" y="5467"/>
                  </a:lnTo>
                  <a:lnTo>
                    <a:pt x="290005" y="7878"/>
                  </a:lnTo>
                  <a:lnTo>
                    <a:pt x="283247" y="16201"/>
                  </a:lnTo>
                  <a:lnTo>
                    <a:pt x="239926" y="39885"/>
                  </a:lnTo>
                  <a:lnTo>
                    <a:pt x="202147" y="60482"/>
                  </a:lnTo>
                  <a:lnTo>
                    <a:pt x="164098" y="77187"/>
                  </a:lnTo>
                  <a:lnTo>
                    <a:pt x="123817" y="95542"/>
                  </a:lnTo>
                  <a:lnTo>
                    <a:pt x="76479" y="116986"/>
                  </a:lnTo>
                  <a:lnTo>
                    <a:pt x="30343" y="142040"/>
                  </a:lnTo>
                  <a:lnTo>
                    <a:pt x="7359" y="158738"/>
                  </a:lnTo>
                  <a:lnTo>
                    <a:pt x="992" y="168387"/>
                  </a:lnTo>
                  <a:lnTo>
                    <a:pt x="0" y="172936"/>
                  </a:lnTo>
                  <a:lnTo>
                    <a:pt x="779" y="181753"/>
                  </a:lnTo>
                  <a:lnTo>
                    <a:pt x="42882" y="215096"/>
                  </a:lnTo>
                  <a:lnTo>
                    <a:pt x="89489" y="248903"/>
                  </a:lnTo>
                  <a:lnTo>
                    <a:pt x="128454" y="279565"/>
                  </a:lnTo>
                  <a:lnTo>
                    <a:pt x="175014" y="311172"/>
                  </a:lnTo>
                  <a:lnTo>
                    <a:pt x="218044" y="337877"/>
                  </a:lnTo>
                  <a:lnTo>
                    <a:pt x="264127" y="364111"/>
                  </a:lnTo>
                  <a:lnTo>
                    <a:pt x="310176" y="393984"/>
                  </a:lnTo>
                  <a:lnTo>
                    <a:pt x="357008" y="417519"/>
                  </a:lnTo>
                  <a:lnTo>
                    <a:pt x="369909" y="423100"/>
                  </a:lnTo>
                  <a:lnTo>
                    <a:pt x="372239" y="423178"/>
                  </a:lnTo>
                  <a:lnTo>
                    <a:pt x="373792" y="422524"/>
                  </a:lnTo>
                  <a:lnTo>
                    <a:pt x="374828" y="421383"/>
                  </a:lnTo>
                  <a:lnTo>
                    <a:pt x="370549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894"/>
            <p:cNvSpPr/>
            <p:nvPr>
              <p:custDataLst>
                <p:tags r:id="rId16"/>
              </p:custDataLst>
            </p:nvPr>
          </p:nvSpPr>
          <p:spPr>
            <a:xfrm>
              <a:off x="9741782" y="4933950"/>
              <a:ext cx="291219" cy="88901"/>
            </a:xfrm>
            <a:custGeom>
              <a:avLst/>
              <a:gdLst/>
              <a:ahLst/>
              <a:cxnLst/>
              <a:rect l="0" t="0" r="0" b="0"/>
              <a:pathLst>
                <a:path w="291219" h="8890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6121" y="3371"/>
                  </a:lnTo>
                  <a:lnTo>
                    <a:pt x="46179" y="16606"/>
                  </a:lnTo>
                  <a:lnTo>
                    <a:pt x="84479" y="31496"/>
                  </a:lnTo>
                  <a:lnTo>
                    <a:pt x="127221" y="45445"/>
                  </a:lnTo>
                  <a:lnTo>
                    <a:pt x="174658" y="57445"/>
                  </a:lnTo>
                  <a:lnTo>
                    <a:pt x="209074" y="65748"/>
                  </a:lnTo>
                  <a:lnTo>
                    <a:pt x="253395" y="77650"/>
                  </a:lnTo>
                  <a:lnTo>
                    <a:pt x="291218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619"/>
          <p:cNvGrpSpPr/>
          <p:nvPr/>
        </p:nvGrpSpPr>
        <p:grpSpPr>
          <a:xfrm>
            <a:off x="10474261" y="4318364"/>
            <a:ext cx="1400240" cy="682496"/>
            <a:chOff x="10474261" y="4318364"/>
            <a:chExt cx="1400240" cy="682496"/>
          </a:xfrm>
        </p:grpSpPr>
        <p:sp>
          <p:nvSpPr>
            <p:cNvPr id="269" name="SMARTInkShape-2895"/>
            <p:cNvSpPr/>
            <p:nvPr>
              <p:custDataLst>
                <p:tags r:id="rId8"/>
              </p:custDataLst>
            </p:nvPr>
          </p:nvSpPr>
          <p:spPr>
            <a:xfrm>
              <a:off x="10474261" y="4545910"/>
              <a:ext cx="257240" cy="454950"/>
            </a:xfrm>
            <a:custGeom>
              <a:avLst/>
              <a:gdLst/>
              <a:ahLst/>
              <a:cxnLst/>
              <a:rect l="0" t="0" r="0" b="0"/>
              <a:pathLst>
                <a:path w="257240" h="454950">
                  <a:moveTo>
                    <a:pt x="34989" y="45140"/>
                  </a:moveTo>
                  <a:lnTo>
                    <a:pt x="34989" y="45140"/>
                  </a:lnTo>
                  <a:lnTo>
                    <a:pt x="35694" y="32897"/>
                  </a:lnTo>
                  <a:lnTo>
                    <a:pt x="38360" y="23471"/>
                  </a:lnTo>
                  <a:lnTo>
                    <a:pt x="41469" y="19405"/>
                  </a:lnTo>
                  <a:lnTo>
                    <a:pt x="50569" y="13006"/>
                  </a:lnTo>
                  <a:lnTo>
                    <a:pt x="77705" y="2065"/>
                  </a:lnTo>
                  <a:lnTo>
                    <a:pt x="115928" y="0"/>
                  </a:lnTo>
                  <a:lnTo>
                    <a:pt x="148419" y="3856"/>
                  </a:lnTo>
                  <a:lnTo>
                    <a:pt x="165131" y="11270"/>
                  </a:lnTo>
                  <a:lnTo>
                    <a:pt x="172550" y="16210"/>
                  </a:lnTo>
                  <a:lnTo>
                    <a:pt x="184557" y="32988"/>
                  </a:lnTo>
                  <a:lnTo>
                    <a:pt x="192481" y="54556"/>
                  </a:lnTo>
                  <a:lnTo>
                    <a:pt x="193651" y="78252"/>
                  </a:lnTo>
                  <a:lnTo>
                    <a:pt x="183600" y="118765"/>
                  </a:lnTo>
                  <a:lnTo>
                    <a:pt x="164899" y="159245"/>
                  </a:lnTo>
                  <a:lnTo>
                    <a:pt x="137373" y="206229"/>
                  </a:lnTo>
                  <a:lnTo>
                    <a:pt x="104942" y="247681"/>
                  </a:lnTo>
                  <a:lnTo>
                    <a:pt x="75695" y="286022"/>
                  </a:lnTo>
                  <a:lnTo>
                    <a:pt x="39826" y="331723"/>
                  </a:lnTo>
                  <a:lnTo>
                    <a:pt x="12636" y="371872"/>
                  </a:lnTo>
                  <a:lnTo>
                    <a:pt x="0" y="406875"/>
                  </a:lnTo>
                  <a:lnTo>
                    <a:pt x="152" y="417813"/>
                  </a:lnTo>
                  <a:lnTo>
                    <a:pt x="1181" y="422705"/>
                  </a:lnTo>
                  <a:lnTo>
                    <a:pt x="13613" y="433785"/>
                  </a:lnTo>
                  <a:lnTo>
                    <a:pt x="32543" y="443649"/>
                  </a:lnTo>
                  <a:lnTo>
                    <a:pt x="75323" y="449982"/>
                  </a:lnTo>
                  <a:lnTo>
                    <a:pt x="114217" y="454603"/>
                  </a:lnTo>
                  <a:lnTo>
                    <a:pt x="159739" y="453583"/>
                  </a:lnTo>
                  <a:lnTo>
                    <a:pt x="197684" y="454949"/>
                  </a:lnTo>
                  <a:lnTo>
                    <a:pt x="257239" y="445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896"/>
            <p:cNvSpPr/>
            <p:nvPr>
              <p:custDataLst>
                <p:tags r:id="rId9"/>
              </p:custDataLst>
            </p:nvPr>
          </p:nvSpPr>
          <p:spPr>
            <a:xfrm>
              <a:off x="10819012" y="4774854"/>
              <a:ext cx="242689" cy="214643"/>
            </a:xfrm>
            <a:custGeom>
              <a:avLst/>
              <a:gdLst/>
              <a:ahLst/>
              <a:cxnLst/>
              <a:rect l="0" t="0" r="0" b="0"/>
              <a:pathLst>
                <a:path w="242689" h="214643">
                  <a:moveTo>
                    <a:pt x="58538" y="95596"/>
                  </a:moveTo>
                  <a:lnTo>
                    <a:pt x="58538" y="95596"/>
                  </a:lnTo>
                  <a:lnTo>
                    <a:pt x="64313" y="90527"/>
                  </a:lnTo>
                  <a:lnTo>
                    <a:pt x="109009" y="57317"/>
                  </a:lnTo>
                  <a:lnTo>
                    <a:pt x="113352" y="53143"/>
                  </a:lnTo>
                  <a:lnTo>
                    <a:pt x="118176" y="40980"/>
                  </a:lnTo>
                  <a:lnTo>
                    <a:pt x="119616" y="26872"/>
                  </a:lnTo>
                  <a:lnTo>
                    <a:pt x="117904" y="13546"/>
                  </a:lnTo>
                  <a:lnTo>
                    <a:pt x="115049" y="8440"/>
                  </a:lnTo>
                  <a:lnTo>
                    <a:pt x="106231" y="886"/>
                  </a:lnTo>
                  <a:lnTo>
                    <a:pt x="99506" y="0"/>
                  </a:lnTo>
                  <a:lnTo>
                    <a:pt x="82625" y="2780"/>
                  </a:lnTo>
                  <a:lnTo>
                    <a:pt x="56660" y="15648"/>
                  </a:lnTo>
                  <a:lnTo>
                    <a:pt x="29082" y="42619"/>
                  </a:lnTo>
                  <a:lnTo>
                    <a:pt x="13494" y="68642"/>
                  </a:lnTo>
                  <a:lnTo>
                    <a:pt x="407" y="113869"/>
                  </a:lnTo>
                  <a:lnTo>
                    <a:pt x="0" y="149145"/>
                  </a:lnTo>
                  <a:lnTo>
                    <a:pt x="6416" y="167373"/>
                  </a:lnTo>
                  <a:lnTo>
                    <a:pt x="20046" y="185773"/>
                  </a:lnTo>
                  <a:lnTo>
                    <a:pt x="44035" y="201682"/>
                  </a:lnTo>
                  <a:lnTo>
                    <a:pt x="84581" y="210833"/>
                  </a:lnTo>
                  <a:lnTo>
                    <a:pt x="130067" y="214642"/>
                  </a:lnTo>
                  <a:lnTo>
                    <a:pt x="174826" y="212400"/>
                  </a:lnTo>
                  <a:lnTo>
                    <a:pt x="242688" y="197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897"/>
            <p:cNvSpPr/>
            <p:nvPr>
              <p:custDataLst>
                <p:tags r:id="rId10"/>
              </p:custDataLst>
            </p:nvPr>
          </p:nvSpPr>
          <p:spPr>
            <a:xfrm>
              <a:off x="10896600" y="4514850"/>
              <a:ext cx="152401" cy="6317"/>
            </a:xfrm>
            <a:custGeom>
              <a:avLst/>
              <a:gdLst/>
              <a:ahLst/>
              <a:cxnLst/>
              <a:rect l="0" t="0" r="0" b="0"/>
              <a:pathLst>
                <a:path w="152401" h="6317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526" y="5026"/>
                  </a:lnTo>
                  <a:lnTo>
                    <a:pt x="45172" y="6233"/>
                  </a:lnTo>
                  <a:lnTo>
                    <a:pt x="80177" y="631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898"/>
            <p:cNvSpPr/>
            <p:nvPr>
              <p:custDataLst>
                <p:tags r:id="rId11"/>
              </p:custDataLst>
            </p:nvPr>
          </p:nvSpPr>
          <p:spPr>
            <a:xfrm>
              <a:off x="11072332" y="4345889"/>
              <a:ext cx="129069" cy="205441"/>
            </a:xfrm>
            <a:custGeom>
              <a:avLst/>
              <a:gdLst/>
              <a:ahLst/>
              <a:cxnLst/>
              <a:rect l="0" t="0" r="0" b="0"/>
              <a:pathLst>
                <a:path w="129069" h="205441">
                  <a:moveTo>
                    <a:pt x="21118" y="48311"/>
                  </a:moveTo>
                  <a:lnTo>
                    <a:pt x="21118" y="48311"/>
                  </a:lnTo>
                  <a:lnTo>
                    <a:pt x="21823" y="26649"/>
                  </a:lnTo>
                  <a:lnTo>
                    <a:pt x="24488" y="18457"/>
                  </a:lnTo>
                  <a:lnTo>
                    <a:pt x="33670" y="10113"/>
                  </a:lnTo>
                  <a:lnTo>
                    <a:pt x="46452" y="3112"/>
                  </a:lnTo>
                  <a:lnTo>
                    <a:pt x="59189" y="0"/>
                  </a:lnTo>
                  <a:lnTo>
                    <a:pt x="65547" y="1287"/>
                  </a:lnTo>
                  <a:lnTo>
                    <a:pt x="78259" y="8361"/>
                  </a:lnTo>
                  <a:lnTo>
                    <a:pt x="87202" y="18561"/>
                  </a:lnTo>
                  <a:lnTo>
                    <a:pt x="90573" y="24244"/>
                  </a:lnTo>
                  <a:lnTo>
                    <a:pt x="92438" y="41848"/>
                  </a:lnTo>
                  <a:lnTo>
                    <a:pt x="87641" y="73677"/>
                  </a:lnTo>
                  <a:lnTo>
                    <a:pt x="77281" y="99806"/>
                  </a:lnTo>
                  <a:lnTo>
                    <a:pt x="43992" y="144180"/>
                  </a:lnTo>
                  <a:lnTo>
                    <a:pt x="3822" y="188089"/>
                  </a:lnTo>
                  <a:lnTo>
                    <a:pt x="1121" y="192296"/>
                  </a:lnTo>
                  <a:lnTo>
                    <a:pt x="25" y="195807"/>
                  </a:lnTo>
                  <a:lnTo>
                    <a:pt x="0" y="198853"/>
                  </a:lnTo>
                  <a:lnTo>
                    <a:pt x="690" y="201589"/>
                  </a:lnTo>
                  <a:lnTo>
                    <a:pt x="3266" y="203413"/>
                  </a:lnTo>
                  <a:lnTo>
                    <a:pt x="11773" y="205440"/>
                  </a:lnTo>
                  <a:lnTo>
                    <a:pt x="49689" y="205330"/>
                  </a:lnTo>
                  <a:lnTo>
                    <a:pt x="129068" y="194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899"/>
            <p:cNvSpPr/>
            <p:nvPr>
              <p:custDataLst>
                <p:tags r:id="rId12"/>
              </p:custDataLst>
            </p:nvPr>
          </p:nvSpPr>
          <p:spPr>
            <a:xfrm>
              <a:off x="11271352" y="4457598"/>
              <a:ext cx="118554" cy="120753"/>
            </a:xfrm>
            <a:custGeom>
              <a:avLst/>
              <a:gdLst/>
              <a:ahLst/>
              <a:cxnLst/>
              <a:rect l="0" t="0" r="0" b="0"/>
              <a:pathLst>
                <a:path w="118554" h="120753">
                  <a:moveTo>
                    <a:pt x="18948" y="25502"/>
                  </a:moveTo>
                  <a:lnTo>
                    <a:pt x="18948" y="25502"/>
                  </a:lnTo>
                  <a:lnTo>
                    <a:pt x="18948" y="21844"/>
                  </a:lnTo>
                  <a:lnTo>
                    <a:pt x="18948" y="23405"/>
                  </a:lnTo>
                  <a:lnTo>
                    <a:pt x="5806" y="70583"/>
                  </a:lnTo>
                  <a:lnTo>
                    <a:pt x="244" y="93391"/>
                  </a:lnTo>
                  <a:lnTo>
                    <a:pt x="130" y="93339"/>
                  </a:lnTo>
                  <a:lnTo>
                    <a:pt x="0" y="91400"/>
                  </a:lnTo>
                  <a:lnTo>
                    <a:pt x="17583" y="50488"/>
                  </a:lnTo>
                  <a:lnTo>
                    <a:pt x="25633" y="38254"/>
                  </a:lnTo>
                  <a:lnTo>
                    <a:pt x="57636" y="4636"/>
                  </a:lnTo>
                  <a:lnTo>
                    <a:pt x="63789" y="1008"/>
                  </a:lnTo>
                  <a:lnTo>
                    <a:pt x="70009" y="0"/>
                  </a:lnTo>
                  <a:lnTo>
                    <a:pt x="82564" y="2644"/>
                  </a:lnTo>
                  <a:lnTo>
                    <a:pt x="101533" y="15436"/>
                  </a:lnTo>
                  <a:lnTo>
                    <a:pt x="113816" y="32633"/>
                  </a:lnTo>
                  <a:lnTo>
                    <a:pt x="118553" y="57875"/>
                  </a:lnTo>
                  <a:lnTo>
                    <a:pt x="113214" y="84326"/>
                  </a:lnTo>
                  <a:lnTo>
                    <a:pt x="106066" y="103296"/>
                  </a:lnTo>
                  <a:lnTo>
                    <a:pt x="88798" y="120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900"/>
            <p:cNvSpPr/>
            <p:nvPr>
              <p:custDataLst>
                <p:tags r:id="rId13"/>
              </p:custDataLst>
            </p:nvPr>
          </p:nvSpPr>
          <p:spPr>
            <a:xfrm>
              <a:off x="11516655" y="4408151"/>
              <a:ext cx="138316" cy="182181"/>
            </a:xfrm>
            <a:custGeom>
              <a:avLst/>
              <a:gdLst/>
              <a:ahLst/>
              <a:cxnLst/>
              <a:rect l="0" t="0" r="0" b="0"/>
              <a:pathLst>
                <a:path w="138316" h="182181">
                  <a:moveTo>
                    <a:pt x="116545" y="30499"/>
                  </a:moveTo>
                  <a:lnTo>
                    <a:pt x="116545" y="30499"/>
                  </a:lnTo>
                  <a:lnTo>
                    <a:pt x="130850" y="21660"/>
                  </a:lnTo>
                  <a:lnTo>
                    <a:pt x="137560" y="15572"/>
                  </a:lnTo>
                  <a:lnTo>
                    <a:pt x="138315" y="13492"/>
                  </a:lnTo>
                  <a:lnTo>
                    <a:pt x="138116" y="11400"/>
                  </a:lnTo>
                  <a:lnTo>
                    <a:pt x="137273" y="9300"/>
                  </a:lnTo>
                  <a:lnTo>
                    <a:pt x="132578" y="5084"/>
                  </a:lnTo>
                  <a:lnTo>
                    <a:pt x="129351" y="2973"/>
                  </a:lnTo>
                  <a:lnTo>
                    <a:pt x="111324" y="0"/>
                  </a:lnTo>
                  <a:lnTo>
                    <a:pt x="66726" y="13164"/>
                  </a:lnTo>
                  <a:lnTo>
                    <a:pt x="43614" y="29910"/>
                  </a:lnTo>
                  <a:lnTo>
                    <a:pt x="29005" y="46003"/>
                  </a:lnTo>
                  <a:lnTo>
                    <a:pt x="24722" y="57145"/>
                  </a:lnTo>
                  <a:lnTo>
                    <a:pt x="23524" y="68447"/>
                  </a:lnTo>
                  <a:lnTo>
                    <a:pt x="25343" y="78174"/>
                  </a:lnTo>
                  <a:lnTo>
                    <a:pt x="32266" y="87201"/>
                  </a:lnTo>
                  <a:lnTo>
                    <a:pt x="49865" y="102981"/>
                  </a:lnTo>
                  <a:lnTo>
                    <a:pt x="54688" y="105047"/>
                  </a:lnTo>
                  <a:lnTo>
                    <a:pt x="54846" y="106303"/>
                  </a:lnTo>
                  <a:lnTo>
                    <a:pt x="51258" y="109580"/>
                  </a:lnTo>
                  <a:lnTo>
                    <a:pt x="6308" y="136463"/>
                  </a:lnTo>
                  <a:lnTo>
                    <a:pt x="993" y="143681"/>
                  </a:lnTo>
                  <a:lnTo>
                    <a:pt x="0" y="147581"/>
                  </a:lnTo>
                  <a:lnTo>
                    <a:pt x="777" y="155678"/>
                  </a:lnTo>
                  <a:lnTo>
                    <a:pt x="8552" y="168170"/>
                  </a:lnTo>
                  <a:lnTo>
                    <a:pt x="23164" y="177437"/>
                  </a:lnTo>
                  <a:lnTo>
                    <a:pt x="65224" y="182180"/>
                  </a:lnTo>
                  <a:lnTo>
                    <a:pt x="82447" y="181168"/>
                  </a:lnTo>
                  <a:lnTo>
                    <a:pt x="122895" y="163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901"/>
            <p:cNvSpPr/>
            <p:nvPr>
              <p:custDataLst>
                <p:tags r:id="rId14"/>
              </p:custDataLst>
            </p:nvPr>
          </p:nvSpPr>
          <p:spPr>
            <a:xfrm>
              <a:off x="11716012" y="4318364"/>
              <a:ext cx="158489" cy="113937"/>
            </a:xfrm>
            <a:custGeom>
              <a:avLst/>
              <a:gdLst/>
              <a:ahLst/>
              <a:cxnLst/>
              <a:rect l="0" t="0" r="0" b="0"/>
              <a:pathLst>
                <a:path w="158489" h="113937">
                  <a:moveTo>
                    <a:pt x="6088" y="25036"/>
                  </a:moveTo>
                  <a:lnTo>
                    <a:pt x="6088" y="25036"/>
                  </a:lnTo>
                  <a:lnTo>
                    <a:pt x="6086" y="21665"/>
                  </a:lnTo>
                  <a:lnTo>
                    <a:pt x="5383" y="20672"/>
                  </a:lnTo>
                  <a:lnTo>
                    <a:pt x="4207" y="20010"/>
                  </a:lnTo>
                  <a:lnTo>
                    <a:pt x="2718" y="19569"/>
                  </a:lnTo>
                  <a:lnTo>
                    <a:pt x="1724" y="18569"/>
                  </a:lnTo>
                  <a:lnTo>
                    <a:pt x="620" y="15576"/>
                  </a:lnTo>
                  <a:lnTo>
                    <a:pt x="0" y="9925"/>
                  </a:lnTo>
                  <a:lnTo>
                    <a:pt x="1736" y="5855"/>
                  </a:lnTo>
                  <a:lnTo>
                    <a:pt x="3184" y="3782"/>
                  </a:lnTo>
                  <a:lnTo>
                    <a:pt x="5564" y="2400"/>
                  </a:lnTo>
                  <a:lnTo>
                    <a:pt x="16359" y="455"/>
                  </a:lnTo>
                  <a:lnTo>
                    <a:pt x="26878" y="0"/>
                  </a:lnTo>
                  <a:lnTo>
                    <a:pt x="38612" y="3561"/>
                  </a:lnTo>
                  <a:lnTo>
                    <a:pt x="56648" y="13973"/>
                  </a:lnTo>
                  <a:lnTo>
                    <a:pt x="58139" y="17661"/>
                  </a:lnTo>
                  <a:lnTo>
                    <a:pt x="57914" y="27402"/>
                  </a:lnTo>
                  <a:lnTo>
                    <a:pt x="47079" y="48158"/>
                  </a:lnTo>
                  <a:lnTo>
                    <a:pt x="14965" y="89229"/>
                  </a:lnTo>
                  <a:lnTo>
                    <a:pt x="15533" y="91115"/>
                  </a:lnTo>
                  <a:lnTo>
                    <a:pt x="17323" y="92372"/>
                  </a:lnTo>
                  <a:lnTo>
                    <a:pt x="49456" y="98919"/>
                  </a:lnTo>
                  <a:lnTo>
                    <a:pt x="93023" y="104541"/>
                  </a:lnTo>
                  <a:lnTo>
                    <a:pt x="158488" y="113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7" name="SMARTInkShape-2902"/>
          <p:cNvSpPr/>
          <p:nvPr>
            <p:custDataLst>
              <p:tags r:id="rId7"/>
            </p:custDataLst>
          </p:nvPr>
        </p:nvSpPr>
        <p:spPr>
          <a:xfrm>
            <a:off x="3404199" y="4426910"/>
            <a:ext cx="215302" cy="170491"/>
          </a:xfrm>
          <a:custGeom>
            <a:avLst/>
            <a:gdLst/>
            <a:ahLst/>
            <a:cxnLst/>
            <a:rect l="0" t="0" r="0" b="0"/>
            <a:pathLst>
              <a:path w="215302" h="170491">
                <a:moveTo>
                  <a:pt x="183551" y="11740"/>
                </a:moveTo>
                <a:lnTo>
                  <a:pt x="183551" y="11740"/>
                </a:lnTo>
                <a:lnTo>
                  <a:pt x="195291" y="0"/>
                </a:lnTo>
                <a:lnTo>
                  <a:pt x="195611" y="386"/>
                </a:lnTo>
                <a:lnTo>
                  <a:pt x="195966" y="2695"/>
                </a:lnTo>
                <a:lnTo>
                  <a:pt x="192795" y="11334"/>
                </a:lnTo>
                <a:lnTo>
                  <a:pt x="167169" y="52278"/>
                </a:lnTo>
                <a:lnTo>
                  <a:pt x="127449" y="89407"/>
                </a:lnTo>
                <a:lnTo>
                  <a:pt x="85999" y="110259"/>
                </a:lnTo>
                <a:lnTo>
                  <a:pt x="67523" y="113617"/>
                </a:lnTo>
                <a:lnTo>
                  <a:pt x="38414" y="113395"/>
                </a:lnTo>
                <a:lnTo>
                  <a:pt x="25207" y="107720"/>
                </a:lnTo>
                <a:lnTo>
                  <a:pt x="9634" y="94506"/>
                </a:lnTo>
                <a:lnTo>
                  <a:pt x="6223" y="90200"/>
                </a:lnTo>
                <a:lnTo>
                  <a:pt x="2433" y="79772"/>
                </a:lnTo>
                <a:lnTo>
                  <a:pt x="0" y="55831"/>
                </a:lnTo>
                <a:lnTo>
                  <a:pt x="3430" y="45212"/>
                </a:lnTo>
                <a:lnTo>
                  <a:pt x="6320" y="40405"/>
                </a:lnTo>
                <a:lnTo>
                  <a:pt x="9658" y="37200"/>
                </a:lnTo>
                <a:lnTo>
                  <a:pt x="17130" y="33639"/>
                </a:lnTo>
                <a:lnTo>
                  <a:pt x="25154" y="33937"/>
                </a:lnTo>
                <a:lnTo>
                  <a:pt x="29270" y="35005"/>
                </a:lnTo>
                <a:lnTo>
                  <a:pt x="45175" y="46620"/>
                </a:lnTo>
                <a:lnTo>
                  <a:pt x="83323" y="92487"/>
                </a:lnTo>
                <a:lnTo>
                  <a:pt x="124227" y="133609"/>
                </a:lnTo>
                <a:lnTo>
                  <a:pt x="140251" y="144926"/>
                </a:lnTo>
                <a:lnTo>
                  <a:pt x="187126" y="164702"/>
                </a:lnTo>
                <a:lnTo>
                  <a:pt x="215301" y="1704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57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MARTInkShape-Group621"/>
          <p:cNvGrpSpPr/>
          <p:nvPr/>
        </p:nvGrpSpPr>
        <p:grpSpPr>
          <a:xfrm>
            <a:off x="736600" y="450850"/>
            <a:ext cx="1287476" cy="553939"/>
            <a:chOff x="736600" y="450850"/>
            <a:chExt cx="1287476" cy="553939"/>
          </a:xfrm>
        </p:grpSpPr>
        <p:sp>
          <p:nvSpPr>
            <p:cNvPr id="2" name="SMARTInkShape-2903"/>
            <p:cNvSpPr/>
            <p:nvPr>
              <p:custDataLst>
                <p:tags r:id="rId116"/>
              </p:custDataLst>
            </p:nvPr>
          </p:nvSpPr>
          <p:spPr>
            <a:xfrm>
              <a:off x="736600" y="479654"/>
              <a:ext cx="203201" cy="372158"/>
            </a:xfrm>
            <a:custGeom>
              <a:avLst/>
              <a:gdLst/>
              <a:ahLst/>
              <a:cxnLst/>
              <a:rect l="0" t="0" r="0" b="0"/>
              <a:pathLst>
                <a:path w="203201" h="372158">
                  <a:moveTo>
                    <a:pt x="0" y="47396"/>
                  </a:moveTo>
                  <a:lnTo>
                    <a:pt x="0" y="47396"/>
                  </a:lnTo>
                  <a:lnTo>
                    <a:pt x="0" y="0"/>
                  </a:lnTo>
                  <a:lnTo>
                    <a:pt x="706" y="276"/>
                  </a:lnTo>
                  <a:lnTo>
                    <a:pt x="15195" y="21280"/>
                  </a:lnTo>
                  <a:lnTo>
                    <a:pt x="27288" y="67632"/>
                  </a:lnTo>
                  <a:lnTo>
                    <a:pt x="33799" y="110542"/>
                  </a:lnTo>
                  <a:lnTo>
                    <a:pt x="40197" y="149989"/>
                  </a:lnTo>
                  <a:lnTo>
                    <a:pt x="44441" y="182363"/>
                  </a:lnTo>
                  <a:lnTo>
                    <a:pt x="48679" y="219565"/>
                  </a:lnTo>
                  <a:lnTo>
                    <a:pt x="52915" y="257265"/>
                  </a:lnTo>
                  <a:lnTo>
                    <a:pt x="55895" y="297336"/>
                  </a:lnTo>
                  <a:lnTo>
                    <a:pt x="56902" y="340523"/>
                  </a:lnTo>
                  <a:lnTo>
                    <a:pt x="57117" y="372157"/>
                  </a:lnTo>
                  <a:lnTo>
                    <a:pt x="56423" y="371147"/>
                  </a:lnTo>
                  <a:lnTo>
                    <a:pt x="46317" y="325225"/>
                  </a:lnTo>
                  <a:lnTo>
                    <a:pt x="38051" y="285459"/>
                  </a:lnTo>
                  <a:lnTo>
                    <a:pt x="31874" y="243637"/>
                  </a:lnTo>
                  <a:lnTo>
                    <a:pt x="28337" y="222272"/>
                  </a:lnTo>
                  <a:lnTo>
                    <a:pt x="31161" y="208409"/>
                  </a:lnTo>
                  <a:lnTo>
                    <a:pt x="32063" y="208360"/>
                  </a:lnTo>
                  <a:lnTo>
                    <a:pt x="47279" y="215183"/>
                  </a:lnTo>
                  <a:lnTo>
                    <a:pt x="56526" y="215336"/>
                  </a:lnTo>
                  <a:lnTo>
                    <a:pt x="60967" y="214390"/>
                  </a:lnTo>
                  <a:lnTo>
                    <a:pt x="80702" y="202944"/>
                  </a:lnTo>
                  <a:lnTo>
                    <a:pt x="97681" y="182776"/>
                  </a:lnTo>
                  <a:lnTo>
                    <a:pt x="119719" y="139833"/>
                  </a:lnTo>
                  <a:lnTo>
                    <a:pt x="132330" y="93930"/>
                  </a:lnTo>
                  <a:lnTo>
                    <a:pt x="141615" y="56745"/>
                  </a:lnTo>
                  <a:lnTo>
                    <a:pt x="150492" y="10588"/>
                  </a:lnTo>
                  <a:lnTo>
                    <a:pt x="151835" y="2623"/>
                  </a:lnTo>
                  <a:lnTo>
                    <a:pt x="152023" y="2731"/>
                  </a:lnTo>
                  <a:lnTo>
                    <a:pt x="157395" y="39096"/>
                  </a:lnTo>
                  <a:lnTo>
                    <a:pt x="163209" y="83821"/>
                  </a:lnTo>
                  <a:lnTo>
                    <a:pt x="168695" y="130704"/>
                  </a:lnTo>
                  <a:lnTo>
                    <a:pt x="172045" y="169995"/>
                  </a:lnTo>
                  <a:lnTo>
                    <a:pt x="180642" y="215033"/>
                  </a:lnTo>
                  <a:lnTo>
                    <a:pt x="187971" y="255816"/>
                  </a:lnTo>
                  <a:lnTo>
                    <a:pt x="194887" y="301878"/>
                  </a:lnTo>
                  <a:lnTo>
                    <a:pt x="203200" y="339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904"/>
            <p:cNvSpPr/>
            <p:nvPr>
              <p:custDataLst>
                <p:tags r:id="rId117"/>
              </p:custDataLst>
            </p:nvPr>
          </p:nvSpPr>
          <p:spPr>
            <a:xfrm>
              <a:off x="996950" y="60960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44450"/>
                  </a:moveTo>
                  <a:lnTo>
                    <a:pt x="0" y="444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905"/>
            <p:cNvSpPr/>
            <p:nvPr>
              <p:custDataLst>
                <p:tags r:id="rId118"/>
              </p:custDataLst>
            </p:nvPr>
          </p:nvSpPr>
          <p:spPr>
            <a:xfrm>
              <a:off x="965200" y="6921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8728" y="6481"/>
                  </a:lnTo>
                  <a:lnTo>
                    <a:pt x="17494" y="49855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906"/>
            <p:cNvSpPr/>
            <p:nvPr>
              <p:custDataLst>
                <p:tags r:id="rId119"/>
              </p:custDataLst>
            </p:nvPr>
          </p:nvSpPr>
          <p:spPr>
            <a:xfrm>
              <a:off x="1879600" y="626246"/>
              <a:ext cx="144476" cy="130157"/>
            </a:xfrm>
            <a:custGeom>
              <a:avLst/>
              <a:gdLst/>
              <a:ahLst/>
              <a:cxnLst/>
              <a:rect l="0" t="0" r="0" b="0"/>
              <a:pathLst>
                <a:path w="144476" h="130157">
                  <a:moveTo>
                    <a:pt x="0" y="53204"/>
                  </a:moveTo>
                  <a:lnTo>
                    <a:pt x="0" y="53204"/>
                  </a:lnTo>
                  <a:lnTo>
                    <a:pt x="706" y="43065"/>
                  </a:lnTo>
                  <a:lnTo>
                    <a:pt x="5467" y="26721"/>
                  </a:lnTo>
                  <a:lnTo>
                    <a:pt x="5761" y="26377"/>
                  </a:lnTo>
                  <a:lnTo>
                    <a:pt x="6327" y="72492"/>
                  </a:lnTo>
                  <a:lnTo>
                    <a:pt x="11815" y="118264"/>
                  </a:lnTo>
                  <a:lnTo>
                    <a:pt x="12438" y="129474"/>
                  </a:lnTo>
                  <a:lnTo>
                    <a:pt x="13231" y="130156"/>
                  </a:lnTo>
                  <a:lnTo>
                    <a:pt x="14465" y="129200"/>
                  </a:lnTo>
                  <a:lnTo>
                    <a:pt x="15993" y="127151"/>
                  </a:lnTo>
                  <a:lnTo>
                    <a:pt x="22153" y="83415"/>
                  </a:lnTo>
                  <a:lnTo>
                    <a:pt x="34192" y="37378"/>
                  </a:lnTo>
                  <a:lnTo>
                    <a:pt x="39420" y="25474"/>
                  </a:lnTo>
                  <a:lnTo>
                    <a:pt x="41802" y="23428"/>
                  </a:lnTo>
                  <a:lnTo>
                    <a:pt x="44096" y="23476"/>
                  </a:lnTo>
                  <a:lnTo>
                    <a:pt x="46331" y="24918"/>
                  </a:lnTo>
                  <a:lnTo>
                    <a:pt x="52847" y="33691"/>
                  </a:lnTo>
                  <a:lnTo>
                    <a:pt x="60664" y="63800"/>
                  </a:lnTo>
                  <a:lnTo>
                    <a:pt x="63389" y="107103"/>
                  </a:lnTo>
                  <a:lnTo>
                    <a:pt x="64132" y="106775"/>
                  </a:lnTo>
                  <a:lnTo>
                    <a:pt x="66838" y="102649"/>
                  </a:lnTo>
                  <a:lnTo>
                    <a:pt x="72956" y="61465"/>
                  </a:lnTo>
                  <a:lnTo>
                    <a:pt x="82040" y="28730"/>
                  </a:lnTo>
                  <a:lnTo>
                    <a:pt x="91495" y="12458"/>
                  </a:lnTo>
                  <a:lnTo>
                    <a:pt x="102753" y="3345"/>
                  </a:lnTo>
                  <a:lnTo>
                    <a:pt x="113401" y="0"/>
                  </a:lnTo>
                  <a:lnTo>
                    <a:pt x="120486" y="865"/>
                  </a:lnTo>
                  <a:lnTo>
                    <a:pt x="127868" y="11127"/>
                  </a:lnTo>
                  <a:lnTo>
                    <a:pt x="140734" y="43090"/>
                  </a:lnTo>
                  <a:lnTo>
                    <a:pt x="144475" y="64789"/>
                  </a:lnTo>
                  <a:lnTo>
                    <a:pt x="139700" y="116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907"/>
            <p:cNvSpPr/>
            <p:nvPr>
              <p:custDataLst>
                <p:tags r:id="rId120"/>
              </p:custDataLst>
            </p:nvPr>
          </p:nvSpPr>
          <p:spPr>
            <a:xfrm>
              <a:off x="1705015" y="655117"/>
              <a:ext cx="130136" cy="106884"/>
            </a:xfrm>
            <a:custGeom>
              <a:avLst/>
              <a:gdLst/>
              <a:ahLst/>
              <a:cxnLst/>
              <a:rect l="0" t="0" r="0" b="0"/>
              <a:pathLst>
                <a:path w="130136" h="106884">
                  <a:moveTo>
                    <a:pt x="111085" y="5283"/>
                  </a:moveTo>
                  <a:lnTo>
                    <a:pt x="111085" y="5283"/>
                  </a:lnTo>
                  <a:lnTo>
                    <a:pt x="104343" y="8654"/>
                  </a:lnTo>
                  <a:lnTo>
                    <a:pt x="83295" y="7379"/>
                  </a:lnTo>
                  <a:lnTo>
                    <a:pt x="38212" y="0"/>
                  </a:lnTo>
                  <a:lnTo>
                    <a:pt x="25545" y="3170"/>
                  </a:lnTo>
                  <a:lnTo>
                    <a:pt x="15212" y="9988"/>
                  </a:lnTo>
                  <a:lnTo>
                    <a:pt x="5915" y="20074"/>
                  </a:lnTo>
                  <a:lnTo>
                    <a:pt x="843" y="35375"/>
                  </a:lnTo>
                  <a:lnTo>
                    <a:pt x="0" y="51818"/>
                  </a:lnTo>
                  <a:lnTo>
                    <a:pt x="4328" y="63830"/>
                  </a:lnTo>
                  <a:lnTo>
                    <a:pt x="18070" y="78526"/>
                  </a:lnTo>
                  <a:lnTo>
                    <a:pt x="35547" y="88446"/>
                  </a:lnTo>
                  <a:lnTo>
                    <a:pt x="45998" y="89752"/>
                  </a:lnTo>
                  <a:lnTo>
                    <a:pt x="56052" y="87275"/>
                  </a:lnTo>
                  <a:lnTo>
                    <a:pt x="67576" y="81470"/>
                  </a:lnTo>
                  <a:lnTo>
                    <a:pt x="75990" y="70423"/>
                  </a:lnTo>
                  <a:lnTo>
                    <a:pt x="90585" y="36638"/>
                  </a:lnTo>
                  <a:lnTo>
                    <a:pt x="91068" y="36064"/>
                  </a:lnTo>
                  <a:lnTo>
                    <a:pt x="106765" y="82747"/>
                  </a:lnTo>
                  <a:lnTo>
                    <a:pt x="114104" y="93334"/>
                  </a:lnTo>
                  <a:lnTo>
                    <a:pt x="130135" y="106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908"/>
            <p:cNvSpPr/>
            <p:nvPr>
              <p:custDataLst>
                <p:tags r:id="rId121"/>
              </p:custDataLst>
            </p:nvPr>
          </p:nvSpPr>
          <p:spPr>
            <a:xfrm>
              <a:off x="1579329" y="654050"/>
              <a:ext cx="116122" cy="134045"/>
            </a:xfrm>
            <a:custGeom>
              <a:avLst/>
              <a:gdLst/>
              <a:ahLst/>
              <a:cxnLst/>
              <a:rect l="0" t="0" r="0" b="0"/>
              <a:pathLst>
                <a:path w="116122" h="134045">
                  <a:moveTo>
                    <a:pt x="8171" y="6350"/>
                  </a:moveTo>
                  <a:lnTo>
                    <a:pt x="8171" y="6350"/>
                  </a:lnTo>
                  <a:lnTo>
                    <a:pt x="149" y="1986"/>
                  </a:lnTo>
                  <a:lnTo>
                    <a:pt x="0" y="1324"/>
                  </a:lnTo>
                  <a:lnTo>
                    <a:pt x="607" y="883"/>
                  </a:lnTo>
                  <a:lnTo>
                    <a:pt x="11574" y="7003"/>
                  </a:lnTo>
                  <a:lnTo>
                    <a:pt x="40369" y="46487"/>
                  </a:lnTo>
                  <a:lnTo>
                    <a:pt x="62038" y="90557"/>
                  </a:lnTo>
                  <a:lnTo>
                    <a:pt x="68817" y="117378"/>
                  </a:lnTo>
                  <a:lnTo>
                    <a:pt x="68521" y="128133"/>
                  </a:lnTo>
                  <a:lnTo>
                    <a:pt x="67454" y="131989"/>
                  </a:lnTo>
                  <a:lnTo>
                    <a:pt x="64626" y="133853"/>
                  </a:lnTo>
                  <a:lnTo>
                    <a:pt x="55840" y="134044"/>
                  </a:lnTo>
                  <a:lnTo>
                    <a:pt x="51945" y="131696"/>
                  </a:lnTo>
                  <a:lnTo>
                    <a:pt x="45735" y="123443"/>
                  </a:lnTo>
                  <a:lnTo>
                    <a:pt x="38273" y="93412"/>
                  </a:lnTo>
                  <a:lnTo>
                    <a:pt x="38335" y="56605"/>
                  </a:lnTo>
                  <a:lnTo>
                    <a:pt x="44861" y="37152"/>
                  </a:lnTo>
                  <a:lnTo>
                    <a:pt x="49564" y="29002"/>
                  </a:lnTo>
                  <a:lnTo>
                    <a:pt x="66079" y="16182"/>
                  </a:lnTo>
                  <a:lnTo>
                    <a:pt x="116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909"/>
            <p:cNvSpPr/>
            <p:nvPr>
              <p:custDataLst>
                <p:tags r:id="rId122"/>
              </p:custDataLst>
            </p:nvPr>
          </p:nvSpPr>
          <p:spPr>
            <a:xfrm>
              <a:off x="1466850" y="661285"/>
              <a:ext cx="75094" cy="343504"/>
            </a:xfrm>
            <a:custGeom>
              <a:avLst/>
              <a:gdLst/>
              <a:ahLst/>
              <a:cxnLst/>
              <a:rect l="0" t="0" r="0" b="0"/>
              <a:pathLst>
                <a:path w="75094" h="343504">
                  <a:moveTo>
                    <a:pt x="38100" y="30865"/>
                  </a:moveTo>
                  <a:lnTo>
                    <a:pt x="38100" y="30865"/>
                  </a:lnTo>
                  <a:lnTo>
                    <a:pt x="44842" y="27494"/>
                  </a:lnTo>
                  <a:lnTo>
                    <a:pt x="46828" y="25795"/>
                  </a:lnTo>
                  <a:lnTo>
                    <a:pt x="49035" y="22027"/>
                  </a:lnTo>
                  <a:lnTo>
                    <a:pt x="46253" y="14237"/>
                  </a:lnTo>
                  <a:lnTo>
                    <a:pt x="41018" y="5836"/>
                  </a:lnTo>
                  <a:lnTo>
                    <a:pt x="36339" y="2102"/>
                  </a:lnTo>
                  <a:lnTo>
                    <a:pt x="22997" y="0"/>
                  </a:lnTo>
                  <a:lnTo>
                    <a:pt x="18859" y="1822"/>
                  </a:lnTo>
                  <a:lnTo>
                    <a:pt x="12380" y="9490"/>
                  </a:lnTo>
                  <a:lnTo>
                    <a:pt x="4765" y="25708"/>
                  </a:lnTo>
                  <a:lnTo>
                    <a:pt x="1412" y="47289"/>
                  </a:lnTo>
                  <a:lnTo>
                    <a:pt x="3789" y="64816"/>
                  </a:lnTo>
                  <a:lnTo>
                    <a:pt x="8962" y="75575"/>
                  </a:lnTo>
                  <a:lnTo>
                    <a:pt x="12325" y="76900"/>
                  </a:lnTo>
                  <a:lnTo>
                    <a:pt x="39706" y="75418"/>
                  </a:lnTo>
                  <a:lnTo>
                    <a:pt x="44223" y="77242"/>
                  </a:lnTo>
                  <a:lnTo>
                    <a:pt x="52872" y="84162"/>
                  </a:lnTo>
                  <a:lnTo>
                    <a:pt x="55248" y="91947"/>
                  </a:lnTo>
                  <a:lnTo>
                    <a:pt x="56983" y="139012"/>
                  </a:lnTo>
                  <a:lnTo>
                    <a:pt x="58982" y="176973"/>
                  </a:lnTo>
                  <a:lnTo>
                    <a:pt x="65924" y="215032"/>
                  </a:lnTo>
                  <a:lnTo>
                    <a:pt x="74170" y="255705"/>
                  </a:lnTo>
                  <a:lnTo>
                    <a:pt x="75093" y="294261"/>
                  </a:lnTo>
                  <a:lnTo>
                    <a:pt x="70306" y="323946"/>
                  </a:lnTo>
                  <a:lnTo>
                    <a:pt x="63938" y="339629"/>
                  </a:lnTo>
                  <a:lnTo>
                    <a:pt x="58147" y="343246"/>
                  </a:lnTo>
                  <a:lnTo>
                    <a:pt x="42306" y="343503"/>
                  </a:lnTo>
                  <a:lnTo>
                    <a:pt x="0" y="297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910"/>
            <p:cNvSpPr/>
            <p:nvPr>
              <p:custDataLst>
                <p:tags r:id="rId123"/>
              </p:custDataLst>
            </p:nvPr>
          </p:nvSpPr>
          <p:spPr>
            <a:xfrm>
              <a:off x="1351216" y="635000"/>
              <a:ext cx="78661" cy="139933"/>
            </a:xfrm>
            <a:custGeom>
              <a:avLst/>
              <a:gdLst/>
              <a:ahLst/>
              <a:cxnLst/>
              <a:rect l="0" t="0" r="0" b="0"/>
              <a:pathLst>
                <a:path w="78661" h="139933">
                  <a:moveTo>
                    <a:pt x="64834" y="0"/>
                  </a:moveTo>
                  <a:lnTo>
                    <a:pt x="64834" y="0"/>
                  </a:lnTo>
                  <a:lnTo>
                    <a:pt x="37698" y="0"/>
                  </a:lnTo>
                  <a:lnTo>
                    <a:pt x="27844" y="3763"/>
                  </a:lnTo>
                  <a:lnTo>
                    <a:pt x="23241" y="6742"/>
                  </a:lnTo>
                  <a:lnTo>
                    <a:pt x="10020" y="24419"/>
                  </a:lnTo>
                  <a:lnTo>
                    <a:pt x="536" y="54272"/>
                  </a:lnTo>
                  <a:lnTo>
                    <a:pt x="0" y="86558"/>
                  </a:lnTo>
                  <a:lnTo>
                    <a:pt x="11052" y="118467"/>
                  </a:lnTo>
                  <a:lnTo>
                    <a:pt x="19999" y="132144"/>
                  </a:lnTo>
                  <a:lnTo>
                    <a:pt x="24361" y="136779"/>
                  </a:lnTo>
                  <a:lnTo>
                    <a:pt x="29385" y="139164"/>
                  </a:lnTo>
                  <a:lnTo>
                    <a:pt x="40612" y="139932"/>
                  </a:lnTo>
                  <a:lnTo>
                    <a:pt x="62204" y="129656"/>
                  </a:lnTo>
                  <a:lnTo>
                    <a:pt x="76363" y="116576"/>
                  </a:lnTo>
                  <a:lnTo>
                    <a:pt x="78660" y="98614"/>
                  </a:lnTo>
                  <a:lnTo>
                    <a:pt x="74105" y="64497"/>
                  </a:lnTo>
                  <a:lnTo>
                    <a:pt x="63818" y="37690"/>
                  </a:lnTo>
                  <a:lnTo>
                    <a:pt x="56621" y="28040"/>
                  </a:lnTo>
                  <a:lnTo>
                    <a:pt x="53714" y="26454"/>
                  </a:lnTo>
                  <a:lnTo>
                    <a:pt x="45784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911"/>
            <p:cNvSpPr/>
            <p:nvPr>
              <p:custDataLst>
                <p:tags r:id="rId124"/>
              </p:custDataLst>
            </p:nvPr>
          </p:nvSpPr>
          <p:spPr>
            <a:xfrm>
              <a:off x="1207187" y="647700"/>
              <a:ext cx="139014" cy="38101"/>
            </a:xfrm>
            <a:custGeom>
              <a:avLst/>
              <a:gdLst/>
              <a:ahLst/>
              <a:cxnLst/>
              <a:rect l="0" t="0" r="0" b="0"/>
              <a:pathLst>
                <a:path w="139014" h="38101">
                  <a:moveTo>
                    <a:pt x="56463" y="38100"/>
                  </a:moveTo>
                  <a:lnTo>
                    <a:pt x="56463" y="38100"/>
                  </a:lnTo>
                  <a:lnTo>
                    <a:pt x="35479" y="34442"/>
                  </a:lnTo>
                  <a:lnTo>
                    <a:pt x="1401" y="37479"/>
                  </a:lnTo>
                  <a:lnTo>
                    <a:pt x="0" y="36980"/>
                  </a:lnTo>
                  <a:lnTo>
                    <a:pt x="476" y="35942"/>
                  </a:lnTo>
                  <a:lnTo>
                    <a:pt x="5474" y="32908"/>
                  </a:lnTo>
                  <a:lnTo>
                    <a:pt x="48729" y="19786"/>
                  </a:lnTo>
                  <a:lnTo>
                    <a:pt x="1390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912"/>
            <p:cNvSpPr/>
            <p:nvPr>
              <p:custDataLst>
                <p:tags r:id="rId125"/>
              </p:custDataLst>
            </p:nvPr>
          </p:nvSpPr>
          <p:spPr>
            <a:xfrm>
              <a:off x="1250950" y="450850"/>
              <a:ext cx="57151" cy="359434"/>
            </a:xfrm>
            <a:custGeom>
              <a:avLst/>
              <a:gdLst/>
              <a:ahLst/>
              <a:cxnLst/>
              <a:rect l="0" t="0" r="0" b="0"/>
              <a:pathLst>
                <a:path w="57151" h="359434">
                  <a:moveTo>
                    <a:pt x="0" y="0"/>
                  </a:moveTo>
                  <a:lnTo>
                    <a:pt x="0" y="0"/>
                  </a:lnTo>
                  <a:lnTo>
                    <a:pt x="1881" y="47053"/>
                  </a:lnTo>
                  <a:lnTo>
                    <a:pt x="5467" y="89022"/>
                  </a:lnTo>
                  <a:lnTo>
                    <a:pt x="6088" y="132681"/>
                  </a:lnTo>
                  <a:lnTo>
                    <a:pt x="6272" y="172349"/>
                  </a:lnTo>
                  <a:lnTo>
                    <a:pt x="9698" y="219929"/>
                  </a:lnTo>
                  <a:lnTo>
                    <a:pt x="11810" y="267502"/>
                  </a:lnTo>
                  <a:lnTo>
                    <a:pt x="13230" y="314026"/>
                  </a:lnTo>
                  <a:lnTo>
                    <a:pt x="18423" y="346574"/>
                  </a:lnTo>
                  <a:lnTo>
                    <a:pt x="24886" y="358174"/>
                  </a:lnTo>
                  <a:lnTo>
                    <a:pt x="28585" y="359433"/>
                  </a:lnTo>
                  <a:lnTo>
                    <a:pt x="32462" y="358155"/>
                  </a:lnTo>
                  <a:lnTo>
                    <a:pt x="40533" y="351091"/>
                  </a:lnTo>
                  <a:lnTo>
                    <a:pt x="5715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913"/>
            <p:cNvSpPr/>
            <p:nvPr>
              <p:custDataLst>
                <p:tags r:id="rId126"/>
              </p:custDataLst>
            </p:nvPr>
          </p:nvSpPr>
          <p:spPr>
            <a:xfrm>
              <a:off x="1028700" y="605794"/>
              <a:ext cx="103861" cy="201430"/>
            </a:xfrm>
            <a:custGeom>
              <a:avLst/>
              <a:gdLst/>
              <a:ahLst/>
              <a:cxnLst/>
              <a:rect l="0" t="0" r="0" b="0"/>
              <a:pathLst>
                <a:path w="103861" h="201430">
                  <a:moveTo>
                    <a:pt x="82550" y="48256"/>
                  </a:moveTo>
                  <a:lnTo>
                    <a:pt x="82550" y="48256"/>
                  </a:lnTo>
                  <a:lnTo>
                    <a:pt x="85921" y="44885"/>
                  </a:lnTo>
                  <a:lnTo>
                    <a:pt x="85694" y="37586"/>
                  </a:lnTo>
                  <a:lnTo>
                    <a:pt x="82536" y="27991"/>
                  </a:lnTo>
                  <a:lnTo>
                    <a:pt x="65057" y="6041"/>
                  </a:lnTo>
                  <a:lnTo>
                    <a:pt x="58783" y="1272"/>
                  </a:lnTo>
                  <a:lnTo>
                    <a:pt x="56122" y="0"/>
                  </a:lnTo>
                  <a:lnTo>
                    <a:pt x="47521" y="2350"/>
                  </a:lnTo>
                  <a:lnTo>
                    <a:pt x="42264" y="4952"/>
                  </a:lnTo>
                  <a:lnTo>
                    <a:pt x="34541" y="17250"/>
                  </a:lnTo>
                  <a:lnTo>
                    <a:pt x="28108" y="42127"/>
                  </a:lnTo>
                  <a:lnTo>
                    <a:pt x="27206" y="50520"/>
                  </a:lnTo>
                  <a:lnTo>
                    <a:pt x="36048" y="82558"/>
                  </a:lnTo>
                  <a:lnTo>
                    <a:pt x="53635" y="116101"/>
                  </a:lnTo>
                  <a:lnTo>
                    <a:pt x="94147" y="163360"/>
                  </a:lnTo>
                  <a:lnTo>
                    <a:pt x="101815" y="173732"/>
                  </a:lnTo>
                  <a:lnTo>
                    <a:pt x="103860" y="178473"/>
                  </a:lnTo>
                  <a:lnTo>
                    <a:pt x="103107" y="183045"/>
                  </a:lnTo>
                  <a:lnTo>
                    <a:pt x="96625" y="191888"/>
                  </a:lnTo>
                  <a:lnTo>
                    <a:pt x="77705" y="201429"/>
                  </a:lnTo>
                  <a:lnTo>
                    <a:pt x="31452" y="201246"/>
                  </a:lnTo>
                  <a:lnTo>
                    <a:pt x="0" y="194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622"/>
          <p:cNvGrpSpPr/>
          <p:nvPr/>
        </p:nvGrpSpPr>
        <p:grpSpPr>
          <a:xfrm>
            <a:off x="889000" y="415036"/>
            <a:ext cx="2984501" cy="721615"/>
            <a:chOff x="889000" y="415036"/>
            <a:chExt cx="2984501" cy="721615"/>
          </a:xfrm>
        </p:grpSpPr>
        <p:sp>
          <p:nvSpPr>
            <p:cNvPr id="14" name="SMARTInkShape-2914"/>
            <p:cNvSpPr/>
            <p:nvPr>
              <p:custDataLst>
                <p:tags r:id="rId102"/>
              </p:custDataLst>
            </p:nvPr>
          </p:nvSpPr>
          <p:spPr>
            <a:xfrm>
              <a:off x="3850791" y="768350"/>
              <a:ext cx="16360" cy="10936"/>
            </a:xfrm>
            <a:custGeom>
              <a:avLst/>
              <a:gdLst/>
              <a:ahLst/>
              <a:cxnLst/>
              <a:rect l="0" t="0" r="0" b="0"/>
              <a:pathLst>
                <a:path w="16360" h="10936">
                  <a:moveTo>
                    <a:pt x="3659" y="0"/>
                  </a:moveTo>
                  <a:lnTo>
                    <a:pt x="3659" y="0"/>
                  </a:lnTo>
                  <a:lnTo>
                    <a:pt x="288" y="6742"/>
                  </a:lnTo>
                  <a:lnTo>
                    <a:pt x="0" y="8728"/>
                  </a:lnTo>
                  <a:lnTo>
                    <a:pt x="515" y="10052"/>
                  </a:lnTo>
                  <a:lnTo>
                    <a:pt x="1563" y="10935"/>
                  </a:lnTo>
                  <a:lnTo>
                    <a:pt x="1635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915"/>
            <p:cNvSpPr/>
            <p:nvPr>
              <p:custDataLst>
                <p:tags r:id="rId103"/>
              </p:custDataLst>
            </p:nvPr>
          </p:nvSpPr>
          <p:spPr>
            <a:xfrm>
              <a:off x="3854450" y="6223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1" y="5467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916"/>
            <p:cNvSpPr/>
            <p:nvPr>
              <p:custDataLst>
                <p:tags r:id="rId104"/>
              </p:custDataLst>
            </p:nvPr>
          </p:nvSpPr>
          <p:spPr>
            <a:xfrm>
              <a:off x="889000" y="908050"/>
              <a:ext cx="2724151" cy="228601"/>
            </a:xfrm>
            <a:custGeom>
              <a:avLst/>
              <a:gdLst/>
              <a:ahLst/>
              <a:cxnLst/>
              <a:rect l="0" t="0" r="0" b="0"/>
              <a:pathLst>
                <a:path w="2724151" h="228601">
                  <a:moveTo>
                    <a:pt x="0" y="228600"/>
                  </a:moveTo>
                  <a:lnTo>
                    <a:pt x="0" y="228600"/>
                  </a:lnTo>
                  <a:lnTo>
                    <a:pt x="42804" y="224236"/>
                  </a:lnTo>
                  <a:lnTo>
                    <a:pt x="90038" y="220761"/>
                  </a:lnTo>
                  <a:lnTo>
                    <a:pt x="129219" y="217340"/>
                  </a:lnTo>
                  <a:lnTo>
                    <a:pt x="173989" y="214445"/>
                  </a:lnTo>
                  <a:lnTo>
                    <a:pt x="206445" y="211020"/>
                  </a:lnTo>
                  <a:lnTo>
                    <a:pt x="239685" y="207146"/>
                  </a:lnTo>
                  <a:lnTo>
                    <a:pt x="277036" y="203072"/>
                  </a:lnTo>
                  <a:lnTo>
                    <a:pt x="317860" y="198910"/>
                  </a:lnTo>
                  <a:lnTo>
                    <a:pt x="361875" y="194708"/>
                  </a:lnTo>
                  <a:lnTo>
                    <a:pt x="407307" y="188607"/>
                  </a:lnTo>
                  <a:lnTo>
                    <a:pt x="454076" y="181898"/>
                  </a:lnTo>
                  <a:lnTo>
                    <a:pt x="478400" y="179121"/>
                  </a:lnTo>
                  <a:lnTo>
                    <a:pt x="503084" y="176564"/>
                  </a:lnTo>
                  <a:lnTo>
                    <a:pt x="528711" y="173448"/>
                  </a:lnTo>
                  <a:lnTo>
                    <a:pt x="554969" y="169960"/>
                  </a:lnTo>
                  <a:lnTo>
                    <a:pt x="581646" y="166223"/>
                  </a:lnTo>
                  <a:lnTo>
                    <a:pt x="609308" y="163027"/>
                  </a:lnTo>
                  <a:lnTo>
                    <a:pt x="637628" y="160190"/>
                  </a:lnTo>
                  <a:lnTo>
                    <a:pt x="666385" y="157593"/>
                  </a:lnTo>
                  <a:lnTo>
                    <a:pt x="695435" y="155157"/>
                  </a:lnTo>
                  <a:lnTo>
                    <a:pt x="724679" y="152827"/>
                  </a:lnTo>
                  <a:lnTo>
                    <a:pt x="754052" y="150568"/>
                  </a:lnTo>
                  <a:lnTo>
                    <a:pt x="784218" y="148356"/>
                  </a:lnTo>
                  <a:lnTo>
                    <a:pt x="814912" y="146176"/>
                  </a:lnTo>
                  <a:lnTo>
                    <a:pt x="845958" y="144017"/>
                  </a:lnTo>
                  <a:lnTo>
                    <a:pt x="877239" y="141873"/>
                  </a:lnTo>
                  <a:lnTo>
                    <a:pt x="908676" y="139737"/>
                  </a:lnTo>
                  <a:lnTo>
                    <a:pt x="940217" y="137608"/>
                  </a:lnTo>
                  <a:lnTo>
                    <a:pt x="971828" y="135483"/>
                  </a:lnTo>
                  <a:lnTo>
                    <a:pt x="1003485" y="133361"/>
                  </a:lnTo>
                  <a:lnTo>
                    <a:pt x="1035174" y="131241"/>
                  </a:lnTo>
                  <a:lnTo>
                    <a:pt x="1067588" y="129122"/>
                  </a:lnTo>
                  <a:lnTo>
                    <a:pt x="1100486" y="127003"/>
                  </a:lnTo>
                  <a:lnTo>
                    <a:pt x="1133707" y="124885"/>
                  </a:lnTo>
                  <a:lnTo>
                    <a:pt x="1166438" y="123474"/>
                  </a:lnTo>
                  <a:lnTo>
                    <a:pt x="1198842" y="122532"/>
                  </a:lnTo>
                  <a:lnTo>
                    <a:pt x="1231028" y="121905"/>
                  </a:lnTo>
                  <a:lnTo>
                    <a:pt x="1263069" y="120781"/>
                  </a:lnTo>
                  <a:lnTo>
                    <a:pt x="1295012" y="119326"/>
                  </a:lnTo>
                  <a:lnTo>
                    <a:pt x="1326891" y="117651"/>
                  </a:lnTo>
                  <a:lnTo>
                    <a:pt x="1359433" y="115828"/>
                  </a:lnTo>
                  <a:lnTo>
                    <a:pt x="1392417" y="113908"/>
                  </a:lnTo>
                  <a:lnTo>
                    <a:pt x="1425694" y="111922"/>
                  </a:lnTo>
                  <a:lnTo>
                    <a:pt x="1458463" y="109892"/>
                  </a:lnTo>
                  <a:lnTo>
                    <a:pt x="1490892" y="107834"/>
                  </a:lnTo>
                  <a:lnTo>
                    <a:pt x="1523095" y="105756"/>
                  </a:lnTo>
                  <a:lnTo>
                    <a:pt x="1554441" y="103665"/>
                  </a:lnTo>
                  <a:lnTo>
                    <a:pt x="1585216" y="101566"/>
                  </a:lnTo>
                  <a:lnTo>
                    <a:pt x="1615611" y="99460"/>
                  </a:lnTo>
                  <a:lnTo>
                    <a:pt x="1645751" y="97351"/>
                  </a:lnTo>
                  <a:lnTo>
                    <a:pt x="1675723" y="95240"/>
                  </a:lnTo>
                  <a:lnTo>
                    <a:pt x="1705582" y="93126"/>
                  </a:lnTo>
                  <a:lnTo>
                    <a:pt x="1735366" y="91718"/>
                  </a:lnTo>
                  <a:lnTo>
                    <a:pt x="1765100" y="90778"/>
                  </a:lnTo>
                  <a:lnTo>
                    <a:pt x="1794800" y="90152"/>
                  </a:lnTo>
                  <a:lnTo>
                    <a:pt x="1823772" y="89029"/>
                  </a:lnTo>
                  <a:lnTo>
                    <a:pt x="1852259" y="87575"/>
                  </a:lnTo>
                  <a:lnTo>
                    <a:pt x="1880423" y="85900"/>
                  </a:lnTo>
                  <a:lnTo>
                    <a:pt x="1908371" y="84078"/>
                  </a:lnTo>
                  <a:lnTo>
                    <a:pt x="1936175" y="82157"/>
                  </a:lnTo>
                  <a:lnTo>
                    <a:pt x="1963883" y="80172"/>
                  </a:lnTo>
                  <a:lnTo>
                    <a:pt x="1991528" y="78142"/>
                  </a:lnTo>
                  <a:lnTo>
                    <a:pt x="2019130" y="76084"/>
                  </a:lnTo>
                  <a:lnTo>
                    <a:pt x="2046703" y="74006"/>
                  </a:lnTo>
                  <a:lnTo>
                    <a:pt x="2072846" y="72620"/>
                  </a:lnTo>
                  <a:lnTo>
                    <a:pt x="2098037" y="71697"/>
                  </a:lnTo>
                  <a:lnTo>
                    <a:pt x="2122591" y="71081"/>
                  </a:lnTo>
                  <a:lnTo>
                    <a:pt x="2146722" y="69965"/>
                  </a:lnTo>
                  <a:lnTo>
                    <a:pt x="2194230" y="66844"/>
                  </a:lnTo>
                  <a:lnTo>
                    <a:pt x="2237452" y="64986"/>
                  </a:lnTo>
                  <a:lnTo>
                    <a:pt x="2277829" y="63455"/>
                  </a:lnTo>
                  <a:lnTo>
                    <a:pt x="2316940" y="60423"/>
                  </a:lnTo>
                  <a:lnTo>
                    <a:pt x="2353609" y="58604"/>
                  </a:lnTo>
                  <a:lnTo>
                    <a:pt x="2388015" y="57796"/>
                  </a:lnTo>
                  <a:lnTo>
                    <a:pt x="2435152" y="56636"/>
                  </a:lnTo>
                  <a:lnTo>
                    <a:pt x="2479692" y="52843"/>
                  </a:lnTo>
                  <a:lnTo>
                    <a:pt x="2519309" y="51405"/>
                  </a:lnTo>
                  <a:lnTo>
                    <a:pt x="2556525" y="50274"/>
                  </a:lnTo>
                  <a:lnTo>
                    <a:pt x="2602281" y="46489"/>
                  </a:lnTo>
                  <a:lnTo>
                    <a:pt x="2644495" y="42971"/>
                  </a:lnTo>
                  <a:lnTo>
                    <a:pt x="2671150" y="37662"/>
                  </a:lnTo>
                  <a:lnTo>
                    <a:pt x="2703583" y="23480"/>
                  </a:lnTo>
                  <a:lnTo>
                    <a:pt x="2712187" y="16080"/>
                  </a:lnTo>
                  <a:lnTo>
                    <a:pt x="272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917"/>
            <p:cNvSpPr/>
            <p:nvPr>
              <p:custDataLst>
                <p:tags r:id="rId105"/>
              </p:custDataLst>
            </p:nvPr>
          </p:nvSpPr>
          <p:spPr>
            <a:xfrm>
              <a:off x="3644900" y="590550"/>
              <a:ext cx="127001" cy="146854"/>
            </a:xfrm>
            <a:custGeom>
              <a:avLst/>
              <a:gdLst/>
              <a:ahLst/>
              <a:cxnLst/>
              <a:rect l="0" t="0" r="0" b="0"/>
              <a:pathLst>
                <a:path w="127001" h="146854">
                  <a:moveTo>
                    <a:pt x="0" y="31750"/>
                  </a:moveTo>
                  <a:lnTo>
                    <a:pt x="0" y="31750"/>
                  </a:lnTo>
                  <a:lnTo>
                    <a:pt x="5467" y="31750"/>
                  </a:lnTo>
                  <a:lnTo>
                    <a:pt x="17207" y="26283"/>
                  </a:lnTo>
                  <a:lnTo>
                    <a:pt x="25246" y="29033"/>
                  </a:lnTo>
                  <a:lnTo>
                    <a:pt x="39936" y="47800"/>
                  </a:lnTo>
                  <a:lnTo>
                    <a:pt x="45971" y="64048"/>
                  </a:lnTo>
                  <a:lnTo>
                    <a:pt x="49846" y="100846"/>
                  </a:lnTo>
                  <a:lnTo>
                    <a:pt x="43775" y="128266"/>
                  </a:lnTo>
                  <a:lnTo>
                    <a:pt x="36859" y="140027"/>
                  </a:lnTo>
                  <a:lnTo>
                    <a:pt x="30493" y="146196"/>
                  </a:lnTo>
                  <a:lnTo>
                    <a:pt x="28796" y="146853"/>
                  </a:lnTo>
                  <a:lnTo>
                    <a:pt x="27663" y="146585"/>
                  </a:lnTo>
                  <a:lnTo>
                    <a:pt x="29442" y="132725"/>
                  </a:lnTo>
                  <a:lnTo>
                    <a:pt x="41179" y="97260"/>
                  </a:lnTo>
                  <a:lnTo>
                    <a:pt x="62697" y="52033"/>
                  </a:lnTo>
                  <a:lnTo>
                    <a:pt x="74002" y="32507"/>
                  </a:lnTo>
                  <a:lnTo>
                    <a:pt x="90836" y="1778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918"/>
            <p:cNvSpPr/>
            <p:nvPr>
              <p:custDataLst>
                <p:tags r:id="rId106"/>
              </p:custDataLst>
            </p:nvPr>
          </p:nvSpPr>
          <p:spPr>
            <a:xfrm>
              <a:off x="3526699" y="618642"/>
              <a:ext cx="67402" cy="115053"/>
            </a:xfrm>
            <a:custGeom>
              <a:avLst/>
              <a:gdLst/>
              <a:ahLst/>
              <a:cxnLst/>
              <a:rect l="0" t="0" r="0" b="0"/>
              <a:pathLst>
                <a:path w="67402" h="115053">
                  <a:moveTo>
                    <a:pt x="42001" y="3658"/>
                  </a:moveTo>
                  <a:lnTo>
                    <a:pt x="42001" y="3658"/>
                  </a:lnTo>
                  <a:lnTo>
                    <a:pt x="33163" y="3658"/>
                  </a:lnTo>
                  <a:lnTo>
                    <a:pt x="20630" y="0"/>
                  </a:lnTo>
                  <a:lnTo>
                    <a:pt x="15334" y="1562"/>
                  </a:lnTo>
                  <a:lnTo>
                    <a:pt x="10629" y="6489"/>
                  </a:lnTo>
                  <a:lnTo>
                    <a:pt x="8386" y="9779"/>
                  </a:lnTo>
                  <a:lnTo>
                    <a:pt x="423" y="45476"/>
                  </a:lnTo>
                  <a:lnTo>
                    <a:pt x="0" y="85766"/>
                  </a:lnTo>
                  <a:lnTo>
                    <a:pt x="1300" y="92264"/>
                  </a:lnTo>
                  <a:lnTo>
                    <a:pt x="10271" y="103246"/>
                  </a:lnTo>
                  <a:lnTo>
                    <a:pt x="22254" y="111419"/>
                  </a:lnTo>
                  <a:lnTo>
                    <a:pt x="32284" y="115052"/>
                  </a:lnTo>
                  <a:lnTo>
                    <a:pt x="36228" y="113198"/>
                  </a:lnTo>
                  <a:lnTo>
                    <a:pt x="42493" y="103613"/>
                  </a:lnTo>
                  <a:lnTo>
                    <a:pt x="49986" y="85721"/>
                  </a:lnTo>
                  <a:lnTo>
                    <a:pt x="48820" y="40502"/>
                  </a:lnTo>
                  <a:lnTo>
                    <a:pt x="46677" y="32263"/>
                  </a:lnTo>
                  <a:lnTo>
                    <a:pt x="45119" y="29078"/>
                  </a:lnTo>
                  <a:lnTo>
                    <a:pt x="45490" y="26249"/>
                  </a:lnTo>
                  <a:lnTo>
                    <a:pt x="47150" y="23657"/>
                  </a:lnTo>
                  <a:lnTo>
                    <a:pt x="49667" y="21224"/>
                  </a:lnTo>
                  <a:lnTo>
                    <a:pt x="52756" y="20308"/>
                  </a:lnTo>
                  <a:lnTo>
                    <a:pt x="67401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919"/>
            <p:cNvSpPr/>
            <p:nvPr>
              <p:custDataLst>
                <p:tags r:id="rId107"/>
              </p:custDataLst>
            </p:nvPr>
          </p:nvSpPr>
          <p:spPr>
            <a:xfrm>
              <a:off x="3348272" y="558800"/>
              <a:ext cx="125179" cy="19051"/>
            </a:xfrm>
            <a:custGeom>
              <a:avLst/>
              <a:gdLst/>
              <a:ahLst/>
              <a:cxnLst/>
              <a:rect l="0" t="0" r="0" b="0"/>
              <a:pathLst>
                <a:path w="125179" h="19051">
                  <a:moveTo>
                    <a:pt x="36278" y="19050"/>
                  </a:moveTo>
                  <a:lnTo>
                    <a:pt x="36278" y="19050"/>
                  </a:lnTo>
                  <a:lnTo>
                    <a:pt x="25433" y="18344"/>
                  </a:lnTo>
                  <a:lnTo>
                    <a:pt x="0" y="12962"/>
                  </a:lnTo>
                  <a:lnTo>
                    <a:pt x="38600" y="10853"/>
                  </a:lnTo>
                  <a:lnTo>
                    <a:pt x="1251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920"/>
            <p:cNvSpPr/>
            <p:nvPr>
              <p:custDataLst>
                <p:tags r:id="rId108"/>
              </p:custDataLst>
            </p:nvPr>
          </p:nvSpPr>
          <p:spPr>
            <a:xfrm>
              <a:off x="3003550" y="610456"/>
              <a:ext cx="139701" cy="129864"/>
            </a:xfrm>
            <a:custGeom>
              <a:avLst/>
              <a:gdLst/>
              <a:ahLst/>
              <a:cxnLst/>
              <a:rect l="0" t="0" r="0" b="0"/>
              <a:pathLst>
                <a:path w="139701" h="129864">
                  <a:moveTo>
                    <a:pt x="0" y="18194"/>
                  </a:moveTo>
                  <a:lnTo>
                    <a:pt x="0" y="18194"/>
                  </a:lnTo>
                  <a:lnTo>
                    <a:pt x="4364" y="60535"/>
                  </a:lnTo>
                  <a:lnTo>
                    <a:pt x="2717" y="106233"/>
                  </a:lnTo>
                  <a:lnTo>
                    <a:pt x="238" y="129863"/>
                  </a:lnTo>
                  <a:lnTo>
                    <a:pt x="719" y="85344"/>
                  </a:lnTo>
                  <a:lnTo>
                    <a:pt x="8791" y="43479"/>
                  </a:lnTo>
                  <a:lnTo>
                    <a:pt x="27288" y="1486"/>
                  </a:lnTo>
                  <a:lnTo>
                    <a:pt x="30186" y="0"/>
                  </a:lnTo>
                  <a:lnTo>
                    <a:pt x="33530" y="420"/>
                  </a:lnTo>
                  <a:lnTo>
                    <a:pt x="37170" y="2111"/>
                  </a:lnTo>
                  <a:lnTo>
                    <a:pt x="43096" y="9635"/>
                  </a:lnTo>
                  <a:lnTo>
                    <a:pt x="50399" y="29534"/>
                  </a:lnTo>
                  <a:lnTo>
                    <a:pt x="56754" y="74501"/>
                  </a:lnTo>
                  <a:lnTo>
                    <a:pt x="57033" y="82934"/>
                  </a:lnTo>
                  <a:lnTo>
                    <a:pt x="57777" y="82520"/>
                  </a:lnTo>
                  <a:lnTo>
                    <a:pt x="78816" y="39760"/>
                  </a:lnTo>
                  <a:lnTo>
                    <a:pt x="92654" y="18939"/>
                  </a:lnTo>
                  <a:lnTo>
                    <a:pt x="97753" y="14458"/>
                  </a:lnTo>
                  <a:lnTo>
                    <a:pt x="109062" y="9478"/>
                  </a:lnTo>
                  <a:lnTo>
                    <a:pt x="114336" y="10267"/>
                  </a:lnTo>
                  <a:lnTo>
                    <a:pt x="123959" y="16787"/>
                  </a:lnTo>
                  <a:lnTo>
                    <a:pt x="129176" y="26741"/>
                  </a:lnTo>
                  <a:lnTo>
                    <a:pt x="137164" y="69675"/>
                  </a:lnTo>
                  <a:lnTo>
                    <a:pt x="139700" y="113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921"/>
            <p:cNvSpPr/>
            <p:nvPr>
              <p:custDataLst>
                <p:tags r:id="rId109"/>
              </p:custDataLst>
            </p:nvPr>
          </p:nvSpPr>
          <p:spPr>
            <a:xfrm>
              <a:off x="3196599" y="418098"/>
              <a:ext cx="238752" cy="338242"/>
            </a:xfrm>
            <a:custGeom>
              <a:avLst/>
              <a:gdLst/>
              <a:ahLst/>
              <a:cxnLst/>
              <a:rect l="0" t="0" r="0" b="0"/>
              <a:pathLst>
                <a:path w="238752" h="338242">
                  <a:moveTo>
                    <a:pt x="73651" y="255002"/>
                  </a:moveTo>
                  <a:lnTo>
                    <a:pt x="73651" y="255002"/>
                  </a:lnTo>
                  <a:lnTo>
                    <a:pt x="73651" y="212312"/>
                  </a:lnTo>
                  <a:lnTo>
                    <a:pt x="71769" y="193905"/>
                  </a:lnTo>
                  <a:lnTo>
                    <a:pt x="70280" y="188871"/>
                  </a:lnTo>
                  <a:lnTo>
                    <a:pt x="67170" y="185514"/>
                  </a:lnTo>
                  <a:lnTo>
                    <a:pt x="58071" y="181785"/>
                  </a:lnTo>
                  <a:lnTo>
                    <a:pt x="53386" y="182202"/>
                  </a:lnTo>
                  <a:lnTo>
                    <a:pt x="44418" y="186428"/>
                  </a:lnTo>
                  <a:lnTo>
                    <a:pt x="28065" y="203483"/>
                  </a:lnTo>
                  <a:lnTo>
                    <a:pt x="9352" y="247621"/>
                  </a:lnTo>
                  <a:lnTo>
                    <a:pt x="11" y="289475"/>
                  </a:lnTo>
                  <a:lnTo>
                    <a:pt x="0" y="310540"/>
                  </a:lnTo>
                  <a:lnTo>
                    <a:pt x="4699" y="324606"/>
                  </a:lnTo>
                  <a:lnTo>
                    <a:pt x="7927" y="328216"/>
                  </a:lnTo>
                  <a:lnTo>
                    <a:pt x="11491" y="329917"/>
                  </a:lnTo>
                  <a:lnTo>
                    <a:pt x="15277" y="330345"/>
                  </a:lnTo>
                  <a:lnTo>
                    <a:pt x="25129" y="323295"/>
                  </a:lnTo>
                  <a:lnTo>
                    <a:pt x="61966" y="276940"/>
                  </a:lnTo>
                  <a:lnTo>
                    <a:pt x="70339" y="268280"/>
                  </a:lnTo>
                  <a:lnTo>
                    <a:pt x="73560" y="265971"/>
                  </a:lnTo>
                  <a:lnTo>
                    <a:pt x="76412" y="265137"/>
                  </a:lnTo>
                  <a:lnTo>
                    <a:pt x="79020" y="265286"/>
                  </a:lnTo>
                  <a:lnTo>
                    <a:pt x="81464" y="266091"/>
                  </a:lnTo>
                  <a:lnTo>
                    <a:pt x="83093" y="269450"/>
                  </a:lnTo>
                  <a:lnTo>
                    <a:pt x="91134" y="313885"/>
                  </a:lnTo>
                  <a:lnTo>
                    <a:pt x="95062" y="326092"/>
                  </a:lnTo>
                  <a:lnTo>
                    <a:pt x="101041" y="334340"/>
                  </a:lnTo>
                  <a:lnTo>
                    <a:pt x="104611" y="337528"/>
                  </a:lnTo>
                  <a:lnTo>
                    <a:pt x="108402" y="338241"/>
                  </a:lnTo>
                  <a:lnTo>
                    <a:pt x="112341" y="337306"/>
                  </a:lnTo>
                  <a:lnTo>
                    <a:pt x="116378" y="335271"/>
                  </a:lnTo>
                  <a:lnTo>
                    <a:pt x="132172" y="318924"/>
                  </a:lnTo>
                  <a:lnTo>
                    <a:pt x="152680" y="277400"/>
                  </a:lnTo>
                  <a:lnTo>
                    <a:pt x="167857" y="238826"/>
                  </a:lnTo>
                  <a:lnTo>
                    <a:pt x="181291" y="199409"/>
                  </a:lnTo>
                  <a:lnTo>
                    <a:pt x="192328" y="155745"/>
                  </a:lnTo>
                  <a:lnTo>
                    <a:pt x="200066" y="115996"/>
                  </a:lnTo>
                  <a:lnTo>
                    <a:pt x="209002" y="71381"/>
                  </a:lnTo>
                  <a:lnTo>
                    <a:pt x="216855" y="31027"/>
                  </a:lnTo>
                  <a:lnTo>
                    <a:pt x="219563" y="6684"/>
                  </a:lnTo>
                  <a:lnTo>
                    <a:pt x="222697" y="0"/>
                  </a:lnTo>
                  <a:lnTo>
                    <a:pt x="223110" y="1745"/>
                  </a:lnTo>
                  <a:lnTo>
                    <a:pt x="216821" y="41182"/>
                  </a:lnTo>
                  <a:lnTo>
                    <a:pt x="210659" y="76010"/>
                  </a:lnTo>
                  <a:lnTo>
                    <a:pt x="203224" y="119417"/>
                  </a:lnTo>
                  <a:lnTo>
                    <a:pt x="197259" y="158384"/>
                  </a:lnTo>
                  <a:lnTo>
                    <a:pt x="193766" y="194703"/>
                  </a:lnTo>
                  <a:lnTo>
                    <a:pt x="185833" y="236744"/>
                  </a:lnTo>
                  <a:lnTo>
                    <a:pt x="182437" y="277344"/>
                  </a:lnTo>
                  <a:lnTo>
                    <a:pt x="181674" y="322911"/>
                  </a:lnTo>
                  <a:lnTo>
                    <a:pt x="181650" y="327791"/>
                  </a:lnTo>
                  <a:lnTo>
                    <a:pt x="183750" y="330339"/>
                  </a:lnTo>
                  <a:lnTo>
                    <a:pt x="187267" y="331332"/>
                  </a:lnTo>
                  <a:lnTo>
                    <a:pt x="191728" y="331289"/>
                  </a:lnTo>
                  <a:lnTo>
                    <a:pt x="196114" y="328438"/>
                  </a:lnTo>
                  <a:lnTo>
                    <a:pt x="209733" y="309530"/>
                  </a:lnTo>
                  <a:lnTo>
                    <a:pt x="229178" y="265930"/>
                  </a:lnTo>
                  <a:lnTo>
                    <a:pt x="238751" y="229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922"/>
            <p:cNvSpPr/>
            <p:nvPr>
              <p:custDataLst>
                <p:tags r:id="rId110"/>
              </p:custDataLst>
            </p:nvPr>
          </p:nvSpPr>
          <p:spPr>
            <a:xfrm>
              <a:off x="2921000" y="5715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50800"/>
                  </a:moveTo>
                  <a:lnTo>
                    <a:pt x="12700" y="50800"/>
                  </a:lnTo>
                  <a:lnTo>
                    <a:pt x="10818" y="3007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923"/>
            <p:cNvSpPr/>
            <p:nvPr>
              <p:custDataLst>
                <p:tags r:id="rId111"/>
              </p:custDataLst>
            </p:nvPr>
          </p:nvSpPr>
          <p:spPr>
            <a:xfrm>
              <a:off x="2917629" y="628650"/>
              <a:ext cx="3372" cy="114301"/>
            </a:xfrm>
            <a:custGeom>
              <a:avLst/>
              <a:gdLst/>
              <a:ahLst/>
              <a:cxnLst/>
              <a:rect l="0" t="0" r="0" b="0"/>
              <a:pathLst>
                <a:path w="3372" h="114301">
                  <a:moveTo>
                    <a:pt x="3371" y="0"/>
                  </a:moveTo>
                  <a:lnTo>
                    <a:pt x="3371" y="0"/>
                  </a:lnTo>
                  <a:lnTo>
                    <a:pt x="0" y="39967"/>
                  </a:lnTo>
                  <a:lnTo>
                    <a:pt x="337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924"/>
            <p:cNvSpPr/>
            <p:nvPr>
              <p:custDataLst>
                <p:tags r:id="rId112"/>
              </p:custDataLst>
            </p:nvPr>
          </p:nvSpPr>
          <p:spPr>
            <a:xfrm>
              <a:off x="2731195" y="622300"/>
              <a:ext cx="151706" cy="31751"/>
            </a:xfrm>
            <a:custGeom>
              <a:avLst/>
              <a:gdLst/>
              <a:ahLst/>
              <a:cxnLst/>
              <a:rect l="0" t="0" r="0" b="0"/>
              <a:pathLst>
                <a:path w="151706" h="31751">
                  <a:moveTo>
                    <a:pt x="31055" y="31750"/>
                  </a:moveTo>
                  <a:lnTo>
                    <a:pt x="31055" y="31750"/>
                  </a:lnTo>
                  <a:lnTo>
                    <a:pt x="348" y="31750"/>
                  </a:lnTo>
                  <a:lnTo>
                    <a:pt x="0" y="31044"/>
                  </a:lnTo>
                  <a:lnTo>
                    <a:pt x="20119" y="22912"/>
                  </a:lnTo>
                  <a:lnTo>
                    <a:pt x="60018" y="14038"/>
                  </a:lnTo>
                  <a:lnTo>
                    <a:pt x="99060" y="4786"/>
                  </a:lnTo>
                  <a:lnTo>
                    <a:pt x="1517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925"/>
            <p:cNvSpPr/>
            <p:nvPr>
              <p:custDataLst>
                <p:tags r:id="rId113"/>
              </p:custDataLst>
            </p:nvPr>
          </p:nvSpPr>
          <p:spPr>
            <a:xfrm>
              <a:off x="2794245" y="415036"/>
              <a:ext cx="50556" cy="366804"/>
            </a:xfrm>
            <a:custGeom>
              <a:avLst/>
              <a:gdLst/>
              <a:ahLst/>
              <a:cxnLst/>
              <a:rect l="0" t="0" r="0" b="0"/>
              <a:pathLst>
                <a:path w="50556" h="366804">
                  <a:moveTo>
                    <a:pt x="12455" y="29464"/>
                  </a:moveTo>
                  <a:lnTo>
                    <a:pt x="12455" y="29464"/>
                  </a:lnTo>
                  <a:lnTo>
                    <a:pt x="12455" y="26093"/>
                  </a:lnTo>
                  <a:lnTo>
                    <a:pt x="21293" y="2328"/>
                  </a:lnTo>
                  <a:lnTo>
                    <a:pt x="22580" y="84"/>
                  </a:lnTo>
                  <a:lnTo>
                    <a:pt x="23438" y="0"/>
                  </a:lnTo>
                  <a:lnTo>
                    <a:pt x="24010" y="1355"/>
                  </a:lnTo>
                  <a:lnTo>
                    <a:pt x="19859" y="44085"/>
                  </a:lnTo>
                  <a:lnTo>
                    <a:pt x="14257" y="91260"/>
                  </a:lnTo>
                  <a:lnTo>
                    <a:pt x="10198" y="126779"/>
                  </a:lnTo>
                  <a:lnTo>
                    <a:pt x="6043" y="163732"/>
                  </a:lnTo>
                  <a:lnTo>
                    <a:pt x="2550" y="198500"/>
                  </a:lnTo>
                  <a:lnTo>
                    <a:pt x="583" y="240023"/>
                  </a:lnTo>
                  <a:lnTo>
                    <a:pt x="0" y="287134"/>
                  </a:lnTo>
                  <a:lnTo>
                    <a:pt x="1239" y="333313"/>
                  </a:lnTo>
                  <a:lnTo>
                    <a:pt x="9210" y="359853"/>
                  </a:lnTo>
                  <a:lnTo>
                    <a:pt x="14070" y="366803"/>
                  </a:lnTo>
                  <a:lnTo>
                    <a:pt x="17765" y="366540"/>
                  </a:lnTo>
                  <a:lnTo>
                    <a:pt x="27515" y="360603"/>
                  </a:lnTo>
                  <a:lnTo>
                    <a:pt x="41533" y="341990"/>
                  </a:lnTo>
                  <a:lnTo>
                    <a:pt x="50555" y="289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926"/>
            <p:cNvSpPr/>
            <p:nvPr>
              <p:custDataLst>
                <p:tags r:id="rId114"/>
              </p:custDataLst>
            </p:nvPr>
          </p:nvSpPr>
          <p:spPr>
            <a:xfrm>
              <a:off x="2594534" y="606459"/>
              <a:ext cx="72467" cy="164778"/>
            </a:xfrm>
            <a:custGeom>
              <a:avLst/>
              <a:gdLst/>
              <a:ahLst/>
              <a:cxnLst/>
              <a:rect l="0" t="0" r="0" b="0"/>
              <a:pathLst>
                <a:path w="72467" h="164778">
                  <a:moveTo>
                    <a:pt x="72466" y="15841"/>
                  </a:moveTo>
                  <a:lnTo>
                    <a:pt x="72466" y="15841"/>
                  </a:lnTo>
                  <a:lnTo>
                    <a:pt x="72466" y="3632"/>
                  </a:lnTo>
                  <a:lnTo>
                    <a:pt x="70349" y="2057"/>
                  </a:lnTo>
                  <a:lnTo>
                    <a:pt x="39973" y="0"/>
                  </a:lnTo>
                  <a:lnTo>
                    <a:pt x="21446" y="7463"/>
                  </a:lnTo>
                  <a:lnTo>
                    <a:pt x="8868" y="14704"/>
                  </a:lnTo>
                  <a:lnTo>
                    <a:pt x="4667" y="19317"/>
                  </a:lnTo>
                  <a:lnTo>
                    <a:pt x="0" y="30086"/>
                  </a:lnTo>
                  <a:lnTo>
                    <a:pt x="743" y="51420"/>
                  </a:lnTo>
                  <a:lnTo>
                    <a:pt x="5546" y="63639"/>
                  </a:lnTo>
                  <a:lnTo>
                    <a:pt x="34517" y="98195"/>
                  </a:lnTo>
                  <a:lnTo>
                    <a:pt x="63316" y="125214"/>
                  </a:lnTo>
                  <a:lnTo>
                    <a:pt x="68399" y="135242"/>
                  </a:lnTo>
                  <a:lnTo>
                    <a:pt x="69755" y="139892"/>
                  </a:lnTo>
                  <a:lnTo>
                    <a:pt x="67498" y="150702"/>
                  </a:lnTo>
                  <a:lnTo>
                    <a:pt x="64921" y="156548"/>
                  </a:lnTo>
                  <a:lnTo>
                    <a:pt x="61085" y="160446"/>
                  </a:lnTo>
                  <a:lnTo>
                    <a:pt x="51180" y="164777"/>
                  </a:lnTo>
                  <a:lnTo>
                    <a:pt x="21666" y="155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927"/>
            <p:cNvSpPr/>
            <p:nvPr>
              <p:custDataLst>
                <p:tags r:id="rId115"/>
              </p:custDataLst>
            </p:nvPr>
          </p:nvSpPr>
          <p:spPr>
            <a:xfrm>
              <a:off x="2409479" y="463412"/>
              <a:ext cx="169395" cy="301907"/>
            </a:xfrm>
            <a:custGeom>
              <a:avLst/>
              <a:gdLst/>
              <a:ahLst/>
              <a:cxnLst/>
              <a:rect l="0" t="0" r="0" b="0"/>
              <a:pathLst>
                <a:path w="169395" h="301907">
                  <a:moveTo>
                    <a:pt x="22571" y="31888"/>
                  </a:moveTo>
                  <a:lnTo>
                    <a:pt x="22571" y="31888"/>
                  </a:lnTo>
                  <a:lnTo>
                    <a:pt x="17104" y="26421"/>
                  </a:lnTo>
                  <a:lnTo>
                    <a:pt x="16809" y="26832"/>
                  </a:lnTo>
                  <a:lnTo>
                    <a:pt x="16482" y="29170"/>
                  </a:lnTo>
                  <a:lnTo>
                    <a:pt x="23863" y="30680"/>
                  </a:lnTo>
                  <a:lnTo>
                    <a:pt x="43885" y="29649"/>
                  </a:lnTo>
                  <a:lnTo>
                    <a:pt x="89419" y="22979"/>
                  </a:lnTo>
                  <a:lnTo>
                    <a:pt x="136853" y="14867"/>
                  </a:lnTo>
                  <a:lnTo>
                    <a:pt x="162422" y="7873"/>
                  </a:lnTo>
                  <a:lnTo>
                    <a:pt x="166605" y="4589"/>
                  </a:lnTo>
                  <a:lnTo>
                    <a:pt x="169394" y="989"/>
                  </a:lnTo>
                  <a:lnTo>
                    <a:pt x="168431" y="0"/>
                  </a:lnTo>
                  <a:lnTo>
                    <a:pt x="135757" y="12097"/>
                  </a:lnTo>
                  <a:lnTo>
                    <a:pt x="91606" y="42984"/>
                  </a:lnTo>
                  <a:lnTo>
                    <a:pt x="50024" y="84916"/>
                  </a:lnTo>
                  <a:lnTo>
                    <a:pt x="39005" y="103434"/>
                  </a:lnTo>
                  <a:lnTo>
                    <a:pt x="36460" y="118719"/>
                  </a:lnTo>
                  <a:lnTo>
                    <a:pt x="43326" y="134450"/>
                  </a:lnTo>
                  <a:lnTo>
                    <a:pt x="55078" y="148732"/>
                  </a:lnTo>
                  <a:lnTo>
                    <a:pt x="82800" y="169667"/>
                  </a:lnTo>
                  <a:lnTo>
                    <a:pt x="84596" y="174541"/>
                  </a:lnTo>
                  <a:lnTo>
                    <a:pt x="84382" y="179906"/>
                  </a:lnTo>
                  <a:lnTo>
                    <a:pt x="79676" y="191513"/>
                  </a:lnTo>
                  <a:lnTo>
                    <a:pt x="70529" y="203727"/>
                  </a:lnTo>
                  <a:lnTo>
                    <a:pt x="28050" y="233258"/>
                  </a:lnTo>
                  <a:lnTo>
                    <a:pt x="6720" y="251660"/>
                  </a:lnTo>
                  <a:lnTo>
                    <a:pt x="1415" y="262209"/>
                  </a:lnTo>
                  <a:lnTo>
                    <a:pt x="0" y="267985"/>
                  </a:lnTo>
                  <a:lnTo>
                    <a:pt x="1174" y="273247"/>
                  </a:lnTo>
                  <a:lnTo>
                    <a:pt x="8122" y="282857"/>
                  </a:lnTo>
                  <a:lnTo>
                    <a:pt x="23934" y="296200"/>
                  </a:lnTo>
                  <a:lnTo>
                    <a:pt x="41521" y="301055"/>
                  </a:lnTo>
                  <a:lnTo>
                    <a:pt x="73342" y="301906"/>
                  </a:lnTo>
                  <a:lnTo>
                    <a:pt x="155921" y="285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623"/>
          <p:cNvGrpSpPr/>
          <p:nvPr/>
        </p:nvGrpSpPr>
        <p:grpSpPr>
          <a:xfrm>
            <a:off x="4592971" y="656801"/>
            <a:ext cx="1617330" cy="506659"/>
            <a:chOff x="4592971" y="656801"/>
            <a:chExt cx="1617330" cy="506659"/>
          </a:xfrm>
        </p:grpSpPr>
        <p:sp>
          <p:nvSpPr>
            <p:cNvPr id="29" name="SMARTInkShape-2928"/>
            <p:cNvSpPr/>
            <p:nvPr>
              <p:custDataLst>
                <p:tags r:id="rId93"/>
              </p:custDataLst>
            </p:nvPr>
          </p:nvSpPr>
          <p:spPr>
            <a:xfrm>
              <a:off x="6115050" y="1028700"/>
              <a:ext cx="95251" cy="95251"/>
            </a:xfrm>
            <a:custGeom>
              <a:avLst/>
              <a:gdLst/>
              <a:ahLst/>
              <a:cxnLst/>
              <a:rect l="0" t="0" r="0" b="0"/>
              <a:pathLst>
                <a:path w="95251" h="95251">
                  <a:moveTo>
                    <a:pt x="95250" y="0"/>
                  </a:moveTo>
                  <a:lnTo>
                    <a:pt x="95250" y="0"/>
                  </a:lnTo>
                  <a:lnTo>
                    <a:pt x="88769" y="10845"/>
                  </a:lnTo>
                  <a:lnTo>
                    <a:pt x="42101" y="5395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929"/>
            <p:cNvSpPr/>
            <p:nvPr>
              <p:custDataLst>
                <p:tags r:id="rId94"/>
              </p:custDataLst>
            </p:nvPr>
          </p:nvSpPr>
          <p:spPr>
            <a:xfrm>
              <a:off x="6030484" y="943764"/>
              <a:ext cx="160767" cy="46837"/>
            </a:xfrm>
            <a:custGeom>
              <a:avLst/>
              <a:gdLst/>
              <a:ahLst/>
              <a:cxnLst/>
              <a:rect l="0" t="0" r="0" b="0"/>
              <a:pathLst>
                <a:path w="160767" h="46837">
                  <a:moveTo>
                    <a:pt x="21066" y="46836"/>
                  </a:moveTo>
                  <a:lnTo>
                    <a:pt x="21066" y="46836"/>
                  </a:lnTo>
                  <a:lnTo>
                    <a:pt x="11632" y="35991"/>
                  </a:lnTo>
                  <a:lnTo>
                    <a:pt x="4473" y="22221"/>
                  </a:lnTo>
                  <a:lnTo>
                    <a:pt x="51" y="18257"/>
                  </a:lnTo>
                  <a:lnTo>
                    <a:pt x="0" y="16494"/>
                  </a:lnTo>
                  <a:lnTo>
                    <a:pt x="1378" y="14614"/>
                  </a:lnTo>
                  <a:lnTo>
                    <a:pt x="3707" y="12655"/>
                  </a:lnTo>
                  <a:lnTo>
                    <a:pt x="10058" y="10478"/>
                  </a:lnTo>
                  <a:lnTo>
                    <a:pt x="45860" y="5709"/>
                  </a:lnTo>
                  <a:lnTo>
                    <a:pt x="84387" y="0"/>
                  </a:lnTo>
                  <a:lnTo>
                    <a:pt x="160766" y="8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930"/>
            <p:cNvSpPr/>
            <p:nvPr>
              <p:custDataLst>
                <p:tags r:id="rId95"/>
              </p:custDataLst>
            </p:nvPr>
          </p:nvSpPr>
          <p:spPr>
            <a:xfrm>
              <a:off x="5969000" y="764338"/>
              <a:ext cx="153518" cy="277063"/>
            </a:xfrm>
            <a:custGeom>
              <a:avLst/>
              <a:gdLst/>
              <a:ahLst/>
              <a:cxnLst/>
              <a:rect l="0" t="0" r="0" b="0"/>
              <a:pathLst>
                <a:path w="153518" h="277063">
                  <a:moveTo>
                    <a:pt x="0" y="61162"/>
                  </a:moveTo>
                  <a:lnTo>
                    <a:pt x="0" y="61162"/>
                  </a:lnTo>
                  <a:lnTo>
                    <a:pt x="705" y="50317"/>
                  </a:lnTo>
                  <a:lnTo>
                    <a:pt x="5069" y="35841"/>
                  </a:lnTo>
                  <a:lnTo>
                    <a:pt x="8839" y="29212"/>
                  </a:lnTo>
                  <a:lnTo>
                    <a:pt x="25040" y="18142"/>
                  </a:lnTo>
                  <a:lnTo>
                    <a:pt x="64526" y="3171"/>
                  </a:lnTo>
                  <a:lnTo>
                    <a:pt x="93594" y="0"/>
                  </a:lnTo>
                  <a:lnTo>
                    <a:pt x="116386" y="1758"/>
                  </a:lnTo>
                  <a:lnTo>
                    <a:pt x="133101" y="8655"/>
                  </a:lnTo>
                  <a:lnTo>
                    <a:pt x="139535" y="13457"/>
                  </a:lnTo>
                  <a:lnTo>
                    <a:pt x="148563" y="28201"/>
                  </a:lnTo>
                  <a:lnTo>
                    <a:pt x="153517" y="47218"/>
                  </a:lnTo>
                  <a:lnTo>
                    <a:pt x="152830" y="88276"/>
                  </a:lnTo>
                  <a:lnTo>
                    <a:pt x="145742" y="130880"/>
                  </a:lnTo>
                  <a:lnTo>
                    <a:pt x="134749" y="169073"/>
                  </a:lnTo>
                  <a:lnTo>
                    <a:pt x="127119" y="206812"/>
                  </a:lnTo>
                  <a:lnTo>
                    <a:pt x="116267" y="251662"/>
                  </a:lnTo>
                  <a:lnTo>
                    <a:pt x="111511" y="267341"/>
                  </a:lnTo>
                  <a:lnTo>
                    <a:pt x="101600" y="277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931"/>
            <p:cNvSpPr/>
            <p:nvPr>
              <p:custDataLst>
                <p:tags r:id="rId96"/>
              </p:custDataLst>
            </p:nvPr>
          </p:nvSpPr>
          <p:spPr>
            <a:xfrm>
              <a:off x="5797550" y="1016000"/>
              <a:ext cx="57044" cy="95251"/>
            </a:xfrm>
            <a:custGeom>
              <a:avLst/>
              <a:gdLst/>
              <a:ahLst/>
              <a:cxnLst/>
              <a:rect l="0" t="0" r="0" b="0"/>
              <a:pathLst>
                <a:path w="57044" h="95251">
                  <a:moveTo>
                    <a:pt x="31750" y="0"/>
                  </a:moveTo>
                  <a:lnTo>
                    <a:pt x="31750" y="0"/>
                  </a:lnTo>
                  <a:lnTo>
                    <a:pt x="45234" y="10113"/>
                  </a:lnTo>
                  <a:lnTo>
                    <a:pt x="53736" y="24485"/>
                  </a:lnTo>
                  <a:lnTo>
                    <a:pt x="56990" y="33257"/>
                  </a:lnTo>
                  <a:lnTo>
                    <a:pt x="57043" y="41221"/>
                  </a:lnTo>
                  <a:lnTo>
                    <a:pt x="51459" y="5571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932"/>
            <p:cNvSpPr/>
            <p:nvPr>
              <p:custDataLst>
                <p:tags r:id="rId97"/>
              </p:custDataLst>
            </p:nvPr>
          </p:nvSpPr>
          <p:spPr>
            <a:xfrm>
              <a:off x="5569833" y="783158"/>
              <a:ext cx="133045" cy="258243"/>
            </a:xfrm>
            <a:custGeom>
              <a:avLst/>
              <a:gdLst/>
              <a:ahLst/>
              <a:cxnLst/>
              <a:rect l="0" t="0" r="0" b="0"/>
              <a:pathLst>
                <a:path w="133045" h="258243">
                  <a:moveTo>
                    <a:pt x="5467" y="23292"/>
                  </a:moveTo>
                  <a:lnTo>
                    <a:pt x="5467" y="23292"/>
                  </a:lnTo>
                  <a:lnTo>
                    <a:pt x="2096" y="23292"/>
                  </a:lnTo>
                  <a:lnTo>
                    <a:pt x="1103" y="22586"/>
                  </a:lnTo>
                  <a:lnTo>
                    <a:pt x="441" y="21411"/>
                  </a:lnTo>
                  <a:lnTo>
                    <a:pt x="0" y="19921"/>
                  </a:lnTo>
                  <a:lnTo>
                    <a:pt x="1116" y="18222"/>
                  </a:lnTo>
                  <a:lnTo>
                    <a:pt x="16811" y="8545"/>
                  </a:lnTo>
                  <a:lnTo>
                    <a:pt x="30970" y="2627"/>
                  </a:lnTo>
                  <a:lnTo>
                    <a:pt x="56925" y="0"/>
                  </a:lnTo>
                  <a:lnTo>
                    <a:pt x="92838" y="4788"/>
                  </a:lnTo>
                  <a:lnTo>
                    <a:pt x="112972" y="13657"/>
                  </a:lnTo>
                  <a:lnTo>
                    <a:pt x="125684" y="24654"/>
                  </a:lnTo>
                  <a:lnTo>
                    <a:pt x="130061" y="30550"/>
                  </a:lnTo>
                  <a:lnTo>
                    <a:pt x="133044" y="46509"/>
                  </a:lnTo>
                  <a:lnTo>
                    <a:pt x="131312" y="64655"/>
                  </a:lnTo>
                  <a:lnTo>
                    <a:pt x="125839" y="82127"/>
                  </a:lnTo>
                  <a:lnTo>
                    <a:pt x="116821" y="95537"/>
                  </a:lnTo>
                  <a:lnTo>
                    <a:pt x="97768" y="120138"/>
                  </a:lnTo>
                  <a:lnTo>
                    <a:pt x="89441" y="135015"/>
                  </a:lnTo>
                  <a:lnTo>
                    <a:pt x="89672" y="136579"/>
                  </a:lnTo>
                  <a:lnTo>
                    <a:pt x="91810" y="140199"/>
                  </a:lnTo>
                  <a:lnTo>
                    <a:pt x="119538" y="160329"/>
                  </a:lnTo>
                  <a:lnTo>
                    <a:pt x="126250" y="170981"/>
                  </a:lnTo>
                  <a:lnTo>
                    <a:pt x="127822" y="184652"/>
                  </a:lnTo>
                  <a:lnTo>
                    <a:pt x="127254" y="192249"/>
                  </a:lnTo>
                  <a:lnTo>
                    <a:pt x="119096" y="208215"/>
                  </a:lnTo>
                  <a:lnTo>
                    <a:pt x="94540" y="240444"/>
                  </a:lnTo>
                  <a:lnTo>
                    <a:pt x="76099" y="252448"/>
                  </a:lnTo>
                  <a:lnTo>
                    <a:pt x="30867" y="258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933"/>
            <p:cNvSpPr/>
            <p:nvPr>
              <p:custDataLst>
                <p:tags r:id="rId98"/>
              </p:custDataLst>
            </p:nvPr>
          </p:nvSpPr>
          <p:spPr>
            <a:xfrm>
              <a:off x="5235582" y="656801"/>
              <a:ext cx="155569" cy="506659"/>
            </a:xfrm>
            <a:custGeom>
              <a:avLst/>
              <a:gdLst/>
              <a:ahLst/>
              <a:cxnLst/>
              <a:rect l="0" t="0" r="0" b="0"/>
              <a:pathLst>
                <a:path w="155569" h="506659">
                  <a:moveTo>
                    <a:pt x="117468" y="54399"/>
                  </a:moveTo>
                  <a:lnTo>
                    <a:pt x="117468" y="54399"/>
                  </a:lnTo>
                  <a:lnTo>
                    <a:pt x="117468" y="36722"/>
                  </a:lnTo>
                  <a:lnTo>
                    <a:pt x="110726" y="21174"/>
                  </a:lnTo>
                  <a:lnTo>
                    <a:pt x="99792" y="6533"/>
                  </a:lnTo>
                  <a:lnTo>
                    <a:pt x="89856" y="1375"/>
                  </a:lnTo>
                  <a:lnTo>
                    <a:pt x="84243" y="0"/>
                  </a:lnTo>
                  <a:lnTo>
                    <a:pt x="59489" y="4806"/>
                  </a:lnTo>
                  <a:lnTo>
                    <a:pt x="26440" y="21909"/>
                  </a:lnTo>
                  <a:lnTo>
                    <a:pt x="11630" y="35020"/>
                  </a:lnTo>
                  <a:lnTo>
                    <a:pt x="6693" y="41480"/>
                  </a:lnTo>
                  <a:lnTo>
                    <a:pt x="1207" y="58065"/>
                  </a:lnTo>
                  <a:lnTo>
                    <a:pt x="0" y="85354"/>
                  </a:lnTo>
                  <a:lnTo>
                    <a:pt x="1056" y="94085"/>
                  </a:lnTo>
                  <a:lnTo>
                    <a:pt x="16026" y="123230"/>
                  </a:lnTo>
                  <a:lnTo>
                    <a:pt x="49520" y="168286"/>
                  </a:lnTo>
                  <a:lnTo>
                    <a:pt x="78489" y="209226"/>
                  </a:lnTo>
                  <a:lnTo>
                    <a:pt x="88044" y="245618"/>
                  </a:lnTo>
                  <a:lnTo>
                    <a:pt x="87269" y="255256"/>
                  </a:lnTo>
                  <a:lnTo>
                    <a:pt x="80762" y="269728"/>
                  </a:lnTo>
                  <a:lnTo>
                    <a:pt x="58458" y="289180"/>
                  </a:lnTo>
                  <a:lnTo>
                    <a:pt x="43263" y="296329"/>
                  </a:lnTo>
                  <a:lnTo>
                    <a:pt x="29455" y="298801"/>
                  </a:lnTo>
                  <a:lnTo>
                    <a:pt x="11192" y="296226"/>
                  </a:lnTo>
                  <a:lnTo>
                    <a:pt x="3676" y="292876"/>
                  </a:lnTo>
                  <a:lnTo>
                    <a:pt x="2096" y="290995"/>
                  </a:lnTo>
                  <a:lnTo>
                    <a:pt x="1748" y="289035"/>
                  </a:lnTo>
                  <a:lnTo>
                    <a:pt x="2222" y="287023"/>
                  </a:lnTo>
                  <a:lnTo>
                    <a:pt x="4653" y="287093"/>
                  </a:lnTo>
                  <a:lnTo>
                    <a:pt x="17484" y="293933"/>
                  </a:lnTo>
                  <a:lnTo>
                    <a:pt x="26229" y="301029"/>
                  </a:lnTo>
                  <a:lnTo>
                    <a:pt x="35714" y="319699"/>
                  </a:lnTo>
                  <a:lnTo>
                    <a:pt x="36251" y="356589"/>
                  </a:lnTo>
                  <a:lnTo>
                    <a:pt x="28571" y="393155"/>
                  </a:lnTo>
                  <a:lnTo>
                    <a:pt x="20729" y="433073"/>
                  </a:lnTo>
                  <a:lnTo>
                    <a:pt x="17308" y="466068"/>
                  </a:lnTo>
                  <a:lnTo>
                    <a:pt x="22152" y="484778"/>
                  </a:lnTo>
                  <a:lnTo>
                    <a:pt x="26408" y="493718"/>
                  </a:lnTo>
                  <a:lnTo>
                    <a:pt x="32772" y="499678"/>
                  </a:lnTo>
                  <a:lnTo>
                    <a:pt x="49251" y="506301"/>
                  </a:lnTo>
                  <a:lnTo>
                    <a:pt x="78362" y="506658"/>
                  </a:lnTo>
                  <a:lnTo>
                    <a:pt x="122756" y="495388"/>
                  </a:lnTo>
                  <a:lnTo>
                    <a:pt x="155568" y="479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934"/>
            <p:cNvSpPr/>
            <p:nvPr>
              <p:custDataLst>
                <p:tags r:id="rId99"/>
              </p:custDataLst>
            </p:nvPr>
          </p:nvSpPr>
          <p:spPr>
            <a:xfrm>
              <a:off x="4914521" y="965200"/>
              <a:ext cx="108330" cy="51837"/>
            </a:xfrm>
            <a:custGeom>
              <a:avLst/>
              <a:gdLst/>
              <a:ahLst/>
              <a:cxnLst/>
              <a:rect l="0" t="0" r="0" b="0"/>
              <a:pathLst>
                <a:path w="108330" h="51837">
                  <a:moveTo>
                    <a:pt x="13079" y="31750"/>
                  </a:moveTo>
                  <a:lnTo>
                    <a:pt x="13079" y="31750"/>
                  </a:lnTo>
                  <a:lnTo>
                    <a:pt x="4290" y="45565"/>
                  </a:lnTo>
                  <a:lnTo>
                    <a:pt x="870" y="49427"/>
                  </a:lnTo>
                  <a:lnTo>
                    <a:pt x="0" y="51296"/>
                  </a:lnTo>
                  <a:lnTo>
                    <a:pt x="832" y="51836"/>
                  </a:lnTo>
                  <a:lnTo>
                    <a:pt x="2798" y="51491"/>
                  </a:lnTo>
                  <a:lnTo>
                    <a:pt x="45108" y="27717"/>
                  </a:lnTo>
                  <a:lnTo>
                    <a:pt x="1083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935"/>
            <p:cNvSpPr/>
            <p:nvPr>
              <p:custDataLst>
                <p:tags r:id="rId100"/>
              </p:custDataLst>
            </p:nvPr>
          </p:nvSpPr>
          <p:spPr>
            <a:xfrm>
              <a:off x="4915162" y="876300"/>
              <a:ext cx="88639" cy="12439"/>
            </a:xfrm>
            <a:custGeom>
              <a:avLst/>
              <a:gdLst/>
              <a:ahLst/>
              <a:cxnLst/>
              <a:rect l="0" t="0" r="0" b="0"/>
              <a:pathLst>
                <a:path w="88639" h="12439">
                  <a:moveTo>
                    <a:pt x="6088" y="6350"/>
                  </a:moveTo>
                  <a:lnTo>
                    <a:pt x="6088" y="6350"/>
                  </a:lnTo>
                  <a:lnTo>
                    <a:pt x="0" y="12438"/>
                  </a:lnTo>
                  <a:lnTo>
                    <a:pt x="45251" y="1706"/>
                  </a:lnTo>
                  <a:lnTo>
                    <a:pt x="886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936"/>
            <p:cNvSpPr/>
            <p:nvPr>
              <p:custDataLst>
                <p:tags r:id="rId101"/>
              </p:custDataLst>
            </p:nvPr>
          </p:nvSpPr>
          <p:spPr>
            <a:xfrm>
              <a:off x="4592971" y="678964"/>
              <a:ext cx="184409" cy="371576"/>
            </a:xfrm>
            <a:custGeom>
              <a:avLst/>
              <a:gdLst/>
              <a:ahLst/>
              <a:cxnLst/>
              <a:rect l="0" t="0" r="0" b="0"/>
              <a:pathLst>
                <a:path w="184409" h="371576">
                  <a:moveTo>
                    <a:pt x="10779" y="76686"/>
                  </a:moveTo>
                  <a:lnTo>
                    <a:pt x="10779" y="76686"/>
                  </a:lnTo>
                  <a:lnTo>
                    <a:pt x="14150" y="123595"/>
                  </a:lnTo>
                  <a:lnTo>
                    <a:pt x="21610" y="168032"/>
                  </a:lnTo>
                  <a:lnTo>
                    <a:pt x="27080" y="206449"/>
                  </a:lnTo>
                  <a:lnTo>
                    <a:pt x="31167" y="247349"/>
                  </a:lnTo>
                  <a:lnTo>
                    <a:pt x="36575" y="289766"/>
                  </a:lnTo>
                  <a:lnTo>
                    <a:pt x="41353" y="334441"/>
                  </a:lnTo>
                  <a:lnTo>
                    <a:pt x="42181" y="345204"/>
                  </a:lnTo>
                  <a:lnTo>
                    <a:pt x="32321" y="311943"/>
                  </a:lnTo>
                  <a:lnTo>
                    <a:pt x="24822" y="280728"/>
                  </a:lnTo>
                  <a:lnTo>
                    <a:pt x="18666" y="241925"/>
                  </a:lnTo>
                  <a:lnTo>
                    <a:pt x="13579" y="203042"/>
                  </a:lnTo>
                  <a:lnTo>
                    <a:pt x="6748" y="158496"/>
                  </a:lnTo>
                  <a:lnTo>
                    <a:pt x="2402" y="124335"/>
                  </a:lnTo>
                  <a:lnTo>
                    <a:pt x="0" y="91749"/>
                  </a:lnTo>
                  <a:lnTo>
                    <a:pt x="2411" y="49399"/>
                  </a:lnTo>
                  <a:lnTo>
                    <a:pt x="12497" y="16968"/>
                  </a:lnTo>
                  <a:lnTo>
                    <a:pt x="22596" y="7576"/>
                  </a:lnTo>
                  <a:lnTo>
                    <a:pt x="29240" y="3096"/>
                  </a:lnTo>
                  <a:lnTo>
                    <a:pt x="46031" y="0"/>
                  </a:lnTo>
                  <a:lnTo>
                    <a:pt x="65252" y="2387"/>
                  </a:lnTo>
                  <a:lnTo>
                    <a:pt x="110075" y="23602"/>
                  </a:lnTo>
                  <a:lnTo>
                    <a:pt x="137488" y="53274"/>
                  </a:lnTo>
                  <a:lnTo>
                    <a:pt x="161211" y="96717"/>
                  </a:lnTo>
                  <a:lnTo>
                    <a:pt x="174904" y="131853"/>
                  </a:lnTo>
                  <a:lnTo>
                    <a:pt x="183429" y="176993"/>
                  </a:lnTo>
                  <a:lnTo>
                    <a:pt x="184408" y="210402"/>
                  </a:lnTo>
                  <a:lnTo>
                    <a:pt x="180993" y="251537"/>
                  </a:lnTo>
                  <a:lnTo>
                    <a:pt x="170147" y="294512"/>
                  </a:lnTo>
                  <a:lnTo>
                    <a:pt x="157369" y="329263"/>
                  </a:lnTo>
                  <a:lnTo>
                    <a:pt x="137547" y="352764"/>
                  </a:lnTo>
                  <a:lnTo>
                    <a:pt x="121918" y="364252"/>
                  </a:lnTo>
                  <a:lnTo>
                    <a:pt x="103683" y="370299"/>
                  </a:lnTo>
                  <a:lnTo>
                    <a:pt x="85936" y="371575"/>
                  </a:lnTo>
                  <a:lnTo>
                    <a:pt x="73345" y="367438"/>
                  </a:lnTo>
                  <a:lnTo>
                    <a:pt x="69423" y="364360"/>
                  </a:lnTo>
                  <a:lnTo>
                    <a:pt x="61579" y="349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624"/>
          <p:cNvGrpSpPr/>
          <p:nvPr/>
        </p:nvGrpSpPr>
        <p:grpSpPr>
          <a:xfrm>
            <a:off x="6610350" y="777679"/>
            <a:ext cx="162121" cy="378022"/>
            <a:chOff x="6610350" y="777679"/>
            <a:chExt cx="162121" cy="378022"/>
          </a:xfrm>
        </p:grpSpPr>
        <p:sp>
          <p:nvSpPr>
            <p:cNvPr id="39" name="SMARTInkShape-2937"/>
            <p:cNvSpPr/>
            <p:nvPr>
              <p:custDataLst>
                <p:tags r:id="rId91"/>
              </p:custDataLst>
            </p:nvPr>
          </p:nvSpPr>
          <p:spPr>
            <a:xfrm>
              <a:off x="6724650" y="1085850"/>
              <a:ext cx="47821" cy="69851"/>
            </a:xfrm>
            <a:custGeom>
              <a:avLst/>
              <a:gdLst/>
              <a:ahLst/>
              <a:cxnLst/>
              <a:rect l="0" t="0" r="0" b="0"/>
              <a:pathLst>
                <a:path w="47821" h="69851">
                  <a:moveTo>
                    <a:pt x="44450" y="0"/>
                  </a:moveTo>
                  <a:lnTo>
                    <a:pt x="44450" y="0"/>
                  </a:lnTo>
                  <a:lnTo>
                    <a:pt x="47820" y="3371"/>
                  </a:lnTo>
                  <a:lnTo>
                    <a:pt x="47595" y="12552"/>
                  </a:lnTo>
                  <a:lnTo>
                    <a:pt x="44436" y="25334"/>
                  </a:lnTo>
                  <a:lnTo>
                    <a:pt x="38328" y="3807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938"/>
            <p:cNvSpPr/>
            <p:nvPr>
              <p:custDataLst>
                <p:tags r:id="rId92"/>
              </p:custDataLst>
            </p:nvPr>
          </p:nvSpPr>
          <p:spPr>
            <a:xfrm>
              <a:off x="6610350" y="777679"/>
              <a:ext cx="31218" cy="327222"/>
            </a:xfrm>
            <a:custGeom>
              <a:avLst/>
              <a:gdLst/>
              <a:ahLst/>
              <a:cxnLst/>
              <a:rect l="0" t="0" r="0" b="0"/>
              <a:pathLst>
                <a:path w="31218" h="32722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5774" y="418"/>
                  </a:lnTo>
                  <a:lnTo>
                    <a:pt x="12209" y="4646"/>
                  </a:lnTo>
                  <a:lnTo>
                    <a:pt x="16010" y="16873"/>
                  </a:lnTo>
                  <a:lnTo>
                    <a:pt x="21820" y="56838"/>
                  </a:lnTo>
                  <a:lnTo>
                    <a:pt x="29056" y="98886"/>
                  </a:lnTo>
                  <a:lnTo>
                    <a:pt x="30552" y="129783"/>
                  </a:lnTo>
                  <a:lnTo>
                    <a:pt x="31217" y="164682"/>
                  </a:lnTo>
                  <a:lnTo>
                    <a:pt x="30807" y="200654"/>
                  </a:lnTo>
                  <a:lnTo>
                    <a:pt x="28273" y="235456"/>
                  </a:lnTo>
                  <a:lnTo>
                    <a:pt x="25967" y="279853"/>
                  </a:lnTo>
                  <a:lnTo>
                    <a:pt x="25400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625"/>
          <p:cNvGrpSpPr/>
          <p:nvPr/>
        </p:nvGrpSpPr>
        <p:grpSpPr>
          <a:xfrm>
            <a:off x="7047265" y="751168"/>
            <a:ext cx="255236" cy="442633"/>
            <a:chOff x="7047265" y="751168"/>
            <a:chExt cx="255236" cy="442633"/>
          </a:xfrm>
        </p:grpSpPr>
        <p:sp>
          <p:nvSpPr>
            <p:cNvPr id="42" name="SMARTInkShape-2939"/>
            <p:cNvSpPr/>
            <p:nvPr>
              <p:custDataLst>
                <p:tags r:id="rId89"/>
              </p:custDataLst>
            </p:nvPr>
          </p:nvSpPr>
          <p:spPr>
            <a:xfrm>
              <a:off x="7232650" y="1079500"/>
              <a:ext cx="69851" cy="114301"/>
            </a:xfrm>
            <a:custGeom>
              <a:avLst/>
              <a:gdLst/>
              <a:ahLst/>
              <a:cxnLst/>
              <a:rect l="0" t="0" r="0" b="0"/>
              <a:pathLst>
                <a:path w="69851" h="114301">
                  <a:moveTo>
                    <a:pt x="69850" y="0"/>
                  </a:moveTo>
                  <a:lnTo>
                    <a:pt x="69850" y="0"/>
                  </a:lnTo>
                  <a:lnTo>
                    <a:pt x="69850" y="10113"/>
                  </a:lnTo>
                  <a:lnTo>
                    <a:pt x="59737" y="29886"/>
                  </a:lnTo>
                  <a:lnTo>
                    <a:pt x="27166" y="74332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940"/>
            <p:cNvSpPr/>
            <p:nvPr>
              <p:custDataLst>
                <p:tags r:id="rId90"/>
              </p:custDataLst>
            </p:nvPr>
          </p:nvSpPr>
          <p:spPr>
            <a:xfrm>
              <a:off x="7047265" y="751168"/>
              <a:ext cx="140936" cy="315633"/>
            </a:xfrm>
            <a:custGeom>
              <a:avLst/>
              <a:gdLst/>
              <a:ahLst/>
              <a:cxnLst/>
              <a:rect l="0" t="0" r="0" b="0"/>
              <a:pathLst>
                <a:path w="140936" h="315633">
                  <a:moveTo>
                    <a:pt x="115535" y="48932"/>
                  </a:moveTo>
                  <a:lnTo>
                    <a:pt x="115535" y="48932"/>
                  </a:lnTo>
                  <a:lnTo>
                    <a:pt x="118905" y="48932"/>
                  </a:lnTo>
                  <a:lnTo>
                    <a:pt x="119898" y="47521"/>
                  </a:lnTo>
                  <a:lnTo>
                    <a:pt x="121002" y="42190"/>
                  </a:lnTo>
                  <a:lnTo>
                    <a:pt x="117730" y="35117"/>
                  </a:lnTo>
                  <a:lnTo>
                    <a:pt x="104131" y="15707"/>
                  </a:lnTo>
                  <a:lnTo>
                    <a:pt x="92357" y="7590"/>
                  </a:lnTo>
                  <a:lnTo>
                    <a:pt x="71743" y="934"/>
                  </a:lnTo>
                  <a:lnTo>
                    <a:pt x="65174" y="0"/>
                  </a:lnTo>
                  <a:lnTo>
                    <a:pt x="48467" y="6488"/>
                  </a:lnTo>
                  <a:lnTo>
                    <a:pt x="22990" y="26008"/>
                  </a:lnTo>
                  <a:lnTo>
                    <a:pt x="15739" y="33649"/>
                  </a:lnTo>
                  <a:lnTo>
                    <a:pt x="5800" y="57192"/>
                  </a:lnTo>
                  <a:lnTo>
                    <a:pt x="0" y="94653"/>
                  </a:lnTo>
                  <a:lnTo>
                    <a:pt x="412" y="104813"/>
                  </a:lnTo>
                  <a:lnTo>
                    <a:pt x="3509" y="112997"/>
                  </a:lnTo>
                  <a:lnTo>
                    <a:pt x="14475" y="125853"/>
                  </a:lnTo>
                  <a:lnTo>
                    <a:pt x="22762" y="127730"/>
                  </a:lnTo>
                  <a:lnTo>
                    <a:pt x="43258" y="124170"/>
                  </a:lnTo>
                  <a:lnTo>
                    <a:pt x="68484" y="110265"/>
                  </a:lnTo>
                  <a:lnTo>
                    <a:pt x="90196" y="82946"/>
                  </a:lnTo>
                  <a:lnTo>
                    <a:pt x="107767" y="57079"/>
                  </a:lnTo>
                  <a:lnTo>
                    <a:pt x="110437" y="61725"/>
                  </a:lnTo>
                  <a:lnTo>
                    <a:pt x="119932" y="98725"/>
                  </a:lnTo>
                  <a:lnTo>
                    <a:pt x="126386" y="139593"/>
                  </a:lnTo>
                  <a:lnTo>
                    <a:pt x="131240" y="178789"/>
                  </a:lnTo>
                  <a:lnTo>
                    <a:pt x="133594" y="218249"/>
                  </a:lnTo>
                  <a:lnTo>
                    <a:pt x="135094" y="257669"/>
                  </a:lnTo>
                  <a:lnTo>
                    <a:pt x="140935" y="315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626"/>
          <p:cNvGrpSpPr/>
          <p:nvPr/>
        </p:nvGrpSpPr>
        <p:grpSpPr>
          <a:xfrm>
            <a:off x="7645400" y="804485"/>
            <a:ext cx="228601" cy="338516"/>
            <a:chOff x="7645400" y="804485"/>
            <a:chExt cx="228601" cy="338516"/>
          </a:xfrm>
        </p:grpSpPr>
        <p:sp>
          <p:nvSpPr>
            <p:cNvPr id="45" name="SMARTInkShape-2941"/>
            <p:cNvSpPr/>
            <p:nvPr>
              <p:custDataLst>
                <p:tags r:id="rId86"/>
              </p:custDataLst>
            </p:nvPr>
          </p:nvSpPr>
          <p:spPr>
            <a:xfrm>
              <a:off x="7810500" y="1054100"/>
              <a:ext cx="63501" cy="88901"/>
            </a:xfrm>
            <a:custGeom>
              <a:avLst/>
              <a:gdLst/>
              <a:ahLst/>
              <a:cxnLst/>
              <a:rect l="0" t="0" r="0" b="0"/>
              <a:pathLst>
                <a:path w="63501" h="88901">
                  <a:moveTo>
                    <a:pt x="63500" y="0"/>
                  </a:moveTo>
                  <a:lnTo>
                    <a:pt x="63500" y="0"/>
                  </a:lnTo>
                  <a:lnTo>
                    <a:pt x="63500" y="10113"/>
                  </a:lnTo>
                  <a:lnTo>
                    <a:pt x="53387" y="3662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942"/>
            <p:cNvSpPr/>
            <p:nvPr>
              <p:custDataLst>
                <p:tags r:id="rId87"/>
              </p:custDataLst>
            </p:nvPr>
          </p:nvSpPr>
          <p:spPr>
            <a:xfrm>
              <a:off x="7721600" y="829913"/>
              <a:ext cx="25401" cy="186088"/>
            </a:xfrm>
            <a:custGeom>
              <a:avLst/>
              <a:gdLst/>
              <a:ahLst/>
              <a:cxnLst/>
              <a:rect l="0" t="0" r="0" b="0"/>
              <a:pathLst>
                <a:path w="25401" h="186088">
                  <a:moveTo>
                    <a:pt x="0" y="27337"/>
                  </a:moveTo>
                  <a:lnTo>
                    <a:pt x="0" y="27337"/>
                  </a:lnTo>
                  <a:lnTo>
                    <a:pt x="10935" y="0"/>
                  </a:lnTo>
                  <a:lnTo>
                    <a:pt x="12228" y="646"/>
                  </a:lnTo>
                  <a:lnTo>
                    <a:pt x="15549" y="7008"/>
                  </a:lnTo>
                  <a:lnTo>
                    <a:pt x="22016" y="44253"/>
                  </a:lnTo>
                  <a:lnTo>
                    <a:pt x="20242" y="82130"/>
                  </a:lnTo>
                  <a:lnTo>
                    <a:pt x="25400" y="186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943"/>
            <p:cNvSpPr/>
            <p:nvPr>
              <p:custDataLst>
                <p:tags r:id="rId88"/>
              </p:custDataLst>
            </p:nvPr>
          </p:nvSpPr>
          <p:spPr>
            <a:xfrm>
              <a:off x="7645400" y="804485"/>
              <a:ext cx="19051" cy="217866"/>
            </a:xfrm>
            <a:custGeom>
              <a:avLst/>
              <a:gdLst/>
              <a:ahLst/>
              <a:cxnLst/>
              <a:rect l="0" t="0" r="0" b="0"/>
              <a:pathLst>
                <a:path w="19051" h="217866">
                  <a:moveTo>
                    <a:pt x="0" y="21015"/>
                  </a:moveTo>
                  <a:lnTo>
                    <a:pt x="0" y="21015"/>
                  </a:lnTo>
                  <a:lnTo>
                    <a:pt x="0" y="14273"/>
                  </a:lnTo>
                  <a:lnTo>
                    <a:pt x="1411" y="11581"/>
                  </a:lnTo>
                  <a:lnTo>
                    <a:pt x="10051" y="2192"/>
                  </a:lnTo>
                  <a:lnTo>
                    <a:pt x="10935" y="0"/>
                  </a:lnTo>
                  <a:lnTo>
                    <a:pt x="12228" y="2066"/>
                  </a:lnTo>
                  <a:lnTo>
                    <a:pt x="17493" y="30730"/>
                  </a:lnTo>
                  <a:lnTo>
                    <a:pt x="18742" y="73734"/>
                  </a:lnTo>
                  <a:lnTo>
                    <a:pt x="18989" y="114266"/>
                  </a:lnTo>
                  <a:lnTo>
                    <a:pt x="17156" y="159693"/>
                  </a:lnTo>
                  <a:lnTo>
                    <a:pt x="19050" y="217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627"/>
          <p:cNvGrpSpPr/>
          <p:nvPr/>
        </p:nvGrpSpPr>
        <p:grpSpPr>
          <a:xfrm>
            <a:off x="8280399" y="643377"/>
            <a:ext cx="509531" cy="639324"/>
            <a:chOff x="8280399" y="643377"/>
            <a:chExt cx="509531" cy="639324"/>
          </a:xfrm>
        </p:grpSpPr>
        <p:sp>
          <p:nvSpPr>
            <p:cNvPr id="49" name="SMARTInkShape-2944"/>
            <p:cNvSpPr/>
            <p:nvPr>
              <p:custDataLst>
                <p:tags r:id="rId83"/>
              </p:custDataLst>
            </p:nvPr>
          </p:nvSpPr>
          <p:spPr>
            <a:xfrm>
              <a:off x="8655050" y="643377"/>
              <a:ext cx="134880" cy="639324"/>
            </a:xfrm>
            <a:custGeom>
              <a:avLst/>
              <a:gdLst/>
              <a:ahLst/>
              <a:cxnLst/>
              <a:rect l="0" t="0" r="0" b="0"/>
              <a:pathLst>
                <a:path w="134880" h="639324">
                  <a:moveTo>
                    <a:pt x="69850" y="17023"/>
                  </a:moveTo>
                  <a:lnTo>
                    <a:pt x="69850" y="17023"/>
                  </a:lnTo>
                  <a:lnTo>
                    <a:pt x="64781" y="11248"/>
                  </a:lnTo>
                  <a:lnTo>
                    <a:pt x="61012" y="4814"/>
                  </a:lnTo>
                  <a:lnTo>
                    <a:pt x="60430" y="2533"/>
                  </a:lnTo>
                  <a:lnTo>
                    <a:pt x="60747" y="1013"/>
                  </a:lnTo>
                  <a:lnTo>
                    <a:pt x="61664" y="0"/>
                  </a:lnTo>
                  <a:lnTo>
                    <a:pt x="68328" y="2637"/>
                  </a:lnTo>
                  <a:lnTo>
                    <a:pt x="73068" y="5315"/>
                  </a:lnTo>
                  <a:lnTo>
                    <a:pt x="89853" y="25941"/>
                  </a:lnTo>
                  <a:lnTo>
                    <a:pt x="104348" y="67468"/>
                  </a:lnTo>
                  <a:lnTo>
                    <a:pt x="112125" y="107656"/>
                  </a:lnTo>
                  <a:lnTo>
                    <a:pt x="111774" y="145242"/>
                  </a:lnTo>
                  <a:lnTo>
                    <a:pt x="107201" y="179897"/>
                  </a:lnTo>
                  <a:lnTo>
                    <a:pt x="99497" y="219564"/>
                  </a:lnTo>
                  <a:lnTo>
                    <a:pt x="85225" y="264769"/>
                  </a:lnTo>
                  <a:lnTo>
                    <a:pt x="74157" y="305181"/>
                  </a:lnTo>
                  <a:lnTo>
                    <a:pt x="71406" y="347542"/>
                  </a:lnTo>
                  <a:lnTo>
                    <a:pt x="78806" y="386431"/>
                  </a:lnTo>
                  <a:lnTo>
                    <a:pt x="97019" y="427875"/>
                  </a:lnTo>
                  <a:lnTo>
                    <a:pt x="117181" y="470550"/>
                  </a:lnTo>
                  <a:lnTo>
                    <a:pt x="126870" y="492346"/>
                  </a:lnTo>
                  <a:lnTo>
                    <a:pt x="134879" y="534234"/>
                  </a:lnTo>
                  <a:lnTo>
                    <a:pt x="134500" y="558515"/>
                  </a:lnTo>
                  <a:lnTo>
                    <a:pt x="126334" y="581066"/>
                  </a:lnTo>
                  <a:lnTo>
                    <a:pt x="109634" y="606069"/>
                  </a:lnTo>
                  <a:lnTo>
                    <a:pt x="97410" y="616077"/>
                  </a:lnTo>
                  <a:lnTo>
                    <a:pt x="66726" y="632200"/>
                  </a:lnTo>
                  <a:lnTo>
                    <a:pt x="0" y="639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945"/>
            <p:cNvSpPr/>
            <p:nvPr>
              <p:custDataLst>
                <p:tags r:id="rId84"/>
              </p:custDataLst>
            </p:nvPr>
          </p:nvSpPr>
          <p:spPr>
            <a:xfrm>
              <a:off x="8440858" y="844550"/>
              <a:ext cx="101331" cy="180040"/>
            </a:xfrm>
            <a:custGeom>
              <a:avLst/>
              <a:gdLst/>
              <a:ahLst/>
              <a:cxnLst/>
              <a:rect l="0" t="0" r="0" b="0"/>
              <a:pathLst>
                <a:path w="101331" h="180040">
                  <a:moveTo>
                    <a:pt x="74492" y="12700"/>
                  </a:moveTo>
                  <a:lnTo>
                    <a:pt x="74492" y="12700"/>
                  </a:lnTo>
                  <a:lnTo>
                    <a:pt x="77862" y="9329"/>
                  </a:lnTo>
                  <a:lnTo>
                    <a:pt x="79517" y="5792"/>
                  </a:lnTo>
                  <a:lnTo>
                    <a:pt x="79959" y="3862"/>
                  </a:lnTo>
                  <a:lnTo>
                    <a:pt x="78843" y="3985"/>
                  </a:lnTo>
                  <a:lnTo>
                    <a:pt x="45498" y="35421"/>
                  </a:lnTo>
                  <a:lnTo>
                    <a:pt x="23687" y="73084"/>
                  </a:lnTo>
                  <a:lnTo>
                    <a:pt x="6940" y="115644"/>
                  </a:lnTo>
                  <a:lnTo>
                    <a:pt x="855" y="140098"/>
                  </a:lnTo>
                  <a:lnTo>
                    <a:pt x="0" y="148432"/>
                  </a:lnTo>
                  <a:lnTo>
                    <a:pt x="4695" y="163336"/>
                  </a:lnTo>
                  <a:lnTo>
                    <a:pt x="8911" y="170274"/>
                  </a:lnTo>
                  <a:lnTo>
                    <a:pt x="13838" y="174899"/>
                  </a:lnTo>
                  <a:lnTo>
                    <a:pt x="24957" y="180039"/>
                  </a:lnTo>
                  <a:lnTo>
                    <a:pt x="42599" y="174797"/>
                  </a:lnTo>
                  <a:lnTo>
                    <a:pt x="62434" y="162354"/>
                  </a:lnTo>
                  <a:lnTo>
                    <a:pt x="92398" y="125611"/>
                  </a:lnTo>
                  <a:lnTo>
                    <a:pt x="101042" y="97425"/>
                  </a:lnTo>
                  <a:lnTo>
                    <a:pt x="101330" y="65634"/>
                  </a:lnTo>
                  <a:lnTo>
                    <a:pt x="90205" y="33872"/>
                  </a:lnTo>
                  <a:lnTo>
                    <a:pt x="73504" y="12231"/>
                  </a:lnTo>
                  <a:lnTo>
                    <a:pt x="59471" y="5436"/>
                  </a:lnTo>
                  <a:lnTo>
                    <a:pt x="363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946"/>
            <p:cNvSpPr/>
            <p:nvPr>
              <p:custDataLst>
                <p:tags r:id="rId85"/>
              </p:custDataLst>
            </p:nvPr>
          </p:nvSpPr>
          <p:spPr>
            <a:xfrm>
              <a:off x="8280399" y="815779"/>
              <a:ext cx="31752" cy="251022"/>
            </a:xfrm>
            <a:custGeom>
              <a:avLst/>
              <a:gdLst/>
              <a:ahLst/>
              <a:cxnLst/>
              <a:rect l="0" t="0" r="0" b="0"/>
              <a:pathLst>
                <a:path w="31752" h="251022">
                  <a:moveTo>
                    <a:pt x="1" y="3371"/>
                  </a:moveTo>
                  <a:lnTo>
                    <a:pt x="1" y="3371"/>
                  </a:lnTo>
                  <a:lnTo>
                    <a:pt x="0" y="0"/>
                  </a:lnTo>
                  <a:lnTo>
                    <a:pt x="706" y="418"/>
                  </a:lnTo>
                  <a:lnTo>
                    <a:pt x="12210" y="25072"/>
                  </a:lnTo>
                  <a:lnTo>
                    <a:pt x="13653" y="60209"/>
                  </a:lnTo>
                  <a:lnTo>
                    <a:pt x="12983" y="101899"/>
                  </a:lnTo>
                  <a:lnTo>
                    <a:pt x="9414" y="145532"/>
                  </a:lnTo>
                  <a:lnTo>
                    <a:pt x="7660" y="190019"/>
                  </a:lnTo>
                  <a:lnTo>
                    <a:pt x="9990" y="210974"/>
                  </a:lnTo>
                  <a:lnTo>
                    <a:pt x="31751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628"/>
          <p:cNvGrpSpPr/>
          <p:nvPr/>
        </p:nvGrpSpPr>
        <p:grpSpPr>
          <a:xfrm>
            <a:off x="5594350" y="1333500"/>
            <a:ext cx="520701" cy="44451"/>
            <a:chOff x="5594350" y="1333500"/>
            <a:chExt cx="520701" cy="44451"/>
          </a:xfrm>
        </p:grpSpPr>
        <p:sp>
          <p:nvSpPr>
            <p:cNvPr id="53" name="SMARTInkShape-2947"/>
            <p:cNvSpPr/>
            <p:nvPr>
              <p:custDataLst>
                <p:tags r:id="rId81"/>
              </p:custDataLst>
            </p:nvPr>
          </p:nvSpPr>
          <p:spPr>
            <a:xfrm>
              <a:off x="5994400" y="133350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47385" y="1253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948"/>
            <p:cNvSpPr/>
            <p:nvPr>
              <p:custDataLst>
                <p:tags r:id="rId82"/>
              </p:custDataLst>
            </p:nvPr>
          </p:nvSpPr>
          <p:spPr>
            <a:xfrm>
              <a:off x="5594350" y="1339850"/>
              <a:ext cx="190501" cy="38101"/>
            </a:xfrm>
            <a:custGeom>
              <a:avLst/>
              <a:gdLst/>
              <a:ahLst/>
              <a:cxnLst/>
              <a:rect l="0" t="0" r="0" b="0"/>
              <a:pathLst>
                <a:path w="1905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8100"/>
                  </a:lnTo>
                  <a:lnTo>
                    <a:pt x="48116" y="23610"/>
                  </a:lnTo>
                  <a:lnTo>
                    <a:pt x="84341" y="19696"/>
                  </a:lnTo>
                  <a:lnTo>
                    <a:pt x="123925" y="14381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SMARTInkShape-2949"/>
          <p:cNvSpPr/>
          <p:nvPr>
            <p:custDataLst>
              <p:tags r:id="rId1"/>
            </p:custDataLst>
          </p:nvPr>
        </p:nvSpPr>
        <p:spPr>
          <a:xfrm>
            <a:off x="6483350" y="1346200"/>
            <a:ext cx="209551" cy="6351"/>
          </a:xfrm>
          <a:custGeom>
            <a:avLst/>
            <a:gdLst/>
            <a:ahLst/>
            <a:cxnLst/>
            <a:rect l="0" t="0" r="0" b="0"/>
            <a:pathLst>
              <a:path w="209551" h="6351">
                <a:moveTo>
                  <a:pt x="0" y="0"/>
                </a:moveTo>
                <a:lnTo>
                  <a:pt x="0" y="0"/>
                </a:lnTo>
                <a:lnTo>
                  <a:pt x="3371" y="3371"/>
                </a:lnTo>
                <a:lnTo>
                  <a:pt x="8789" y="5026"/>
                </a:lnTo>
                <a:lnTo>
                  <a:pt x="17023" y="6088"/>
                </a:lnTo>
                <a:lnTo>
                  <a:pt x="57596" y="860"/>
                </a:lnTo>
                <a:lnTo>
                  <a:pt x="100825" y="170"/>
                </a:lnTo>
                <a:lnTo>
                  <a:pt x="141350" y="1915"/>
                </a:lnTo>
                <a:lnTo>
                  <a:pt x="20955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Shape-2950"/>
          <p:cNvSpPr/>
          <p:nvPr>
            <p:custDataLst>
              <p:tags r:id="rId2"/>
            </p:custDataLst>
          </p:nvPr>
        </p:nvSpPr>
        <p:spPr>
          <a:xfrm>
            <a:off x="6941432" y="1346200"/>
            <a:ext cx="234069" cy="20363"/>
          </a:xfrm>
          <a:custGeom>
            <a:avLst/>
            <a:gdLst/>
            <a:ahLst/>
            <a:cxnLst/>
            <a:rect l="0" t="0" r="0" b="0"/>
            <a:pathLst>
              <a:path w="234069" h="20363">
                <a:moveTo>
                  <a:pt x="5468" y="0"/>
                </a:moveTo>
                <a:lnTo>
                  <a:pt x="5468" y="0"/>
                </a:lnTo>
                <a:lnTo>
                  <a:pt x="2097" y="3371"/>
                </a:lnTo>
                <a:lnTo>
                  <a:pt x="442" y="6908"/>
                </a:lnTo>
                <a:lnTo>
                  <a:pt x="0" y="8838"/>
                </a:lnTo>
                <a:lnTo>
                  <a:pt x="5154" y="14747"/>
                </a:lnTo>
                <a:lnTo>
                  <a:pt x="9492" y="18298"/>
                </a:lnTo>
                <a:lnTo>
                  <a:pt x="25601" y="20362"/>
                </a:lnTo>
                <a:lnTo>
                  <a:pt x="63694" y="19309"/>
                </a:lnTo>
                <a:lnTo>
                  <a:pt x="110052" y="15756"/>
                </a:lnTo>
                <a:lnTo>
                  <a:pt x="146494" y="12177"/>
                </a:lnTo>
                <a:lnTo>
                  <a:pt x="181036" y="8234"/>
                </a:lnTo>
                <a:lnTo>
                  <a:pt x="23406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Shape-2951"/>
          <p:cNvSpPr/>
          <p:nvPr>
            <p:custDataLst>
              <p:tags r:id="rId3"/>
            </p:custDataLst>
          </p:nvPr>
        </p:nvSpPr>
        <p:spPr>
          <a:xfrm>
            <a:off x="7521091" y="1295400"/>
            <a:ext cx="213210" cy="12601"/>
          </a:xfrm>
          <a:custGeom>
            <a:avLst/>
            <a:gdLst/>
            <a:ahLst/>
            <a:cxnLst/>
            <a:rect l="0" t="0" r="0" b="0"/>
            <a:pathLst>
              <a:path w="213210" h="12601">
                <a:moveTo>
                  <a:pt x="3659" y="0"/>
                </a:moveTo>
                <a:lnTo>
                  <a:pt x="3659" y="0"/>
                </a:lnTo>
                <a:lnTo>
                  <a:pt x="288" y="3371"/>
                </a:lnTo>
                <a:lnTo>
                  <a:pt x="0" y="5070"/>
                </a:lnTo>
                <a:lnTo>
                  <a:pt x="514" y="6907"/>
                </a:lnTo>
                <a:lnTo>
                  <a:pt x="1563" y="8838"/>
                </a:lnTo>
                <a:lnTo>
                  <a:pt x="34368" y="11937"/>
                </a:lnTo>
                <a:lnTo>
                  <a:pt x="75003" y="12474"/>
                </a:lnTo>
                <a:lnTo>
                  <a:pt x="108746" y="12600"/>
                </a:lnTo>
                <a:lnTo>
                  <a:pt x="149958" y="9299"/>
                </a:lnTo>
                <a:lnTo>
                  <a:pt x="196325" y="2569"/>
                </a:lnTo>
                <a:lnTo>
                  <a:pt x="21320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Shape-2952"/>
          <p:cNvSpPr/>
          <p:nvPr>
            <p:custDataLst>
              <p:tags r:id="rId4"/>
            </p:custDataLst>
          </p:nvPr>
        </p:nvSpPr>
        <p:spPr>
          <a:xfrm>
            <a:off x="8099229" y="1327150"/>
            <a:ext cx="219272" cy="10936"/>
          </a:xfrm>
          <a:custGeom>
            <a:avLst/>
            <a:gdLst/>
            <a:ahLst/>
            <a:cxnLst/>
            <a:rect l="0" t="0" r="0" b="0"/>
            <a:pathLst>
              <a:path w="219272" h="10936">
                <a:moveTo>
                  <a:pt x="3371" y="0"/>
                </a:moveTo>
                <a:lnTo>
                  <a:pt x="3371" y="0"/>
                </a:lnTo>
                <a:lnTo>
                  <a:pt x="0" y="6742"/>
                </a:lnTo>
                <a:lnTo>
                  <a:pt x="1123" y="8728"/>
                </a:lnTo>
                <a:lnTo>
                  <a:pt x="8016" y="10935"/>
                </a:lnTo>
                <a:lnTo>
                  <a:pt x="44023" y="8806"/>
                </a:lnTo>
                <a:lnTo>
                  <a:pt x="77177" y="7442"/>
                </a:lnTo>
                <a:lnTo>
                  <a:pt x="113079" y="6835"/>
                </a:lnTo>
                <a:lnTo>
                  <a:pt x="150202" y="6565"/>
                </a:lnTo>
                <a:lnTo>
                  <a:pt x="21927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SMARTInkShape-Group633"/>
          <p:cNvGrpSpPr/>
          <p:nvPr/>
        </p:nvGrpSpPr>
        <p:grpSpPr>
          <a:xfrm>
            <a:off x="2954156" y="1950513"/>
            <a:ext cx="7624945" cy="2240488"/>
            <a:chOff x="2954156" y="1950513"/>
            <a:chExt cx="7624945" cy="2240488"/>
          </a:xfrm>
        </p:grpSpPr>
        <p:sp>
          <p:nvSpPr>
            <p:cNvPr id="60" name="SMARTInkShape-2953"/>
            <p:cNvSpPr/>
            <p:nvPr>
              <p:custDataLst>
                <p:tags r:id="rId44"/>
              </p:custDataLst>
            </p:nvPr>
          </p:nvSpPr>
          <p:spPr>
            <a:xfrm>
              <a:off x="9067800" y="38735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4363" y="564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954"/>
            <p:cNvSpPr/>
            <p:nvPr>
              <p:custDataLst>
                <p:tags r:id="rId45"/>
              </p:custDataLst>
            </p:nvPr>
          </p:nvSpPr>
          <p:spPr>
            <a:xfrm>
              <a:off x="8923340" y="3778250"/>
              <a:ext cx="72051" cy="155306"/>
            </a:xfrm>
            <a:custGeom>
              <a:avLst/>
              <a:gdLst/>
              <a:ahLst/>
              <a:cxnLst/>
              <a:rect l="0" t="0" r="0" b="0"/>
              <a:pathLst>
                <a:path w="72051" h="155306">
                  <a:moveTo>
                    <a:pt x="42860" y="76200"/>
                  </a:moveTo>
                  <a:lnTo>
                    <a:pt x="42860" y="76200"/>
                  </a:lnTo>
                  <a:lnTo>
                    <a:pt x="28114" y="63335"/>
                  </a:lnTo>
                  <a:lnTo>
                    <a:pt x="24563" y="61273"/>
                  </a:lnTo>
                  <a:lnTo>
                    <a:pt x="20784" y="61310"/>
                  </a:lnTo>
                  <a:lnTo>
                    <a:pt x="12822" y="65113"/>
                  </a:lnTo>
                  <a:lnTo>
                    <a:pt x="3777" y="75188"/>
                  </a:lnTo>
                  <a:lnTo>
                    <a:pt x="0" y="97224"/>
                  </a:lnTo>
                  <a:lnTo>
                    <a:pt x="3793" y="134158"/>
                  </a:lnTo>
                  <a:lnTo>
                    <a:pt x="7388" y="146879"/>
                  </a:lnTo>
                  <a:lnTo>
                    <a:pt x="10745" y="150836"/>
                  </a:lnTo>
                  <a:lnTo>
                    <a:pt x="20120" y="155233"/>
                  </a:lnTo>
                  <a:lnTo>
                    <a:pt x="29460" y="155305"/>
                  </a:lnTo>
                  <a:lnTo>
                    <a:pt x="33926" y="154337"/>
                  </a:lnTo>
                  <a:lnTo>
                    <a:pt x="44534" y="145735"/>
                  </a:lnTo>
                  <a:lnTo>
                    <a:pt x="55598" y="131093"/>
                  </a:lnTo>
                  <a:lnTo>
                    <a:pt x="68350" y="99049"/>
                  </a:lnTo>
                  <a:lnTo>
                    <a:pt x="72050" y="62744"/>
                  </a:lnTo>
                  <a:lnTo>
                    <a:pt x="67580" y="27293"/>
                  </a:lnTo>
                  <a:lnTo>
                    <a:pt x="54887" y="4559"/>
                  </a:lnTo>
                  <a:lnTo>
                    <a:pt x="428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955"/>
            <p:cNvSpPr/>
            <p:nvPr>
              <p:custDataLst>
                <p:tags r:id="rId46"/>
              </p:custDataLst>
            </p:nvPr>
          </p:nvSpPr>
          <p:spPr>
            <a:xfrm>
              <a:off x="8820150" y="3806629"/>
              <a:ext cx="31751" cy="130372"/>
            </a:xfrm>
            <a:custGeom>
              <a:avLst/>
              <a:gdLst/>
              <a:ahLst/>
              <a:cxnLst/>
              <a:rect l="0" t="0" r="0" b="0"/>
              <a:pathLst>
                <a:path w="31751" h="1303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418"/>
                  </a:lnTo>
                  <a:lnTo>
                    <a:pt x="3370" y="4645"/>
                  </a:lnTo>
                  <a:lnTo>
                    <a:pt x="9459" y="42533"/>
                  </a:lnTo>
                  <a:lnTo>
                    <a:pt x="17129" y="85268"/>
                  </a:lnTo>
                  <a:lnTo>
                    <a:pt x="31750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956"/>
            <p:cNvSpPr/>
            <p:nvPr>
              <p:custDataLst>
                <p:tags r:id="rId47"/>
              </p:custDataLst>
            </p:nvPr>
          </p:nvSpPr>
          <p:spPr>
            <a:xfrm>
              <a:off x="8864600" y="3409950"/>
              <a:ext cx="31751" cy="241301"/>
            </a:xfrm>
            <a:custGeom>
              <a:avLst/>
              <a:gdLst/>
              <a:ahLst/>
              <a:cxnLst/>
              <a:rect l="0" t="0" r="0" b="0"/>
              <a:pathLst>
                <a:path w="31751" h="2413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3763"/>
                  </a:lnTo>
                  <a:lnTo>
                    <a:pt x="8837" y="6742"/>
                  </a:lnTo>
                  <a:lnTo>
                    <a:pt x="16301" y="36871"/>
                  </a:lnTo>
                  <a:lnTo>
                    <a:pt x="18507" y="80556"/>
                  </a:lnTo>
                  <a:lnTo>
                    <a:pt x="22313" y="122843"/>
                  </a:lnTo>
                  <a:lnTo>
                    <a:pt x="24790" y="162423"/>
                  </a:lnTo>
                  <a:lnTo>
                    <a:pt x="25320" y="209250"/>
                  </a:lnTo>
                  <a:lnTo>
                    <a:pt x="3175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957"/>
            <p:cNvSpPr/>
            <p:nvPr>
              <p:custDataLst>
                <p:tags r:id="rId48"/>
              </p:custDataLst>
            </p:nvPr>
          </p:nvSpPr>
          <p:spPr>
            <a:xfrm>
              <a:off x="8089900" y="3784600"/>
              <a:ext cx="139701" cy="44451"/>
            </a:xfrm>
            <a:custGeom>
              <a:avLst/>
              <a:gdLst/>
              <a:ahLst/>
              <a:cxnLst/>
              <a:rect l="0" t="0" r="0" b="0"/>
              <a:pathLst>
                <a:path w="139701" h="44451">
                  <a:moveTo>
                    <a:pt x="0" y="44450"/>
                  </a:moveTo>
                  <a:lnTo>
                    <a:pt x="0" y="44450"/>
                  </a:lnTo>
                  <a:lnTo>
                    <a:pt x="6741" y="34337"/>
                  </a:lnTo>
                  <a:lnTo>
                    <a:pt x="15696" y="27491"/>
                  </a:lnTo>
                  <a:lnTo>
                    <a:pt x="42063" y="17346"/>
                  </a:lnTo>
                  <a:lnTo>
                    <a:pt x="88951" y="854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958"/>
            <p:cNvSpPr/>
            <p:nvPr>
              <p:custDataLst>
                <p:tags r:id="rId49"/>
              </p:custDataLst>
            </p:nvPr>
          </p:nvSpPr>
          <p:spPr>
            <a:xfrm>
              <a:off x="8070850" y="3800898"/>
              <a:ext cx="82551" cy="189820"/>
            </a:xfrm>
            <a:custGeom>
              <a:avLst/>
              <a:gdLst/>
              <a:ahLst/>
              <a:cxnLst/>
              <a:rect l="0" t="0" r="0" b="0"/>
              <a:pathLst>
                <a:path w="82551" h="189820">
                  <a:moveTo>
                    <a:pt x="82550" y="9102"/>
                  </a:moveTo>
                  <a:lnTo>
                    <a:pt x="82550" y="9102"/>
                  </a:lnTo>
                  <a:lnTo>
                    <a:pt x="79179" y="5731"/>
                  </a:lnTo>
                  <a:lnTo>
                    <a:pt x="63599" y="264"/>
                  </a:lnTo>
                  <a:lnTo>
                    <a:pt x="50843" y="0"/>
                  </a:lnTo>
                  <a:lnTo>
                    <a:pt x="29881" y="5699"/>
                  </a:lnTo>
                  <a:lnTo>
                    <a:pt x="16103" y="12529"/>
                  </a:lnTo>
                  <a:lnTo>
                    <a:pt x="7627" y="20268"/>
                  </a:lnTo>
                  <a:lnTo>
                    <a:pt x="6496" y="25718"/>
                  </a:lnTo>
                  <a:lnTo>
                    <a:pt x="9002" y="39299"/>
                  </a:lnTo>
                  <a:lnTo>
                    <a:pt x="32936" y="79305"/>
                  </a:lnTo>
                  <a:lnTo>
                    <a:pt x="58020" y="124757"/>
                  </a:lnTo>
                  <a:lnTo>
                    <a:pt x="64592" y="141643"/>
                  </a:lnTo>
                  <a:lnTo>
                    <a:pt x="67513" y="160907"/>
                  </a:lnTo>
                  <a:lnTo>
                    <a:pt x="66175" y="168867"/>
                  </a:lnTo>
                  <a:lnTo>
                    <a:pt x="59044" y="181473"/>
                  </a:lnTo>
                  <a:lnTo>
                    <a:pt x="53474" y="185399"/>
                  </a:lnTo>
                  <a:lnTo>
                    <a:pt x="39759" y="189762"/>
                  </a:lnTo>
                  <a:lnTo>
                    <a:pt x="28018" y="189819"/>
                  </a:lnTo>
                  <a:lnTo>
                    <a:pt x="22912" y="188847"/>
                  </a:lnTo>
                  <a:lnTo>
                    <a:pt x="0" y="161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959"/>
            <p:cNvSpPr/>
            <p:nvPr>
              <p:custDataLst>
                <p:tags r:id="rId50"/>
              </p:custDataLst>
            </p:nvPr>
          </p:nvSpPr>
          <p:spPr>
            <a:xfrm>
              <a:off x="8001000" y="3892550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0" y="5467"/>
                  </a:lnTo>
                  <a:lnTo>
                    <a:pt x="3658" y="5056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960"/>
            <p:cNvSpPr/>
            <p:nvPr>
              <p:custDataLst>
                <p:tags r:id="rId51"/>
              </p:custDataLst>
            </p:nvPr>
          </p:nvSpPr>
          <p:spPr>
            <a:xfrm>
              <a:off x="7856581" y="3779756"/>
              <a:ext cx="55915" cy="179248"/>
            </a:xfrm>
            <a:custGeom>
              <a:avLst/>
              <a:gdLst/>
              <a:ahLst/>
              <a:cxnLst/>
              <a:rect l="0" t="0" r="0" b="0"/>
              <a:pathLst>
                <a:path w="55915" h="179248">
                  <a:moveTo>
                    <a:pt x="55519" y="30244"/>
                  </a:moveTo>
                  <a:lnTo>
                    <a:pt x="55519" y="30244"/>
                  </a:lnTo>
                  <a:lnTo>
                    <a:pt x="55519" y="26873"/>
                  </a:lnTo>
                  <a:lnTo>
                    <a:pt x="53637" y="23336"/>
                  </a:lnTo>
                  <a:lnTo>
                    <a:pt x="52148" y="21406"/>
                  </a:lnTo>
                  <a:lnTo>
                    <a:pt x="50492" y="15497"/>
                  </a:lnTo>
                  <a:lnTo>
                    <a:pt x="50051" y="11946"/>
                  </a:lnTo>
                  <a:lnTo>
                    <a:pt x="47640" y="8873"/>
                  </a:lnTo>
                  <a:lnTo>
                    <a:pt x="39317" y="3577"/>
                  </a:lnTo>
                  <a:lnTo>
                    <a:pt x="26101" y="0"/>
                  </a:lnTo>
                  <a:lnTo>
                    <a:pt x="21796" y="909"/>
                  </a:lnTo>
                  <a:lnTo>
                    <a:pt x="13249" y="5682"/>
                  </a:lnTo>
                  <a:lnTo>
                    <a:pt x="6628" y="14388"/>
                  </a:lnTo>
                  <a:lnTo>
                    <a:pt x="2039" y="25314"/>
                  </a:lnTo>
                  <a:lnTo>
                    <a:pt x="0" y="37225"/>
                  </a:lnTo>
                  <a:lnTo>
                    <a:pt x="5594" y="62573"/>
                  </a:lnTo>
                  <a:lnTo>
                    <a:pt x="36096" y="110004"/>
                  </a:lnTo>
                  <a:lnTo>
                    <a:pt x="55052" y="151205"/>
                  </a:lnTo>
                  <a:lnTo>
                    <a:pt x="55914" y="158863"/>
                  </a:lnTo>
                  <a:lnTo>
                    <a:pt x="53108" y="171134"/>
                  </a:lnTo>
                  <a:lnTo>
                    <a:pt x="49677" y="174970"/>
                  </a:lnTo>
                  <a:lnTo>
                    <a:pt x="40223" y="179233"/>
                  </a:lnTo>
                  <a:lnTo>
                    <a:pt x="30847" y="179247"/>
                  </a:lnTo>
                  <a:lnTo>
                    <a:pt x="26370" y="178262"/>
                  </a:lnTo>
                  <a:lnTo>
                    <a:pt x="17634" y="171525"/>
                  </a:lnTo>
                  <a:lnTo>
                    <a:pt x="13329" y="166764"/>
                  </a:lnTo>
                  <a:lnTo>
                    <a:pt x="10427" y="150186"/>
                  </a:lnTo>
                  <a:lnTo>
                    <a:pt x="14313" y="115163"/>
                  </a:lnTo>
                  <a:lnTo>
                    <a:pt x="40297" y="72846"/>
                  </a:lnTo>
                  <a:lnTo>
                    <a:pt x="50381" y="55802"/>
                  </a:lnTo>
                  <a:lnTo>
                    <a:pt x="53235" y="46071"/>
                  </a:lnTo>
                  <a:lnTo>
                    <a:pt x="52622" y="38924"/>
                  </a:lnTo>
                  <a:lnTo>
                    <a:pt x="49850" y="31959"/>
                  </a:lnTo>
                  <a:lnTo>
                    <a:pt x="49169" y="42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961"/>
            <p:cNvSpPr/>
            <p:nvPr>
              <p:custDataLst>
                <p:tags r:id="rId52"/>
              </p:custDataLst>
            </p:nvPr>
          </p:nvSpPr>
          <p:spPr>
            <a:xfrm>
              <a:off x="7931150" y="3385433"/>
              <a:ext cx="19051" cy="246768"/>
            </a:xfrm>
            <a:custGeom>
              <a:avLst/>
              <a:gdLst/>
              <a:ahLst/>
              <a:cxnLst/>
              <a:rect l="0" t="0" r="0" b="0"/>
              <a:pathLst>
                <a:path w="19051" h="2467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5467" y="43386"/>
                  </a:lnTo>
                  <a:lnTo>
                    <a:pt x="6088" y="80516"/>
                  </a:lnTo>
                  <a:lnTo>
                    <a:pt x="6272" y="122797"/>
                  </a:lnTo>
                  <a:lnTo>
                    <a:pt x="6335" y="163169"/>
                  </a:lnTo>
                  <a:lnTo>
                    <a:pt x="1905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962"/>
            <p:cNvSpPr/>
            <p:nvPr>
              <p:custDataLst>
                <p:tags r:id="rId53"/>
              </p:custDataLst>
            </p:nvPr>
          </p:nvSpPr>
          <p:spPr>
            <a:xfrm>
              <a:off x="7063105" y="3741752"/>
              <a:ext cx="94803" cy="200498"/>
            </a:xfrm>
            <a:custGeom>
              <a:avLst/>
              <a:gdLst/>
              <a:ahLst/>
              <a:cxnLst/>
              <a:rect l="0" t="0" r="0" b="0"/>
              <a:pathLst>
                <a:path w="94803" h="200498">
                  <a:moveTo>
                    <a:pt x="80645" y="36498"/>
                  </a:moveTo>
                  <a:lnTo>
                    <a:pt x="80645" y="36498"/>
                  </a:lnTo>
                  <a:lnTo>
                    <a:pt x="79939" y="26359"/>
                  </a:lnTo>
                  <a:lnTo>
                    <a:pt x="77274" y="18821"/>
                  </a:lnTo>
                  <a:lnTo>
                    <a:pt x="71856" y="12649"/>
                  </a:lnTo>
                  <a:lnTo>
                    <a:pt x="58991" y="5208"/>
                  </a:lnTo>
                  <a:lnTo>
                    <a:pt x="47032" y="1425"/>
                  </a:lnTo>
                  <a:lnTo>
                    <a:pt x="25844" y="0"/>
                  </a:lnTo>
                  <a:lnTo>
                    <a:pt x="14896" y="2168"/>
                  </a:lnTo>
                  <a:lnTo>
                    <a:pt x="7208" y="7364"/>
                  </a:lnTo>
                  <a:lnTo>
                    <a:pt x="4171" y="10725"/>
                  </a:lnTo>
                  <a:lnTo>
                    <a:pt x="795" y="20104"/>
                  </a:lnTo>
                  <a:lnTo>
                    <a:pt x="0" y="31328"/>
                  </a:lnTo>
                  <a:lnTo>
                    <a:pt x="4230" y="77623"/>
                  </a:lnTo>
                  <a:lnTo>
                    <a:pt x="4440" y="102594"/>
                  </a:lnTo>
                  <a:lnTo>
                    <a:pt x="5147" y="103845"/>
                  </a:lnTo>
                  <a:lnTo>
                    <a:pt x="6324" y="104679"/>
                  </a:lnTo>
                  <a:lnTo>
                    <a:pt x="9513" y="106312"/>
                  </a:lnTo>
                  <a:lnTo>
                    <a:pt x="13282" y="109389"/>
                  </a:lnTo>
                  <a:lnTo>
                    <a:pt x="19191" y="111228"/>
                  </a:lnTo>
                  <a:lnTo>
                    <a:pt x="27932" y="113455"/>
                  </a:lnTo>
                  <a:lnTo>
                    <a:pt x="67684" y="131350"/>
                  </a:lnTo>
                  <a:lnTo>
                    <a:pt x="85507" y="150366"/>
                  </a:lnTo>
                  <a:lnTo>
                    <a:pt x="92919" y="163306"/>
                  </a:lnTo>
                  <a:lnTo>
                    <a:pt x="94802" y="176113"/>
                  </a:lnTo>
                  <a:lnTo>
                    <a:pt x="94316" y="182491"/>
                  </a:lnTo>
                  <a:lnTo>
                    <a:pt x="91876" y="187449"/>
                  </a:lnTo>
                  <a:lnTo>
                    <a:pt x="83519" y="194839"/>
                  </a:lnTo>
                  <a:lnTo>
                    <a:pt x="70869" y="198594"/>
                  </a:lnTo>
                  <a:lnTo>
                    <a:pt x="36579" y="200497"/>
                  </a:lnTo>
                  <a:lnTo>
                    <a:pt x="10795" y="195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963"/>
            <p:cNvSpPr/>
            <p:nvPr>
              <p:custDataLst>
                <p:tags r:id="rId54"/>
              </p:custDataLst>
            </p:nvPr>
          </p:nvSpPr>
          <p:spPr>
            <a:xfrm>
              <a:off x="6965950" y="3898900"/>
              <a:ext cx="10935" cy="6351"/>
            </a:xfrm>
            <a:custGeom>
              <a:avLst/>
              <a:gdLst/>
              <a:ahLst/>
              <a:cxnLst/>
              <a:rect l="0" t="0" r="0" b="0"/>
              <a:pathLst>
                <a:path w="10935" h="6351">
                  <a:moveTo>
                    <a:pt x="0" y="6350"/>
                  </a:moveTo>
                  <a:lnTo>
                    <a:pt x="0" y="6350"/>
                  </a:lnTo>
                  <a:lnTo>
                    <a:pt x="10934" y="6350"/>
                  </a:lnTo>
                  <a:lnTo>
                    <a:pt x="8806" y="6350"/>
                  </a:lnTo>
                  <a:lnTo>
                    <a:pt x="7987" y="564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964"/>
            <p:cNvSpPr/>
            <p:nvPr>
              <p:custDataLst>
                <p:tags r:id="rId55"/>
              </p:custDataLst>
            </p:nvPr>
          </p:nvSpPr>
          <p:spPr>
            <a:xfrm>
              <a:off x="6807200" y="3748061"/>
              <a:ext cx="95251" cy="204135"/>
            </a:xfrm>
            <a:custGeom>
              <a:avLst/>
              <a:gdLst/>
              <a:ahLst/>
              <a:cxnLst/>
              <a:rect l="0" t="0" r="0" b="0"/>
              <a:pathLst>
                <a:path w="95251" h="204135">
                  <a:moveTo>
                    <a:pt x="95250" y="30189"/>
                  </a:moveTo>
                  <a:lnTo>
                    <a:pt x="95250" y="30189"/>
                  </a:lnTo>
                  <a:lnTo>
                    <a:pt x="94544" y="20050"/>
                  </a:lnTo>
                  <a:lnTo>
                    <a:pt x="91591" y="9232"/>
                  </a:lnTo>
                  <a:lnTo>
                    <a:pt x="93146" y="1951"/>
                  </a:lnTo>
                  <a:lnTo>
                    <a:pt x="92437" y="780"/>
                  </a:lnTo>
                  <a:lnTo>
                    <a:pt x="91258" y="0"/>
                  </a:lnTo>
                  <a:lnTo>
                    <a:pt x="86185" y="2895"/>
                  </a:lnTo>
                  <a:lnTo>
                    <a:pt x="68059" y="22994"/>
                  </a:lnTo>
                  <a:lnTo>
                    <a:pt x="41887" y="68253"/>
                  </a:lnTo>
                  <a:lnTo>
                    <a:pt x="27193" y="112863"/>
                  </a:lnTo>
                  <a:lnTo>
                    <a:pt x="23344" y="153462"/>
                  </a:lnTo>
                  <a:lnTo>
                    <a:pt x="28365" y="192044"/>
                  </a:lnTo>
                  <a:lnTo>
                    <a:pt x="31610" y="197359"/>
                  </a:lnTo>
                  <a:lnTo>
                    <a:pt x="35890" y="200903"/>
                  </a:lnTo>
                  <a:lnTo>
                    <a:pt x="40860" y="203264"/>
                  </a:lnTo>
                  <a:lnTo>
                    <a:pt x="44879" y="204134"/>
                  </a:lnTo>
                  <a:lnTo>
                    <a:pt x="51226" y="203218"/>
                  </a:lnTo>
                  <a:lnTo>
                    <a:pt x="53200" y="201280"/>
                  </a:lnTo>
                  <a:lnTo>
                    <a:pt x="55394" y="195365"/>
                  </a:lnTo>
                  <a:lnTo>
                    <a:pt x="54568" y="191812"/>
                  </a:lnTo>
                  <a:lnTo>
                    <a:pt x="49888" y="184101"/>
                  </a:lnTo>
                  <a:lnTo>
                    <a:pt x="41222" y="177852"/>
                  </a:lnTo>
                  <a:lnTo>
                    <a:pt x="15041" y="168091"/>
                  </a:lnTo>
                  <a:lnTo>
                    <a:pt x="4803" y="167443"/>
                  </a:lnTo>
                  <a:lnTo>
                    <a:pt x="0" y="169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965"/>
            <p:cNvSpPr/>
            <p:nvPr>
              <p:custDataLst>
                <p:tags r:id="rId56"/>
              </p:custDataLst>
            </p:nvPr>
          </p:nvSpPr>
          <p:spPr>
            <a:xfrm>
              <a:off x="6921500" y="3360915"/>
              <a:ext cx="25401" cy="252236"/>
            </a:xfrm>
            <a:custGeom>
              <a:avLst/>
              <a:gdLst/>
              <a:ahLst/>
              <a:cxnLst/>
              <a:rect l="0" t="0" r="0" b="0"/>
              <a:pathLst>
                <a:path w="25401" h="2522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3370" y="5500"/>
                  </a:lnTo>
                  <a:lnTo>
                    <a:pt x="10831" y="45348"/>
                  </a:lnTo>
                  <a:lnTo>
                    <a:pt x="16301" y="84318"/>
                  </a:lnTo>
                  <a:lnTo>
                    <a:pt x="18507" y="131368"/>
                  </a:lnTo>
                  <a:lnTo>
                    <a:pt x="20771" y="177852"/>
                  </a:lnTo>
                  <a:lnTo>
                    <a:pt x="25400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966"/>
            <p:cNvSpPr/>
            <p:nvPr>
              <p:custDataLst>
                <p:tags r:id="rId57"/>
              </p:custDataLst>
            </p:nvPr>
          </p:nvSpPr>
          <p:spPr>
            <a:xfrm>
              <a:off x="6083300" y="3695700"/>
              <a:ext cx="165101" cy="50801"/>
            </a:xfrm>
            <a:custGeom>
              <a:avLst/>
              <a:gdLst/>
              <a:ahLst/>
              <a:cxnLst/>
              <a:rect l="0" t="0" r="0" b="0"/>
              <a:pathLst>
                <a:path w="165101" h="50801">
                  <a:moveTo>
                    <a:pt x="0" y="50800"/>
                  </a:moveTo>
                  <a:lnTo>
                    <a:pt x="0" y="50800"/>
                  </a:lnTo>
                  <a:lnTo>
                    <a:pt x="42063" y="30406"/>
                  </a:lnTo>
                  <a:lnTo>
                    <a:pt x="79647" y="20141"/>
                  </a:lnTo>
                  <a:lnTo>
                    <a:pt x="123161" y="1153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967"/>
            <p:cNvSpPr/>
            <p:nvPr>
              <p:custDataLst>
                <p:tags r:id="rId58"/>
              </p:custDataLst>
            </p:nvPr>
          </p:nvSpPr>
          <p:spPr>
            <a:xfrm>
              <a:off x="6060713" y="3712390"/>
              <a:ext cx="60688" cy="196281"/>
            </a:xfrm>
            <a:custGeom>
              <a:avLst/>
              <a:gdLst/>
              <a:ahLst/>
              <a:cxnLst/>
              <a:rect l="0" t="0" r="0" b="0"/>
              <a:pathLst>
                <a:path w="60688" h="196281">
                  <a:moveTo>
                    <a:pt x="60687" y="15060"/>
                  </a:moveTo>
                  <a:lnTo>
                    <a:pt x="60687" y="15060"/>
                  </a:lnTo>
                  <a:lnTo>
                    <a:pt x="57316" y="15060"/>
                  </a:lnTo>
                  <a:lnTo>
                    <a:pt x="53780" y="11297"/>
                  </a:lnTo>
                  <a:lnTo>
                    <a:pt x="51848" y="8318"/>
                  </a:lnTo>
                  <a:lnTo>
                    <a:pt x="44058" y="3126"/>
                  </a:lnTo>
                  <a:lnTo>
                    <a:pt x="39018" y="754"/>
                  </a:lnTo>
                  <a:lnTo>
                    <a:pt x="27773" y="0"/>
                  </a:lnTo>
                  <a:lnTo>
                    <a:pt x="6678" y="5264"/>
                  </a:lnTo>
                  <a:lnTo>
                    <a:pt x="3514" y="9235"/>
                  </a:lnTo>
                  <a:lnTo>
                    <a:pt x="0" y="21173"/>
                  </a:lnTo>
                  <a:lnTo>
                    <a:pt x="2199" y="35886"/>
                  </a:lnTo>
                  <a:lnTo>
                    <a:pt x="13253" y="60036"/>
                  </a:lnTo>
                  <a:lnTo>
                    <a:pt x="40229" y="102405"/>
                  </a:lnTo>
                  <a:lnTo>
                    <a:pt x="57017" y="145557"/>
                  </a:lnTo>
                  <a:lnTo>
                    <a:pt x="58240" y="152858"/>
                  </a:lnTo>
                  <a:lnTo>
                    <a:pt x="55836" y="166615"/>
                  </a:lnTo>
                  <a:lnTo>
                    <a:pt x="46549" y="184378"/>
                  </a:lnTo>
                  <a:lnTo>
                    <a:pt x="38882" y="192618"/>
                  </a:lnTo>
                  <a:lnTo>
                    <a:pt x="30770" y="196280"/>
                  </a:lnTo>
                  <a:lnTo>
                    <a:pt x="26631" y="195846"/>
                  </a:lnTo>
                  <a:lnTo>
                    <a:pt x="3537" y="180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968"/>
            <p:cNvSpPr/>
            <p:nvPr>
              <p:custDataLst>
                <p:tags r:id="rId59"/>
              </p:custDataLst>
            </p:nvPr>
          </p:nvSpPr>
          <p:spPr>
            <a:xfrm>
              <a:off x="5975349" y="3819041"/>
              <a:ext cx="2" cy="3660"/>
            </a:xfrm>
            <a:custGeom>
              <a:avLst/>
              <a:gdLst/>
              <a:ahLst/>
              <a:cxnLst/>
              <a:rect l="0" t="0" r="0" b="0"/>
              <a:pathLst>
                <a:path w="2" h="3660">
                  <a:moveTo>
                    <a:pt x="1" y="3659"/>
                  </a:moveTo>
                  <a:lnTo>
                    <a:pt x="1" y="365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969"/>
            <p:cNvSpPr/>
            <p:nvPr>
              <p:custDataLst>
                <p:tags r:id="rId60"/>
              </p:custDataLst>
            </p:nvPr>
          </p:nvSpPr>
          <p:spPr>
            <a:xfrm>
              <a:off x="5747552" y="3695962"/>
              <a:ext cx="125299" cy="209289"/>
            </a:xfrm>
            <a:custGeom>
              <a:avLst/>
              <a:gdLst/>
              <a:ahLst/>
              <a:cxnLst/>
              <a:rect l="0" t="0" r="0" b="0"/>
              <a:pathLst>
                <a:path w="125299" h="209289">
                  <a:moveTo>
                    <a:pt x="43648" y="6088"/>
                  </a:moveTo>
                  <a:lnTo>
                    <a:pt x="43648" y="6088"/>
                  </a:lnTo>
                  <a:lnTo>
                    <a:pt x="36906" y="2717"/>
                  </a:lnTo>
                  <a:lnTo>
                    <a:pt x="8327" y="0"/>
                  </a:lnTo>
                  <a:lnTo>
                    <a:pt x="5284" y="1323"/>
                  </a:lnTo>
                  <a:lnTo>
                    <a:pt x="3255" y="3617"/>
                  </a:lnTo>
                  <a:lnTo>
                    <a:pt x="1001" y="9929"/>
                  </a:lnTo>
                  <a:lnTo>
                    <a:pt x="0" y="17437"/>
                  </a:lnTo>
                  <a:lnTo>
                    <a:pt x="6177" y="39711"/>
                  </a:lnTo>
                  <a:lnTo>
                    <a:pt x="16881" y="53017"/>
                  </a:lnTo>
                  <a:lnTo>
                    <a:pt x="31751" y="62928"/>
                  </a:lnTo>
                  <a:lnTo>
                    <a:pt x="50120" y="69686"/>
                  </a:lnTo>
                  <a:lnTo>
                    <a:pt x="66280" y="71278"/>
                  </a:lnTo>
                  <a:lnTo>
                    <a:pt x="103386" y="64741"/>
                  </a:lnTo>
                  <a:lnTo>
                    <a:pt x="114658" y="60234"/>
                  </a:lnTo>
                  <a:lnTo>
                    <a:pt x="116388" y="60530"/>
                  </a:lnTo>
                  <a:lnTo>
                    <a:pt x="117541" y="61432"/>
                  </a:lnTo>
                  <a:lnTo>
                    <a:pt x="120418" y="102093"/>
                  </a:lnTo>
                  <a:lnTo>
                    <a:pt x="125298" y="145304"/>
                  </a:lnTo>
                  <a:lnTo>
                    <a:pt x="124198" y="182988"/>
                  </a:lnTo>
                  <a:lnTo>
                    <a:pt x="119848" y="209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970"/>
            <p:cNvSpPr/>
            <p:nvPr>
              <p:custDataLst>
                <p:tags r:id="rId61"/>
              </p:custDataLst>
            </p:nvPr>
          </p:nvSpPr>
          <p:spPr>
            <a:xfrm>
              <a:off x="5759450" y="3370538"/>
              <a:ext cx="50801" cy="198163"/>
            </a:xfrm>
            <a:custGeom>
              <a:avLst/>
              <a:gdLst/>
              <a:ahLst/>
              <a:cxnLst/>
              <a:rect l="0" t="0" r="0" b="0"/>
              <a:pathLst>
                <a:path w="50801" h="198163">
                  <a:moveTo>
                    <a:pt x="0" y="20362"/>
                  </a:moveTo>
                  <a:lnTo>
                    <a:pt x="0" y="20362"/>
                  </a:lnTo>
                  <a:lnTo>
                    <a:pt x="0" y="16991"/>
                  </a:lnTo>
                  <a:lnTo>
                    <a:pt x="1881" y="13454"/>
                  </a:lnTo>
                  <a:lnTo>
                    <a:pt x="12209" y="2064"/>
                  </a:lnTo>
                  <a:lnTo>
                    <a:pt x="15195" y="402"/>
                  </a:lnTo>
                  <a:lnTo>
                    <a:pt x="17892" y="0"/>
                  </a:lnTo>
                  <a:lnTo>
                    <a:pt x="20394" y="438"/>
                  </a:lnTo>
                  <a:lnTo>
                    <a:pt x="30659" y="17907"/>
                  </a:lnTo>
                  <a:lnTo>
                    <a:pt x="39266" y="58910"/>
                  </a:lnTo>
                  <a:lnTo>
                    <a:pt x="46284" y="104535"/>
                  </a:lnTo>
                  <a:lnTo>
                    <a:pt x="49462" y="149332"/>
                  </a:lnTo>
                  <a:lnTo>
                    <a:pt x="50800" y="198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971"/>
            <p:cNvSpPr/>
            <p:nvPr>
              <p:custDataLst>
                <p:tags r:id="rId62"/>
              </p:custDataLst>
            </p:nvPr>
          </p:nvSpPr>
          <p:spPr>
            <a:xfrm>
              <a:off x="4840096" y="3762133"/>
              <a:ext cx="112905" cy="225941"/>
            </a:xfrm>
            <a:custGeom>
              <a:avLst/>
              <a:gdLst/>
              <a:ahLst/>
              <a:cxnLst/>
              <a:rect l="0" t="0" r="0" b="0"/>
              <a:pathLst>
                <a:path w="112905" h="225941">
                  <a:moveTo>
                    <a:pt x="112904" y="22467"/>
                  </a:moveTo>
                  <a:lnTo>
                    <a:pt x="112904" y="22467"/>
                  </a:lnTo>
                  <a:lnTo>
                    <a:pt x="112904" y="13629"/>
                  </a:lnTo>
                  <a:lnTo>
                    <a:pt x="110787" y="11636"/>
                  </a:lnTo>
                  <a:lnTo>
                    <a:pt x="98401" y="6166"/>
                  </a:lnTo>
                  <a:lnTo>
                    <a:pt x="67646" y="0"/>
                  </a:lnTo>
                  <a:lnTo>
                    <a:pt x="55395" y="1428"/>
                  </a:lnTo>
                  <a:lnTo>
                    <a:pt x="36597" y="9569"/>
                  </a:lnTo>
                  <a:lnTo>
                    <a:pt x="10804" y="29848"/>
                  </a:lnTo>
                  <a:lnTo>
                    <a:pt x="3316" y="40333"/>
                  </a:lnTo>
                  <a:lnTo>
                    <a:pt x="0" y="52376"/>
                  </a:lnTo>
                  <a:lnTo>
                    <a:pt x="1105" y="60689"/>
                  </a:lnTo>
                  <a:lnTo>
                    <a:pt x="4194" y="77524"/>
                  </a:lnTo>
                  <a:lnTo>
                    <a:pt x="4887" y="94064"/>
                  </a:lnTo>
                  <a:lnTo>
                    <a:pt x="5615" y="95599"/>
                  </a:lnTo>
                  <a:lnTo>
                    <a:pt x="6805" y="96621"/>
                  </a:lnTo>
                  <a:lnTo>
                    <a:pt x="10010" y="97758"/>
                  </a:lnTo>
                  <a:lnTo>
                    <a:pt x="41319" y="102027"/>
                  </a:lnTo>
                  <a:lnTo>
                    <a:pt x="68467" y="119060"/>
                  </a:lnTo>
                  <a:lnTo>
                    <a:pt x="82986" y="138286"/>
                  </a:lnTo>
                  <a:lnTo>
                    <a:pt x="90320" y="156267"/>
                  </a:lnTo>
                  <a:lnTo>
                    <a:pt x="92101" y="175706"/>
                  </a:lnTo>
                  <a:lnTo>
                    <a:pt x="90017" y="190997"/>
                  </a:lnTo>
                  <a:lnTo>
                    <a:pt x="82977" y="205319"/>
                  </a:lnTo>
                  <a:lnTo>
                    <a:pt x="72792" y="217329"/>
                  </a:lnTo>
                  <a:lnTo>
                    <a:pt x="61209" y="225019"/>
                  </a:lnTo>
                  <a:lnTo>
                    <a:pt x="54452" y="225940"/>
                  </a:lnTo>
                  <a:lnTo>
                    <a:pt x="33574" y="221201"/>
                  </a:lnTo>
                  <a:lnTo>
                    <a:pt x="17654" y="21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972"/>
            <p:cNvSpPr/>
            <p:nvPr>
              <p:custDataLst>
                <p:tags r:id="rId63"/>
              </p:custDataLst>
            </p:nvPr>
          </p:nvSpPr>
          <p:spPr>
            <a:xfrm>
              <a:off x="4750061" y="3917950"/>
              <a:ext cx="6090" cy="1"/>
            </a:xfrm>
            <a:custGeom>
              <a:avLst/>
              <a:gdLst/>
              <a:ahLst/>
              <a:cxnLst/>
              <a:rect l="0" t="0" r="0" b="0"/>
              <a:pathLst>
                <a:path w="6090" h="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973"/>
            <p:cNvSpPr/>
            <p:nvPr>
              <p:custDataLst>
                <p:tags r:id="rId64"/>
              </p:custDataLst>
            </p:nvPr>
          </p:nvSpPr>
          <p:spPr>
            <a:xfrm>
              <a:off x="4517829" y="3833004"/>
              <a:ext cx="149422" cy="148447"/>
            </a:xfrm>
            <a:custGeom>
              <a:avLst/>
              <a:gdLst/>
              <a:ahLst/>
              <a:cxnLst/>
              <a:rect l="0" t="0" r="0" b="0"/>
              <a:pathLst>
                <a:path w="149422" h="148447">
                  <a:moveTo>
                    <a:pt x="3371" y="53196"/>
                  </a:moveTo>
                  <a:lnTo>
                    <a:pt x="3371" y="53196"/>
                  </a:lnTo>
                  <a:lnTo>
                    <a:pt x="0" y="46454"/>
                  </a:lnTo>
                  <a:lnTo>
                    <a:pt x="227" y="37499"/>
                  </a:lnTo>
                  <a:lnTo>
                    <a:pt x="6120" y="17875"/>
                  </a:lnTo>
                  <a:lnTo>
                    <a:pt x="11884" y="10922"/>
                  </a:lnTo>
                  <a:lnTo>
                    <a:pt x="27082" y="709"/>
                  </a:lnTo>
                  <a:lnTo>
                    <a:pt x="39073" y="0"/>
                  </a:lnTo>
                  <a:lnTo>
                    <a:pt x="46223" y="799"/>
                  </a:lnTo>
                  <a:lnTo>
                    <a:pt x="51694" y="3448"/>
                  </a:lnTo>
                  <a:lnTo>
                    <a:pt x="59655" y="12036"/>
                  </a:lnTo>
                  <a:lnTo>
                    <a:pt x="68104" y="32141"/>
                  </a:lnTo>
                  <a:lnTo>
                    <a:pt x="68334" y="55973"/>
                  </a:lnTo>
                  <a:lnTo>
                    <a:pt x="56315" y="93673"/>
                  </a:lnTo>
                  <a:lnTo>
                    <a:pt x="40930" y="118263"/>
                  </a:lnTo>
                  <a:lnTo>
                    <a:pt x="19868" y="139188"/>
                  </a:lnTo>
                  <a:lnTo>
                    <a:pt x="17758" y="143861"/>
                  </a:lnTo>
                  <a:lnTo>
                    <a:pt x="18607" y="145389"/>
                  </a:lnTo>
                  <a:lnTo>
                    <a:pt x="20584" y="146408"/>
                  </a:lnTo>
                  <a:lnTo>
                    <a:pt x="38537" y="148177"/>
                  </a:lnTo>
                  <a:lnTo>
                    <a:pt x="77434" y="148411"/>
                  </a:lnTo>
                  <a:lnTo>
                    <a:pt x="118372" y="148439"/>
                  </a:lnTo>
                  <a:lnTo>
                    <a:pt x="149421" y="148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974"/>
            <p:cNvSpPr/>
            <p:nvPr>
              <p:custDataLst>
                <p:tags r:id="rId65"/>
              </p:custDataLst>
            </p:nvPr>
          </p:nvSpPr>
          <p:spPr>
            <a:xfrm>
              <a:off x="4565650" y="3416300"/>
              <a:ext cx="25401" cy="247651"/>
            </a:xfrm>
            <a:custGeom>
              <a:avLst/>
              <a:gdLst/>
              <a:ahLst/>
              <a:cxnLst/>
              <a:rect l="0" t="0" r="0" b="0"/>
              <a:pathLst>
                <a:path w="25401" h="24765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8838" y="12209"/>
                  </a:lnTo>
                  <a:lnTo>
                    <a:pt x="14073" y="53950"/>
                  </a:lnTo>
                  <a:lnTo>
                    <a:pt x="18067" y="95402"/>
                  </a:lnTo>
                  <a:lnTo>
                    <a:pt x="22129" y="140136"/>
                  </a:lnTo>
                  <a:lnTo>
                    <a:pt x="24431" y="182398"/>
                  </a:lnTo>
                  <a:lnTo>
                    <a:pt x="254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975"/>
            <p:cNvSpPr/>
            <p:nvPr>
              <p:custDataLst>
                <p:tags r:id="rId66"/>
              </p:custDataLst>
            </p:nvPr>
          </p:nvSpPr>
          <p:spPr>
            <a:xfrm>
              <a:off x="3735625" y="3810078"/>
              <a:ext cx="126840" cy="242687"/>
            </a:xfrm>
            <a:custGeom>
              <a:avLst/>
              <a:gdLst/>
              <a:ahLst/>
              <a:cxnLst/>
              <a:rect l="0" t="0" r="0" b="0"/>
              <a:pathLst>
                <a:path w="126840" h="242687">
                  <a:moveTo>
                    <a:pt x="112475" y="6272"/>
                  </a:moveTo>
                  <a:lnTo>
                    <a:pt x="112475" y="6272"/>
                  </a:lnTo>
                  <a:lnTo>
                    <a:pt x="112475" y="2901"/>
                  </a:lnTo>
                  <a:lnTo>
                    <a:pt x="111769" y="1908"/>
                  </a:lnTo>
                  <a:lnTo>
                    <a:pt x="109104" y="805"/>
                  </a:lnTo>
                  <a:lnTo>
                    <a:pt x="83243" y="0"/>
                  </a:lnTo>
                  <a:lnTo>
                    <a:pt x="38742" y="10757"/>
                  </a:lnTo>
                  <a:lnTo>
                    <a:pt x="13595" y="21122"/>
                  </a:lnTo>
                  <a:lnTo>
                    <a:pt x="6674" y="27218"/>
                  </a:lnTo>
                  <a:lnTo>
                    <a:pt x="3841" y="30820"/>
                  </a:lnTo>
                  <a:lnTo>
                    <a:pt x="693" y="40465"/>
                  </a:lnTo>
                  <a:lnTo>
                    <a:pt x="0" y="51808"/>
                  </a:lnTo>
                  <a:lnTo>
                    <a:pt x="6080" y="95236"/>
                  </a:lnTo>
                  <a:lnTo>
                    <a:pt x="16062" y="124045"/>
                  </a:lnTo>
                  <a:lnTo>
                    <a:pt x="17155" y="125004"/>
                  </a:lnTo>
                  <a:lnTo>
                    <a:pt x="20251" y="126070"/>
                  </a:lnTo>
                  <a:lnTo>
                    <a:pt x="65829" y="133820"/>
                  </a:lnTo>
                  <a:lnTo>
                    <a:pt x="94638" y="148589"/>
                  </a:lnTo>
                  <a:lnTo>
                    <a:pt x="108310" y="161716"/>
                  </a:lnTo>
                  <a:lnTo>
                    <a:pt x="125215" y="189769"/>
                  </a:lnTo>
                  <a:lnTo>
                    <a:pt x="126839" y="202832"/>
                  </a:lnTo>
                  <a:lnTo>
                    <a:pt x="124503" y="215693"/>
                  </a:lnTo>
                  <a:lnTo>
                    <a:pt x="118761" y="228465"/>
                  </a:lnTo>
                  <a:lnTo>
                    <a:pt x="107743" y="237433"/>
                  </a:lnTo>
                  <a:lnTo>
                    <a:pt x="100854" y="240813"/>
                  </a:lnTo>
                  <a:lnTo>
                    <a:pt x="83791" y="242686"/>
                  </a:lnTo>
                  <a:lnTo>
                    <a:pt x="65155" y="239756"/>
                  </a:lnTo>
                  <a:lnTo>
                    <a:pt x="29925" y="222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976"/>
            <p:cNvSpPr/>
            <p:nvPr>
              <p:custDataLst>
                <p:tags r:id="rId67"/>
              </p:custDataLst>
            </p:nvPr>
          </p:nvSpPr>
          <p:spPr>
            <a:xfrm>
              <a:off x="3658483" y="3981450"/>
              <a:ext cx="5468" cy="18789"/>
            </a:xfrm>
            <a:custGeom>
              <a:avLst/>
              <a:gdLst/>
              <a:ahLst/>
              <a:cxnLst/>
              <a:rect l="0" t="0" r="0" b="0"/>
              <a:pathLst>
                <a:path w="5468" h="18789">
                  <a:moveTo>
                    <a:pt x="5467" y="12700"/>
                  </a:moveTo>
                  <a:lnTo>
                    <a:pt x="5467" y="12700"/>
                  </a:lnTo>
                  <a:lnTo>
                    <a:pt x="5467" y="18788"/>
                  </a:lnTo>
                  <a:lnTo>
                    <a:pt x="2096" y="15601"/>
                  </a:lnTo>
                  <a:lnTo>
                    <a:pt x="441" y="12108"/>
                  </a:lnTo>
                  <a:lnTo>
                    <a:pt x="0" y="10189"/>
                  </a:lnTo>
                  <a:lnTo>
                    <a:pt x="411" y="8203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977"/>
            <p:cNvSpPr/>
            <p:nvPr>
              <p:custDataLst>
                <p:tags r:id="rId68"/>
              </p:custDataLst>
            </p:nvPr>
          </p:nvSpPr>
          <p:spPr>
            <a:xfrm>
              <a:off x="3500525" y="3852317"/>
              <a:ext cx="69503" cy="165661"/>
            </a:xfrm>
            <a:custGeom>
              <a:avLst/>
              <a:gdLst/>
              <a:ahLst/>
              <a:cxnLst/>
              <a:rect l="0" t="0" r="0" b="0"/>
              <a:pathLst>
                <a:path w="69503" h="165661">
                  <a:moveTo>
                    <a:pt x="55475" y="27533"/>
                  </a:moveTo>
                  <a:lnTo>
                    <a:pt x="55475" y="27533"/>
                  </a:lnTo>
                  <a:lnTo>
                    <a:pt x="55475" y="9856"/>
                  </a:lnTo>
                  <a:lnTo>
                    <a:pt x="54064" y="6576"/>
                  </a:lnTo>
                  <a:lnTo>
                    <a:pt x="48733" y="1050"/>
                  </a:lnTo>
                  <a:lnTo>
                    <a:pt x="46041" y="0"/>
                  </a:lnTo>
                  <a:lnTo>
                    <a:pt x="43541" y="6"/>
                  </a:lnTo>
                  <a:lnTo>
                    <a:pt x="41169" y="715"/>
                  </a:lnTo>
                  <a:lnTo>
                    <a:pt x="27718" y="11826"/>
                  </a:lnTo>
                  <a:lnTo>
                    <a:pt x="13698" y="31894"/>
                  </a:lnTo>
                  <a:lnTo>
                    <a:pt x="3977" y="69198"/>
                  </a:lnTo>
                  <a:lnTo>
                    <a:pt x="0" y="112629"/>
                  </a:lnTo>
                  <a:lnTo>
                    <a:pt x="2193" y="136551"/>
                  </a:lnTo>
                  <a:lnTo>
                    <a:pt x="14052" y="158221"/>
                  </a:lnTo>
                  <a:lnTo>
                    <a:pt x="19393" y="162636"/>
                  </a:lnTo>
                  <a:lnTo>
                    <a:pt x="25070" y="164874"/>
                  </a:lnTo>
                  <a:lnTo>
                    <a:pt x="30972" y="165660"/>
                  </a:lnTo>
                  <a:lnTo>
                    <a:pt x="36317" y="164068"/>
                  </a:lnTo>
                  <a:lnTo>
                    <a:pt x="46019" y="156653"/>
                  </a:lnTo>
                  <a:lnTo>
                    <a:pt x="59415" y="130467"/>
                  </a:lnTo>
                  <a:lnTo>
                    <a:pt x="68951" y="99267"/>
                  </a:lnTo>
                  <a:lnTo>
                    <a:pt x="69502" y="64310"/>
                  </a:lnTo>
                  <a:lnTo>
                    <a:pt x="63120" y="45289"/>
                  </a:lnTo>
                  <a:lnTo>
                    <a:pt x="53934" y="31191"/>
                  </a:lnTo>
                  <a:lnTo>
                    <a:pt x="41534" y="19993"/>
                  </a:lnTo>
                  <a:lnTo>
                    <a:pt x="35638" y="17126"/>
                  </a:lnTo>
                  <a:lnTo>
                    <a:pt x="33784" y="17067"/>
                  </a:lnTo>
                  <a:lnTo>
                    <a:pt x="30075" y="21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978"/>
            <p:cNvSpPr/>
            <p:nvPr>
              <p:custDataLst>
                <p:tags r:id="rId69"/>
              </p:custDataLst>
            </p:nvPr>
          </p:nvSpPr>
          <p:spPr>
            <a:xfrm>
              <a:off x="3536950" y="3459323"/>
              <a:ext cx="63501" cy="261778"/>
            </a:xfrm>
            <a:custGeom>
              <a:avLst/>
              <a:gdLst/>
              <a:ahLst/>
              <a:cxnLst/>
              <a:rect l="0" t="0" r="0" b="0"/>
              <a:pathLst>
                <a:path w="63501" h="261778">
                  <a:moveTo>
                    <a:pt x="0" y="26827"/>
                  </a:moveTo>
                  <a:lnTo>
                    <a:pt x="0" y="26827"/>
                  </a:lnTo>
                  <a:lnTo>
                    <a:pt x="14927" y="345"/>
                  </a:lnTo>
                  <a:lnTo>
                    <a:pt x="17007" y="0"/>
                  </a:lnTo>
                  <a:lnTo>
                    <a:pt x="19099" y="1181"/>
                  </a:lnTo>
                  <a:lnTo>
                    <a:pt x="21199" y="3380"/>
                  </a:lnTo>
                  <a:lnTo>
                    <a:pt x="31754" y="48643"/>
                  </a:lnTo>
                  <a:lnTo>
                    <a:pt x="38101" y="86678"/>
                  </a:lnTo>
                  <a:lnTo>
                    <a:pt x="43196" y="133664"/>
                  </a:lnTo>
                  <a:lnTo>
                    <a:pt x="47449" y="171450"/>
                  </a:lnTo>
                  <a:lnTo>
                    <a:pt x="53178" y="210554"/>
                  </a:lnTo>
                  <a:lnTo>
                    <a:pt x="63500" y="261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979"/>
            <p:cNvSpPr/>
            <p:nvPr>
              <p:custDataLst>
                <p:tags r:id="rId70"/>
              </p:custDataLst>
            </p:nvPr>
          </p:nvSpPr>
          <p:spPr>
            <a:xfrm>
              <a:off x="3266108" y="3623593"/>
              <a:ext cx="59581" cy="53058"/>
            </a:xfrm>
            <a:custGeom>
              <a:avLst/>
              <a:gdLst/>
              <a:ahLst/>
              <a:cxnLst/>
              <a:rect l="0" t="0" r="0" b="0"/>
              <a:pathLst>
                <a:path w="59581" h="53058">
                  <a:moveTo>
                    <a:pt x="23192" y="2257"/>
                  </a:moveTo>
                  <a:lnTo>
                    <a:pt x="23192" y="2257"/>
                  </a:lnTo>
                  <a:lnTo>
                    <a:pt x="11636" y="2257"/>
                  </a:lnTo>
                  <a:lnTo>
                    <a:pt x="7460" y="8999"/>
                  </a:lnTo>
                  <a:lnTo>
                    <a:pt x="5125" y="16562"/>
                  </a:lnTo>
                  <a:lnTo>
                    <a:pt x="4433" y="26643"/>
                  </a:lnTo>
                  <a:lnTo>
                    <a:pt x="5042" y="29098"/>
                  </a:lnTo>
                  <a:lnTo>
                    <a:pt x="6153" y="30734"/>
                  </a:lnTo>
                  <a:lnTo>
                    <a:pt x="7599" y="31825"/>
                  </a:lnTo>
                  <a:lnTo>
                    <a:pt x="16377" y="33361"/>
                  </a:lnTo>
                  <a:lnTo>
                    <a:pt x="27914" y="33815"/>
                  </a:lnTo>
                  <a:lnTo>
                    <a:pt x="30573" y="33173"/>
                  </a:lnTo>
                  <a:lnTo>
                    <a:pt x="32346" y="32040"/>
                  </a:lnTo>
                  <a:lnTo>
                    <a:pt x="35192" y="28522"/>
                  </a:lnTo>
                  <a:lnTo>
                    <a:pt x="25572" y="24542"/>
                  </a:lnTo>
                  <a:lnTo>
                    <a:pt x="21956" y="24169"/>
                  </a:lnTo>
                  <a:lnTo>
                    <a:pt x="16058" y="25637"/>
                  </a:lnTo>
                  <a:lnTo>
                    <a:pt x="5399" y="30429"/>
                  </a:lnTo>
                  <a:lnTo>
                    <a:pt x="1173" y="34298"/>
                  </a:lnTo>
                  <a:lnTo>
                    <a:pt x="46" y="36318"/>
                  </a:lnTo>
                  <a:lnTo>
                    <a:pt x="0" y="38370"/>
                  </a:lnTo>
                  <a:lnTo>
                    <a:pt x="1831" y="42531"/>
                  </a:lnTo>
                  <a:lnTo>
                    <a:pt x="8759" y="44851"/>
                  </a:lnTo>
                  <a:lnTo>
                    <a:pt x="30454" y="46340"/>
                  </a:lnTo>
                  <a:lnTo>
                    <a:pt x="45491" y="43227"/>
                  </a:lnTo>
                  <a:lnTo>
                    <a:pt x="55513" y="37837"/>
                  </a:lnTo>
                  <a:lnTo>
                    <a:pt x="58723" y="33827"/>
                  </a:lnTo>
                  <a:lnTo>
                    <a:pt x="59580" y="31770"/>
                  </a:lnTo>
                  <a:lnTo>
                    <a:pt x="58739" y="29693"/>
                  </a:lnTo>
                  <a:lnTo>
                    <a:pt x="54043" y="25505"/>
                  </a:lnTo>
                  <a:lnTo>
                    <a:pt x="43465" y="19180"/>
                  </a:lnTo>
                  <a:lnTo>
                    <a:pt x="27955" y="15791"/>
                  </a:lnTo>
                  <a:lnTo>
                    <a:pt x="22251" y="15328"/>
                  </a:lnTo>
                  <a:lnTo>
                    <a:pt x="20448" y="15909"/>
                  </a:lnTo>
                  <a:lnTo>
                    <a:pt x="19246" y="17003"/>
                  </a:lnTo>
                  <a:lnTo>
                    <a:pt x="17910" y="20100"/>
                  </a:lnTo>
                  <a:lnTo>
                    <a:pt x="16982" y="26523"/>
                  </a:lnTo>
                  <a:lnTo>
                    <a:pt x="23625" y="27321"/>
                  </a:lnTo>
                  <a:lnTo>
                    <a:pt x="25597" y="26727"/>
                  </a:lnTo>
                  <a:lnTo>
                    <a:pt x="26912" y="25626"/>
                  </a:lnTo>
                  <a:lnTo>
                    <a:pt x="34971" y="16101"/>
                  </a:lnTo>
                  <a:lnTo>
                    <a:pt x="43929" y="6280"/>
                  </a:lnTo>
                  <a:lnTo>
                    <a:pt x="46519" y="988"/>
                  </a:lnTo>
                  <a:lnTo>
                    <a:pt x="46505" y="0"/>
                  </a:lnTo>
                  <a:lnTo>
                    <a:pt x="45789" y="46"/>
                  </a:lnTo>
                  <a:lnTo>
                    <a:pt x="19306" y="19804"/>
                  </a:lnTo>
                  <a:lnTo>
                    <a:pt x="9733" y="35443"/>
                  </a:lnTo>
                  <a:lnTo>
                    <a:pt x="4142" y="53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980"/>
            <p:cNvSpPr/>
            <p:nvPr>
              <p:custDataLst>
                <p:tags r:id="rId71"/>
              </p:custDataLst>
            </p:nvPr>
          </p:nvSpPr>
          <p:spPr>
            <a:xfrm>
              <a:off x="2954156" y="3448083"/>
              <a:ext cx="6386695" cy="247618"/>
            </a:xfrm>
            <a:custGeom>
              <a:avLst/>
              <a:gdLst/>
              <a:ahLst/>
              <a:cxnLst/>
              <a:rect l="0" t="0" r="0" b="0"/>
              <a:pathLst>
                <a:path w="6386695" h="247618">
                  <a:moveTo>
                    <a:pt x="17644" y="247617"/>
                  </a:moveTo>
                  <a:lnTo>
                    <a:pt x="17644" y="247617"/>
                  </a:lnTo>
                  <a:lnTo>
                    <a:pt x="3339" y="233311"/>
                  </a:lnTo>
                  <a:lnTo>
                    <a:pt x="703" y="225031"/>
                  </a:lnTo>
                  <a:lnTo>
                    <a:pt x="0" y="219860"/>
                  </a:lnTo>
                  <a:lnTo>
                    <a:pt x="3764" y="215001"/>
                  </a:lnTo>
                  <a:lnTo>
                    <a:pt x="19236" y="205839"/>
                  </a:lnTo>
                  <a:lnTo>
                    <a:pt x="61860" y="196119"/>
                  </a:lnTo>
                  <a:lnTo>
                    <a:pt x="104593" y="188771"/>
                  </a:lnTo>
                  <a:lnTo>
                    <a:pt x="147437" y="185496"/>
                  </a:lnTo>
                  <a:lnTo>
                    <a:pt x="194782" y="181154"/>
                  </a:lnTo>
                  <a:lnTo>
                    <a:pt x="229722" y="177391"/>
                  </a:lnTo>
                  <a:lnTo>
                    <a:pt x="267123" y="173366"/>
                  </a:lnTo>
                  <a:lnTo>
                    <a:pt x="307264" y="169226"/>
                  </a:lnTo>
                  <a:lnTo>
                    <a:pt x="352386" y="166915"/>
                  </a:lnTo>
                  <a:lnTo>
                    <a:pt x="399957" y="164477"/>
                  </a:lnTo>
                  <a:lnTo>
                    <a:pt x="446970" y="158690"/>
                  </a:lnTo>
                  <a:lnTo>
                    <a:pt x="472489" y="156582"/>
                  </a:lnTo>
                  <a:lnTo>
                    <a:pt x="499380" y="155177"/>
                  </a:lnTo>
                  <a:lnTo>
                    <a:pt x="527185" y="154240"/>
                  </a:lnTo>
                  <a:lnTo>
                    <a:pt x="555599" y="152910"/>
                  </a:lnTo>
                  <a:lnTo>
                    <a:pt x="584419" y="151318"/>
                  </a:lnTo>
                  <a:lnTo>
                    <a:pt x="613511" y="149551"/>
                  </a:lnTo>
                  <a:lnTo>
                    <a:pt x="643488" y="147667"/>
                  </a:lnTo>
                  <a:lnTo>
                    <a:pt x="674057" y="145706"/>
                  </a:lnTo>
                  <a:lnTo>
                    <a:pt x="705019" y="143693"/>
                  </a:lnTo>
                  <a:lnTo>
                    <a:pt x="737655" y="140940"/>
                  </a:lnTo>
                  <a:lnTo>
                    <a:pt x="771407" y="137693"/>
                  </a:lnTo>
                  <a:lnTo>
                    <a:pt x="805902" y="134117"/>
                  </a:lnTo>
                  <a:lnTo>
                    <a:pt x="841600" y="131028"/>
                  </a:lnTo>
                  <a:lnTo>
                    <a:pt x="878097" y="128263"/>
                  </a:lnTo>
                  <a:lnTo>
                    <a:pt x="915130" y="125715"/>
                  </a:lnTo>
                  <a:lnTo>
                    <a:pt x="952518" y="122604"/>
                  </a:lnTo>
                  <a:lnTo>
                    <a:pt x="990143" y="119119"/>
                  </a:lnTo>
                  <a:lnTo>
                    <a:pt x="1027927" y="115385"/>
                  </a:lnTo>
                  <a:lnTo>
                    <a:pt x="1066521" y="111485"/>
                  </a:lnTo>
                  <a:lnTo>
                    <a:pt x="1105657" y="107473"/>
                  </a:lnTo>
                  <a:lnTo>
                    <a:pt x="1145152" y="103388"/>
                  </a:lnTo>
                  <a:lnTo>
                    <a:pt x="1184888" y="99959"/>
                  </a:lnTo>
                  <a:lnTo>
                    <a:pt x="1224784" y="96967"/>
                  </a:lnTo>
                  <a:lnTo>
                    <a:pt x="1264788" y="94267"/>
                  </a:lnTo>
                  <a:lnTo>
                    <a:pt x="1306273" y="91056"/>
                  </a:lnTo>
                  <a:lnTo>
                    <a:pt x="1348746" y="87504"/>
                  </a:lnTo>
                  <a:lnTo>
                    <a:pt x="1391879" y="83725"/>
                  </a:lnTo>
                  <a:lnTo>
                    <a:pt x="1436156" y="80500"/>
                  </a:lnTo>
                  <a:lnTo>
                    <a:pt x="1481197" y="77645"/>
                  </a:lnTo>
                  <a:lnTo>
                    <a:pt x="1526746" y="75036"/>
                  </a:lnTo>
                  <a:lnTo>
                    <a:pt x="1573340" y="71885"/>
                  </a:lnTo>
                  <a:lnTo>
                    <a:pt x="1620630" y="68373"/>
                  </a:lnTo>
                  <a:lnTo>
                    <a:pt x="1668384" y="64621"/>
                  </a:lnTo>
                  <a:lnTo>
                    <a:pt x="1715743" y="61414"/>
                  </a:lnTo>
                  <a:lnTo>
                    <a:pt x="1762838" y="58570"/>
                  </a:lnTo>
                  <a:lnTo>
                    <a:pt x="1809757" y="55969"/>
                  </a:lnTo>
                  <a:lnTo>
                    <a:pt x="1857969" y="52824"/>
                  </a:lnTo>
                  <a:lnTo>
                    <a:pt x="1907044" y="49316"/>
                  </a:lnTo>
                  <a:lnTo>
                    <a:pt x="1956693" y="45566"/>
                  </a:lnTo>
                  <a:lnTo>
                    <a:pt x="2007433" y="42361"/>
                  </a:lnTo>
                  <a:lnTo>
                    <a:pt x="2058898" y="39518"/>
                  </a:lnTo>
                  <a:lnTo>
                    <a:pt x="2110846" y="36918"/>
                  </a:lnTo>
                  <a:lnTo>
                    <a:pt x="2163823" y="33773"/>
                  </a:lnTo>
                  <a:lnTo>
                    <a:pt x="2217486" y="30265"/>
                  </a:lnTo>
                  <a:lnTo>
                    <a:pt x="2271605" y="26516"/>
                  </a:lnTo>
                  <a:lnTo>
                    <a:pt x="2327440" y="23311"/>
                  </a:lnTo>
                  <a:lnTo>
                    <a:pt x="2384419" y="20468"/>
                  </a:lnTo>
                  <a:lnTo>
                    <a:pt x="2442160" y="17868"/>
                  </a:lnTo>
                  <a:lnTo>
                    <a:pt x="2499705" y="15429"/>
                  </a:lnTo>
                  <a:lnTo>
                    <a:pt x="2557118" y="13097"/>
                  </a:lnTo>
                  <a:lnTo>
                    <a:pt x="2614443" y="10837"/>
                  </a:lnTo>
                  <a:lnTo>
                    <a:pt x="2673121" y="8625"/>
                  </a:lnTo>
                  <a:lnTo>
                    <a:pt x="2732702" y="6445"/>
                  </a:lnTo>
                  <a:lnTo>
                    <a:pt x="2792882" y="4285"/>
                  </a:lnTo>
                  <a:lnTo>
                    <a:pt x="2854874" y="2846"/>
                  </a:lnTo>
                  <a:lnTo>
                    <a:pt x="2918075" y="1886"/>
                  </a:lnTo>
                  <a:lnTo>
                    <a:pt x="2982082" y="1246"/>
                  </a:lnTo>
                  <a:lnTo>
                    <a:pt x="3045214" y="820"/>
                  </a:lnTo>
                  <a:lnTo>
                    <a:pt x="3107763" y="536"/>
                  </a:lnTo>
                  <a:lnTo>
                    <a:pt x="3169923" y="346"/>
                  </a:lnTo>
                  <a:lnTo>
                    <a:pt x="3231119" y="219"/>
                  </a:lnTo>
                  <a:lnTo>
                    <a:pt x="3291671" y="136"/>
                  </a:lnTo>
                  <a:lnTo>
                    <a:pt x="3351796" y="79"/>
                  </a:lnTo>
                  <a:lnTo>
                    <a:pt x="3412340" y="42"/>
                  </a:lnTo>
                  <a:lnTo>
                    <a:pt x="3473164" y="17"/>
                  </a:lnTo>
                  <a:lnTo>
                    <a:pt x="3534174" y="0"/>
                  </a:lnTo>
                  <a:lnTo>
                    <a:pt x="3595309" y="694"/>
                  </a:lnTo>
                  <a:lnTo>
                    <a:pt x="3656526" y="1863"/>
                  </a:lnTo>
                  <a:lnTo>
                    <a:pt x="3717798" y="3348"/>
                  </a:lnTo>
                  <a:lnTo>
                    <a:pt x="3779107" y="5043"/>
                  </a:lnTo>
                  <a:lnTo>
                    <a:pt x="3840442" y="6879"/>
                  </a:lnTo>
                  <a:lnTo>
                    <a:pt x="3901793" y="8808"/>
                  </a:lnTo>
                  <a:lnTo>
                    <a:pt x="3963154" y="10800"/>
                  </a:lnTo>
                  <a:lnTo>
                    <a:pt x="4024523" y="12834"/>
                  </a:lnTo>
                  <a:lnTo>
                    <a:pt x="4085896" y="14894"/>
                  </a:lnTo>
                  <a:lnTo>
                    <a:pt x="4147273" y="16974"/>
                  </a:lnTo>
                  <a:lnTo>
                    <a:pt x="4208653" y="19066"/>
                  </a:lnTo>
                  <a:lnTo>
                    <a:pt x="4270033" y="21167"/>
                  </a:lnTo>
                  <a:lnTo>
                    <a:pt x="4330003" y="23272"/>
                  </a:lnTo>
                  <a:lnTo>
                    <a:pt x="4389033" y="25382"/>
                  </a:lnTo>
                  <a:lnTo>
                    <a:pt x="4447437" y="27493"/>
                  </a:lnTo>
                  <a:lnTo>
                    <a:pt x="4506834" y="29607"/>
                  </a:lnTo>
                  <a:lnTo>
                    <a:pt x="4566893" y="31721"/>
                  </a:lnTo>
                  <a:lnTo>
                    <a:pt x="4627393" y="33836"/>
                  </a:lnTo>
                  <a:lnTo>
                    <a:pt x="4687482" y="35952"/>
                  </a:lnTo>
                  <a:lnTo>
                    <a:pt x="4747297" y="38068"/>
                  </a:lnTo>
                  <a:lnTo>
                    <a:pt x="4806930" y="40184"/>
                  </a:lnTo>
                  <a:lnTo>
                    <a:pt x="4865030" y="42300"/>
                  </a:lnTo>
                  <a:lnTo>
                    <a:pt x="4922106" y="44417"/>
                  </a:lnTo>
                  <a:lnTo>
                    <a:pt x="4978502" y="46534"/>
                  </a:lnTo>
                  <a:lnTo>
                    <a:pt x="5033738" y="48650"/>
                  </a:lnTo>
                  <a:lnTo>
                    <a:pt x="5088201" y="50767"/>
                  </a:lnTo>
                  <a:lnTo>
                    <a:pt x="5142149" y="52884"/>
                  </a:lnTo>
                  <a:lnTo>
                    <a:pt x="5195753" y="54295"/>
                  </a:lnTo>
                  <a:lnTo>
                    <a:pt x="5249127" y="55235"/>
                  </a:lnTo>
                  <a:lnTo>
                    <a:pt x="5302349" y="55862"/>
                  </a:lnTo>
                  <a:lnTo>
                    <a:pt x="5353353" y="56281"/>
                  </a:lnTo>
                  <a:lnTo>
                    <a:pt x="5402878" y="56560"/>
                  </a:lnTo>
                  <a:lnTo>
                    <a:pt x="5451417" y="56745"/>
                  </a:lnTo>
                  <a:lnTo>
                    <a:pt x="5497886" y="56869"/>
                  </a:lnTo>
                  <a:lnTo>
                    <a:pt x="5542978" y="56952"/>
                  </a:lnTo>
                  <a:lnTo>
                    <a:pt x="5587150" y="57007"/>
                  </a:lnTo>
                  <a:lnTo>
                    <a:pt x="5630709" y="57043"/>
                  </a:lnTo>
                  <a:lnTo>
                    <a:pt x="5673859" y="57068"/>
                  </a:lnTo>
                  <a:lnTo>
                    <a:pt x="5716738" y="57084"/>
                  </a:lnTo>
                  <a:lnTo>
                    <a:pt x="5757318" y="57095"/>
                  </a:lnTo>
                  <a:lnTo>
                    <a:pt x="5796366" y="57102"/>
                  </a:lnTo>
                  <a:lnTo>
                    <a:pt x="5834391" y="57107"/>
                  </a:lnTo>
                  <a:lnTo>
                    <a:pt x="5871032" y="57110"/>
                  </a:lnTo>
                  <a:lnTo>
                    <a:pt x="5906747" y="57112"/>
                  </a:lnTo>
                  <a:lnTo>
                    <a:pt x="5941845" y="57114"/>
                  </a:lnTo>
                  <a:lnTo>
                    <a:pt x="5975829" y="57115"/>
                  </a:lnTo>
                  <a:lnTo>
                    <a:pt x="6009067" y="57116"/>
                  </a:lnTo>
                  <a:lnTo>
                    <a:pt x="6041809" y="57116"/>
                  </a:lnTo>
                  <a:lnTo>
                    <a:pt x="6072809" y="56411"/>
                  </a:lnTo>
                  <a:lnTo>
                    <a:pt x="6102649" y="55235"/>
                  </a:lnTo>
                  <a:lnTo>
                    <a:pt x="6131714" y="53746"/>
                  </a:lnTo>
                  <a:lnTo>
                    <a:pt x="6159557" y="52753"/>
                  </a:lnTo>
                  <a:lnTo>
                    <a:pt x="6186586" y="52091"/>
                  </a:lnTo>
                  <a:lnTo>
                    <a:pt x="6213072" y="51650"/>
                  </a:lnTo>
                  <a:lnTo>
                    <a:pt x="6237785" y="50650"/>
                  </a:lnTo>
                  <a:lnTo>
                    <a:pt x="6284058" y="47657"/>
                  </a:lnTo>
                  <a:lnTo>
                    <a:pt x="6386694" y="38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981"/>
            <p:cNvSpPr/>
            <p:nvPr>
              <p:custDataLst>
                <p:tags r:id="rId72"/>
              </p:custDataLst>
            </p:nvPr>
          </p:nvSpPr>
          <p:spPr>
            <a:xfrm>
              <a:off x="3168650" y="1950513"/>
              <a:ext cx="132404" cy="2240488"/>
            </a:xfrm>
            <a:custGeom>
              <a:avLst/>
              <a:gdLst/>
              <a:ahLst/>
              <a:cxnLst/>
              <a:rect l="0" t="0" r="0" b="0"/>
              <a:pathLst>
                <a:path w="132404" h="2240488">
                  <a:moveTo>
                    <a:pt x="0" y="49737"/>
                  </a:moveTo>
                  <a:lnTo>
                    <a:pt x="0" y="49737"/>
                  </a:lnTo>
                  <a:lnTo>
                    <a:pt x="3371" y="42995"/>
                  </a:lnTo>
                  <a:lnTo>
                    <a:pt x="11245" y="7009"/>
                  </a:lnTo>
                  <a:lnTo>
                    <a:pt x="17883" y="0"/>
                  </a:lnTo>
                  <a:lnTo>
                    <a:pt x="20413" y="3172"/>
                  </a:lnTo>
                  <a:lnTo>
                    <a:pt x="38777" y="49194"/>
                  </a:lnTo>
                  <a:lnTo>
                    <a:pt x="49119" y="93321"/>
                  </a:lnTo>
                  <a:lnTo>
                    <a:pt x="54771" y="139086"/>
                  </a:lnTo>
                  <a:lnTo>
                    <a:pt x="58326" y="176870"/>
                  </a:lnTo>
                  <a:lnTo>
                    <a:pt x="61967" y="216758"/>
                  </a:lnTo>
                  <a:lnTo>
                    <a:pt x="63046" y="259856"/>
                  </a:lnTo>
                  <a:lnTo>
                    <a:pt x="63366" y="305787"/>
                  </a:lnTo>
                  <a:lnTo>
                    <a:pt x="63440" y="338515"/>
                  </a:lnTo>
                  <a:lnTo>
                    <a:pt x="63473" y="371875"/>
                  </a:lnTo>
                  <a:lnTo>
                    <a:pt x="65370" y="405517"/>
                  </a:lnTo>
                  <a:lnTo>
                    <a:pt x="67859" y="439989"/>
                  </a:lnTo>
                  <a:lnTo>
                    <a:pt x="68965" y="476477"/>
                  </a:lnTo>
                  <a:lnTo>
                    <a:pt x="69457" y="515742"/>
                  </a:lnTo>
                  <a:lnTo>
                    <a:pt x="70381" y="556711"/>
                  </a:lnTo>
                  <a:lnTo>
                    <a:pt x="73144" y="598439"/>
                  </a:lnTo>
                  <a:lnTo>
                    <a:pt x="74842" y="640502"/>
                  </a:lnTo>
                  <a:lnTo>
                    <a:pt x="76302" y="682716"/>
                  </a:lnTo>
                  <a:lnTo>
                    <a:pt x="79303" y="724996"/>
                  </a:lnTo>
                  <a:lnTo>
                    <a:pt x="81106" y="769187"/>
                  </a:lnTo>
                  <a:lnTo>
                    <a:pt x="82614" y="814698"/>
                  </a:lnTo>
                  <a:lnTo>
                    <a:pt x="85636" y="860796"/>
                  </a:lnTo>
                  <a:lnTo>
                    <a:pt x="87449" y="907154"/>
                  </a:lnTo>
                  <a:lnTo>
                    <a:pt x="88255" y="954334"/>
                  </a:lnTo>
                  <a:lnTo>
                    <a:pt x="88470" y="978768"/>
                  </a:lnTo>
                  <a:lnTo>
                    <a:pt x="88613" y="1003525"/>
                  </a:lnTo>
                  <a:lnTo>
                    <a:pt x="89414" y="1027790"/>
                  </a:lnTo>
                  <a:lnTo>
                    <a:pt x="90654" y="1051728"/>
                  </a:lnTo>
                  <a:lnTo>
                    <a:pt x="92186" y="1075447"/>
                  </a:lnTo>
                  <a:lnTo>
                    <a:pt x="93207" y="1099727"/>
                  </a:lnTo>
                  <a:lnTo>
                    <a:pt x="93888" y="1124381"/>
                  </a:lnTo>
                  <a:lnTo>
                    <a:pt x="94342" y="1149283"/>
                  </a:lnTo>
                  <a:lnTo>
                    <a:pt x="94645" y="1174351"/>
                  </a:lnTo>
                  <a:lnTo>
                    <a:pt x="94846" y="1199530"/>
                  </a:lnTo>
                  <a:lnTo>
                    <a:pt x="94981" y="1224782"/>
                  </a:lnTo>
                  <a:lnTo>
                    <a:pt x="95071" y="1250083"/>
                  </a:lnTo>
                  <a:lnTo>
                    <a:pt x="95131" y="1275418"/>
                  </a:lnTo>
                  <a:lnTo>
                    <a:pt x="95171" y="1300775"/>
                  </a:lnTo>
                  <a:lnTo>
                    <a:pt x="95902" y="1325439"/>
                  </a:lnTo>
                  <a:lnTo>
                    <a:pt x="97096" y="1349644"/>
                  </a:lnTo>
                  <a:lnTo>
                    <a:pt x="98597" y="1373542"/>
                  </a:lnTo>
                  <a:lnTo>
                    <a:pt x="99598" y="1397940"/>
                  </a:lnTo>
                  <a:lnTo>
                    <a:pt x="100266" y="1422673"/>
                  </a:lnTo>
                  <a:lnTo>
                    <a:pt x="100711" y="1447627"/>
                  </a:lnTo>
                  <a:lnTo>
                    <a:pt x="101007" y="1472025"/>
                  </a:lnTo>
                  <a:lnTo>
                    <a:pt x="101205" y="1496051"/>
                  </a:lnTo>
                  <a:lnTo>
                    <a:pt x="101336" y="1519829"/>
                  </a:lnTo>
                  <a:lnTo>
                    <a:pt x="101424" y="1544148"/>
                  </a:lnTo>
                  <a:lnTo>
                    <a:pt x="101483" y="1568828"/>
                  </a:lnTo>
                  <a:lnTo>
                    <a:pt x="101522" y="1593747"/>
                  </a:lnTo>
                  <a:lnTo>
                    <a:pt x="101566" y="1640251"/>
                  </a:lnTo>
                  <a:lnTo>
                    <a:pt x="101584" y="1684437"/>
                  </a:lnTo>
                  <a:lnTo>
                    <a:pt x="101593" y="1727595"/>
                  </a:lnTo>
                  <a:lnTo>
                    <a:pt x="101597" y="1768412"/>
                  </a:lnTo>
                  <a:lnTo>
                    <a:pt x="102304" y="1808426"/>
                  </a:lnTo>
                  <a:lnTo>
                    <a:pt x="104970" y="1849728"/>
                  </a:lnTo>
                  <a:lnTo>
                    <a:pt x="106626" y="1887840"/>
                  </a:lnTo>
                  <a:lnTo>
                    <a:pt x="108067" y="1922889"/>
                  </a:lnTo>
                  <a:lnTo>
                    <a:pt x="111059" y="1954928"/>
                  </a:lnTo>
                  <a:lnTo>
                    <a:pt x="112860" y="1987513"/>
                  </a:lnTo>
                  <a:lnTo>
                    <a:pt x="113873" y="2033828"/>
                  </a:lnTo>
                  <a:lnTo>
                    <a:pt x="116055" y="2074362"/>
                  </a:lnTo>
                  <a:lnTo>
                    <a:pt x="121170" y="2111302"/>
                  </a:lnTo>
                  <a:lnTo>
                    <a:pt x="127154" y="2150234"/>
                  </a:lnTo>
                  <a:lnTo>
                    <a:pt x="132126" y="2197102"/>
                  </a:lnTo>
                  <a:lnTo>
                    <a:pt x="132403" y="2225332"/>
                  </a:lnTo>
                  <a:lnTo>
                    <a:pt x="127000" y="2240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982"/>
            <p:cNvSpPr/>
            <p:nvPr>
              <p:custDataLst>
                <p:tags r:id="rId73"/>
              </p:custDataLst>
            </p:nvPr>
          </p:nvSpPr>
          <p:spPr>
            <a:xfrm>
              <a:off x="9170638" y="3721468"/>
              <a:ext cx="106713" cy="211113"/>
            </a:xfrm>
            <a:custGeom>
              <a:avLst/>
              <a:gdLst/>
              <a:ahLst/>
              <a:cxnLst/>
              <a:rect l="0" t="0" r="0" b="0"/>
              <a:pathLst>
                <a:path w="106713" h="211113">
                  <a:moveTo>
                    <a:pt x="106712" y="25032"/>
                  </a:moveTo>
                  <a:lnTo>
                    <a:pt x="106712" y="25032"/>
                  </a:lnTo>
                  <a:lnTo>
                    <a:pt x="106712" y="16194"/>
                  </a:lnTo>
                  <a:lnTo>
                    <a:pt x="104595" y="14201"/>
                  </a:lnTo>
                  <a:lnTo>
                    <a:pt x="80197" y="3833"/>
                  </a:lnTo>
                  <a:lnTo>
                    <a:pt x="39742" y="0"/>
                  </a:lnTo>
                  <a:lnTo>
                    <a:pt x="22036" y="3112"/>
                  </a:lnTo>
                  <a:lnTo>
                    <a:pt x="12399" y="10351"/>
                  </a:lnTo>
                  <a:lnTo>
                    <a:pt x="4823" y="19918"/>
                  </a:lnTo>
                  <a:lnTo>
                    <a:pt x="558" y="33238"/>
                  </a:lnTo>
                  <a:lnTo>
                    <a:pt x="0" y="47532"/>
                  </a:lnTo>
                  <a:lnTo>
                    <a:pt x="4871" y="94336"/>
                  </a:lnTo>
                  <a:lnTo>
                    <a:pt x="5090" y="106094"/>
                  </a:lnTo>
                  <a:lnTo>
                    <a:pt x="8864" y="106920"/>
                  </a:lnTo>
                  <a:lnTo>
                    <a:pt x="35867" y="109405"/>
                  </a:lnTo>
                  <a:lnTo>
                    <a:pt x="56969" y="119780"/>
                  </a:lnTo>
                  <a:lnTo>
                    <a:pt x="68533" y="131343"/>
                  </a:lnTo>
                  <a:lnTo>
                    <a:pt x="78762" y="153668"/>
                  </a:lnTo>
                  <a:lnTo>
                    <a:pt x="86350" y="189372"/>
                  </a:lnTo>
                  <a:lnTo>
                    <a:pt x="84671" y="195270"/>
                  </a:lnTo>
                  <a:lnTo>
                    <a:pt x="77160" y="205586"/>
                  </a:lnTo>
                  <a:lnTo>
                    <a:pt x="64886" y="211112"/>
                  </a:lnTo>
                  <a:lnTo>
                    <a:pt x="11462" y="209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983"/>
            <p:cNvSpPr/>
            <p:nvPr>
              <p:custDataLst>
                <p:tags r:id="rId74"/>
              </p:custDataLst>
            </p:nvPr>
          </p:nvSpPr>
          <p:spPr>
            <a:xfrm>
              <a:off x="9283791" y="3486150"/>
              <a:ext cx="838110" cy="18764"/>
            </a:xfrm>
            <a:custGeom>
              <a:avLst/>
              <a:gdLst/>
              <a:ahLst/>
              <a:cxnLst/>
              <a:rect l="0" t="0" r="0" b="0"/>
              <a:pathLst>
                <a:path w="838110" h="18764">
                  <a:moveTo>
                    <a:pt x="18959" y="6350"/>
                  </a:moveTo>
                  <a:lnTo>
                    <a:pt x="18959" y="6350"/>
                  </a:lnTo>
                  <a:lnTo>
                    <a:pt x="8024" y="883"/>
                  </a:lnTo>
                  <a:lnTo>
                    <a:pt x="6730" y="1294"/>
                  </a:lnTo>
                  <a:lnTo>
                    <a:pt x="947" y="5545"/>
                  </a:lnTo>
                  <a:lnTo>
                    <a:pt x="370" y="7874"/>
                  </a:lnTo>
                  <a:lnTo>
                    <a:pt x="0" y="11746"/>
                  </a:lnTo>
                  <a:lnTo>
                    <a:pt x="10049" y="15788"/>
                  </a:lnTo>
                  <a:lnTo>
                    <a:pt x="54097" y="18405"/>
                  </a:lnTo>
                  <a:lnTo>
                    <a:pt x="86786" y="18763"/>
                  </a:lnTo>
                  <a:lnTo>
                    <a:pt x="128126" y="17041"/>
                  </a:lnTo>
                  <a:lnTo>
                    <a:pt x="171195" y="14629"/>
                  </a:lnTo>
                  <a:lnTo>
                    <a:pt x="206799" y="13557"/>
                  </a:lnTo>
                  <a:lnTo>
                    <a:pt x="240968" y="13081"/>
                  </a:lnTo>
                  <a:lnTo>
                    <a:pt x="275674" y="12869"/>
                  </a:lnTo>
                  <a:lnTo>
                    <a:pt x="312266" y="12775"/>
                  </a:lnTo>
                  <a:lnTo>
                    <a:pt x="349695" y="10852"/>
                  </a:lnTo>
                  <a:lnTo>
                    <a:pt x="387498" y="8351"/>
                  </a:lnTo>
                  <a:lnTo>
                    <a:pt x="425465" y="7239"/>
                  </a:lnTo>
                  <a:lnTo>
                    <a:pt x="463506" y="6745"/>
                  </a:lnTo>
                  <a:lnTo>
                    <a:pt x="501580" y="6526"/>
                  </a:lnTo>
                  <a:lnTo>
                    <a:pt x="539668" y="6428"/>
                  </a:lnTo>
                  <a:lnTo>
                    <a:pt x="575882" y="4503"/>
                  </a:lnTo>
                  <a:lnTo>
                    <a:pt x="610086" y="2001"/>
                  </a:lnTo>
                  <a:lnTo>
                    <a:pt x="657108" y="593"/>
                  </a:lnTo>
                  <a:lnTo>
                    <a:pt x="700910" y="176"/>
                  </a:lnTo>
                  <a:lnTo>
                    <a:pt x="738269" y="52"/>
                  </a:lnTo>
                  <a:lnTo>
                    <a:pt x="778579" y="15"/>
                  </a:lnTo>
                  <a:lnTo>
                    <a:pt x="825904" y="1"/>
                  </a:lnTo>
                  <a:lnTo>
                    <a:pt x="838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984"/>
            <p:cNvSpPr/>
            <p:nvPr>
              <p:custDataLst>
                <p:tags r:id="rId75"/>
              </p:custDataLst>
            </p:nvPr>
          </p:nvSpPr>
          <p:spPr>
            <a:xfrm>
              <a:off x="9956800" y="3352800"/>
              <a:ext cx="12701" cy="368301"/>
            </a:xfrm>
            <a:custGeom>
              <a:avLst/>
              <a:gdLst/>
              <a:ahLst/>
              <a:cxnLst/>
              <a:rect l="0" t="0" r="0" b="0"/>
              <a:pathLst>
                <a:path w="12701" h="368301">
                  <a:moveTo>
                    <a:pt x="0" y="0"/>
                  </a:moveTo>
                  <a:lnTo>
                    <a:pt x="0" y="0"/>
                  </a:lnTo>
                  <a:lnTo>
                    <a:pt x="4364" y="39837"/>
                  </a:lnTo>
                  <a:lnTo>
                    <a:pt x="7839" y="86238"/>
                  </a:lnTo>
                  <a:lnTo>
                    <a:pt x="11739" y="132432"/>
                  </a:lnTo>
                  <a:lnTo>
                    <a:pt x="12416" y="173451"/>
                  </a:lnTo>
                  <a:lnTo>
                    <a:pt x="12643" y="216060"/>
                  </a:lnTo>
                  <a:lnTo>
                    <a:pt x="12683" y="257889"/>
                  </a:lnTo>
                  <a:lnTo>
                    <a:pt x="12696" y="305019"/>
                  </a:lnTo>
                  <a:lnTo>
                    <a:pt x="12699" y="349409"/>
                  </a:lnTo>
                  <a:lnTo>
                    <a:pt x="1270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985"/>
            <p:cNvSpPr/>
            <p:nvPr>
              <p:custDataLst>
                <p:tags r:id="rId76"/>
              </p:custDataLst>
            </p:nvPr>
          </p:nvSpPr>
          <p:spPr>
            <a:xfrm>
              <a:off x="9950449" y="3803650"/>
              <a:ext cx="6352" cy="114301"/>
            </a:xfrm>
            <a:custGeom>
              <a:avLst/>
              <a:gdLst/>
              <a:ahLst/>
              <a:cxnLst/>
              <a:rect l="0" t="0" r="0" b="0"/>
              <a:pathLst>
                <a:path w="6352" h="114301">
                  <a:moveTo>
                    <a:pt x="1" y="0"/>
                  </a:moveTo>
                  <a:lnTo>
                    <a:pt x="1" y="0"/>
                  </a:lnTo>
                  <a:lnTo>
                    <a:pt x="0" y="43842"/>
                  </a:lnTo>
                  <a:lnTo>
                    <a:pt x="635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986"/>
            <p:cNvSpPr/>
            <p:nvPr>
              <p:custDataLst>
                <p:tags r:id="rId77"/>
              </p:custDataLst>
            </p:nvPr>
          </p:nvSpPr>
          <p:spPr>
            <a:xfrm>
              <a:off x="10045700" y="3786022"/>
              <a:ext cx="171451" cy="128425"/>
            </a:xfrm>
            <a:custGeom>
              <a:avLst/>
              <a:gdLst/>
              <a:ahLst/>
              <a:cxnLst/>
              <a:rect l="0" t="0" r="0" b="0"/>
              <a:pathLst>
                <a:path w="171451" h="128425">
                  <a:moveTo>
                    <a:pt x="0" y="43028"/>
                  </a:moveTo>
                  <a:lnTo>
                    <a:pt x="0" y="43028"/>
                  </a:lnTo>
                  <a:lnTo>
                    <a:pt x="705" y="32183"/>
                  </a:lnTo>
                  <a:lnTo>
                    <a:pt x="5069" y="17707"/>
                  </a:lnTo>
                  <a:lnTo>
                    <a:pt x="8838" y="11078"/>
                  </a:lnTo>
                  <a:lnTo>
                    <a:pt x="18509" y="5780"/>
                  </a:lnTo>
                  <a:lnTo>
                    <a:pt x="40971" y="0"/>
                  </a:lnTo>
                  <a:lnTo>
                    <a:pt x="61371" y="5741"/>
                  </a:lnTo>
                  <a:lnTo>
                    <a:pt x="71492" y="14461"/>
                  </a:lnTo>
                  <a:lnTo>
                    <a:pt x="75178" y="19750"/>
                  </a:lnTo>
                  <a:lnTo>
                    <a:pt x="76929" y="24687"/>
                  </a:lnTo>
                  <a:lnTo>
                    <a:pt x="76995" y="33936"/>
                  </a:lnTo>
                  <a:lnTo>
                    <a:pt x="72789" y="42750"/>
                  </a:lnTo>
                  <a:lnTo>
                    <a:pt x="30676" y="88407"/>
                  </a:lnTo>
                  <a:lnTo>
                    <a:pt x="16668" y="104411"/>
                  </a:lnTo>
                  <a:lnTo>
                    <a:pt x="15346" y="107234"/>
                  </a:lnTo>
                  <a:lnTo>
                    <a:pt x="17286" y="110526"/>
                  </a:lnTo>
                  <a:lnTo>
                    <a:pt x="26967" y="117948"/>
                  </a:lnTo>
                  <a:lnTo>
                    <a:pt x="71172" y="126454"/>
                  </a:lnTo>
                  <a:lnTo>
                    <a:pt x="105755" y="128424"/>
                  </a:lnTo>
                  <a:lnTo>
                    <a:pt x="171450" y="125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987"/>
            <p:cNvSpPr/>
            <p:nvPr>
              <p:custDataLst>
                <p:tags r:id="rId78"/>
              </p:custDataLst>
            </p:nvPr>
          </p:nvSpPr>
          <p:spPr>
            <a:xfrm>
              <a:off x="10287000" y="38989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2" y="198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988"/>
            <p:cNvSpPr/>
            <p:nvPr>
              <p:custDataLst>
                <p:tags r:id="rId79"/>
              </p:custDataLst>
            </p:nvPr>
          </p:nvSpPr>
          <p:spPr>
            <a:xfrm>
              <a:off x="10363200" y="3741788"/>
              <a:ext cx="127001" cy="243966"/>
            </a:xfrm>
            <a:custGeom>
              <a:avLst/>
              <a:gdLst/>
              <a:ahLst/>
              <a:cxnLst/>
              <a:rect l="0" t="0" r="0" b="0"/>
              <a:pathLst>
                <a:path w="127001" h="243966">
                  <a:moveTo>
                    <a:pt x="127000" y="36462"/>
                  </a:moveTo>
                  <a:lnTo>
                    <a:pt x="127000" y="36462"/>
                  </a:lnTo>
                  <a:lnTo>
                    <a:pt x="127000" y="26349"/>
                  </a:lnTo>
                  <a:lnTo>
                    <a:pt x="124883" y="21959"/>
                  </a:lnTo>
                  <a:lnTo>
                    <a:pt x="111923" y="6655"/>
                  </a:lnTo>
                  <a:lnTo>
                    <a:pt x="110599" y="3890"/>
                  </a:lnTo>
                  <a:lnTo>
                    <a:pt x="109010" y="2047"/>
                  </a:lnTo>
                  <a:lnTo>
                    <a:pt x="105364" y="0"/>
                  </a:lnTo>
                  <a:lnTo>
                    <a:pt x="99510" y="972"/>
                  </a:lnTo>
                  <a:lnTo>
                    <a:pt x="84253" y="7344"/>
                  </a:lnTo>
                  <a:lnTo>
                    <a:pt x="71844" y="20073"/>
                  </a:lnTo>
                  <a:lnTo>
                    <a:pt x="57692" y="44487"/>
                  </a:lnTo>
                  <a:lnTo>
                    <a:pt x="49079" y="60476"/>
                  </a:lnTo>
                  <a:lnTo>
                    <a:pt x="39472" y="76033"/>
                  </a:lnTo>
                  <a:lnTo>
                    <a:pt x="30275" y="92166"/>
                  </a:lnTo>
                  <a:lnTo>
                    <a:pt x="22375" y="104002"/>
                  </a:lnTo>
                  <a:lnTo>
                    <a:pt x="19822" y="109519"/>
                  </a:lnTo>
                  <a:lnTo>
                    <a:pt x="13777" y="117623"/>
                  </a:lnTo>
                  <a:lnTo>
                    <a:pt x="14829" y="118086"/>
                  </a:lnTo>
                  <a:lnTo>
                    <a:pt x="60574" y="124469"/>
                  </a:lnTo>
                  <a:lnTo>
                    <a:pt x="73843" y="128468"/>
                  </a:lnTo>
                  <a:lnTo>
                    <a:pt x="86712" y="137493"/>
                  </a:lnTo>
                  <a:lnTo>
                    <a:pt x="93337" y="148863"/>
                  </a:lnTo>
                  <a:lnTo>
                    <a:pt x="96092" y="155845"/>
                  </a:lnTo>
                  <a:lnTo>
                    <a:pt x="96596" y="182528"/>
                  </a:lnTo>
                  <a:lnTo>
                    <a:pt x="88906" y="206035"/>
                  </a:lnTo>
                  <a:lnTo>
                    <a:pt x="77691" y="226406"/>
                  </a:lnTo>
                  <a:lnTo>
                    <a:pt x="63927" y="235652"/>
                  </a:lnTo>
                  <a:lnTo>
                    <a:pt x="40109" y="242942"/>
                  </a:lnTo>
                  <a:lnTo>
                    <a:pt x="33089" y="243965"/>
                  </a:lnTo>
                  <a:lnTo>
                    <a:pt x="26998" y="241825"/>
                  </a:lnTo>
                  <a:lnTo>
                    <a:pt x="16467" y="231921"/>
                  </a:lnTo>
                  <a:lnTo>
                    <a:pt x="0" y="201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989"/>
            <p:cNvSpPr/>
            <p:nvPr>
              <p:custDataLst>
                <p:tags r:id="rId80"/>
              </p:custDataLst>
            </p:nvPr>
          </p:nvSpPr>
          <p:spPr>
            <a:xfrm>
              <a:off x="10378879" y="3751526"/>
              <a:ext cx="200222" cy="26725"/>
            </a:xfrm>
            <a:custGeom>
              <a:avLst/>
              <a:gdLst/>
              <a:ahLst/>
              <a:cxnLst/>
              <a:rect l="0" t="0" r="0" b="0"/>
              <a:pathLst>
                <a:path w="200222" h="26725">
                  <a:moveTo>
                    <a:pt x="3371" y="20374"/>
                  </a:moveTo>
                  <a:lnTo>
                    <a:pt x="3371" y="20374"/>
                  </a:lnTo>
                  <a:lnTo>
                    <a:pt x="0" y="13632"/>
                  </a:lnTo>
                  <a:lnTo>
                    <a:pt x="418" y="11646"/>
                  </a:lnTo>
                  <a:lnTo>
                    <a:pt x="2108" y="10322"/>
                  </a:lnTo>
                  <a:lnTo>
                    <a:pt x="39136" y="0"/>
                  </a:lnTo>
                  <a:lnTo>
                    <a:pt x="75116" y="2029"/>
                  </a:lnTo>
                  <a:lnTo>
                    <a:pt x="114627" y="10549"/>
                  </a:lnTo>
                  <a:lnTo>
                    <a:pt x="159978" y="20105"/>
                  </a:lnTo>
                  <a:lnTo>
                    <a:pt x="200221" y="26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634"/>
          <p:cNvGrpSpPr/>
          <p:nvPr/>
        </p:nvGrpSpPr>
        <p:grpSpPr>
          <a:xfrm>
            <a:off x="3598099" y="3372112"/>
            <a:ext cx="954852" cy="171189"/>
            <a:chOff x="3598099" y="3372112"/>
            <a:chExt cx="954852" cy="171189"/>
          </a:xfrm>
        </p:grpSpPr>
        <p:sp>
          <p:nvSpPr>
            <p:cNvPr id="98" name="SMARTInkShape-2990"/>
            <p:cNvSpPr/>
            <p:nvPr>
              <p:custDataLst>
                <p:tags r:id="rId41"/>
              </p:custDataLst>
            </p:nvPr>
          </p:nvSpPr>
          <p:spPr>
            <a:xfrm>
              <a:off x="3676650" y="3448050"/>
              <a:ext cx="876301" cy="57151"/>
            </a:xfrm>
            <a:custGeom>
              <a:avLst/>
              <a:gdLst/>
              <a:ahLst/>
              <a:cxnLst/>
              <a:rect l="0" t="0" r="0" b="0"/>
              <a:pathLst>
                <a:path w="876301" h="57151">
                  <a:moveTo>
                    <a:pt x="0" y="57150"/>
                  </a:moveTo>
                  <a:lnTo>
                    <a:pt x="0" y="57150"/>
                  </a:lnTo>
                  <a:lnTo>
                    <a:pt x="0" y="50877"/>
                  </a:lnTo>
                  <a:lnTo>
                    <a:pt x="0" y="54194"/>
                  </a:lnTo>
                  <a:lnTo>
                    <a:pt x="705" y="55179"/>
                  </a:lnTo>
                  <a:lnTo>
                    <a:pt x="3371" y="56274"/>
                  </a:lnTo>
                  <a:lnTo>
                    <a:pt x="12209" y="56891"/>
                  </a:lnTo>
                  <a:lnTo>
                    <a:pt x="57379" y="51182"/>
                  </a:lnTo>
                  <a:lnTo>
                    <a:pt x="98363" y="50850"/>
                  </a:lnTo>
                  <a:lnTo>
                    <a:pt x="138773" y="48928"/>
                  </a:lnTo>
                  <a:lnTo>
                    <a:pt x="175644" y="45777"/>
                  </a:lnTo>
                  <a:lnTo>
                    <a:pt x="212674" y="42961"/>
                  </a:lnTo>
                  <a:lnTo>
                    <a:pt x="254926" y="39541"/>
                  </a:lnTo>
                  <a:lnTo>
                    <a:pt x="294961" y="36645"/>
                  </a:lnTo>
                  <a:lnTo>
                    <a:pt x="332929" y="33200"/>
                  </a:lnTo>
                  <a:lnTo>
                    <a:pt x="379893" y="28665"/>
                  </a:lnTo>
                  <a:lnTo>
                    <a:pt x="422122" y="26045"/>
                  </a:lnTo>
                  <a:lnTo>
                    <a:pt x="468615" y="23646"/>
                  </a:lnTo>
                  <a:lnTo>
                    <a:pt x="505032" y="20412"/>
                  </a:lnTo>
                  <a:lnTo>
                    <a:pt x="543339" y="19453"/>
                  </a:lnTo>
                  <a:lnTo>
                    <a:pt x="584517" y="19129"/>
                  </a:lnTo>
                  <a:lnTo>
                    <a:pt x="631557" y="19060"/>
                  </a:lnTo>
                  <a:lnTo>
                    <a:pt x="671366" y="19051"/>
                  </a:lnTo>
                  <a:lnTo>
                    <a:pt x="701163" y="17169"/>
                  </a:lnTo>
                  <a:lnTo>
                    <a:pt x="727797" y="13583"/>
                  </a:lnTo>
                  <a:lnTo>
                    <a:pt x="773602" y="9406"/>
                  </a:lnTo>
                  <a:lnTo>
                    <a:pt x="820483" y="2165"/>
                  </a:lnTo>
                  <a:lnTo>
                    <a:pt x="867862" y="11"/>
                  </a:lnTo>
                  <a:lnTo>
                    <a:pt x="876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991"/>
            <p:cNvSpPr/>
            <p:nvPr>
              <p:custDataLst>
                <p:tags r:id="rId42"/>
              </p:custDataLst>
            </p:nvPr>
          </p:nvSpPr>
          <p:spPr>
            <a:xfrm>
              <a:off x="4451350" y="3372112"/>
              <a:ext cx="76013" cy="152139"/>
            </a:xfrm>
            <a:custGeom>
              <a:avLst/>
              <a:gdLst/>
              <a:ahLst/>
              <a:cxnLst/>
              <a:rect l="0" t="0" r="0" b="0"/>
              <a:pathLst>
                <a:path w="76013" h="152139">
                  <a:moveTo>
                    <a:pt x="31750" y="6088"/>
                  </a:moveTo>
                  <a:lnTo>
                    <a:pt x="31750" y="6088"/>
                  </a:lnTo>
                  <a:lnTo>
                    <a:pt x="25662" y="0"/>
                  </a:lnTo>
                  <a:lnTo>
                    <a:pt x="63624" y="41333"/>
                  </a:lnTo>
                  <a:lnTo>
                    <a:pt x="72984" y="58859"/>
                  </a:lnTo>
                  <a:lnTo>
                    <a:pt x="76012" y="88629"/>
                  </a:lnTo>
                  <a:lnTo>
                    <a:pt x="75469" y="109803"/>
                  </a:lnTo>
                  <a:lnTo>
                    <a:pt x="72818" y="118271"/>
                  </a:lnTo>
                  <a:lnTo>
                    <a:pt x="53874" y="137713"/>
                  </a:lnTo>
                  <a:lnTo>
                    <a:pt x="39466" y="145727"/>
                  </a:lnTo>
                  <a:lnTo>
                    <a:pt x="0" y="152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992"/>
            <p:cNvSpPr/>
            <p:nvPr>
              <p:custDataLst>
                <p:tags r:id="rId43"/>
              </p:custDataLst>
            </p:nvPr>
          </p:nvSpPr>
          <p:spPr>
            <a:xfrm>
              <a:off x="3598099" y="3411172"/>
              <a:ext cx="97602" cy="132129"/>
            </a:xfrm>
            <a:custGeom>
              <a:avLst/>
              <a:gdLst/>
              <a:ahLst/>
              <a:cxnLst/>
              <a:rect l="0" t="0" r="0" b="0"/>
              <a:pathLst>
                <a:path w="97602" h="132129">
                  <a:moveTo>
                    <a:pt x="59501" y="17828"/>
                  </a:moveTo>
                  <a:lnTo>
                    <a:pt x="59501" y="17828"/>
                  </a:lnTo>
                  <a:lnTo>
                    <a:pt x="59501" y="14457"/>
                  </a:lnTo>
                  <a:lnTo>
                    <a:pt x="63264" y="10920"/>
                  </a:lnTo>
                  <a:lnTo>
                    <a:pt x="77145" y="0"/>
                  </a:lnTo>
                  <a:lnTo>
                    <a:pt x="77614" y="298"/>
                  </a:lnTo>
                  <a:lnTo>
                    <a:pt x="78134" y="2511"/>
                  </a:lnTo>
                  <a:lnTo>
                    <a:pt x="76484" y="5846"/>
                  </a:lnTo>
                  <a:lnTo>
                    <a:pt x="44701" y="51808"/>
                  </a:lnTo>
                  <a:lnTo>
                    <a:pt x="8970" y="96766"/>
                  </a:lnTo>
                  <a:lnTo>
                    <a:pt x="941" y="110518"/>
                  </a:lnTo>
                  <a:lnTo>
                    <a:pt x="0" y="113488"/>
                  </a:lnTo>
                  <a:lnTo>
                    <a:pt x="78" y="115468"/>
                  </a:lnTo>
                  <a:lnTo>
                    <a:pt x="836" y="116788"/>
                  </a:lnTo>
                  <a:lnTo>
                    <a:pt x="19895" y="128034"/>
                  </a:lnTo>
                  <a:lnTo>
                    <a:pt x="32165" y="130915"/>
                  </a:lnTo>
                  <a:lnTo>
                    <a:pt x="97601" y="132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635"/>
          <p:cNvGrpSpPr/>
          <p:nvPr/>
        </p:nvGrpSpPr>
        <p:grpSpPr>
          <a:xfrm>
            <a:off x="9493476" y="954245"/>
            <a:ext cx="888775" cy="299468"/>
            <a:chOff x="9493476" y="954245"/>
            <a:chExt cx="888775" cy="299468"/>
          </a:xfrm>
        </p:grpSpPr>
        <p:sp>
          <p:nvSpPr>
            <p:cNvPr id="102" name="SMARTInkShape-2993"/>
            <p:cNvSpPr/>
            <p:nvPr>
              <p:custDataLst>
                <p:tags r:id="rId37"/>
              </p:custDataLst>
            </p:nvPr>
          </p:nvSpPr>
          <p:spPr>
            <a:xfrm>
              <a:off x="9493476" y="1005685"/>
              <a:ext cx="164875" cy="192965"/>
            </a:xfrm>
            <a:custGeom>
              <a:avLst/>
              <a:gdLst/>
              <a:ahLst/>
              <a:cxnLst/>
              <a:rect l="0" t="0" r="0" b="0"/>
              <a:pathLst>
                <a:path w="164875" h="192965">
                  <a:moveTo>
                    <a:pt x="25174" y="10315"/>
                  </a:moveTo>
                  <a:lnTo>
                    <a:pt x="25174" y="10315"/>
                  </a:lnTo>
                  <a:lnTo>
                    <a:pt x="21803" y="6944"/>
                  </a:lnTo>
                  <a:lnTo>
                    <a:pt x="20105" y="6657"/>
                  </a:lnTo>
                  <a:lnTo>
                    <a:pt x="18267" y="7170"/>
                  </a:lnTo>
                  <a:lnTo>
                    <a:pt x="16336" y="8219"/>
                  </a:lnTo>
                  <a:lnTo>
                    <a:pt x="14189" y="15028"/>
                  </a:lnTo>
                  <a:lnTo>
                    <a:pt x="12625" y="54473"/>
                  </a:lnTo>
                  <a:lnTo>
                    <a:pt x="10637" y="92073"/>
                  </a:lnTo>
                  <a:lnTo>
                    <a:pt x="5580" y="133317"/>
                  </a:lnTo>
                  <a:lnTo>
                    <a:pt x="921" y="175488"/>
                  </a:lnTo>
                  <a:lnTo>
                    <a:pt x="0" y="192964"/>
                  </a:lnTo>
                  <a:lnTo>
                    <a:pt x="4863" y="147540"/>
                  </a:lnTo>
                  <a:lnTo>
                    <a:pt x="10611" y="106321"/>
                  </a:lnTo>
                  <a:lnTo>
                    <a:pt x="16782" y="65651"/>
                  </a:lnTo>
                  <a:lnTo>
                    <a:pt x="24490" y="38235"/>
                  </a:lnTo>
                  <a:lnTo>
                    <a:pt x="44578" y="5664"/>
                  </a:lnTo>
                  <a:lnTo>
                    <a:pt x="55434" y="1192"/>
                  </a:lnTo>
                  <a:lnTo>
                    <a:pt x="62280" y="0"/>
                  </a:lnTo>
                  <a:lnTo>
                    <a:pt x="92143" y="8435"/>
                  </a:lnTo>
                  <a:lnTo>
                    <a:pt x="117689" y="24339"/>
                  </a:lnTo>
                  <a:lnTo>
                    <a:pt x="148051" y="58084"/>
                  </a:lnTo>
                  <a:lnTo>
                    <a:pt x="154575" y="70351"/>
                  </a:lnTo>
                  <a:lnTo>
                    <a:pt x="162630" y="108853"/>
                  </a:lnTo>
                  <a:lnTo>
                    <a:pt x="164430" y="150272"/>
                  </a:lnTo>
                  <a:lnTo>
                    <a:pt x="164874" y="181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994"/>
            <p:cNvSpPr/>
            <p:nvPr>
              <p:custDataLst>
                <p:tags r:id="rId38"/>
              </p:custDataLst>
            </p:nvPr>
          </p:nvSpPr>
          <p:spPr>
            <a:xfrm>
              <a:off x="9836150" y="1044605"/>
              <a:ext cx="120651" cy="15846"/>
            </a:xfrm>
            <a:custGeom>
              <a:avLst/>
              <a:gdLst/>
              <a:ahLst/>
              <a:cxnLst/>
              <a:rect l="0" t="0" r="0" b="0"/>
              <a:pathLst>
                <a:path w="120651" h="15846">
                  <a:moveTo>
                    <a:pt x="0" y="3145"/>
                  </a:moveTo>
                  <a:lnTo>
                    <a:pt x="0" y="3145"/>
                  </a:lnTo>
                  <a:lnTo>
                    <a:pt x="40494" y="0"/>
                  </a:lnTo>
                  <a:lnTo>
                    <a:pt x="80906" y="5895"/>
                  </a:lnTo>
                  <a:lnTo>
                    <a:pt x="120650" y="15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995"/>
            <p:cNvSpPr/>
            <p:nvPr>
              <p:custDataLst>
                <p:tags r:id="rId39"/>
              </p:custDataLst>
            </p:nvPr>
          </p:nvSpPr>
          <p:spPr>
            <a:xfrm>
              <a:off x="9865080" y="1136650"/>
              <a:ext cx="167921" cy="19031"/>
            </a:xfrm>
            <a:custGeom>
              <a:avLst/>
              <a:gdLst/>
              <a:ahLst/>
              <a:cxnLst/>
              <a:rect l="0" t="0" r="0" b="0"/>
              <a:pathLst>
                <a:path w="167921" h="19031">
                  <a:moveTo>
                    <a:pt x="21870" y="0"/>
                  </a:moveTo>
                  <a:lnTo>
                    <a:pt x="21870" y="0"/>
                  </a:lnTo>
                  <a:lnTo>
                    <a:pt x="0" y="16402"/>
                  </a:lnTo>
                  <a:lnTo>
                    <a:pt x="235" y="17285"/>
                  </a:lnTo>
                  <a:lnTo>
                    <a:pt x="4258" y="18265"/>
                  </a:lnTo>
                  <a:lnTo>
                    <a:pt x="48738" y="18981"/>
                  </a:lnTo>
                  <a:lnTo>
                    <a:pt x="89176" y="19030"/>
                  </a:lnTo>
                  <a:lnTo>
                    <a:pt x="131878" y="14682"/>
                  </a:lnTo>
                  <a:lnTo>
                    <a:pt x="16792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996"/>
            <p:cNvSpPr/>
            <p:nvPr>
              <p:custDataLst>
                <p:tags r:id="rId40"/>
              </p:custDataLst>
            </p:nvPr>
          </p:nvSpPr>
          <p:spPr>
            <a:xfrm>
              <a:off x="10206550" y="954245"/>
              <a:ext cx="175701" cy="299468"/>
            </a:xfrm>
            <a:custGeom>
              <a:avLst/>
              <a:gdLst/>
              <a:ahLst/>
              <a:cxnLst/>
              <a:rect l="0" t="0" r="0" b="0"/>
              <a:pathLst>
                <a:path w="175701" h="299468">
                  <a:moveTo>
                    <a:pt x="175700" y="30005"/>
                  </a:moveTo>
                  <a:lnTo>
                    <a:pt x="175700" y="30005"/>
                  </a:lnTo>
                  <a:lnTo>
                    <a:pt x="175700" y="0"/>
                  </a:lnTo>
                  <a:lnTo>
                    <a:pt x="165587" y="2143"/>
                  </a:lnTo>
                  <a:lnTo>
                    <a:pt x="149185" y="10617"/>
                  </a:lnTo>
                  <a:lnTo>
                    <a:pt x="115258" y="42173"/>
                  </a:lnTo>
                  <a:lnTo>
                    <a:pt x="78344" y="87477"/>
                  </a:lnTo>
                  <a:lnTo>
                    <a:pt x="43483" y="131781"/>
                  </a:lnTo>
                  <a:lnTo>
                    <a:pt x="25065" y="169452"/>
                  </a:lnTo>
                  <a:lnTo>
                    <a:pt x="4990" y="210342"/>
                  </a:lnTo>
                  <a:lnTo>
                    <a:pt x="0" y="238817"/>
                  </a:lnTo>
                  <a:lnTo>
                    <a:pt x="4478" y="259218"/>
                  </a:lnTo>
                  <a:lnTo>
                    <a:pt x="17017" y="284892"/>
                  </a:lnTo>
                  <a:lnTo>
                    <a:pt x="21228" y="290946"/>
                  </a:lnTo>
                  <a:lnTo>
                    <a:pt x="26856" y="294983"/>
                  </a:lnTo>
                  <a:lnTo>
                    <a:pt x="40638" y="299467"/>
                  </a:lnTo>
                  <a:lnTo>
                    <a:pt x="56170" y="297697"/>
                  </a:lnTo>
                  <a:lnTo>
                    <a:pt x="64263" y="295250"/>
                  </a:lnTo>
                  <a:lnTo>
                    <a:pt x="75137" y="286886"/>
                  </a:lnTo>
                  <a:lnTo>
                    <a:pt x="79025" y="281692"/>
                  </a:lnTo>
                  <a:lnTo>
                    <a:pt x="81462" y="268396"/>
                  </a:lnTo>
                  <a:lnTo>
                    <a:pt x="81125" y="260899"/>
                  </a:lnTo>
                  <a:lnTo>
                    <a:pt x="73225" y="245043"/>
                  </a:lnTo>
                  <a:lnTo>
                    <a:pt x="60305" y="230000"/>
                  </a:lnTo>
                  <a:lnTo>
                    <a:pt x="15256" y="196847"/>
                  </a:lnTo>
                  <a:lnTo>
                    <a:pt x="4250" y="188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636"/>
          <p:cNvGrpSpPr/>
          <p:nvPr/>
        </p:nvGrpSpPr>
        <p:grpSpPr>
          <a:xfrm>
            <a:off x="3784861" y="2635250"/>
            <a:ext cx="380740" cy="396978"/>
            <a:chOff x="3784861" y="2635250"/>
            <a:chExt cx="380740" cy="396978"/>
          </a:xfrm>
        </p:grpSpPr>
        <p:sp>
          <p:nvSpPr>
            <p:cNvPr id="107" name="SMARTInkShape-2997"/>
            <p:cNvSpPr/>
            <p:nvPr>
              <p:custDataLst>
                <p:tags r:id="rId34"/>
              </p:custDataLst>
            </p:nvPr>
          </p:nvSpPr>
          <p:spPr>
            <a:xfrm>
              <a:off x="3901151" y="2655183"/>
              <a:ext cx="92117" cy="344788"/>
            </a:xfrm>
            <a:custGeom>
              <a:avLst/>
              <a:gdLst/>
              <a:ahLst/>
              <a:cxnLst/>
              <a:rect l="0" t="0" r="0" b="0"/>
              <a:pathLst>
                <a:path w="92117" h="344788">
                  <a:moveTo>
                    <a:pt x="86649" y="5467"/>
                  </a:moveTo>
                  <a:lnTo>
                    <a:pt x="86649" y="5467"/>
                  </a:lnTo>
                  <a:lnTo>
                    <a:pt x="86649" y="2096"/>
                  </a:lnTo>
                  <a:lnTo>
                    <a:pt x="87354" y="1103"/>
                  </a:lnTo>
                  <a:lnTo>
                    <a:pt x="88530" y="441"/>
                  </a:lnTo>
                  <a:lnTo>
                    <a:pt x="90020" y="0"/>
                  </a:lnTo>
                  <a:lnTo>
                    <a:pt x="91013" y="1116"/>
                  </a:lnTo>
                  <a:lnTo>
                    <a:pt x="92116" y="6120"/>
                  </a:lnTo>
                  <a:lnTo>
                    <a:pt x="91001" y="47486"/>
                  </a:lnTo>
                  <a:lnTo>
                    <a:pt x="84176" y="84710"/>
                  </a:lnTo>
                  <a:lnTo>
                    <a:pt x="71334" y="127018"/>
                  </a:lnTo>
                  <a:lnTo>
                    <a:pt x="57887" y="167071"/>
                  </a:lnTo>
                  <a:lnTo>
                    <a:pt x="47553" y="205044"/>
                  </a:lnTo>
                  <a:lnTo>
                    <a:pt x="33672" y="245693"/>
                  </a:lnTo>
                  <a:lnTo>
                    <a:pt x="13246" y="291965"/>
                  </a:lnTo>
                  <a:lnTo>
                    <a:pt x="1228" y="326538"/>
                  </a:lnTo>
                  <a:lnTo>
                    <a:pt x="0" y="338665"/>
                  </a:lnTo>
                  <a:lnTo>
                    <a:pt x="661" y="341899"/>
                  </a:lnTo>
                  <a:lnTo>
                    <a:pt x="1807" y="344055"/>
                  </a:lnTo>
                  <a:lnTo>
                    <a:pt x="2571" y="344787"/>
                  </a:lnTo>
                  <a:lnTo>
                    <a:pt x="4099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998"/>
            <p:cNvSpPr/>
            <p:nvPr>
              <p:custDataLst>
                <p:tags r:id="rId35"/>
              </p:custDataLst>
            </p:nvPr>
          </p:nvSpPr>
          <p:spPr>
            <a:xfrm>
              <a:off x="4086538" y="2763133"/>
              <a:ext cx="79063" cy="269095"/>
            </a:xfrm>
            <a:custGeom>
              <a:avLst/>
              <a:gdLst/>
              <a:ahLst/>
              <a:cxnLst/>
              <a:rect l="0" t="0" r="0" b="0"/>
              <a:pathLst>
                <a:path w="79063" h="269095">
                  <a:moveTo>
                    <a:pt x="79062" y="5467"/>
                  </a:moveTo>
                  <a:lnTo>
                    <a:pt x="79062" y="5467"/>
                  </a:lnTo>
                  <a:lnTo>
                    <a:pt x="79062" y="2096"/>
                  </a:lnTo>
                  <a:lnTo>
                    <a:pt x="77651" y="1103"/>
                  </a:lnTo>
                  <a:lnTo>
                    <a:pt x="72320" y="0"/>
                  </a:lnTo>
                  <a:lnTo>
                    <a:pt x="67128" y="1391"/>
                  </a:lnTo>
                  <a:lnTo>
                    <a:pt x="64756" y="2750"/>
                  </a:lnTo>
                  <a:lnTo>
                    <a:pt x="33913" y="43953"/>
                  </a:lnTo>
                  <a:lnTo>
                    <a:pt x="14849" y="89348"/>
                  </a:lnTo>
                  <a:lnTo>
                    <a:pt x="5439" y="135317"/>
                  </a:lnTo>
                  <a:lnTo>
                    <a:pt x="0" y="182105"/>
                  </a:lnTo>
                  <a:lnTo>
                    <a:pt x="4287" y="224394"/>
                  </a:lnTo>
                  <a:lnTo>
                    <a:pt x="14495" y="258090"/>
                  </a:lnTo>
                  <a:lnTo>
                    <a:pt x="19083" y="264193"/>
                  </a:lnTo>
                  <a:lnTo>
                    <a:pt x="24260" y="267557"/>
                  </a:lnTo>
                  <a:lnTo>
                    <a:pt x="29827" y="269094"/>
                  </a:lnTo>
                  <a:lnTo>
                    <a:pt x="35656" y="268001"/>
                  </a:lnTo>
                  <a:lnTo>
                    <a:pt x="53266" y="257057"/>
                  </a:lnTo>
                  <a:lnTo>
                    <a:pt x="63128" y="248754"/>
                  </a:lnTo>
                  <a:lnTo>
                    <a:pt x="70334" y="234715"/>
                  </a:lnTo>
                  <a:lnTo>
                    <a:pt x="74477" y="218833"/>
                  </a:lnTo>
                  <a:lnTo>
                    <a:pt x="73967" y="207071"/>
                  </a:lnTo>
                  <a:lnTo>
                    <a:pt x="70021" y="201958"/>
                  </a:lnTo>
                  <a:lnTo>
                    <a:pt x="56229" y="192515"/>
                  </a:lnTo>
                  <a:lnTo>
                    <a:pt x="2862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999"/>
            <p:cNvSpPr/>
            <p:nvPr>
              <p:custDataLst>
                <p:tags r:id="rId36"/>
              </p:custDataLst>
            </p:nvPr>
          </p:nvSpPr>
          <p:spPr>
            <a:xfrm>
              <a:off x="3784861" y="2635250"/>
              <a:ext cx="25140" cy="273051"/>
            </a:xfrm>
            <a:custGeom>
              <a:avLst/>
              <a:gdLst/>
              <a:ahLst/>
              <a:cxnLst/>
              <a:rect l="0" t="0" r="0" b="0"/>
              <a:pathLst>
                <a:path w="25140" h="273051">
                  <a:moveTo>
                    <a:pt x="6089" y="0"/>
                  </a:moveTo>
                  <a:lnTo>
                    <a:pt x="6089" y="0"/>
                  </a:lnTo>
                  <a:lnTo>
                    <a:pt x="2718" y="0"/>
                  </a:lnTo>
                  <a:lnTo>
                    <a:pt x="1725" y="2117"/>
                  </a:lnTo>
                  <a:lnTo>
                    <a:pt x="0" y="29886"/>
                  </a:lnTo>
                  <a:lnTo>
                    <a:pt x="3187" y="67102"/>
                  </a:lnTo>
                  <a:lnTo>
                    <a:pt x="8600" y="107136"/>
                  </a:lnTo>
                  <a:lnTo>
                    <a:pt x="14673" y="145809"/>
                  </a:lnTo>
                  <a:lnTo>
                    <a:pt x="22340" y="183710"/>
                  </a:lnTo>
                  <a:lnTo>
                    <a:pt x="24586" y="226004"/>
                  </a:lnTo>
                  <a:lnTo>
                    <a:pt x="25139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637"/>
          <p:cNvGrpSpPr/>
          <p:nvPr/>
        </p:nvGrpSpPr>
        <p:grpSpPr>
          <a:xfrm>
            <a:off x="4649914" y="3290705"/>
            <a:ext cx="1087460" cy="157346"/>
            <a:chOff x="4649914" y="3290705"/>
            <a:chExt cx="1087460" cy="157346"/>
          </a:xfrm>
        </p:grpSpPr>
        <p:sp>
          <p:nvSpPr>
            <p:cNvPr id="111" name="SMARTInkShape-3000"/>
            <p:cNvSpPr/>
            <p:nvPr>
              <p:custDataLst>
                <p:tags r:id="rId31"/>
              </p:custDataLst>
            </p:nvPr>
          </p:nvSpPr>
          <p:spPr>
            <a:xfrm>
              <a:off x="4649914" y="3333750"/>
              <a:ext cx="125287" cy="107951"/>
            </a:xfrm>
            <a:custGeom>
              <a:avLst/>
              <a:gdLst/>
              <a:ahLst/>
              <a:cxnLst/>
              <a:rect l="0" t="0" r="0" b="0"/>
              <a:pathLst>
                <a:path w="125287" h="107951">
                  <a:moveTo>
                    <a:pt x="61786" y="0"/>
                  </a:moveTo>
                  <a:lnTo>
                    <a:pt x="61786" y="0"/>
                  </a:lnTo>
                  <a:lnTo>
                    <a:pt x="18838" y="39803"/>
                  </a:lnTo>
                  <a:lnTo>
                    <a:pt x="4071" y="60465"/>
                  </a:lnTo>
                  <a:lnTo>
                    <a:pt x="0" y="73811"/>
                  </a:lnTo>
                  <a:lnTo>
                    <a:pt x="840" y="77429"/>
                  </a:lnTo>
                  <a:lnTo>
                    <a:pt x="5536" y="83332"/>
                  </a:lnTo>
                  <a:lnTo>
                    <a:pt x="19484" y="90621"/>
                  </a:lnTo>
                  <a:lnTo>
                    <a:pt x="66328" y="98403"/>
                  </a:lnTo>
                  <a:lnTo>
                    <a:pt x="125286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001"/>
            <p:cNvSpPr/>
            <p:nvPr>
              <p:custDataLst>
                <p:tags r:id="rId32"/>
              </p:custDataLst>
            </p:nvPr>
          </p:nvSpPr>
          <p:spPr>
            <a:xfrm>
              <a:off x="4743450" y="3371967"/>
              <a:ext cx="977901" cy="18934"/>
            </a:xfrm>
            <a:custGeom>
              <a:avLst/>
              <a:gdLst/>
              <a:ahLst/>
              <a:cxnLst/>
              <a:rect l="0" t="0" r="0" b="0"/>
              <a:pathLst>
                <a:path w="977901" h="18934">
                  <a:moveTo>
                    <a:pt x="0" y="18933"/>
                  </a:moveTo>
                  <a:lnTo>
                    <a:pt x="0" y="18933"/>
                  </a:lnTo>
                  <a:lnTo>
                    <a:pt x="44812" y="18933"/>
                  </a:lnTo>
                  <a:lnTo>
                    <a:pt x="88814" y="18227"/>
                  </a:lnTo>
                  <a:lnTo>
                    <a:pt x="135554" y="13907"/>
                  </a:lnTo>
                  <a:lnTo>
                    <a:pt x="170313" y="13171"/>
                  </a:lnTo>
                  <a:lnTo>
                    <a:pt x="211631" y="12844"/>
                  </a:lnTo>
                  <a:lnTo>
                    <a:pt x="258301" y="12660"/>
                  </a:lnTo>
                  <a:lnTo>
                    <a:pt x="297843" y="12605"/>
                  </a:lnTo>
                  <a:lnTo>
                    <a:pt x="336370" y="9218"/>
                  </a:lnTo>
                  <a:lnTo>
                    <a:pt x="374596" y="7117"/>
                  </a:lnTo>
                  <a:lnTo>
                    <a:pt x="412734" y="6495"/>
                  </a:lnTo>
                  <a:lnTo>
                    <a:pt x="445668" y="6349"/>
                  </a:lnTo>
                  <a:lnTo>
                    <a:pt x="481002" y="5579"/>
                  </a:lnTo>
                  <a:lnTo>
                    <a:pt x="527518" y="1884"/>
                  </a:lnTo>
                  <a:lnTo>
                    <a:pt x="564888" y="772"/>
                  </a:lnTo>
                  <a:lnTo>
                    <a:pt x="608738" y="147"/>
                  </a:lnTo>
                  <a:lnTo>
                    <a:pt x="640261" y="0"/>
                  </a:lnTo>
                  <a:lnTo>
                    <a:pt x="674733" y="640"/>
                  </a:lnTo>
                  <a:lnTo>
                    <a:pt x="708869" y="3277"/>
                  </a:lnTo>
                  <a:lnTo>
                    <a:pt x="749707" y="5357"/>
                  </a:lnTo>
                  <a:lnTo>
                    <a:pt x="790892" y="9344"/>
                  </a:lnTo>
                  <a:lnTo>
                    <a:pt x="831003" y="11623"/>
                  </a:lnTo>
                  <a:lnTo>
                    <a:pt x="871372" y="12457"/>
                  </a:lnTo>
                  <a:lnTo>
                    <a:pt x="918179" y="12578"/>
                  </a:lnTo>
                  <a:lnTo>
                    <a:pt x="964729" y="12583"/>
                  </a:lnTo>
                  <a:lnTo>
                    <a:pt x="977900" y="12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002"/>
            <p:cNvSpPr/>
            <p:nvPr>
              <p:custDataLst>
                <p:tags r:id="rId33"/>
              </p:custDataLst>
            </p:nvPr>
          </p:nvSpPr>
          <p:spPr>
            <a:xfrm>
              <a:off x="5657850" y="3290705"/>
              <a:ext cx="79524" cy="157346"/>
            </a:xfrm>
            <a:custGeom>
              <a:avLst/>
              <a:gdLst/>
              <a:ahLst/>
              <a:cxnLst/>
              <a:rect l="0" t="0" r="0" b="0"/>
              <a:pathLst>
                <a:path w="79524" h="157346">
                  <a:moveTo>
                    <a:pt x="25400" y="17645"/>
                  </a:moveTo>
                  <a:lnTo>
                    <a:pt x="25400" y="17645"/>
                  </a:lnTo>
                  <a:lnTo>
                    <a:pt x="16562" y="3339"/>
                  </a:lnTo>
                  <a:lnTo>
                    <a:pt x="17391" y="1758"/>
                  </a:lnTo>
                  <a:lnTo>
                    <a:pt x="23957" y="0"/>
                  </a:lnTo>
                  <a:lnTo>
                    <a:pt x="27966" y="943"/>
                  </a:lnTo>
                  <a:lnTo>
                    <a:pt x="36183" y="5753"/>
                  </a:lnTo>
                  <a:lnTo>
                    <a:pt x="72336" y="42790"/>
                  </a:lnTo>
                  <a:lnTo>
                    <a:pt x="78010" y="57513"/>
                  </a:lnTo>
                  <a:lnTo>
                    <a:pt x="79523" y="65390"/>
                  </a:lnTo>
                  <a:lnTo>
                    <a:pt x="75561" y="81669"/>
                  </a:lnTo>
                  <a:lnTo>
                    <a:pt x="62512" y="108373"/>
                  </a:lnTo>
                  <a:lnTo>
                    <a:pt x="39342" y="130895"/>
                  </a:lnTo>
                  <a:lnTo>
                    <a:pt x="0" y="157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638"/>
          <p:cNvGrpSpPr/>
          <p:nvPr/>
        </p:nvGrpSpPr>
        <p:grpSpPr>
          <a:xfrm>
            <a:off x="5060950" y="2800612"/>
            <a:ext cx="320702" cy="285489"/>
            <a:chOff x="5060950" y="2800612"/>
            <a:chExt cx="320702" cy="285489"/>
          </a:xfrm>
        </p:grpSpPr>
        <p:sp>
          <p:nvSpPr>
            <p:cNvPr id="115" name="SMARTInkShape-3003"/>
            <p:cNvSpPr/>
            <p:nvPr>
              <p:custDataLst>
                <p:tags r:id="rId28"/>
              </p:custDataLst>
            </p:nvPr>
          </p:nvSpPr>
          <p:spPr>
            <a:xfrm>
              <a:off x="5060950" y="2825750"/>
              <a:ext cx="31751" cy="165101"/>
            </a:xfrm>
            <a:custGeom>
              <a:avLst/>
              <a:gdLst/>
              <a:ahLst/>
              <a:cxnLst/>
              <a:rect l="0" t="0" r="0" b="0"/>
              <a:pathLst>
                <a:path w="31751" h="1651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2865" y="42634"/>
                  </a:lnTo>
                  <a:lnTo>
                    <a:pt x="22599" y="87955"/>
                  </a:lnTo>
                  <a:lnTo>
                    <a:pt x="25031" y="133278"/>
                  </a:lnTo>
                  <a:lnTo>
                    <a:pt x="317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004"/>
            <p:cNvSpPr/>
            <p:nvPr>
              <p:custDataLst>
                <p:tags r:id="rId29"/>
              </p:custDataLst>
            </p:nvPr>
          </p:nvSpPr>
          <p:spPr>
            <a:xfrm>
              <a:off x="5181600" y="2800612"/>
              <a:ext cx="106806" cy="285489"/>
            </a:xfrm>
            <a:custGeom>
              <a:avLst/>
              <a:gdLst/>
              <a:ahLst/>
              <a:cxnLst/>
              <a:rect l="0" t="0" r="0" b="0"/>
              <a:pathLst>
                <a:path w="106806" h="285489">
                  <a:moveTo>
                    <a:pt x="95250" y="6088"/>
                  </a:moveTo>
                  <a:lnTo>
                    <a:pt x="95250" y="6088"/>
                  </a:lnTo>
                  <a:lnTo>
                    <a:pt x="98621" y="2717"/>
                  </a:lnTo>
                  <a:lnTo>
                    <a:pt x="102158" y="1062"/>
                  </a:lnTo>
                  <a:lnTo>
                    <a:pt x="106805" y="0"/>
                  </a:lnTo>
                  <a:lnTo>
                    <a:pt x="82175" y="36149"/>
                  </a:lnTo>
                  <a:lnTo>
                    <a:pt x="64993" y="76996"/>
                  </a:lnTo>
                  <a:lnTo>
                    <a:pt x="44202" y="123951"/>
                  </a:lnTo>
                  <a:lnTo>
                    <a:pt x="28460" y="166796"/>
                  </a:lnTo>
                  <a:lnTo>
                    <a:pt x="11345" y="210380"/>
                  </a:lnTo>
                  <a:lnTo>
                    <a:pt x="2644" y="251059"/>
                  </a:lnTo>
                  <a:lnTo>
                    <a:pt x="0" y="28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005"/>
            <p:cNvSpPr/>
            <p:nvPr>
              <p:custDataLst>
                <p:tags r:id="rId30"/>
              </p:custDataLst>
            </p:nvPr>
          </p:nvSpPr>
          <p:spPr>
            <a:xfrm>
              <a:off x="5312341" y="2896745"/>
              <a:ext cx="69311" cy="183453"/>
            </a:xfrm>
            <a:custGeom>
              <a:avLst/>
              <a:gdLst/>
              <a:ahLst/>
              <a:cxnLst/>
              <a:rect l="0" t="0" r="0" b="0"/>
              <a:pathLst>
                <a:path w="69311" h="183453">
                  <a:moveTo>
                    <a:pt x="59759" y="11555"/>
                  </a:moveTo>
                  <a:lnTo>
                    <a:pt x="59759" y="11555"/>
                  </a:lnTo>
                  <a:lnTo>
                    <a:pt x="63130" y="8184"/>
                  </a:lnTo>
                  <a:lnTo>
                    <a:pt x="64785" y="4648"/>
                  </a:lnTo>
                  <a:lnTo>
                    <a:pt x="65226" y="2717"/>
                  </a:lnTo>
                  <a:lnTo>
                    <a:pt x="64815" y="1429"/>
                  </a:lnTo>
                  <a:lnTo>
                    <a:pt x="63835" y="571"/>
                  </a:lnTo>
                  <a:lnTo>
                    <a:pt x="62477" y="0"/>
                  </a:lnTo>
                  <a:lnTo>
                    <a:pt x="57203" y="3127"/>
                  </a:lnTo>
                  <a:lnTo>
                    <a:pt x="33892" y="26359"/>
                  </a:lnTo>
                  <a:lnTo>
                    <a:pt x="11293" y="68398"/>
                  </a:lnTo>
                  <a:lnTo>
                    <a:pt x="0" y="115942"/>
                  </a:lnTo>
                  <a:lnTo>
                    <a:pt x="2068" y="156587"/>
                  </a:lnTo>
                  <a:lnTo>
                    <a:pt x="5426" y="170323"/>
                  </a:lnTo>
                  <a:lnTo>
                    <a:pt x="9425" y="175256"/>
                  </a:lnTo>
                  <a:lnTo>
                    <a:pt x="21396" y="182618"/>
                  </a:lnTo>
                  <a:lnTo>
                    <a:pt x="28539" y="183452"/>
                  </a:lnTo>
                  <a:lnTo>
                    <a:pt x="44002" y="180617"/>
                  </a:lnTo>
                  <a:lnTo>
                    <a:pt x="61832" y="171087"/>
                  </a:lnTo>
                  <a:lnTo>
                    <a:pt x="65374" y="166593"/>
                  </a:lnTo>
                  <a:lnTo>
                    <a:pt x="69310" y="155955"/>
                  </a:lnTo>
                  <a:lnTo>
                    <a:pt x="68948" y="151566"/>
                  </a:lnTo>
                  <a:lnTo>
                    <a:pt x="67296" y="147935"/>
                  </a:lnTo>
                  <a:lnTo>
                    <a:pt x="64784" y="144808"/>
                  </a:lnTo>
                  <a:lnTo>
                    <a:pt x="47764" y="137037"/>
                  </a:lnTo>
                  <a:lnTo>
                    <a:pt x="21659" y="132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639"/>
          <p:cNvGrpSpPr/>
          <p:nvPr/>
        </p:nvGrpSpPr>
        <p:grpSpPr>
          <a:xfrm>
            <a:off x="5832177" y="3289300"/>
            <a:ext cx="1041788" cy="171451"/>
            <a:chOff x="5832177" y="3289300"/>
            <a:chExt cx="1041788" cy="171451"/>
          </a:xfrm>
        </p:grpSpPr>
        <p:sp>
          <p:nvSpPr>
            <p:cNvPr id="119" name="SMARTInkShape-3006"/>
            <p:cNvSpPr/>
            <p:nvPr>
              <p:custDataLst>
                <p:tags r:id="rId25"/>
              </p:custDataLst>
            </p:nvPr>
          </p:nvSpPr>
          <p:spPr>
            <a:xfrm>
              <a:off x="5832177" y="3289300"/>
              <a:ext cx="117774" cy="114076"/>
            </a:xfrm>
            <a:custGeom>
              <a:avLst/>
              <a:gdLst/>
              <a:ahLst/>
              <a:cxnLst/>
              <a:rect l="0" t="0" r="0" b="0"/>
              <a:pathLst>
                <a:path w="117774" h="114076">
                  <a:moveTo>
                    <a:pt x="105073" y="0"/>
                  </a:moveTo>
                  <a:lnTo>
                    <a:pt x="105073" y="0"/>
                  </a:lnTo>
                  <a:lnTo>
                    <a:pt x="101702" y="0"/>
                  </a:lnTo>
                  <a:lnTo>
                    <a:pt x="92864" y="3371"/>
                  </a:lnTo>
                  <a:lnTo>
                    <a:pt x="47694" y="34777"/>
                  </a:lnTo>
                  <a:lnTo>
                    <a:pt x="6831" y="78474"/>
                  </a:lnTo>
                  <a:lnTo>
                    <a:pt x="1437" y="88029"/>
                  </a:lnTo>
                  <a:lnTo>
                    <a:pt x="0" y="92552"/>
                  </a:lnTo>
                  <a:lnTo>
                    <a:pt x="1158" y="96979"/>
                  </a:lnTo>
                  <a:lnTo>
                    <a:pt x="8088" y="105661"/>
                  </a:lnTo>
                  <a:lnTo>
                    <a:pt x="16342" y="110460"/>
                  </a:lnTo>
                  <a:lnTo>
                    <a:pt x="27538" y="112594"/>
                  </a:lnTo>
                  <a:lnTo>
                    <a:pt x="74428" y="114075"/>
                  </a:lnTo>
                  <a:lnTo>
                    <a:pt x="117773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007"/>
            <p:cNvSpPr/>
            <p:nvPr>
              <p:custDataLst>
                <p:tags r:id="rId26"/>
              </p:custDataLst>
            </p:nvPr>
          </p:nvSpPr>
          <p:spPr>
            <a:xfrm>
              <a:off x="5905762" y="3365505"/>
              <a:ext cx="958589" cy="37994"/>
            </a:xfrm>
            <a:custGeom>
              <a:avLst/>
              <a:gdLst/>
              <a:ahLst/>
              <a:cxnLst/>
              <a:rect l="0" t="0" r="0" b="0"/>
              <a:pathLst>
                <a:path w="958589" h="37994">
                  <a:moveTo>
                    <a:pt x="6088" y="6345"/>
                  </a:moveTo>
                  <a:lnTo>
                    <a:pt x="6088" y="6345"/>
                  </a:lnTo>
                  <a:lnTo>
                    <a:pt x="621" y="6345"/>
                  </a:lnTo>
                  <a:lnTo>
                    <a:pt x="326" y="7050"/>
                  </a:lnTo>
                  <a:lnTo>
                    <a:pt x="0" y="9716"/>
                  </a:lnTo>
                  <a:lnTo>
                    <a:pt x="7381" y="11371"/>
                  </a:lnTo>
                  <a:lnTo>
                    <a:pt x="48853" y="8157"/>
                  </a:lnTo>
                  <a:lnTo>
                    <a:pt x="85787" y="6176"/>
                  </a:lnTo>
                  <a:lnTo>
                    <a:pt x="118414" y="3213"/>
                  </a:lnTo>
                  <a:lnTo>
                    <a:pt x="162371" y="948"/>
                  </a:lnTo>
                  <a:lnTo>
                    <a:pt x="196668" y="419"/>
                  </a:lnTo>
                  <a:lnTo>
                    <a:pt x="232606" y="183"/>
                  </a:lnTo>
                  <a:lnTo>
                    <a:pt x="276640" y="51"/>
                  </a:lnTo>
                  <a:lnTo>
                    <a:pt x="317203" y="12"/>
                  </a:lnTo>
                  <a:lnTo>
                    <a:pt x="359482" y="0"/>
                  </a:lnTo>
                  <a:lnTo>
                    <a:pt x="399135" y="702"/>
                  </a:lnTo>
                  <a:lnTo>
                    <a:pt x="437694" y="4359"/>
                  </a:lnTo>
                  <a:lnTo>
                    <a:pt x="475930" y="5757"/>
                  </a:lnTo>
                  <a:lnTo>
                    <a:pt x="514071" y="6876"/>
                  </a:lnTo>
                  <a:lnTo>
                    <a:pt x="555005" y="10657"/>
                  </a:lnTo>
                  <a:lnTo>
                    <a:pt x="591070" y="11790"/>
                  </a:lnTo>
                  <a:lnTo>
                    <a:pt x="634185" y="15798"/>
                  </a:lnTo>
                  <a:lnTo>
                    <a:pt x="679417" y="18083"/>
                  </a:lnTo>
                  <a:lnTo>
                    <a:pt x="725195" y="22131"/>
                  </a:lnTo>
                  <a:lnTo>
                    <a:pt x="768161" y="24750"/>
                  </a:lnTo>
                  <a:lnTo>
                    <a:pt x="807228" y="25909"/>
                  </a:lnTo>
                  <a:lnTo>
                    <a:pt x="854628" y="35504"/>
                  </a:lnTo>
                  <a:lnTo>
                    <a:pt x="902229" y="37993"/>
                  </a:lnTo>
                  <a:lnTo>
                    <a:pt x="928266" y="36200"/>
                  </a:lnTo>
                  <a:lnTo>
                    <a:pt x="949149" y="29254"/>
                  </a:lnTo>
                  <a:lnTo>
                    <a:pt x="958588" y="12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008"/>
            <p:cNvSpPr/>
            <p:nvPr>
              <p:custDataLst>
                <p:tags r:id="rId27"/>
              </p:custDataLst>
            </p:nvPr>
          </p:nvSpPr>
          <p:spPr>
            <a:xfrm>
              <a:off x="6808867" y="3322455"/>
              <a:ext cx="65098" cy="138296"/>
            </a:xfrm>
            <a:custGeom>
              <a:avLst/>
              <a:gdLst/>
              <a:ahLst/>
              <a:cxnLst/>
              <a:rect l="0" t="0" r="0" b="0"/>
              <a:pathLst>
                <a:path w="65098" h="138296">
                  <a:moveTo>
                    <a:pt x="23733" y="17645"/>
                  </a:moveTo>
                  <a:lnTo>
                    <a:pt x="23733" y="17645"/>
                  </a:lnTo>
                  <a:lnTo>
                    <a:pt x="0" y="0"/>
                  </a:lnTo>
                  <a:lnTo>
                    <a:pt x="25868" y="10919"/>
                  </a:lnTo>
                  <a:lnTo>
                    <a:pt x="46864" y="26471"/>
                  </a:lnTo>
                  <a:lnTo>
                    <a:pt x="57767" y="40852"/>
                  </a:lnTo>
                  <a:lnTo>
                    <a:pt x="63553" y="56652"/>
                  </a:lnTo>
                  <a:lnTo>
                    <a:pt x="65097" y="64817"/>
                  </a:lnTo>
                  <a:lnTo>
                    <a:pt x="63048" y="81414"/>
                  </a:lnTo>
                  <a:lnTo>
                    <a:pt x="50235" y="111694"/>
                  </a:lnTo>
                  <a:lnTo>
                    <a:pt x="23733" y="138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SMARTInkShape-3009"/>
          <p:cNvSpPr/>
          <p:nvPr>
            <p:custDataLst>
              <p:tags r:id="rId5"/>
            </p:custDataLst>
          </p:nvPr>
        </p:nvSpPr>
        <p:spPr>
          <a:xfrm>
            <a:off x="6137884" y="3006830"/>
            <a:ext cx="95671" cy="132050"/>
          </a:xfrm>
          <a:custGeom>
            <a:avLst/>
            <a:gdLst/>
            <a:ahLst/>
            <a:cxnLst/>
            <a:rect l="0" t="0" r="0" b="0"/>
            <a:pathLst>
              <a:path w="95671" h="132050">
                <a:moveTo>
                  <a:pt x="66066" y="9420"/>
                </a:moveTo>
                <a:lnTo>
                  <a:pt x="66066" y="9420"/>
                </a:lnTo>
                <a:lnTo>
                  <a:pt x="57227" y="582"/>
                </a:lnTo>
                <a:lnTo>
                  <a:pt x="53823" y="0"/>
                </a:lnTo>
                <a:lnTo>
                  <a:pt x="39626" y="2552"/>
                </a:lnTo>
                <a:lnTo>
                  <a:pt x="30561" y="5897"/>
                </a:lnTo>
                <a:lnTo>
                  <a:pt x="21828" y="17262"/>
                </a:lnTo>
                <a:lnTo>
                  <a:pt x="3142" y="61675"/>
                </a:lnTo>
                <a:lnTo>
                  <a:pt x="0" y="78506"/>
                </a:lnTo>
                <a:lnTo>
                  <a:pt x="955" y="97745"/>
                </a:lnTo>
                <a:lnTo>
                  <a:pt x="7494" y="114292"/>
                </a:lnTo>
                <a:lnTo>
                  <a:pt x="12201" y="121668"/>
                </a:lnTo>
                <a:lnTo>
                  <a:pt x="17456" y="126585"/>
                </a:lnTo>
                <a:lnTo>
                  <a:pt x="28939" y="132049"/>
                </a:lnTo>
                <a:lnTo>
                  <a:pt x="44862" y="130715"/>
                </a:lnTo>
                <a:lnTo>
                  <a:pt x="62286" y="124712"/>
                </a:lnTo>
                <a:lnTo>
                  <a:pt x="77086" y="114989"/>
                </a:lnTo>
                <a:lnTo>
                  <a:pt x="86956" y="96086"/>
                </a:lnTo>
                <a:lnTo>
                  <a:pt x="95670" y="50450"/>
                </a:lnTo>
                <a:lnTo>
                  <a:pt x="93100" y="32595"/>
                </a:lnTo>
                <a:lnTo>
                  <a:pt x="90438" y="24869"/>
                </a:lnTo>
                <a:lnTo>
                  <a:pt x="85136" y="20425"/>
                </a:lnTo>
                <a:lnTo>
                  <a:pt x="69838" y="17369"/>
                </a:lnTo>
                <a:lnTo>
                  <a:pt x="40666" y="221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" name="SMARTInkShape-Group641"/>
          <p:cNvGrpSpPr/>
          <p:nvPr/>
        </p:nvGrpSpPr>
        <p:grpSpPr>
          <a:xfrm>
            <a:off x="6969027" y="3260416"/>
            <a:ext cx="892274" cy="187635"/>
            <a:chOff x="6969027" y="3260416"/>
            <a:chExt cx="892274" cy="187635"/>
          </a:xfrm>
        </p:grpSpPr>
        <p:sp>
          <p:nvSpPr>
            <p:cNvPr id="124" name="SMARTInkShape-3010"/>
            <p:cNvSpPr/>
            <p:nvPr>
              <p:custDataLst>
                <p:tags r:id="rId22"/>
              </p:custDataLst>
            </p:nvPr>
          </p:nvSpPr>
          <p:spPr>
            <a:xfrm>
              <a:off x="6969027" y="3260416"/>
              <a:ext cx="104874" cy="111435"/>
            </a:xfrm>
            <a:custGeom>
              <a:avLst/>
              <a:gdLst/>
              <a:ahLst/>
              <a:cxnLst/>
              <a:rect l="0" t="0" r="0" b="0"/>
              <a:pathLst>
                <a:path w="104874" h="111435">
                  <a:moveTo>
                    <a:pt x="66773" y="9834"/>
                  </a:moveTo>
                  <a:lnTo>
                    <a:pt x="66773" y="9834"/>
                  </a:lnTo>
                  <a:lnTo>
                    <a:pt x="70143" y="6463"/>
                  </a:lnTo>
                  <a:lnTo>
                    <a:pt x="73680" y="4808"/>
                  </a:lnTo>
                  <a:lnTo>
                    <a:pt x="75611" y="4367"/>
                  </a:lnTo>
                  <a:lnTo>
                    <a:pt x="76899" y="3367"/>
                  </a:lnTo>
                  <a:lnTo>
                    <a:pt x="78329" y="374"/>
                  </a:lnTo>
                  <a:lnTo>
                    <a:pt x="78710" y="0"/>
                  </a:lnTo>
                  <a:lnTo>
                    <a:pt x="78964" y="456"/>
                  </a:lnTo>
                  <a:lnTo>
                    <a:pt x="79133" y="1465"/>
                  </a:lnTo>
                  <a:lnTo>
                    <a:pt x="76001" y="9628"/>
                  </a:lnTo>
                  <a:lnTo>
                    <a:pt x="57777" y="30097"/>
                  </a:lnTo>
                  <a:lnTo>
                    <a:pt x="14927" y="73405"/>
                  </a:lnTo>
                  <a:lnTo>
                    <a:pt x="2257" y="88642"/>
                  </a:lnTo>
                  <a:lnTo>
                    <a:pt x="479" y="92006"/>
                  </a:lnTo>
                  <a:lnTo>
                    <a:pt x="0" y="95660"/>
                  </a:lnTo>
                  <a:lnTo>
                    <a:pt x="1348" y="103483"/>
                  </a:lnTo>
                  <a:lnTo>
                    <a:pt x="4106" y="106133"/>
                  </a:lnTo>
                  <a:lnTo>
                    <a:pt x="12816" y="109078"/>
                  </a:lnTo>
                  <a:lnTo>
                    <a:pt x="54745" y="111227"/>
                  </a:lnTo>
                  <a:lnTo>
                    <a:pt x="104873" y="111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011"/>
            <p:cNvSpPr/>
            <p:nvPr>
              <p:custDataLst>
                <p:tags r:id="rId23"/>
              </p:custDataLst>
            </p:nvPr>
          </p:nvSpPr>
          <p:spPr>
            <a:xfrm>
              <a:off x="7014268" y="3347776"/>
              <a:ext cx="847033" cy="35992"/>
            </a:xfrm>
            <a:custGeom>
              <a:avLst/>
              <a:gdLst/>
              <a:ahLst/>
              <a:cxnLst/>
              <a:rect l="0" t="0" r="0" b="0"/>
              <a:pathLst>
                <a:path w="847033" h="35992">
                  <a:moveTo>
                    <a:pt x="15182" y="5024"/>
                  </a:moveTo>
                  <a:lnTo>
                    <a:pt x="15182" y="5024"/>
                  </a:lnTo>
                  <a:lnTo>
                    <a:pt x="876" y="5024"/>
                  </a:lnTo>
                  <a:lnTo>
                    <a:pt x="0" y="5729"/>
                  </a:lnTo>
                  <a:lnTo>
                    <a:pt x="122" y="6905"/>
                  </a:lnTo>
                  <a:lnTo>
                    <a:pt x="908" y="8395"/>
                  </a:lnTo>
                  <a:lnTo>
                    <a:pt x="2843" y="8682"/>
                  </a:lnTo>
                  <a:lnTo>
                    <a:pt x="39967" y="5438"/>
                  </a:lnTo>
                  <a:lnTo>
                    <a:pt x="82402" y="5105"/>
                  </a:lnTo>
                  <a:lnTo>
                    <a:pt x="117178" y="5048"/>
                  </a:lnTo>
                  <a:lnTo>
                    <a:pt x="157586" y="3150"/>
                  </a:lnTo>
                  <a:lnTo>
                    <a:pt x="199427" y="0"/>
                  </a:lnTo>
                  <a:lnTo>
                    <a:pt x="246397" y="948"/>
                  </a:lnTo>
                  <a:lnTo>
                    <a:pt x="276694" y="3212"/>
                  </a:lnTo>
                  <a:lnTo>
                    <a:pt x="313678" y="4219"/>
                  </a:lnTo>
                  <a:lnTo>
                    <a:pt x="353633" y="4666"/>
                  </a:lnTo>
                  <a:lnTo>
                    <a:pt x="392088" y="4865"/>
                  </a:lnTo>
                  <a:lnTo>
                    <a:pt x="439654" y="4977"/>
                  </a:lnTo>
                  <a:lnTo>
                    <a:pt x="474770" y="5003"/>
                  </a:lnTo>
                  <a:lnTo>
                    <a:pt x="509661" y="5015"/>
                  </a:lnTo>
                  <a:lnTo>
                    <a:pt x="543278" y="5725"/>
                  </a:lnTo>
                  <a:lnTo>
                    <a:pt x="587854" y="9387"/>
                  </a:lnTo>
                  <a:lnTo>
                    <a:pt x="622699" y="11491"/>
                  </a:lnTo>
                  <a:lnTo>
                    <a:pt x="665400" y="16269"/>
                  </a:lnTo>
                  <a:lnTo>
                    <a:pt x="712507" y="22323"/>
                  </a:lnTo>
                  <a:lnTo>
                    <a:pt x="755783" y="27099"/>
                  </a:lnTo>
                  <a:lnTo>
                    <a:pt x="803353" y="35991"/>
                  </a:lnTo>
                  <a:lnTo>
                    <a:pt x="817000" y="35836"/>
                  </a:lnTo>
                  <a:lnTo>
                    <a:pt x="847032" y="24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012"/>
            <p:cNvSpPr/>
            <p:nvPr>
              <p:custDataLst>
                <p:tags r:id="rId24"/>
              </p:custDataLst>
            </p:nvPr>
          </p:nvSpPr>
          <p:spPr>
            <a:xfrm>
              <a:off x="7805555" y="3295650"/>
              <a:ext cx="54549" cy="152401"/>
            </a:xfrm>
            <a:custGeom>
              <a:avLst/>
              <a:gdLst/>
              <a:ahLst/>
              <a:cxnLst/>
              <a:rect l="0" t="0" r="0" b="0"/>
              <a:pathLst>
                <a:path w="54549" h="152401">
                  <a:moveTo>
                    <a:pt x="17645" y="0"/>
                  </a:moveTo>
                  <a:lnTo>
                    <a:pt x="17645" y="0"/>
                  </a:lnTo>
                  <a:lnTo>
                    <a:pt x="3340" y="0"/>
                  </a:lnTo>
                  <a:lnTo>
                    <a:pt x="1758" y="705"/>
                  </a:lnTo>
                  <a:lnTo>
                    <a:pt x="703" y="1881"/>
                  </a:lnTo>
                  <a:lnTo>
                    <a:pt x="0" y="3371"/>
                  </a:lnTo>
                  <a:lnTo>
                    <a:pt x="2982" y="8789"/>
                  </a:lnTo>
                  <a:lnTo>
                    <a:pt x="44029" y="55497"/>
                  </a:lnTo>
                  <a:lnTo>
                    <a:pt x="53052" y="87532"/>
                  </a:lnTo>
                  <a:lnTo>
                    <a:pt x="54548" y="100992"/>
                  </a:lnTo>
                  <a:lnTo>
                    <a:pt x="49569" y="115911"/>
                  </a:lnTo>
                  <a:lnTo>
                    <a:pt x="40299" y="130538"/>
                  </a:lnTo>
                  <a:lnTo>
                    <a:pt x="1764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643"/>
          <p:cNvGrpSpPr/>
          <p:nvPr/>
        </p:nvGrpSpPr>
        <p:grpSpPr>
          <a:xfrm>
            <a:off x="7965039" y="3247716"/>
            <a:ext cx="849646" cy="219385"/>
            <a:chOff x="7965039" y="3247716"/>
            <a:chExt cx="849646" cy="219385"/>
          </a:xfrm>
        </p:grpSpPr>
        <p:sp>
          <p:nvSpPr>
            <p:cNvPr id="128" name="SMARTInkShape-3013"/>
            <p:cNvSpPr/>
            <p:nvPr>
              <p:custDataLst>
                <p:tags r:id="rId19"/>
              </p:custDataLst>
            </p:nvPr>
          </p:nvSpPr>
          <p:spPr>
            <a:xfrm>
              <a:off x="8013203" y="3346450"/>
              <a:ext cx="801482" cy="63305"/>
            </a:xfrm>
            <a:custGeom>
              <a:avLst/>
              <a:gdLst/>
              <a:ahLst/>
              <a:cxnLst/>
              <a:rect l="0" t="0" r="0" b="0"/>
              <a:pathLst>
                <a:path w="801482" h="63305">
                  <a:moveTo>
                    <a:pt x="13197" y="0"/>
                  </a:moveTo>
                  <a:lnTo>
                    <a:pt x="13197" y="0"/>
                  </a:lnTo>
                  <a:lnTo>
                    <a:pt x="810" y="3658"/>
                  </a:lnTo>
                  <a:lnTo>
                    <a:pt x="0" y="3144"/>
                  </a:lnTo>
                  <a:lnTo>
                    <a:pt x="166" y="2096"/>
                  </a:lnTo>
                  <a:lnTo>
                    <a:pt x="1687" y="1397"/>
                  </a:lnTo>
                  <a:lnTo>
                    <a:pt x="48193" y="122"/>
                  </a:lnTo>
                  <a:lnTo>
                    <a:pt x="95140" y="742"/>
                  </a:lnTo>
                  <a:lnTo>
                    <a:pt x="133107" y="3387"/>
                  </a:lnTo>
                  <a:lnTo>
                    <a:pt x="177293" y="5472"/>
                  </a:lnTo>
                  <a:lnTo>
                    <a:pt x="216099" y="9461"/>
                  </a:lnTo>
                  <a:lnTo>
                    <a:pt x="254409" y="11740"/>
                  </a:lnTo>
                  <a:lnTo>
                    <a:pt x="295941" y="15787"/>
                  </a:lnTo>
                  <a:lnTo>
                    <a:pt x="339527" y="21454"/>
                  </a:lnTo>
                  <a:lnTo>
                    <a:pt x="383721" y="27602"/>
                  </a:lnTo>
                  <a:lnTo>
                    <a:pt x="428095" y="30521"/>
                  </a:lnTo>
                  <a:lnTo>
                    <a:pt x="469151" y="34757"/>
                  </a:lnTo>
                  <a:lnTo>
                    <a:pt x="511498" y="40480"/>
                  </a:lnTo>
                  <a:lnTo>
                    <a:pt x="551955" y="46645"/>
                  </a:lnTo>
                  <a:lnTo>
                    <a:pt x="590753" y="52940"/>
                  </a:lnTo>
                  <a:lnTo>
                    <a:pt x="629060" y="55903"/>
                  </a:lnTo>
                  <a:lnTo>
                    <a:pt x="663850" y="60151"/>
                  </a:lnTo>
                  <a:lnTo>
                    <a:pt x="706614" y="62508"/>
                  </a:lnTo>
                  <a:lnTo>
                    <a:pt x="746989" y="63304"/>
                  </a:lnTo>
                  <a:lnTo>
                    <a:pt x="786551" y="60103"/>
                  </a:lnTo>
                  <a:lnTo>
                    <a:pt x="799806" y="54654"/>
                  </a:lnTo>
                  <a:lnTo>
                    <a:pt x="801481" y="51958"/>
                  </a:lnTo>
                  <a:lnTo>
                    <a:pt x="800597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014"/>
            <p:cNvSpPr/>
            <p:nvPr>
              <p:custDataLst>
                <p:tags r:id="rId20"/>
              </p:custDataLst>
            </p:nvPr>
          </p:nvSpPr>
          <p:spPr>
            <a:xfrm>
              <a:off x="7965039" y="3247716"/>
              <a:ext cx="93112" cy="124135"/>
            </a:xfrm>
            <a:custGeom>
              <a:avLst/>
              <a:gdLst/>
              <a:ahLst/>
              <a:cxnLst/>
              <a:rect l="0" t="0" r="0" b="0"/>
              <a:pathLst>
                <a:path w="93112" h="124135">
                  <a:moveTo>
                    <a:pt x="86761" y="9834"/>
                  </a:moveTo>
                  <a:lnTo>
                    <a:pt x="86761" y="9834"/>
                  </a:lnTo>
                  <a:lnTo>
                    <a:pt x="92228" y="4367"/>
                  </a:lnTo>
                  <a:lnTo>
                    <a:pt x="92849" y="374"/>
                  </a:lnTo>
                  <a:lnTo>
                    <a:pt x="92230" y="0"/>
                  </a:lnTo>
                  <a:lnTo>
                    <a:pt x="89662" y="1465"/>
                  </a:lnTo>
                  <a:lnTo>
                    <a:pt x="45638" y="45035"/>
                  </a:lnTo>
                  <a:lnTo>
                    <a:pt x="13042" y="74993"/>
                  </a:lnTo>
                  <a:lnTo>
                    <a:pt x="1069" y="100185"/>
                  </a:lnTo>
                  <a:lnTo>
                    <a:pt x="0" y="103935"/>
                  </a:lnTo>
                  <a:lnTo>
                    <a:pt x="1403" y="107845"/>
                  </a:lnTo>
                  <a:lnTo>
                    <a:pt x="8607" y="115954"/>
                  </a:lnTo>
                  <a:lnTo>
                    <a:pt x="18864" y="120498"/>
                  </a:lnTo>
                  <a:lnTo>
                    <a:pt x="93111" y="124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015"/>
            <p:cNvSpPr/>
            <p:nvPr>
              <p:custDataLst>
                <p:tags r:id="rId21"/>
              </p:custDataLst>
            </p:nvPr>
          </p:nvSpPr>
          <p:spPr>
            <a:xfrm>
              <a:off x="8705850" y="3321050"/>
              <a:ext cx="89393" cy="146051"/>
            </a:xfrm>
            <a:custGeom>
              <a:avLst/>
              <a:gdLst/>
              <a:ahLst/>
              <a:cxnLst/>
              <a:rect l="0" t="0" r="0" b="0"/>
              <a:pathLst>
                <a:path w="89393" h="146051">
                  <a:moveTo>
                    <a:pt x="50800" y="0"/>
                  </a:moveTo>
                  <a:lnTo>
                    <a:pt x="50800" y="0"/>
                  </a:lnTo>
                  <a:lnTo>
                    <a:pt x="55869" y="5775"/>
                  </a:lnTo>
                  <a:lnTo>
                    <a:pt x="63043" y="15901"/>
                  </a:lnTo>
                  <a:lnTo>
                    <a:pt x="77239" y="29954"/>
                  </a:lnTo>
                  <a:lnTo>
                    <a:pt x="86304" y="46239"/>
                  </a:lnTo>
                  <a:lnTo>
                    <a:pt x="89392" y="63354"/>
                  </a:lnTo>
                  <a:lnTo>
                    <a:pt x="89227" y="71870"/>
                  </a:lnTo>
                  <a:lnTo>
                    <a:pt x="81519" y="88857"/>
                  </a:lnTo>
                  <a:lnTo>
                    <a:pt x="57276" y="121794"/>
                  </a:lnTo>
                  <a:lnTo>
                    <a:pt x="30140" y="137922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644"/>
          <p:cNvGrpSpPr/>
          <p:nvPr/>
        </p:nvGrpSpPr>
        <p:grpSpPr>
          <a:xfrm>
            <a:off x="8154282" y="2790516"/>
            <a:ext cx="394786" cy="329824"/>
            <a:chOff x="8154282" y="2790516"/>
            <a:chExt cx="394786" cy="329824"/>
          </a:xfrm>
        </p:grpSpPr>
        <p:sp>
          <p:nvSpPr>
            <p:cNvPr id="132" name="SMARTInkShape-3016"/>
            <p:cNvSpPr/>
            <p:nvPr>
              <p:custDataLst>
                <p:tags r:id="rId16"/>
              </p:custDataLst>
            </p:nvPr>
          </p:nvSpPr>
          <p:spPr>
            <a:xfrm>
              <a:off x="8455580" y="2884306"/>
              <a:ext cx="93488" cy="236034"/>
            </a:xfrm>
            <a:custGeom>
              <a:avLst/>
              <a:gdLst/>
              <a:ahLst/>
              <a:cxnLst/>
              <a:rect l="0" t="0" r="0" b="0"/>
              <a:pathLst>
                <a:path w="93488" h="236034">
                  <a:moveTo>
                    <a:pt x="72470" y="17644"/>
                  </a:moveTo>
                  <a:lnTo>
                    <a:pt x="72470" y="17644"/>
                  </a:lnTo>
                  <a:lnTo>
                    <a:pt x="92243" y="3338"/>
                  </a:lnTo>
                  <a:lnTo>
                    <a:pt x="93413" y="1757"/>
                  </a:lnTo>
                  <a:lnTo>
                    <a:pt x="93487" y="703"/>
                  </a:lnTo>
                  <a:lnTo>
                    <a:pt x="92832" y="0"/>
                  </a:lnTo>
                  <a:lnTo>
                    <a:pt x="88340" y="1100"/>
                  </a:lnTo>
                  <a:lnTo>
                    <a:pt x="85167" y="2381"/>
                  </a:lnTo>
                  <a:lnTo>
                    <a:pt x="52861" y="48910"/>
                  </a:lnTo>
                  <a:lnTo>
                    <a:pt x="28504" y="92239"/>
                  </a:lnTo>
                  <a:lnTo>
                    <a:pt x="11181" y="135860"/>
                  </a:lnTo>
                  <a:lnTo>
                    <a:pt x="1866" y="177119"/>
                  </a:lnTo>
                  <a:lnTo>
                    <a:pt x="0" y="185343"/>
                  </a:lnTo>
                  <a:lnTo>
                    <a:pt x="1691" y="200127"/>
                  </a:lnTo>
                  <a:lnTo>
                    <a:pt x="14274" y="226865"/>
                  </a:lnTo>
                  <a:lnTo>
                    <a:pt x="18856" y="231208"/>
                  </a:lnTo>
                  <a:lnTo>
                    <a:pt x="29591" y="236033"/>
                  </a:lnTo>
                  <a:lnTo>
                    <a:pt x="34711" y="235909"/>
                  </a:lnTo>
                  <a:lnTo>
                    <a:pt x="44164" y="232008"/>
                  </a:lnTo>
                  <a:lnTo>
                    <a:pt x="51188" y="225570"/>
                  </a:lnTo>
                  <a:lnTo>
                    <a:pt x="55956" y="218711"/>
                  </a:lnTo>
                  <a:lnTo>
                    <a:pt x="58075" y="213311"/>
                  </a:lnTo>
                  <a:lnTo>
                    <a:pt x="55253" y="204796"/>
                  </a:lnTo>
                  <a:lnTo>
                    <a:pt x="48590" y="194662"/>
                  </a:lnTo>
                  <a:lnTo>
                    <a:pt x="28020" y="176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017"/>
            <p:cNvSpPr/>
            <p:nvPr>
              <p:custDataLst>
                <p:tags r:id="rId17"/>
              </p:custDataLst>
            </p:nvPr>
          </p:nvSpPr>
          <p:spPr>
            <a:xfrm>
              <a:off x="8154282" y="2808113"/>
              <a:ext cx="164219" cy="131020"/>
            </a:xfrm>
            <a:custGeom>
              <a:avLst/>
              <a:gdLst/>
              <a:ahLst/>
              <a:cxnLst/>
              <a:rect l="0" t="0" r="0" b="0"/>
              <a:pathLst>
                <a:path w="164219" h="131020">
                  <a:moveTo>
                    <a:pt x="5468" y="23987"/>
                  </a:moveTo>
                  <a:lnTo>
                    <a:pt x="5468" y="23987"/>
                  </a:lnTo>
                  <a:lnTo>
                    <a:pt x="0" y="18520"/>
                  </a:lnTo>
                  <a:lnTo>
                    <a:pt x="411" y="18226"/>
                  </a:lnTo>
                  <a:lnTo>
                    <a:pt x="2750" y="17898"/>
                  </a:lnTo>
                  <a:lnTo>
                    <a:pt x="22688" y="5738"/>
                  </a:lnTo>
                  <a:lnTo>
                    <a:pt x="49557" y="0"/>
                  </a:lnTo>
                  <a:lnTo>
                    <a:pt x="62457" y="2978"/>
                  </a:lnTo>
                  <a:lnTo>
                    <a:pt x="73834" y="9005"/>
                  </a:lnTo>
                  <a:lnTo>
                    <a:pt x="81244" y="16387"/>
                  </a:lnTo>
                  <a:lnTo>
                    <a:pt x="83125" y="30017"/>
                  </a:lnTo>
                  <a:lnTo>
                    <a:pt x="80904" y="47128"/>
                  </a:lnTo>
                  <a:lnTo>
                    <a:pt x="75213" y="64140"/>
                  </a:lnTo>
                  <a:lnTo>
                    <a:pt x="66099" y="77346"/>
                  </a:lnTo>
                  <a:lnTo>
                    <a:pt x="28901" y="124968"/>
                  </a:lnTo>
                  <a:lnTo>
                    <a:pt x="26466" y="128839"/>
                  </a:lnTo>
                  <a:lnTo>
                    <a:pt x="27228" y="129872"/>
                  </a:lnTo>
                  <a:lnTo>
                    <a:pt x="31837" y="131019"/>
                  </a:lnTo>
                  <a:lnTo>
                    <a:pt x="76743" y="119647"/>
                  </a:lnTo>
                  <a:lnTo>
                    <a:pt x="121329" y="109153"/>
                  </a:lnTo>
                  <a:lnTo>
                    <a:pt x="164218" y="100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018"/>
            <p:cNvSpPr/>
            <p:nvPr>
              <p:custDataLst>
                <p:tags r:id="rId18"/>
              </p:custDataLst>
            </p:nvPr>
          </p:nvSpPr>
          <p:spPr>
            <a:xfrm>
              <a:off x="8346426" y="2790516"/>
              <a:ext cx="136913" cy="276535"/>
            </a:xfrm>
            <a:custGeom>
              <a:avLst/>
              <a:gdLst/>
              <a:ahLst/>
              <a:cxnLst/>
              <a:rect l="0" t="0" r="0" b="0"/>
              <a:pathLst>
                <a:path w="136913" h="276535">
                  <a:moveTo>
                    <a:pt x="130824" y="9834"/>
                  </a:moveTo>
                  <a:lnTo>
                    <a:pt x="130824" y="9834"/>
                  </a:lnTo>
                  <a:lnTo>
                    <a:pt x="136291" y="4367"/>
                  </a:lnTo>
                  <a:lnTo>
                    <a:pt x="136912" y="374"/>
                  </a:lnTo>
                  <a:lnTo>
                    <a:pt x="136293" y="0"/>
                  </a:lnTo>
                  <a:lnTo>
                    <a:pt x="133725" y="1465"/>
                  </a:lnTo>
                  <a:lnTo>
                    <a:pt x="108020" y="45145"/>
                  </a:lnTo>
                  <a:lnTo>
                    <a:pt x="84338" y="89011"/>
                  </a:lnTo>
                  <a:lnTo>
                    <a:pt x="62565" y="125016"/>
                  </a:lnTo>
                  <a:lnTo>
                    <a:pt x="39651" y="169464"/>
                  </a:lnTo>
                  <a:lnTo>
                    <a:pt x="16094" y="216103"/>
                  </a:lnTo>
                  <a:lnTo>
                    <a:pt x="1570" y="253909"/>
                  </a:lnTo>
                  <a:lnTo>
                    <a:pt x="0" y="266478"/>
                  </a:lnTo>
                  <a:lnTo>
                    <a:pt x="3824" y="276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645"/>
          <p:cNvGrpSpPr/>
          <p:nvPr/>
        </p:nvGrpSpPr>
        <p:grpSpPr>
          <a:xfrm>
            <a:off x="7258050" y="2752242"/>
            <a:ext cx="304037" cy="345128"/>
            <a:chOff x="7258050" y="2752242"/>
            <a:chExt cx="304037" cy="345128"/>
          </a:xfrm>
        </p:grpSpPr>
        <p:sp>
          <p:nvSpPr>
            <p:cNvPr id="136" name="SMARTInkShape-3019"/>
            <p:cNvSpPr/>
            <p:nvPr>
              <p:custDataLst>
                <p:tags r:id="rId13"/>
              </p:custDataLst>
            </p:nvPr>
          </p:nvSpPr>
          <p:spPr>
            <a:xfrm>
              <a:off x="7258050" y="2819478"/>
              <a:ext cx="44451" cy="152323"/>
            </a:xfrm>
            <a:custGeom>
              <a:avLst/>
              <a:gdLst/>
              <a:ahLst/>
              <a:cxnLst/>
              <a:rect l="0" t="0" r="0" b="0"/>
              <a:pathLst>
                <a:path w="44451" h="152323">
                  <a:moveTo>
                    <a:pt x="0" y="6272"/>
                  </a:moveTo>
                  <a:lnTo>
                    <a:pt x="0" y="6272"/>
                  </a:lnTo>
                  <a:lnTo>
                    <a:pt x="6272" y="0"/>
                  </a:lnTo>
                  <a:lnTo>
                    <a:pt x="7054" y="17636"/>
                  </a:lnTo>
                  <a:lnTo>
                    <a:pt x="24178" y="61339"/>
                  </a:lnTo>
                  <a:lnTo>
                    <a:pt x="27121" y="82476"/>
                  </a:lnTo>
                  <a:lnTo>
                    <a:pt x="30377" y="95173"/>
                  </a:lnTo>
                  <a:lnTo>
                    <a:pt x="33596" y="133272"/>
                  </a:lnTo>
                  <a:lnTo>
                    <a:pt x="38212" y="148664"/>
                  </a:lnTo>
                  <a:lnTo>
                    <a:pt x="44450" y="152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020"/>
            <p:cNvSpPr/>
            <p:nvPr>
              <p:custDataLst>
                <p:tags r:id="rId14"/>
              </p:custDataLst>
            </p:nvPr>
          </p:nvSpPr>
          <p:spPr>
            <a:xfrm>
              <a:off x="7462910" y="2876550"/>
              <a:ext cx="99177" cy="220820"/>
            </a:xfrm>
            <a:custGeom>
              <a:avLst/>
              <a:gdLst/>
              <a:ahLst/>
              <a:cxnLst/>
              <a:rect l="0" t="0" r="0" b="0"/>
              <a:pathLst>
                <a:path w="99177" h="220820">
                  <a:moveTo>
                    <a:pt x="87240" y="0"/>
                  </a:moveTo>
                  <a:lnTo>
                    <a:pt x="87240" y="0"/>
                  </a:lnTo>
                  <a:lnTo>
                    <a:pt x="75690" y="7186"/>
                  </a:lnTo>
                  <a:lnTo>
                    <a:pt x="32100" y="53932"/>
                  </a:lnTo>
                  <a:lnTo>
                    <a:pt x="22517" y="67009"/>
                  </a:lnTo>
                  <a:lnTo>
                    <a:pt x="6748" y="109898"/>
                  </a:lnTo>
                  <a:lnTo>
                    <a:pt x="0" y="145651"/>
                  </a:lnTo>
                  <a:lnTo>
                    <a:pt x="2202" y="171724"/>
                  </a:lnTo>
                  <a:lnTo>
                    <a:pt x="17437" y="201792"/>
                  </a:lnTo>
                  <a:lnTo>
                    <a:pt x="31992" y="215039"/>
                  </a:lnTo>
                  <a:lnTo>
                    <a:pt x="39824" y="219559"/>
                  </a:lnTo>
                  <a:lnTo>
                    <a:pt x="59816" y="220819"/>
                  </a:lnTo>
                  <a:lnTo>
                    <a:pt x="79990" y="215970"/>
                  </a:lnTo>
                  <a:lnTo>
                    <a:pt x="93660" y="206759"/>
                  </a:lnTo>
                  <a:lnTo>
                    <a:pt x="97164" y="202044"/>
                  </a:lnTo>
                  <a:lnTo>
                    <a:pt x="98795" y="197491"/>
                  </a:lnTo>
                  <a:lnTo>
                    <a:pt x="99176" y="193043"/>
                  </a:lnTo>
                  <a:lnTo>
                    <a:pt x="98019" y="189374"/>
                  </a:lnTo>
                  <a:lnTo>
                    <a:pt x="92971" y="183414"/>
                  </a:lnTo>
                  <a:lnTo>
                    <a:pt x="4914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021"/>
            <p:cNvSpPr/>
            <p:nvPr>
              <p:custDataLst>
                <p:tags r:id="rId15"/>
              </p:custDataLst>
            </p:nvPr>
          </p:nvSpPr>
          <p:spPr>
            <a:xfrm>
              <a:off x="7359650" y="2752242"/>
              <a:ext cx="79271" cy="340209"/>
            </a:xfrm>
            <a:custGeom>
              <a:avLst/>
              <a:gdLst/>
              <a:ahLst/>
              <a:cxnLst/>
              <a:rect l="0" t="0" r="0" b="0"/>
              <a:pathLst>
                <a:path w="79271" h="340209">
                  <a:moveTo>
                    <a:pt x="69850" y="3658"/>
                  </a:moveTo>
                  <a:lnTo>
                    <a:pt x="69850" y="3658"/>
                  </a:lnTo>
                  <a:lnTo>
                    <a:pt x="73220" y="287"/>
                  </a:lnTo>
                  <a:lnTo>
                    <a:pt x="74919" y="0"/>
                  </a:lnTo>
                  <a:lnTo>
                    <a:pt x="76757" y="514"/>
                  </a:lnTo>
                  <a:lnTo>
                    <a:pt x="78689" y="1562"/>
                  </a:lnTo>
                  <a:lnTo>
                    <a:pt x="79270" y="5083"/>
                  </a:lnTo>
                  <a:lnTo>
                    <a:pt x="78035" y="16521"/>
                  </a:lnTo>
                  <a:lnTo>
                    <a:pt x="59482" y="58181"/>
                  </a:lnTo>
                  <a:lnTo>
                    <a:pt x="45772" y="102544"/>
                  </a:lnTo>
                  <a:lnTo>
                    <a:pt x="30260" y="149296"/>
                  </a:lnTo>
                  <a:lnTo>
                    <a:pt x="19853" y="193841"/>
                  </a:lnTo>
                  <a:lnTo>
                    <a:pt x="10272" y="236006"/>
                  </a:lnTo>
                  <a:lnTo>
                    <a:pt x="3357" y="276642"/>
                  </a:lnTo>
                  <a:lnTo>
                    <a:pt x="0" y="340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646"/>
          <p:cNvGrpSpPr/>
          <p:nvPr/>
        </p:nvGrpSpPr>
        <p:grpSpPr>
          <a:xfrm>
            <a:off x="8917267" y="2843372"/>
            <a:ext cx="810934" cy="522129"/>
            <a:chOff x="8917267" y="2843372"/>
            <a:chExt cx="810934" cy="522129"/>
          </a:xfrm>
        </p:grpSpPr>
        <p:sp>
          <p:nvSpPr>
            <p:cNvPr id="140" name="SMARTInkShape-3022"/>
            <p:cNvSpPr/>
            <p:nvPr>
              <p:custDataLst>
                <p:tags r:id="rId6"/>
              </p:custDataLst>
            </p:nvPr>
          </p:nvSpPr>
          <p:spPr>
            <a:xfrm>
              <a:off x="8921750" y="334645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45441" y="1398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023"/>
            <p:cNvSpPr/>
            <p:nvPr>
              <p:custDataLst>
                <p:tags r:id="rId7"/>
              </p:custDataLst>
            </p:nvPr>
          </p:nvSpPr>
          <p:spPr>
            <a:xfrm>
              <a:off x="9410404" y="2866760"/>
              <a:ext cx="103326" cy="269745"/>
            </a:xfrm>
            <a:custGeom>
              <a:avLst/>
              <a:gdLst/>
              <a:ahLst/>
              <a:cxnLst/>
              <a:rect l="0" t="0" r="0" b="0"/>
              <a:pathLst>
                <a:path w="103326" h="269745">
                  <a:moveTo>
                    <a:pt x="89196" y="22490"/>
                  </a:moveTo>
                  <a:lnTo>
                    <a:pt x="89196" y="22490"/>
                  </a:lnTo>
                  <a:lnTo>
                    <a:pt x="101405" y="6910"/>
                  </a:lnTo>
                  <a:lnTo>
                    <a:pt x="102980" y="3636"/>
                  </a:lnTo>
                  <a:lnTo>
                    <a:pt x="103325" y="1454"/>
                  </a:lnTo>
                  <a:lnTo>
                    <a:pt x="102848" y="0"/>
                  </a:lnTo>
                  <a:lnTo>
                    <a:pt x="100414" y="441"/>
                  </a:lnTo>
                  <a:lnTo>
                    <a:pt x="92065" y="4694"/>
                  </a:lnTo>
                  <a:lnTo>
                    <a:pt x="75464" y="21764"/>
                  </a:lnTo>
                  <a:lnTo>
                    <a:pt x="51518" y="64196"/>
                  </a:lnTo>
                  <a:lnTo>
                    <a:pt x="27032" y="111421"/>
                  </a:lnTo>
                  <a:lnTo>
                    <a:pt x="17101" y="149418"/>
                  </a:lnTo>
                  <a:lnTo>
                    <a:pt x="5980" y="187569"/>
                  </a:lnTo>
                  <a:lnTo>
                    <a:pt x="0" y="213686"/>
                  </a:lnTo>
                  <a:lnTo>
                    <a:pt x="1910" y="259407"/>
                  </a:lnTo>
                  <a:lnTo>
                    <a:pt x="3489" y="265101"/>
                  </a:lnTo>
                  <a:lnTo>
                    <a:pt x="7363" y="268192"/>
                  </a:lnTo>
                  <a:lnTo>
                    <a:pt x="19194" y="269744"/>
                  </a:lnTo>
                  <a:lnTo>
                    <a:pt x="33859" y="264320"/>
                  </a:lnTo>
                  <a:lnTo>
                    <a:pt x="49080" y="254148"/>
                  </a:lnTo>
                  <a:lnTo>
                    <a:pt x="68138" y="232554"/>
                  </a:lnTo>
                  <a:lnTo>
                    <a:pt x="75838" y="216511"/>
                  </a:lnTo>
                  <a:lnTo>
                    <a:pt x="76763" y="210398"/>
                  </a:lnTo>
                  <a:lnTo>
                    <a:pt x="75968" y="205618"/>
                  </a:lnTo>
                  <a:lnTo>
                    <a:pt x="74028" y="201725"/>
                  </a:lnTo>
                  <a:lnTo>
                    <a:pt x="62464" y="195519"/>
                  </a:lnTo>
                  <a:lnTo>
                    <a:pt x="19346" y="181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024"/>
            <p:cNvSpPr/>
            <p:nvPr>
              <p:custDataLst>
                <p:tags r:id="rId8"/>
              </p:custDataLst>
            </p:nvPr>
          </p:nvSpPr>
          <p:spPr>
            <a:xfrm>
              <a:off x="9315450" y="2843372"/>
              <a:ext cx="84777" cy="249079"/>
            </a:xfrm>
            <a:custGeom>
              <a:avLst/>
              <a:gdLst/>
              <a:ahLst/>
              <a:cxnLst/>
              <a:rect l="0" t="0" r="0" b="0"/>
              <a:pathLst>
                <a:path w="84777" h="249079">
                  <a:moveTo>
                    <a:pt x="69850" y="14128"/>
                  </a:moveTo>
                  <a:lnTo>
                    <a:pt x="69850" y="14128"/>
                  </a:lnTo>
                  <a:lnTo>
                    <a:pt x="74919" y="8353"/>
                  </a:lnTo>
                  <a:lnTo>
                    <a:pt x="78688" y="1919"/>
                  </a:lnTo>
                  <a:lnTo>
                    <a:pt x="80681" y="344"/>
                  </a:lnTo>
                  <a:lnTo>
                    <a:pt x="82715" y="0"/>
                  </a:lnTo>
                  <a:lnTo>
                    <a:pt x="84776" y="476"/>
                  </a:lnTo>
                  <a:lnTo>
                    <a:pt x="84740" y="2204"/>
                  </a:lnTo>
                  <a:lnTo>
                    <a:pt x="61926" y="43313"/>
                  </a:lnTo>
                  <a:lnTo>
                    <a:pt x="44689" y="78750"/>
                  </a:lnTo>
                  <a:lnTo>
                    <a:pt x="27747" y="123005"/>
                  </a:lnTo>
                  <a:lnTo>
                    <a:pt x="14026" y="162870"/>
                  </a:lnTo>
                  <a:lnTo>
                    <a:pt x="5479" y="202047"/>
                  </a:lnTo>
                  <a:lnTo>
                    <a:pt x="0" y="249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025"/>
            <p:cNvSpPr/>
            <p:nvPr>
              <p:custDataLst>
                <p:tags r:id="rId9"/>
              </p:custDataLst>
            </p:nvPr>
          </p:nvSpPr>
          <p:spPr>
            <a:xfrm>
              <a:off x="9239250" y="2852033"/>
              <a:ext cx="38101" cy="132468"/>
            </a:xfrm>
            <a:custGeom>
              <a:avLst/>
              <a:gdLst/>
              <a:ahLst/>
              <a:cxnLst/>
              <a:rect l="0" t="0" r="0" b="0"/>
              <a:pathLst>
                <a:path w="38101" h="132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0" y="23613"/>
                  </a:lnTo>
                  <a:lnTo>
                    <a:pt x="17891" y="63055"/>
                  </a:lnTo>
                  <a:lnTo>
                    <a:pt x="29480" y="107961"/>
                  </a:lnTo>
                  <a:lnTo>
                    <a:pt x="3810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026"/>
            <p:cNvSpPr/>
            <p:nvPr>
              <p:custDataLst>
                <p:tags r:id="rId10"/>
              </p:custDataLst>
            </p:nvPr>
          </p:nvSpPr>
          <p:spPr>
            <a:xfrm>
              <a:off x="9588500" y="3208593"/>
              <a:ext cx="74002" cy="150558"/>
            </a:xfrm>
            <a:custGeom>
              <a:avLst/>
              <a:gdLst/>
              <a:ahLst/>
              <a:cxnLst/>
              <a:rect l="0" t="0" r="0" b="0"/>
              <a:pathLst>
                <a:path w="74002" h="150558">
                  <a:moveTo>
                    <a:pt x="0" y="17207"/>
                  </a:moveTo>
                  <a:lnTo>
                    <a:pt x="0" y="17207"/>
                  </a:lnTo>
                  <a:lnTo>
                    <a:pt x="0" y="13836"/>
                  </a:lnTo>
                  <a:lnTo>
                    <a:pt x="705" y="12843"/>
                  </a:lnTo>
                  <a:lnTo>
                    <a:pt x="1881" y="12181"/>
                  </a:lnTo>
                  <a:lnTo>
                    <a:pt x="3370" y="11740"/>
                  </a:lnTo>
                  <a:lnTo>
                    <a:pt x="6907" y="7486"/>
                  </a:lnTo>
                  <a:lnTo>
                    <a:pt x="8837" y="4377"/>
                  </a:lnTo>
                  <a:lnTo>
                    <a:pt x="12242" y="2303"/>
                  </a:lnTo>
                  <a:lnTo>
                    <a:pt x="21669" y="0"/>
                  </a:lnTo>
                  <a:lnTo>
                    <a:pt x="34794" y="4621"/>
                  </a:lnTo>
                  <a:lnTo>
                    <a:pt x="47920" y="13024"/>
                  </a:lnTo>
                  <a:lnTo>
                    <a:pt x="68050" y="37518"/>
                  </a:lnTo>
                  <a:lnTo>
                    <a:pt x="73785" y="62422"/>
                  </a:lnTo>
                  <a:lnTo>
                    <a:pt x="74001" y="105929"/>
                  </a:lnTo>
                  <a:lnTo>
                    <a:pt x="67298" y="133196"/>
                  </a:lnTo>
                  <a:lnTo>
                    <a:pt x="63209" y="137572"/>
                  </a:lnTo>
                  <a:lnTo>
                    <a:pt x="38100" y="150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027"/>
            <p:cNvSpPr/>
            <p:nvPr>
              <p:custDataLst>
                <p:tags r:id="rId11"/>
              </p:custDataLst>
            </p:nvPr>
          </p:nvSpPr>
          <p:spPr>
            <a:xfrm>
              <a:off x="8917267" y="3219789"/>
              <a:ext cx="175934" cy="120235"/>
            </a:xfrm>
            <a:custGeom>
              <a:avLst/>
              <a:gdLst/>
              <a:ahLst/>
              <a:cxnLst/>
              <a:rect l="0" t="0" r="0" b="0"/>
              <a:pathLst>
                <a:path w="175934" h="120235">
                  <a:moveTo>
                    <a:pt x="42583" y="12361"/>
                  </a:moveTo>
                  <a:lnTo>
                    <a:pt x="42583" y="12361"/>
                  </a:lnTo>
                  <a:lnTo>
                    <a:pt x="42583" y="3523"/>
                  </a:lnTo>
                  <a:lnTo>
                    <a:pt x="43288" y="2235"/>
                  </a:lnTo>
                  <a:lnTo>
                    <a:pt x="44464" y="1377"/>
                  </a:lnTo>
                  <a:lnTo>
                    <a:pt x="48050" y="0"/>
                  </a:lnTo>
                  <a:lnTo>
                    <a:pt x="48345" y="593"/>
                  </a:lnTo>
                  <a:lnTo>
                    <a:pt x="48672" y="3132"/>
                  </a:lnTo>
                  <a:lnTo>
                    <a:pt x="26550" y="45508"/>
                  </a:lnTo>
                  <a:lnTo>
                    <a:pt x="2335" y="89369"/>
                  </a:lnTo>
                  <a:lnTo>
                    <a:pt x="0" y="101620"/>
                  </a:lnTo>
                  <a:lnTo>
                    <a:pt x="789" y="106439"/>
                  </a:lnTo>
                  <a:lnTo>
                    <a:pt x="2726" y="110358"/>
                  </a:lnTo>
                  <a:lnTo>
                    <a:pt x="5428" y="113675"/>
                  </a:lnTo>
                  <a:lnTo>
                    <a:pt x="15957" y="117362"/>
                  </a:lnTo>
                  <a:lnTo>
                    <a:pt x="62569" y="119923"/>
                  </a:lnTo>
                  <a:lnTo>
                    <a:pt x="102844" y="120234"/>
                  </a:lnTo>
                  <a:lnTo>
                    <a:pt x="138755" y="118407"/>
                  </a:lnTo>
                  <a:lnTo>
                    <a:pt x="175933" y="113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028"/>
            <p:cNvSpPr/>
            <p:nvPr>
              <p:custDataLst>
                <p:tags r:id="rId12"/>
              </p:custDataLst>
            </p:nvPr>
          </p:nvSpPr>
          <p:spPr>
            <a:xfrm>
              <a:off x="8977080" y="3282950"/>
              <a:ext cx="751121" cy="37839"/>
            </a:xfrm>
            <a:custGeom>
              <a:avLst/>
              <a:gdLst/>
              <a:ahLst/>
              <a:cxnLst/>
              <a:rect l="0" t="0" r="0" b="0"/>
              <a:pathLst>
                <a:path w="751121" h="37839">
                  <a:moveTo>
                    <a:pt x="8170" y="31750"/>
                  </a:moveTo>
                  <a:lnTo>
                    <a:pt x="8170" y="31750"/>
                  </a:lnTo>
                  <a:lnTo>
                    <a:pt x="1428" y="31750"/>
                  </a:lnTo>
                  <a:lnTo>
                    <a:pt x="148" y="32455"/>
                  </a:lnTo>
                  <a:lnTo>
                    <a:pt x="0" y="33631"/>
                  </a:lnTo>
                  <a:lnTo>
                    <a:pt x="607" y="35121"/>
                  </a:lnTo>
                  <a:lnTo>
                    <a:pt x="8806" y="36776"/>
                  </a:lnTo>
                  <a:lnTo>
                    <a:pt x="47179" y="37838"/>
                  </a:lnTo>
                  <a:lnTo>
                    <a:pt x="94752" y="31280"/>
                  </a:lnTo>
                  <a:lnTo>
                    <a:pt x="138952" y="27142"/>
                  </a:lnTo>
                  <a:lnTo>
                    <a:pt x="182230" y="22545"/>
                  </a:lnTo>
                  <a:lnTo>
                    <a:pt x="226333" y="20086"/>
                  </a:lnTo>
                  <a:lnTo>
                    <a:pt x="270680" y="19357"/>
                  </a:lnTo>
                  <a:lnTo>
                    <a:pt x="315099" y="19141"/>
                  </a:lnTo>
                  <a:lnTo>
                    <a:pt x="359541" y="19077"/>
                  </a:lnTo>
                  <a:lnTo>
                    <a:pt x="400617" y="19058"/>
                  </a:lnTo>
                  <a:lnTo>
                    <a:pt x="439599" y="22423"/>
                  </a:lnTo>
                  <a:lnTo>
                    <a:pt x="470848" y="24077"/>
                  </a:lnTo>
                  <a:lnTo>
                    <a:pt x="503788" y="24106"/>
                  </a:lnTo>
                  <a:lnTo>
                    <a:pt x="544016" y="20862"/>
                  </a:lnTo>
                  <a:lnTo>
                    <a:pt x="583288" y="17526"/>
                  </a:lnTo>
                  <a:lnTo>
                    <a:pt x="624442" y="10282"/>
                  </a:lnTo>
                  <a:lnTo>
                    <a:pt x="661218" y="4144"/>
                  </a:lnTo>
                  <a:lnTo>
                    <a:pt x="707752" y="818"/>
                  </a:lnTo>
                  <a:lnTo>
                    <a:pt x="751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7589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647"/>
          <p:cNvGrpSpPr/>
          <p:nvPr/>
        </p:nvGrpSpPr>
        <p:grpSpPr>
          <a:xfrm>
            <a:off x="606491" y="367766"/>
            <a:ext cx="961960" cy="512109"/>
            <a:chOff x="606491" y="367766"/>
            <a:chExt cx="961960" cy="512109"/>
          </a:xfrm>
        </p:grpSpPr>
        <p:sp>
          <p:nvSpPr>
            <p:cNvPr id="2" name="SMARTInkShape-3029"/>
            <p:cNvSpPr/>
            <p:nvPr>
              <p:custDataLst>
                <p:tags r:id="rId112"/>
              </p:custDataLst>
            </p:nvPr>
          </p:nvSpPr>
          <p:spPr>
            <a:xfrm>
              <a:off x="606491" y="407699"/>
              <a:ext cx="104710" cy="472176"/>
            </a:xfrm>
            <a:custGeom>
              <a:avLst/>
              <a:gdLst/>
              <a:ahLst/>
              <a:cxnLst/>
              <a:rect l="0" t="0" r="0" b="0"/>
              <a:pathLst>
                <a:path w="104710" h="472176">
                  <a:moveTo>
                    <a:pt x="9459" y="24101"/>
                  </a:moveTo>
                  <a:lnTo>
                    <a:pt x="9459" y="24101"/>
                  </a:lnTo>
                  <a:lnTo>
                    <a:pt x="9459" y="17359"/>
                  </a:lnTo>
                  <a:lnTo>
                    <a:pt x="7578" y="12168"/>
                  </a:lnTo>
                  <a:lnTo>
                    <a:pt x="5095" y="7508"/>
                  </a:lnTo>
                  <a:lnTo>
                    <a:pt x="3992" y="3086"/>
                  </a:lnTo>
                  <a:lnTo>
                    <a:pt x="2992" y="1624"/>
                  </a:lnTo>
                  <a:lnTo>
                    <a:pt x="1620" y="650"/>
                  </a:lnTo>
                  <a:lnTo>
                    <a:pt x="0" y="0"/>
                  </a:lnTo>
                  <a:lnTo>
                    <a:pt x="1090" y="22683"/>
                  </a:lnTo>
                  <a:lnTo>
                    <a:pt x="9253" y="67425"/>
                  </a:lnTo>
                  <a:lnTo>
                    <a:pt x="17237" y="110786"/>
                  </a:lnTo>
                  <a:lnTo>
                    <a:pt x="25616" y="146824"/>
                  </a:lnTo>
                  <a:lnTo>
                    <a:pt x="35690" y="188006"/>
                  </a:lnTo>
                  <a:lnTo>
                    <a:pt x="44871" y="229827"/>
                  </a:lnTo>
                  <a:lnTo>
                    <a:pt x="54602" y="276184"/>
                  </a:lnTo>
                  <a:lnTo>
                    <a:pt x="63389" y="310175"/>
                  </a:lnTo>
                  <a:lnTo>
                    <a:pt x="72939" y="347389"/>
                  </a:lnTo>
                  <a:lnTo>
                    <a:pt x="79535" y="382744"/>
                  </a:lnTo>
                  <a:lnTo>
                    <a:pt x="89519" y="427496"/>
                  </a:lnTo>
                  <a:lnTo>
                    <a:pt x="101148" y="471845"/>
                  </a:lnTo>
                  <a:lnTo>
                    <a:pt x="100924" y="472175"/>
                  </a:lnTo>
                  <a:lnTo>
                    <a:pt x="100069" y="470983"/>
                  </a:lnTo>
                  <a:lnTo>
                    <a:pt x="104709" y="424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030"/>
            <p:cNvSpPr/>
            <p:nvPr>
              <p:custDataLst>
                <p:tags r:id="rId113"/>
              </p:custDataLst>
            </p:nvPr>
          </p:nvSpPr>
          <p:spPr>
            <a:xfrm>
              <a:off x="664407" y="453404"/>
              <a:ext cx="173794" cy="333997"/>
            </a:xfrm>
            <a:custGeom>
              <a:avLst/>
              <a:gdLst/>
              <a:ahLst/>
              <a:cxnLst/>
              <a:rect l="0" t="0" r="0" b="0"/>
              <a:pathLst>
                <a:path w="173794" h="333997">
                  <a:moveTo>
                    <a:pt x="65843" y="156196"/>
                  </a:moveTo>
                  <a:lnTo>
                    <a:pt x="65843" y="156196"/>
                  </a:lnTo>
                  <a:lnTo>
                    <a:pt x="75277" y="109734"/>
                  </a:lnTo>
                  <a:lnTo>
                    <a:pt x="86547" y="65226"/>
                  </a:lnTo>
                  <a:lnTo>
                    <a:pt x="98782" y="22829"/>
                  </a:lnTo>
                  <a:lnTo>
                    <a:pt x="103629" y="3192"/>
                  </a:lnTo>
                  <a:lnTo>
                    <a:pt x="105145" y="1276"/>
                  </a:lnTo>
                  <a:lnTo>
                    <a:pt x="106861" y="0"/>
                  </a:lnTo>
                  <a:lnTo>
                    <a:pt x="108005" y="559"/>
                  </a:lnTo>
                  <a:lnTo>
                    <a:pt x="109276" y="4945"/>
                  </a:lnTo>
                  <a:lnTo>
                    <a:pt x="99247" y="40947"/>
                  </a:lnTo>
                  <a:lnTo>
                    <a:pt x="83502" y="83556"/>
                  </a:lnTo>
                  <a:lnTo>
                    <a:pt x="66136" y="122208"/>
                  </a:lnTo>
                  <a:lnTo>
                    <a:pt x="45388" y="166912"/>
                  </a:lnTo>
                  <a:lnTo>
                    <a:pt x="27327" y="204527"/>
                  </a:lnTo>
                  <a:lnTo>
                    <a:pt x="6077" y="246495"/>
                  </a:lnTo>
                  <a:lnTo>
                    <a:pt x="0" y="271459"/>
                  </a:lnTo>
                  <a:lnTo>
                    <a:pt x="831" y="281037"/>
                  </a:lnTo>
                  <a:lnTo>
                    <a:pt x="8637" y="293767"/>
                  </a:lnTo>
                  <a:lnTo>
                    <a:pt x="19722" y="298477"/>
                  </a:lnTo>
                  <a:lnTo>
                    <a:pt x="60815" y="306819"/>
                  </a:lnTo>
                  <a:lnTo>
                    <a:pt x="101120" y="312930"/>
                  </a:lnTo>
                  <a:lnTo>
                    <a:pt x="173793" y="333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031"/>
            <p:cNvSpPr/>
            <p:nvPr>
              <p:custDataLst>
                <p:tags r:id="rId114"/>
              </p:custDataLst>
            </p:nvPr>
          </p:nvSpPr>
          <p:spPr>
            <a:xfrm>
              <a:off x="902844" y="582830"/>
              <a:ext cx="163957" cy="153681"/>
            </a:xfrm>
            <a:custGeom>
              <a:avLst/>
              <a:gdLst/>
              <a:ahLst/>
              <a:cxnLst/>
              <a:rect l="0" t="0" r="0" b="0"/>
              <a:pathLst>
                <a:path w="163957" h="153681">
                  <a:moveTo>
                    <a:pt x="11556" y="52170"/>
                  </a:moveTo>
                  <a:lnTo>
                    <a:pt x="11556" y="52170"/>
                  </a:lnTo>
                  <a:lnTo>
                    <a:pt x="8185" y="52170"/>
                  </a:lnTo>
                  <a:lnTo>
                    <a:pt x="4648" y="55933"/>
                  </a:lnTo>
                  <a:lnTo>
                    <a:pt x="0" y="63105"/>
                  </a:lnTo>
                  <a:lnTo>
                    <a:pt x="5009" y="64085"/>
                  </a:lnTo>
                  <a:lnTo>
                    <a:pt x="14291" y="63816"/>
                  </a:lnTo>
                  <a:lnTo>
                    <a:pt x="43666" y="55986"/>
                  </a:lnTo>
                  <a:lnTo>
                    <a:pt x="62463" y="43188"/>
                  </a:lnTo>
                  <a:lnTo>
                    <a:pt x="74696" y="29361"/>
                  </a:lnTo>
                  <a:lnTo>
                    <a:pt x="76227" y="24264"/>
                  </a:lnTo>
                  <a:lnTo>
                    <a:pt x="76047" y="12956"/>
                  </a:lnTo>
                  <a:lnTo>
                    <a:pt x="74305" y="8389"/>
                  </a:lnTo>
                  <a:lnTo>
                    <a:pt x="68608" y="1432"/>
                  </a:lnTo>
                  <a:lnTo>
                    <a:pt x="64407" y="0"/>
                  </a:lnTo>
                  <a:lnTo>
                    <a:pt x="54095" y="291"/>
                  </a:lnTo>
                  <a:lnTo>
                    <a:pt x="33019" y="14534"/>
                  </a:lnTo>
                  <a:lnTo>
                    <a:pt x="15642" y="43370"/>
                  </a:lnTo>
                  <a:lnTo>
                    <a:pt x="8298" y="75355"/>
                  </a:lnTo>
                  <a:lnTo>
                    <a:pt x="12864" y="107174"/>
                  </a:lnTo>
                  <a:lnTo>
                    <a:pt x="19783" y="125461"/>
                  </a:lnTo>
                  <a:lnTo>
                    <a:pt x="36415" y="142089"/>
                  </a:lnTo>
                  <a:lnTo>
                    <a:pt x="69330" y="153680"/>
                  </a:lnTo>
                  <a:lnTo>
                    <a:pt x="106991" y="151470"/>
                  </a:lnTo>
                  <a:lnTo>
                    <a:pt x="163956" y="128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032"/>
            <p:cNvSpPr/>
            <p:nvPr>
              <p:custDataLst>
                <p:tags r:id="rId115"/>
              </p:custDataLst>
            </p:nvPr>
          </p:nvSpPr>
          <p:spPr>
            <a:xfrm>
              <a:off x="1061594" y="546100"/>
              <a:ext cx="101402" cy="169048"/>
            </a:xfrm>
            <a:custGeom>
              <a:avLst/>
              <a:gdLst/>
              <a:ahLst/>
              <a:cxnLst/>
              <a:rect l="0" t="0" r="0" b="0"/>
              <a:pathLst>
                <a:path w="101402" h="169048">
                  <a:moveTo>
                    <a:pt x="11556" y="19050"/>
                  </a:moveTo>
                  <a:lnTo>
                    <a:pt x="11556" y="19050"/>
                  </a:lnTo>
                  <a:lnTo>
                    <a:pt x="8185" y="15679"/>
                  </a:lnTo>
                  <a:lnTo>
                    <a:pt x="4648" y="14024"/>
                  </a:lnTo>
                  <a:lnTo>
                    <a:pt x="0" y="12962"/>
                  </a:lnTo>
                  <a:lnTo>
                    <a:pt x="12679" y="16148"/>
                  </a:lnTo>
                  <a:lnTo>
                    <a:pt x="30939" y="28303"/>
                  </a:lnTo>
                  <a:lnTo>
                    <a:pt x="63268" y="61659"/>
                  </a:lnTo>
                  <a:lnTo>
                    <a:pt x="85819" y="96559"/>
                  </a:lnTo>
                  <a:lnTo>
                    <a:pt x="101401" y="137922"/>
                  </a:lnTo>
                  <a:lnTo>
                    <a:pt x="101346" y="151610"/>
                  </a:lnTo>
                  <a:lnTo>
                    <a:pt x="97089" y="162867"/>
                  </a:lnTo>
                  <a:lnTo>
                    <a:pt x="93978" y="167845"/>
                  </a:lnTo>
                  <a:lnTo>
                    <a:pt x="91198" y="169047"/>
                  </a:lnTo>
                  <a:lnTo>
                    <a:pt x="88640" y="167731"/>
                  </a:lnTo>
                  <a:lnTo>
                    <a:pt x="82504" y="157803"/>
                  </a:lnTo>
                  <a:lnTo>
                    <a:pt x="69267" y="125151"/>
                  </a:lnTo>
                  <a:lnTo>
                    <a:pt x="63721" y="79598"/>
                  </a:lnTo>
                  <a:lnTo>
                    <a:pt x="64374" y="60777"/>
                  </a:lnTo>
                  <a:lnTo>
                    <a:pt x="69368" y="43004"/>
                  </a:lnTo>
                  <a:lnTo>
                    <a:pt x="1004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033"/>
            <p:cNvSpPr/>
            <p:nvPr>
              <p:custDataLst>
                <p:tags r:id="rId116"/>
              </p:custDataLst>
            </p:nvPr>
          </p:nvSpPr>
          <p:spPr>
            <a:xfrm>
              <a:off x="1257888" y="533400"/>
              <a:ext cx="101013" cy="158609"/>
            </a:xfrm>
            <a:custGeom>
              <a:avLst/>
              <a:gdLst/>
              <a:ahLst/>
              <a:cxnLst/>
              <a:rect l="0" t="0" r="0" b="0"/>
              <a:pathLst>
                <a:path w="101013" h="158609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706"/>
                  </a:lnTo>
                  <a:lnTo>
                    <a:pt x="736" y="1881"/>
                  </a:lnTo>
                  <a:lnTo>
                    <a:pt x="0" y="7186"/>
                  </a:lnTo>
                  <a:lnTo>
                    <a:pt x="2860" y="44813"/>
                  </a:lnTo>
                  <a:lnTo>
                    <a:pt x="8273" y="81560"/>
                  </a:lnTo>
                  <a:lnTo>
                    <a:pt x="12059" y="126674"/>
                  </a:lnTo>
                  <a:lnTo>
                    <a:pt x="17480" y="157479"/>
                  </a:lnTo>
                  <a:lnTo>
                    <a:pt x="17101" y="158608"/>
                  </a:lnTo>
                  <a:lnTo>
                    <a:pt x="16144" y="157950"/>
                  </a:lnTo>
                  <a:lnTo>
                    <a:pt x="14800" y="156100"/>
                  </a:lnTo>
                  <a:lnTo>
                    <a:pt x="13348" y="118350"/>
                  </a:lnTo>
                  <a:lnTo>
                    <a:pt x="19124" y="76922"/>
                  </a:lnTo>
                  <a:lnTo>
                    <a:pt x="30544" y="31453"/>
                  </a:lnTo>
                  <a:lnTo>
                    <a:pt x="40059" y="15390"/>
                  </a:lnTo>
                  <a:lnTo>
                    <a:pt x="44149" y="10966"/>
                  </a:lnTo>
                  <a:lnTo>
                    <a:pt x="47581" y="8722"/>
                  </a:lnTo>
                  <a:lnTo>
                    <a:pt x="50575" y="7931"/>
                  </a:lnTo>
                  <a:lnTo>
                    <a:pt x="59545" y="14579"/>
                  </a:lnTo>
                  <a:lnTo>
                    <a:pt x="69177" y="26941"/>
                  </a:lnTo>
                  <a:lnTo>
                    <a:pt x="83510" y="69469"/>
                  </a:lnTo>
                  <a:lnTo>
                    <a:pt x="92433" y="113362"/>
                  </a:lnTo>
                  <a:lnTo>
                    <a:pt x="101012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034"/>
            <p:cNvSpPr/>
            <p:nvPr>
              <p:custDataLst>
                <p:tags r:id="rId117"/>
              </p:custDataLst>
            </p:nvPr>
          </p:nvSpPr>
          <p:spPr>
            <a:xfrm>
              <a:off x="1423574" y="367766"/>
              <a:ext cx="144877" cy="311148"/>
            </a:xfrm>
            <a:custGeom>
              <a:avLst/>
              <a:gdLst/>
              <a:ahLst/>
              <a:cxnLst/>
              <a:rect l="0" t="0" r="0" b="0"/>
              <a:pathLst>
                <a:path w="144877" h="311148">
                  <a:moveTo>
                    <a:pt x="5176" y="203734"/>
                  </a:moveTo>
                  <a:lnTo>
                    <a:pt x="5176" y="203734"/>
                  </a:lnTo>
                  <a:lnTo>
                    <a:pt x="22853" y="194896"/>
                  </a:lnTo>
                  <a:lnTo>
                    <a:pt x="38401" y="178694"/>
                  </a:lnTo>
                  <a:lnTo>
                    <a:pt x="44637" y="167676"/>
                  </a:lnTo>
                  <a:lnTo>
                    <a:pt x="48148" y="151657"/>
                  </a:lnTo>
                  <a:lnTo>
                    <a:pt x="48640" y="145733"/>
                  </a:lnTo>
                  <a:lnTo>
                    <a:pt x="47558" y="142489"/>
                  </a:lnTo>
                  <a:lnTo>
                    <a:pt x="45425" y="141032"/>
                  </a:lnTo>
                  <a:lnTo>
                    <a:pt x="42592" y="140766"/>
                  </a:lnTo>
                  <a:lnTo>
                    <a:pt x="35682" y="144233"/>
                  </a:lnTo>
                  <a:lnTo>
                    <a:pt x="27201" y="152595"/>
                  </a:lnTo>
                  <a:lnTo>
                    <a:pt x="12643" y="175019"/>
                  </a:lnTo>
                  <a:lnTo>
                    <a:pt x="2788" y="214386"/>
                  </a:lnTo>
                  <a:lnTo>
                    <a:pt x="0" y="252830"/>
                  </a:lnTo>
                  <a:lnTo>
                    <a:pt x="2545" y="285387"/>
                  </a:lnTo>
                  <a:lnTo>
                    <a:pt x="7770" y="300232"/>
                  </a:lnTo>
                  <a:lnTo>
                    <a:pt x="11138" y="306166"/>
                  </a:lnTo>
                  <a:lnTo>
                    <a:pt x="16207" y="309416"/>
                  </a:lnTo>
                  <a:lnTo>
                    <a:pt x="29363" y="311147"/>
                  </a:lnTo>
                  <a:lnTo>
                    <a:pt x="42737" y="305801"/>
                  </a:lnTo>
                  <a:lnTo>
                    <a:pt x="60285" y="290891"/>
                  </a:lnTo>
                  <a:lnTo>
                    <a:pt x="92657" y="244035"/>
                  </a:lnTo>
                  <a:lnTo>
                    <a:pt x="110589" y="202661"/>
                  </a:lnTo>
                  <a:lnTo>
                    <a:pt x="121483" y="164168"/>
                  </a:lnTo>
                  <a:lnTo>
                    <a:pt x="133435" y="123011"/>
                  </a:lnTo>
                  <a:lnTo>
                    <a:pt x="137520" y="77957"/>
                  </a:lnTo>
                  <a:lnTo>
                    <a:pt x="138394" y="36260"/>
                  </a:lnTo>
                  <a:lnTo>
                    <a:pt x="138487" y="17783"/>
                  </a:lnTo>
                  <a:lnTo>
                    <a:pt x="132864" y="6084"/>
                  </a:lnTo>
                  <a:lnTo>
                    <a:pt x="128401" y="0"/>
                  </a:lnTo>
                  <a:lnTo>
                    <a:pt x="123309" y="178"/>
                  </a:lnTo>
                  <a:lnTo>
                    <a:pt x="112008" y="11665"/>
                  </a:lnTo>
                  <a:lnTo>
                    <a:pt x="97116" y="55416"/>
                  </a:lnTo>
                  <a:lnTo>
                    <a:pt x="90508" y="99580"/>
                  </a:lnTo>
                  <a:lnTo>
                    <a:pt x="88550" y="139477"/>
                  </a:lnTo>
                  <a:lnTo>
                    <a:pt x="91341" y="174739"/>
                  </a:lnTo>
                  <a:lnTo>
                    <a:pt x="100008" y="221013"/>
                  </a:lnTo>
                  <a:lnTo>
                    <a:pt x="108142" y="251344"/>
                  </a:lnTo>
                  <a:lnTo>
                    <a:pt x="144876" y="292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648"/>
          <p:cNvGrpSpPr/>
          <p:nvPr/>
        </p:nvGrpSpPr>
        <p:grpSpPr>
          <a:xfrm>
            <a:off x="1924050" y="230238"/>
            <a:ext cx="933446" cy="491775"/>
            <a:chOff x="1924050" y="230238"/>
            <a:chExt cx="933446" cy="491775"/>
          </a:xfrm>
        </p:grpSpPr>
        <p:sp>
          <p:nvSpPr>
            <p:cNvPr id="9" name="SMARTInkShape-3035"/>
            <p:cNvSpPr/>
            <p:nvPr>
              <p:custDataLst>
                <p:tags r:id="rId103"/>
              </p:custDataLst>
            </p:nvPr>
          </p:nvSpPr>
          <p:spPr>
            <a:xfrm>
              <a:off x="2736850" y="374912"/>
              <a:ext cx="120646" cy="347101"/>
            </a:xfrm>
            <a:custGeom>
              <a:avLst/>
              <a:gdLst/>
              <a:ahLst/>
              <a:cxnLst/>
              <a:rect l="0" t="0" r="0" b="0"/>
              <a:pathLst>
                <a:path w="120646" h="347101">
                  <a:moveTo>
                    <a:pt x="0" y="6088"/>
                  </a:moveTo>
                  <a:lnTo>
                    <a:pt x="0" y="6088"/>
                  </a:lnTo>
                  <a:lnTo>
                    <a:pt x="11933" y="1062"/>
                  </a:lnTo>
                  <a:lnTo>
                    <a:pt x="21015" y="0"/>
                  </a:lnTo>
                  <a:lnTo>
                    <a:pt x="22477" y="3440"/>
                  </a:lnTo>
                  <a:lnTo>
                    <a:pt x="26029" y="49474"/>
                  </a:lnTo>
                  <a:lnTo>
                    <a:pt x="27231" y="51946"/>
                  </a:lnTo>
                  <a:lnTo>
                    <a:pt x="28737" y="53593"/>
                  </a:lnTo>
                  <a:lnTo>
                    <a:pt x="31152" y="53986"/>
                  </a:lnTo>
                  <a:lnTo>
                    <a:pt x="41294" y="51168"/>
                  </a:lnTo>
                  <a:lnTo>
                    <a:pt x="80868" y="35663"/>
                  </a:lnTo>
                  <a:lnTo>
                    <a:pt x="87778" y="36388"/>
                  </a:lnTo>
                  <a:lnTo>
                    <a:pt x="101101" y="42838"/>
                  </a:lnTo>
                  <a:lnTo>
                    <a:pt x="110315" y="58405"/>
                  </a:lnTo>
                  <a:lnTo>
                    <a:pt x="117588" y="92850"/>
                  </a:lnTo>
                  <a:lnTo>
                    <a:pt x="120045" y="135253"/>
                  </a:lnTo>
                  <a:lnTo>
                    <a:pt x="120530" y="174856"/>
                  </a:lnTo>
                  <a:lnTo>
                    <a:pt x="120626" y="217068"/>
                  </a:lnTo>
                  <a:lnTo>
                    <a:pt x="120645" y="263271"/>
                  </a:lnTo>
                  <a:lnTo>
                    <a:pt x="114874" y="307179"/>
                  </a:lnTo>
                  <a:lnTo>
                    <a:pt x="104749" y="335738"/>
                  </a:lnTo>
                  <a:lnTo>
                    <a:pt x="96885" y="346156"/>
                  </a:lnTo>
                  <a:lnTo>
                    <a:pt x="90696" y="347100"/>
                  </a:lnTo>
                  <a:lnTo>
                    <a:pt x="74411" y="342505"/>
                  </a:lnTo>
                  <a:lnTo>
                    <a:pt x="52151" y="324646"/>
                  </a:lnTo>
                  <a:lnTo>
                    <a:pt x="31750" y="291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036"/>
            <p:cNvSpPr/>
            <p:nvPr>
              <p:custDataLst>
                <p:tags r:id="rId104"/>
              </p:custDataLst>
            </p:nvPr>
          </p:nvSpPr>
          <p:spPr>
            <a:xfrm>
              <a:off x="2419457" y="417019"/>
              <a:ext cx="55350" cy="173532"/>
            </a:xfrm>
            <a:custGeom>
              <a:avLst/>
              <a:gdLst/>
              <a:ahLst/>
              <a:cxnLst/>
              <a:rect l="0" t="0" r="0" b="0"/>
              <a:pathLst>
                <a:path w="55350" h="173532">
                  <a:moveTo>
                    <a:pt x="25293" y="33831"/>
                  </a:moveTo>
                  <a:lnTo>
                    <a:pt x="25293" y="33831"/>
                  </a:lnTo>
                  <a:lnTo>
                    <a:pt x="30363" y="28056"/>
                  </a:lnTo>
                  <a:lnTo>
                    <a:pt x="40220" y="10066"/>
                  </a:lnTo>
                  <a:lnTo>
                    <a:pt x="40889" y="6699"/>
                  </a:lnTo>
                  <a:lnTo>
                    <a:pt x="40629" y="3748"/>
                  </a:lnTo>
                  <a:lnTo>
                    <a:pt x="39750" y="1076"/>
                  </a:lnTo>
                  <a:lnTo>
                    <a:pt x="37048" y="0"/>
                  </a:lnTo>
                  <a:lnTo>
                    <a:pt x="28401" y="686"/>
                  </a:lnTo>
                  <a:lnTo>
                    <a:pt x="17502" y="8987"/>
                  </a:lnTo>
                  <a:lnTo>
                    <a:pt x="7014" y="22789"/>
                  </a:lnTo>
                  <a:lnTo>
                    <a:pt x="0" y="40683"/>
                  </a:lnTo>
                  <a:lnTo>
                    <a:pt x="176" y="56632"/>
                  </a:lnTo>
                  <a:lnTo>
                    <a:pt x="4958" y="70070"/>
                  </a:lnTo>
                  <a:lnTo>
                    <a:pt x="32033" y="107121"/>
                  </a:lnTo>
                  <a:lnTo>
                    <a:pt x="51328" y="127278"/>
                  </a:lnTo>
                  <a:lnTo>
                    <a:pt x="54503" y="135570"/>
                  </a:lnTo>
                  <a:lnTo>
                    <a:pt x="55349" y="139757"/>
                  </a:lnTo>
                  <a:lnTo>
                    <a:pt x="52527" y="150054"/>
                  </a:lnTo>
                  <a:lnTo>
                    <a:pt x="46569" y="160274"/>
                  </a:lnTo>
                  <a:lnTo>
                    <a:pt x="39218" y="167169"/>
                  </a:lnTo>
                  <a:lnTo>
                    <a:pt x="18943" y="173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037"/>
            <p:cNvSpPr/>
            <p:nvPr>
              <p:custDataLst>
                <p:tags r:id="rId105"/>
              </p:custDataLst>
            </p:nvPr>
          </p:nvSpPr>
          <p:spPr>
            <a:xfrm>
              <a:off x="2552700" y="4699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5644" y="6481"/>
                  </a:lnTo>
                  <a:lnTo>
                    <a:pt x="883" y="3597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038"/>
            <p:cNvSpPr/>
            <p:nvPr>
              <p:custDataLst>
                <p:tags r:id="rId106"/>
              </p:custDataLst>
            </p:nvPr>
          </p:nvSpPr>
          <p:spPr>
            <a:xfrm>
              <a:off x="2163806" y="461503"/>
              <a:ext cx="58695" cy="129048"/>
            </a:xfrm>
            <a:custGeom>
              <a:avLst/>
              <a:gdLst/>
              <a:ahLst/>
              <a:cxnLst/>
              <a:rect l="0" t="0" r="0" b="0"/>
              <a:pathLst>
                <a:path w="58695" h="129048">
                  <a:moveTo>
                    <a:pt x="26944" y="90947"/>
                  </a:moveTo>
                  <a:lnTo>
                    <a:pt x="26944" y="90947"/>
                  </a:lnTo>
                  <a:lnTo>
                    <a:pt x="26944" y="94318"/>
                  </a:lnTo>
                  <a:lnTo>
                    <a:pt x="26238" y="93900"/>
                  </a:lnTo>
                  <a:lnTo>
                    <a:pt x="23573" y="89672"/>
                  </a:lnTo>
                  <a:lnTo>
                    <a:pt x="21477" y="79359"/>
                  </a:lnTo>
                  <a:lnTo>
                    <a:pt x="22868" y="73332"/>
                  </a:lnTo>
                  <a:lnTo>
                    <a:pt x="44729" y="25891"/>
                  </a:lnTo>
                  <a:lnTo>
                    <a:pt x="48960" y="18289"/>
                  </a:lnTo>
                  <a:lnTo>
                    <a:pt x="50840" y="10206"/>
                  </a:lnTo>
                  <a:lnTo>
                    <a:pt x="49930" y="6781"/>
                  </a:lnTo>
                  <a:lnTo>
                    <a:pt x="45156" y="1094"/>
                  </a:lnTo>
                  <a:lnTo>
                    <a:pt x="41908" y="0"/>
                  </a:lnTo>
                  <a:lnTo>
                    <a:pt x="34535" y="667"/>
                  </a:lnTo>
                  <a:lnTo>
                    <a:pt x="19080" y="11751"/>
                  </a:lnTo>
                  <a:lnTo>
                    <a:pt x="7837" y="25070"/>
                  </a:lnTo>
                  <a:lnTo>
                    <a:pt x="38" y="54808"/>
                  </a:lnTo>
                  <a:lnTo>
                    <a:pt x="0" y="81415"/>
                  </a:lnTo>
                  <a:lnTo>
                    <a:pt x="11200" y="106075"/>
                  </a:lnTo>
                  <a:lnTo>
                    <a:pt x="22063" y="117191"/>
                  </a:lnTo>
                  <a:lnTo>
                    <a:pt x="33947" y="123778"/>
                  </a:lnTo>
                  <a:lnTo>
                    <a:pt x="58694" y="129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039"/>
            <p:cNvSpPr/>
            <p:nvPr>
              <p:custDataLst>
                <p:tags r:id="rId107"/>
              </p:custDataLst>
            </p:nvPr>
          </p:nvSpPr>
          <p:spPr>
            <a:xfrm>
              <a:off x="2654300" y="230238"/>
              <a:ext cx="57151" cy="323798"/>
            </a:xfrm>
            <a:custGeom>
              <a:avLst/>
              <a:gdLst/>
              <a:ahLst/>
              <a:cxnLst/>
              <a:rect l="0" t="0" r="0" b="0"/>
              <a:pathLst>
                <a:path w="57151" h="323798">
                  <a:moveTo>
                    <a:pt x="0" y="36462"/>
                  </a:moveTo>
                  <a:lnTo>
                    <a:pt x="0" y="36462"/>
                  </a:lnTo>
                  <a:lnTo>
                    <a:pt x="8728" y="21959"/>
                  </a:lnTo>
                  <a:lnTo>
                    <a:pt x="13797" y="6655"/>
                  </a:lnTo>
                  <a:lnTo>
                    <a:pt x="18012" y="0"/>
                  </a:lnTo>
                  <a:lnTo>
                    <a:pt x="22114" y="12331"/>
                  </a:lnTo>
                  <a:lnTo>
                    <a:pt x="24751" y="51216"/>
                  </a:lnTo>
                  <a:lnTo>
                    <a:pt x="23390" y="95481"/>
                  </a:lnTo>
                  <a:lnTo>
                    <a:pt x="18454" y="132266"/>
                  </a:lnTo>
                  <a:lnTo>
                    <a:pt x="14405" y="169976"/>
                  </a:lnTo>
                  <a:lnTo>
                    <a:pt x="13037" y="217273"/>
                  </a:lnTo>
                  <a:lnTo>
                    <a:pt x="12800" y="256625"/>
                  </a:lnTo>
                  <a:lnTo>
                    <a:pt x="14131" y="294597"/>
                  </a:lnTo>
                  <a:lnTo>
                    <a:pt x="19451" y="311585"/>
                  </a:lnTo>
                  <a:lnTo>
                    <a:pt x="22845" y="317244"/>
                  </a:lnTo>
                  <a:lnTo>
                    <a:pt x="30379" y="323532"/>
                  </a:lnTo>
                  <a:lnTo>
                    <a:pt x="35070" y="323797"/>
                  </a:lnTo>
                  <a:lnTo>
                    <a:pt x="57150" y="315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040"/>
            <p:cNvSpPr/>
            <p:nvPr>
              <p:custDataLst>
                <p:tags r:id="rId108"/>
              </p:custDataLst>
            </p:nvPr>
          </p:nvSpPr>
          <p:spPr>
            <a:xfrm>
              <a:off x="2654794" y="406400"/>
              <a:ext cx="24907" cy="38101"/>
            </a:xfrm>
            <a:custGeom>
              <a:avLst/>
              <a:gdLst/>
              <a:ahLst/>
              <a:cxnLst/>
              <a:rect l="0" t="0" r="0" b="0"/>
              <a:pathLst>
                <a:path w="24907" h="38101">
                  <a:moveTo>
                    <a:pt x="24906" y="38100"/>
                  </a:moveTo>
                  <a:lnTo>
                    <a:pt x="24906" y="38100"/>
                  </a:lnTo>
                  <a:lnTo>
                    <a:pt x="7947" y="28048"/>
                  </a:lnTo>
                  <a:lnTo>
                    <a:pt x="5133" y="27165"/>
                  </a:lnTo>
                  <a:lnTo>
                    <a:pt x="3257" y="25871"/>
                  </a:lnTo>
                  <a:lnTo>
                    <a:pt x="2007" y="24303"/>
                  </a:lnTo>
                  <a:lnTo>
                    <a:pt x="0" y="20088"/>
                  </a:lnTo>
                  <a:lnTo>
                    <a:pt x="6394" y="12616"/>
                  </a:lnTo>
                  <a:lnTo>
                    <a:pt x="249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041"/>
            <p:cNvSpPr/>
            <p:nvPr>
              <p:custDataLst>
                <p:tags r:id="rId109"/>
              </p:custDataLst>
            </p:nvPr>
          </p:nvSpPr>
          <p:spPr>
            <a:xfrm>
              <a:off x="2552700" y="3619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57150"/>
                  </a:moveTo>
                  <a:lnTo>
                    <a:pt x="6350" y="571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042"/>
            <p:cNvSpPr/>
            <p:nvPr>
              <p:custDataLst>
                <p:tags r:id="rId110"/>
              </p:custDataLst>
            </p:nvPr>
          </p:nvSpPr>
          <p:spPr>
            <a:xfrm>
              <a:off x="1924050" y="329867"/>
              <a:ext cx="173184" cy="301780"/>
            </a:xfrm>
            <a:custGeom>
              <a:avLst/>
              <a:gdLst/>
              <a:ahLst/>
              <a:cxnLst/>
              <a:rect l="0" t="0" r="0" b="0"/>
              <a:pathLst>
                <a:path w="173184" h="301780">
                  <a:moveTo>
                    <a:pt x="0" y="101933"/>
                  </a:moveTo>
                  <a:lnTo>
                    <a:pt x="0" y="101933"/>
                  </a:lnTo>
                  <a:lnTo>
                    <a:pt x="0" y="98562"/>
                  </a:lnTo>
                  <a:lnTo>
                    <a:pt x="3371" y="89724"/>
                  </a:lnTo>
                  <a:lnTo>
                    <a:pt x="5069" y="87443"/>
                  </a:lnTo>
                  <a:lnTo>
                    <a:pt x="8838" y="84910"/>
                  </a:lnTo>
                  <a:lnTo>
                    <a:pt x="10831" y="87056"/>
                  </a:lnTo>
                  <a:lnTo>
                    <a:pt x="20981" y="120187"/>
                  </a:lnTo>
                  <a:lnTo>
                    <a:pt x="32322" y="165197"/>
                  </a:lnTo>
                  <a:lnTo>
                    <a:pt x="42738" y="207932"/>
                  </a:lnTo>
                  <a:lnTo>
                    <a:pt x="52174" y="247405"/>
                  </a:lnTo>
                  <a:lnTo>
                    <a:pt x="58263" y="274623"/>
                  </a:lnTo>
                  <a:lnTo>
                    <a:pt x="57892" y="278443"/>
                  </a:lnTo>
                  <a:lnTo>
                    <a:pt x="56939" y="278167"/>
                  </a:lnTo>
                  <a:lnTo>
                    <a:pt x="50340" y="253684"/>
                  </a:lnTo>
                  <a:lnTo>
                    <a:pt x="40156" y="209353"/>
                  </a:lnTo>
                  <a:lnTo>
                    <a:pt x="33619" y="164074"/>
                  </a:lnTo>
                  <a:lnTo>
                    <a:pt x="28748" y="124478"/>
                  </a:lnTo>
                  <a:lnTo>
                    <a:pt x="26767" y="80359"/>
                  </a:lnTo>
                  <a:lnTo>
                    <a:pt x="31371" y="41291"/>
                  </a:lnTo>
                  <a:lnTo>
                    <a:pt x="43330" y="7378"/>
                  </a:lnTo>
                  <a:lnTo>
                    <a:pt x="45820" y="2913"/>
                  </a:lnTo>
                  <a:lnTo>
                    <a:pt x="50302" y="642"/>
                  </a:lnTo>
                  <a:lnTo>
                    <a:pt x="62808" y="0"/>
                  </a:lnTo>
                  <a:lnTo>
                    <a:pt x="77774" y="7711"/>
                  </a:lnTo>
                  <a:lnTo>
                    <a:pt x="107007" y="35657"/>
                  </a:lnTo>
                  <a:lnTo>
                    <a:pt x="139576" y="80488"/>
                  </a:lnTo>
                  <a:lnTo>
                    <a:pt x="156832" y="115805"/>
                  </a:lnTo>
                  <a:lnTo>
                    <a:pt x="169000" y="162488"/>
                  </a:lnTo>
                  <a:lnTo>
                    <a:pt x="173183" y="197991"/>
                  </a:lnTo>
                  <a:lnTo>
                    <a:pt x="170866" y="231994"/>
                  </a:lnTo>
                  <a:lnTo>
                    <a:pt x="161556" y="265118"/>
                  </a:lnTo>
                  <a:lnTo>
                    <a:pt x="153882" y="279352"/>
                  </a:lnTo>
                  <a:lnTo>
                    <a:pt x="138258" y="295299"/>
                  </a:lnTo>
                  <a:lnTo>
                    <a:pt x="118833" y="300762"/>
                  </a:lnTo>
                  <a:lnTo>
                    <a:pt x="97265" y="301779"/>
                  </a:lnTo>
                  <a:lnTo>
                    <a:pt x="82975" y="297528"/>
                  </a:lnTo>
                  <a:lnTo>
                    <a:pt x="79306" y="292302"/>
                  </a:lnTo>
                  <a:lnTo>
                    <a:pt x="76200" y="260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043"/>
            <p:cNvSpPr/>
            <p:nvPr>
              <p:custDataLst>
                <p:tags r:id="rId111"/>
              </p:custDataLst>
            </p:nvPr>
          </p:nvSpPr>
          <p:spPr>
            <a:xfrm>
              <a:off x="2273300" y="432491"/>
              <a:ext cx="82551" cy="140001"/>
            </a:xfrm>
            <a:custGeom>
              <a:avLst/>
              <a:gdLst/>
              <a:ahLst/>
              <a:cxnLst/>
              <a:rect l="0" t="0" r="0" b="0"/>
              <a:pathLst>
                <a:path w="82551" h="140001">
                  <a:moveTo>
                    <a:pt x="0" y="24709"/>
                  </a:moveTo>
                  <a:lnTo>
                    <a:pt x="0" y="24709"/>
                  </a:lnTo>
                  <a:lnTo>
                    <a:pt x="0" y="21338"/>
                  </a:lnTo>
                  <a:lnTo>
                    <a:pt x="705" y="64388"/>
                  </a:lnTo>
                  <a:lnTo>
                    <a:pt x="6908" y="105062"/>
                  </a:lnTo>
                  <a:lnTo>
                    <a:pt x="11937" y="140000"/>
                  </a:lnTo>
                  <a:lnTo>
                    <a:pt x="12191" y="139670"/>
                  </a:lnTo>
                  <a:lnTo>
                    <a:pt x="10774" y="103763"/>
                  </a:lnTo>
                  <a:lnTo>
                    <a:pt x="7638" y="62610"/>
                  </a:lnTo>
                  <a:lnTo>
                    <a:pt x="13574" y="17656"/>
                  </a:lnTo>
                  <a:lnTo>
                    <a:pt x="19203" y="5347"/>
                  </a:lnTo>
                  <a:lnTo>
                    <a:pt x="23385" y="1923"/>
                  </a:lnTo>
                  <a:lnTo>
                    <a:pt x="28290" y="346"/>
                  </a:lnTo>
                  <a:lnTo>
                    <a:pt x="33677" y="0"/>
                  </a:lnTo>
                  <a:lnTo>
                    <a:pt x="39384" y="3298"/>
                  </a:lnTo>
                  <a:lnTo>
                    <a:pt x="51371" y="16369"/>
                  </a:lnTo>
                  <a:lnTo>
                    <a:pt x="71955" y="61162"/>
                  </a:lnTo>
                  <a:lnTo>
                    <a:pt x="82550" y="113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649"/>
          <p:cNvGrpSpPr/>
          <p:nvPr/>
        </p:nvGrpSpPr>
        <p:grpSpPr>
          <a:xfrm>
            <a:off x="656077" y="263047"/>
            <a:ext cx="4049274" cy="796192"/>
            <a:chOff x="656077" y="263047"/>
            <a:chExt cx="4049274" cy="796192"/>
          </a:xfrm>
        </p:grpSpPr>
        <p:sp>
          <p:nvSpPr>
            <p:cNvPr id="19" name="SMARTInkShape-3044"/>
            <p:cNvSpPr/>
            <p:nvPr>
              <p:custDataLst>
                <p:tags r:id="rId89"/>
              </p:custDataLst>
            </p:nvPr>
          </p:nvSpPr>
          <p:spPr>
            <a:xfrm>
              <a:off x="4701692" y="520700"/>
              <a:ext cx="3659" cy="50801"/>
            </a:xfrm>
            <a:custGeom>
              <a:avLst/>
              <a:gdLst/>
              <a:ahLst/>
              <a:cxnLst/>
              <a:rect l="0" t="0" r="0" b="0"/>
              <a:pathLst>
                <a:path w="3659" h="50801">
                  <a:moveTo>
                    <a:pt x="3658" y="0"/>
                  </a:moveTo>
                  <a:lnTo>
                    <a:pt x="3658" y="0"/>
                  </a:lnTo>
                  <a:lnTo>
                    <a:pt x="0" y="18867"/>
                  </a:lnTo>
                  <a:lnTo>
                    <a:pt x="3658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045"/>
            <p:cNvSpPr/>
            <p:nvPr>
              <p:custDataLst>
                <p:tags r:id="rId90"/>
              </p:custDataLst>
            </p:nvPr>
          </p:nvSpPr>
          <p:spPr>
            <a:xfrm>
              <a:off x="4667250" y="4191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046"/>
            <p:cNvSpPr/>
            <p:nvPr>
              <p:custDataLst>
                <p:tags r:id="rId91"/>
              </p:custDataLst>
            </p:nvPr>
          </p:nvSpPr>
          <p:spPr>
            <a:xfrm>
              <a:off x="656077" y="622300"/>
              <a:ext cx="3922274" cy="436939"/>
            </a:xfrm>
            <a:custGeom>
              <a:avLst/>
              <a:gdLst/>
              <a:ahLst/>
              <a:cxnLst/>
              <a:rect l="0" t="0" r="0" b="0"/>
              <a:pathLst>
                <a:path w="3922274" h="436939">
                  <a:moveTo>
                    <a:pt x="17023" y="387350"/>
                  </a:moveTo>
                  <a:lnTo>
                    <a:pt x="17023" y="387350"/>
                  </a:lnTo>
                  <a:lnTo>
                    <a:pt x="4814" y="399559"/>
                  </a:lnTo>
                  <a:lnTo>
                    <a:pt x="1013" y="409004"/>
                  </a:lnTo>
                  <a:lnTo>
                    <a:pt x="0" y="414486"/>
                  </a:lnTo>
                  <a:lnTo>
                    <a:pt x="3558" y="419552"/>
                  </a:lnTo>
                  <a:lnTo>
                    <a:pt x="18799" y="428943"/>
                  </a:lnTo>
                  <a:lnTo>
                    <a:pt x="54552" y="435422"/>
                  </a:lnTo>
                  <a:lnTo>
                    <a:pt x="89677" y="436938"/>
                  </a:lnTo>
                  <a:lnTo>
                    <a:pt x="129041" y="436906"/>
                  </a:lnTo>
                  <a:lnTo>
                    <a:pt x="165351" y="434540"/>
                  </a:lnTo>
                  <a:lnTo>
                    <a:pt x="200304" y="431136"/>
                  </a:lnTo>
                  <a:lnTo>
                    <a:pt x="235359" y="427271"/>
                  </a:lnTo>
                  <a:lnTo>
                    <a:pt x="272106" y="423202"/>
                  </a:lnTo>
                  <a:lnTo>
                    <a:pt x="313367" y="417160"/>
                  </a:lnTo>
                  <a:lnTo>
                    <a:pt x="357576" y="409771"/>
                  </a:lnTo>
                  <a:lnTo>
                    <a:pt x="403095" y="401783"/>
                  </a:lnTo>
                  <a:lnTo>
                    <a:pt x="426804" y="397678"/>
                  </a:lnTo>
                  <a:lnTo>
                    <a:pt x="451077" y="393530"/>
                  </a:lnTo>
                  <a:lnTo>
                    <a:pt x="475726" y="389353"/>
                  </a:lnTo>
                  <a:lnTo>
                    <a:pt x="500625" y="385158"/>
                  </a:lnTo>
                  <a:lnTo>
                    <a:pt x="525691" y="380950"/>
                  </a:lnTo>
                  <a:lnTo>
                    <a:pt x="550868" y="376733"/>
                  </a:lnTo>
                  <a:lnTo>
                    <a:pt x="577531" y="372511"/>
                  </a:lnTo>
                  <a:lnTo>
                    <a:pt x="605184" y="368285"/>
                  </a:lnTo>
                  <a:lnTo>
                    <a:pt x="633497" y="364057"/>
                  </a:lnTo>
                  <a:lnTo>
                    <a:pt x="662250" y="359121"/>
                  </a:lnTo>
                  <a:lnTo>
                    <a:pt x="691297" y="353714"/>
                  </a:lnTo>
                  <a:lnTo>
                    <a:pt x="720539" y="347993"/>
                  </a:lnTo>
                  <a:lnTo>
                    <a:pt x="750617" y="342767"/>
                  </a:lnTo>
                  <a:lnTo>
                    <a:pt x="781252" y="337873"/>
                  </a:lnTo>
                  <a:lnTo>
                    <a:pt x="812259" y="333198"/>
                  </a:lnTo>
                  <a:lnTo>
                    <a:pt x="844219" y="328671"/>
                  </a:lnTo>
                  <a:lnTo>
                    <a:pt x="876815" y="324242"/>
                  </a:lnTo>
                  <a:lnTo>
                    <a:pt x="909834" y="319878"/>
                  </a:lnTo>
                  <a:lnTo>
                    <a:pt x="943136" y="315557"/>
                  </a:lnTo>
                  <a:lnTo>
                    <a:pt x="976626" y="311266"/>
                  </a:lnTo>
                  <a:lnTo>
                    <a:pt x="1010242" y="306994"/>
                  </a:lnTo>
                  <a:lnTo>
                    <a:pt x="1044647" y="302735"/>
                  </a:lnTo>
                  <a:lnTo>
                    <a:pt x="1079578" y="298484"/>
                  </a:lnTo>
                  <a:lnTo>
                    <a:pt x="1114859" y="294240"/>
                  </a:lnTo>
                  <a:lnTo>
                    <a:pt x="1151786" y="289293"/>
                  </a:lnTo>
                  <a:lnTo>
                    <a:pt x="1189810" y="283879"/>
                  </a:lnTo>
                  <a:lnTo>
                    <a:pt x="1228564" y="278152"/>
                  </a:lnTo>
                  <a:lnTo>
                    <a:pt x="1267100" y="272924"/>
                  </a:lnTo>
                  <a:lnTo>
                    <a:pt x="1305491" y="268027"/>
                  </a:lnTo>
                  <a:lnTo>
                    <a:pt x="1343785" y="263351"/>
                  </a:lnTo>
                  <a:lnTo>
                    <a:pt x="1382014" y="258823"/>
                  </a:lnTo>
                  <a:lnTo>
                    <a:pt x="1420200" y="254393"/>
                  </a:lnTo>
                  <a:lnTo>
                    <a:pt x="1458358" y="250029"/>
                  </a:lnTo>
                  <a:lnTo>
                    <a:pt x="1497202" y="245708"/>
                  </a:lnTo>
                  <a:lnTo>
                    <a:pt x="1536503" y="241416"/>
                  </a:lnTo>
                  <a:lnTo>
                    <a:pt x="1576110" y="237144"/>
                  </a:lnTo>
                  <a:lnTo>
                    <a:pt x="1616625" y="232885"/>
                  </a:lnTo>
                  <a:lnTo>
                    <a:pt x="1657747" y="228634"/>
                  </a:lnTo>
                  <a:lnTo>
                    <a:pt x="1699272" y="224390"/>
                  </a:lnTo>
                  <a:lnTo>
                    <a:pt x="1741067" y="219443"/>
                  </a:lnTo>
                  <a:lnTo>
                    <a:pt x="1783041" y="214029"/>
                  </a:lnTo>
                  <a:lnTo>
                    <a:pt x="1825135" y="208302"/>
                  </a:lnTo>
                  <a:lnTo>
                    <a:pt x="1866603" y="203074"/>
                  </a:lnTo>
                  <a:lnTo>
                    <a:pt x="1907654" y="198177"/>
                  </a:lnTo>
                  <a:lnTo>
                    <a:pt x="1948427" y="193501"/>
                  </a:lnTo>
                  <a:lnTo>
                    <a:pt x="1989015" y="188973"/>
                  </a:lnTo>
                  <a:lnTo>
                    <a:pt x="2029479" y="184543"/>
                  </a:lnTo>
                  <a:lnTo>
                    <a:pt x="2069860" y="180179"/>
                  </a:lnTo>
                  <a:lnTo>
                    <a:pt x="2110892" y="175858"/>
                  </a:lnTo>
                  <a:lnTo>
                    <a:pt x="2152358" y="171567"/>
                  </a:lnTo>
                  <a:lnTo>
                    <a:pt x="2194113" y="167294"/>
                  </a:lnTo>
                  <a:lnTo>
                    <a:pt x="2235355" y="163741"/>
                  </a:lnTo>
                  <a:lnTo>
                    <a:pt x="2276256" y="160666"/>
                  </a:lnTo>
                  <a:lnTo>
                    <a:pt x="2316928" y="157911"/>
                  </a:lnTo>
                  <a:lnTo>
                    <a:pt x="2358154" y="155368"/>
                  </a:lnTo>
                  <a:lnTo>
                    <a:pt x="2399749" y="152968"/>
                  </a:lnTo>
                  <a:lnTo>
                    <a:pt x="2441591" y="150662"/>
                  </a:lnTo>
                  <a:lnTo>
                    <a:pt x="2482185" y="147713"/>
                  </a:lnTo>
                  <a:lnTo>
                    <a:pt x="2521947" y="144337"/>
                  </a:lnTo>
                  <a:lnTo>
                    <a:pt x="2561156" y="140674"/>
                  </a:lnTo>
                  <a:lnTo>
                    <a:pt x="2599289" y="137527"/>
                  </a:lnTo>
                  <a:lnTo>
                    <a:pt x="2636706" y="134724"/>
                  </a:lnTo>
                  <a:lnTo>
                    <a:pt x="2673645" y="132149"/>
                  </a:lnTo>
                  <a:lnTo>
                    <a:pt x="2710265" y="130433"/>
                  </a:lnTo>
                  <a:lnTo>
                    <a:pt x="2746673" y="129289"/>
                  </a:lnTo>
                  <a:lnTo>
                    <a:pt x="2782940" y="128526"/>
                  </a:lnTo>
                  <a:lnTo>
                    <a:pt x="2819112" y="127312"/>
                  </a:lnTo>
                  <a:lnTo>
                    <a:pt x="2855221" y="125797"/>
                  </a:lnTo>
                  <a:lnTo>
                    <a:pt x="2891288" y="124081"/>
                  </a:lnTo>
                  <a:lnTo>
                    <a:pt x="2925916" y="122937"/>
                  </a:lnTo>
                  <a:lnTo>
                    <a:pt x="2959585" y="122175"/>
                  </a:lnTo>
                  <a:lnTo>
                    <a:pt x="2992614" y="121667"/>
                  </a:lnTo>
                  <a:lnTo>
                    <a:pt x="3025217" y="120622"/>
                  </a:lnTo>
                  <a:lnTo>
                    <a:pt x="3057536" y="119220"/>
                  </a:lnTo>
                  <a:lnTo>
                    <a:pt x="3089665" y="117580"/>
                  </a:lnTo>
                  <a:lnTo>
                    <a:pt x="3120256" y="115781"/>
                  </a:lnTo>
                  <a:lnTo>
                    <a:pt x="3149823" y="113876"/>
                  </a:lnTo>
                  <a:lnTo>
                    <a:pt x="3178706" y="111901"/>
                  </a:lnTo>
                  <a:lnTo>
                    <a:pt x="3207134" y="109878"/>
                  </a:lnTo>
                  <a:lnTo>
                    <a:pt x="3235258" y="107824"/>
                  </a:lnTo>
                  <a:lnTo>
                    <a:pt x="3263180" y="105750"/>
                  </a:lnTo>
                  <a:lnTo>
                    <a:pt x="3290260" y="103661"/>
                  </a:lnTo>
                  <a:lnTo>
                    <a:pt x="3316781" y="101563"/>
                  </a:lnTo>
                  <a:lnTo>
                    <a:pt x="3342929" y="99459"/>
                  </a:lnTo>
                  <a:lnTo>
                    <a:pt x="3368827" y="97350"/>
                  </a:lnTo>
                  <a:lnTo>
                    <a:pt x="3394558" y="95239"/>
                  </a:lnTo>
                  <a:lnTo>
                    <a:pt x="3420180" y="93126"/>
                  </a:lnTo>
                  <a:lnTo>
                    <a:pt x="3445022" y="91012"/>
                  </a:lnTo>
                  <a:lnTo>
                    <a:pt x="3469344" y="88897"/>
                  </a:lnTo>
                  <a:lnTo>
                    <a:pt x="3515654" y="83960"/>
                  </a:lnTo>
                  <a:lnTo>
                    <a:pt x="3557403" y="77062"/>
                  </a:lnTo>
                  <a:lnTo>
                    <a:pt x="3597125" y="71174"/>
                  </a:lnTo>
                  <a:lnTo>
                    <a:pt x="3635240" y="66205"/>
                  </a:lnTo>
                  <a:lnTo>
                    <a:pt x="3670996" y="61645"/>
                  </a:lnTo>
                  <a:lnTo>
                    <a:pt x="3703820" y="57266"/>
                  </a:lnTo>
                  <a:lnTo>
                    <a:pt x="3748185" y="50834"/>
                  </a:lnTo>
                  <a:lnTo>
                    <a:pt x="3786260" y="44460"/>
                  </a:lnTo>
                  <a:lnTo>
                    <a:pt x="3825529" y="36222"/>
                  </a:lnTo>
                  <a:lnTo>
                    <a:pt x="3871030" y="24843"/>
                  </a:lnTo>
                  <a:lnTo>
                    <a:pt x="39222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047"/>
            <p:cNvSpPr/>
            <p:nvPr>
              <p:custDataLst>
                <p:tags r:id="rId92"/>
              </p:custDataLst>
            </p:nvPr>
          </p:nvSpPr>
          <p:spPr>
            <a:xfrm>
              <a:off x="4432300" y="432062"/>
              <a:ext cx="82551" cy="89186"/>
            </a:xfrm>
            <a:custGeom>
              <a:avLst/>
              <a:gdLst/>
              <a:ahLst/>
              <a:cxnLst/>
              <a:rect l="0" t="0" r="0" b="0"/>
              <a:pathLst>
                <a:path w="82551" h="89186">
                  <a:moveTo>
                    <a:pt x="0" y="6088"/>
                  </a:moveTo>
                  <a:lnTo>
                    <a:pt x="0" y="6088"/>
                  </a:lnTo>
                  <a:lnTo>
                    <a:pt x="23144" y="621"/>
                  </a:lnTo>
                  <a:lnTo>
                    <a:pt x="35942" y="0"/>
                  </a:lnTo>
                  <a:lnTo>
                    <a:pt x="46313" y="9262"/>
                  </a:lnTo>
                  <a:lnTo>
                    <a:pt x="55861" y="24432"/>
                  </a:lnTo>
                  <a:lnTo>
                    <a:pt x="60105" y="40582"/>
                  </a:lnTo>
                  <a:lnTo>
                    <a:pt x="55752" y="68911"/>
                  </a:lnTo>
                  <a:lnTo>
                    <a:pt x="49238" y="81752"/>
                  </a:lnTo>
                  <a:lnTo>
                    <a:pt x="45525" y="86164"/>
                  </a:lnTo>
                  <a:lnTo>
                    <a:pt x="42344" y="88400"/>
                  </a:lnTo>
                  <a:lnTo>
                    <a:pt x="39519" y="89185"/>
                  </a:lnTo>
                  <a:lnTo>
                    <a:pt x="36929" y="89002"/>
                  </a:lnTo>
                  <a:lnTo>
                    <a:pt x="35202" y="86764"/>
                  </a:lnTo>
                  <a:lnTo>
                    <a:pt x="33284" y="78633"/>
                  </a:lnTo>
                  <a:lnTo>
                    <a:pt x="34313" y="71727"/>
                  </a:lnTo>
                  <a:lnTo>
                    <a:pt x="48446" y="44783"/>
                  </a:lnTo>
                  <a:lnTo>
                    <a:pt x="82550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048"/>
            <p:cNvSpPr/>
            <p:nvPr>
              <p:custDataLst>
                <p:tags r:id="rId93"/>
              </p:custDataLst>
            </p:nvPr>
          </p:nvSpPr>
          <p:spPr>
            <a:xfrm>
              <a:off x="4333153" y="450850"/>
              <a:ext cx="68667" cy="91164"/>
            </a:xfrm>
            <a:custGeom>
              <a:avLst/>
              <a:gdLst/>
              <a:ahLst/>
              <a:cxnLst/>
              <a:rect l="0" t="0" r="0" b="0"/>
              <a:pathLst>
                <a:path w="68667" h="91164">
                  <a:moveTo>
                    <a:pt x="54697" y="0"/>
                  </a:moveTo>
                  <a:lnTo>
                    <a:pt x="54697" y="0"/>
                  </a:lnTo>
                  <a:lnTo>
                    <a:pt x="51326" y="0"/>
                  </a:lnTo>
                  <a:lnTo>
                    <a:pt x="15336" y="13640"/>
                  </a:lnTo>
                  <a:lnTo>
                    <a:pt x="6394" y="22290"/>
                  </a:lnTo>
                  <a:lnTo>
                    <a:pt x="1479" y="33190"/>
                  </a:lnTo>
                  <a:lnTo>
                    <a:pt x="0" y="45090"/>
                  </a:lnTo>
                  <a:lnTo>
                    <a:pt x="1694" y="57434"/>
                  </a:lnTo>
                  <a:lnTo>
                    <a:pt x="13357" y="76284"/>
                  </a:lnTo>
                  <a:lnTo>
                    <a:pt x="20566" y="83293"/>
                  </a:lnTo>
                  <a:lnTo>
                    <a:pt x="37685" y="91163"/>
                  </a:lnTo>
                  <a:lnTo>
                    <a:pt x="43355" y="90409"/>
                  </a:lnTo>
                  <a:lnTo>
                    <a:pt x="55301" y="83926"/>
                  </a:lnTo>
                  <a:lnTo>
                    <a:pt x="63902" y="72108"/>
                  </a:lnTo>
                  <a:lnTo>
                    <a:pt x="68666" y="58154"/>
                  </a:lnTo>
                  <a:lnTo>
                    <a:pt x="67703" y="35645"/>
                  </a:lnTo>
                  <a:lnTo>
                    <a:pt x="5469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049"/>
            <p:cNvSpPr/>
            <p:nvPr>
              <p:custDataLst>
                <p:tags r:id="rId94"/>
              </p:custDataLst>
            </p:nvPr>
          </p:nvSpPr>
          <p:spPr>
            <a:xfrm>
              <a:off x="4204401" y="412750"/>
              <a:ext cx="37400" cy="38101"/>
            </a:xfrm>
            <a:custGeom>
              <a:avLst/>
              <a:gdLst/>
              <a:ahLst/>
              <a:cxnLst/>
              <a:rect l="0" t="0" r="0" b="0"/>
              <a:pathLst>
                <a:path w="37400" h="38101">
                  <a:moveTo>
                    <a:pt x="31049" y="38100"/>
                  </a:moveTo>
                  <a:lnTo>
                    <a:pt x="31049" y="38100"/>
                  </a:lnTo>
                  <a:lnTo>
                    <a:pt x="27678" y="38100"/>
                  </a:lnTo>
                  <a:lnTo>
                    <a:pt x="18839" y="34729"/>
                  </a:lnTo>
                  <a:lnTo>
                    <a:pt x="1665" y="21077"/>
                  </a:lnTo>
                  <a:lnTo>
                    <a:pt x="350" y="18069"/>
                  </a:lnTo>
                  <a:lnTo>
                    <a:pt x="0" y="16280"/>
                  </a:lnTo>
                  <a:lnTo>
                    <a:pt x="373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050"/>
            <p:cNvSpPr/>
            <p:nvPr>
              <p:custDataLst>
                <p:tags r:id="rId95"/>
              </p:custDataLst>
            </p:nvPr>
          </p:nvSpPr>
          <p:spPr>
            <a:xfrm>
              <a:off x="4049979" y="334066"/>
              <a:ext cx="229922" cy="205685"/>
            </a:xfrm>
            <a:custGeom>
              <a:avLst/>
              <a:gdLst/>
              <a:ahLst/>
              <a:cxnLst/>
              <a:rect l="0" t="0" r="0" b="0"/>
              <a:pathLst>
                <a:path w="229922" h="205685">
                  <a:moveTo>
                    <a:pt x="71171" y="142184"/>
                  </a:moveTo>
                  <a:lnTo>
                    <a:pt x="71171" y="142184"/>
                  </a:lnTo>
                  <a:lnTo>
                    <a:pt x="82106" y="131249"/>
                  </a:lnTo>
                  <a:lnTo>
                    <a:pt x="83348" y="123265"/>
                  </a:lnTo>
                  <a:lnTo>
                    <a:pt x="81757" y="117783"/>
                  </a:lnTo>
                  <a:lnTo>
                    <a:pt x="80345" y="115333"/>
                  </a:lnTo>
                  <a:lnTo>
                    <a:pt x="69368" y="114493"/>
                  </a:lnTo>
                  <a:lnTo>
                    <a:pt x="45237" y="119868"/>
                  </a:lnTo>
                  <a:lnTo>
                    <a:pt x="36948" y="123073"/>
                  </a:lnTo>
                  <a:lnTo>
                    <a:pt x="22094" y="136042"/>
                  </a:lnTo>
                  <a:lnTo>
                    <a:pt x="2053" y="163000"/>
                  </a:lnTo>
                  <a:lnTo>
                    <a:pt x="0" y="176600"/>
                  </a:lnTo>
                  <a:lnTo>
                    <a:pt x="440" y="184178"/>
                  </a:lnTo>
                  <a:lnTo>
                    <a:pt x="4692" y="194479"/>
                  </a:lnTo>
                  <a:lnTo>
                    <a:pt x="7802" y="198214"/>
                  </a:lnTo>
                  <a:lnTo>
                    <a:pt x="11992" y="199999"/>
                  </a:lnTo>
                  <a:lnTo>
                    <a:pt x="22291" y="200100"/>
                  </a:lnTo>
                  <a:lnTo>
                    <a:pt x="36618" y="196190"/>
                  </a:lnTo>
                  <a:lnTo>
                    <a:pt x="43585" y="190646"/>
                  </a:lnTo>
                  <a:lnTo>
                    <a:pt x="57089" y="169956"/>
                  </a:lnTo>
                  <a:lnTo>
                    <a:pt x="61620" y="168638"/>
                  </a:lnTo>
                  <a:lnTo>
                    <a:pt x="64804" y="168287"/>
                  </a:lnTo>
                  <a:lnTo>
                    <a:pt x="67631" y="170169"/>
                  </a:lnTo>
                  <a:lnTo>
                    <a:pt x="79121" y="184636"/>
                  </a:lnTo>
                  <a:lnTo>
                    <a:pt x="86699" y="189274"/>
                  </a:lnTo>
                  <a:lnTo>
                    <a:pt x="94770" y="191335"/>
                  </a:lnTo>
                  <a:lnTo>
                    <a:pt x="104943" y="188488"/>
                  </a:lnTo>
                  <a:lnTo>
                    <a:pt x="122570" y="177070"/>
                  </a:lnTo>
                  <a:lnTo>
                    <a:pt x="137376" y="164362"/>
                  </a:lnTo>
                  <a:lnTo>
                    <a:pt x="161749" y="120688"/>
                  </a:lnTo>
                  <a:lnTo>
                    <a:pt x="178227" y="83667"/>
                  </a:lnTo>
                  <a:lnTo>
                    <a:pt x="193950" y="43226"/>
                  </a:lnTo>
                  <a:lnTo>
                    <a:pt x="209534" y="0"/>
                  </a:lnTo>
                  <a:lnTo>
                    <a:pt x="203733" y="10763"/>
                  </a:lnTo>
                  <a:lnTo>
                    <a:pt x="193077" y="48682"/>
                  </a:lnTo>
                  <a:lnTo>
                    <a:pt x="184353" y="86649"/>
                  </a:lnTo>
                  <a:lnTo>
                    <a:pt x="177300" y="130355"/>
                  </a:lnTo>
                  <a:lnTo>
                    <a:pt x="177484" y="172311"/>
                  </a:lnTo>
                  <a:lnTo>
                    <a:pt x="184038" y="191086"/>
                  </a:lnTo>
                  <a:lnTo>
                    <a:pt x="188748" y="198069"/>
                  </a:lnTo>
                  <a:lnTo>
                    <a:pt x="195417" y="202018"/>
                  </a:lnTo>
                  <a:lnTo>
                    <a:pt x="229921" y="205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051"/>
            <p:cNvSpPr/>
            <p:nvPr>
              <p:custDataLst>
                <p:tags r:id="rId96"/>
              </p:custDataLst>
            </p:nvPr>
          </p:nvSpPr>
          <p:spPr>
            <a:xfrm>
              <a:off x="3822700" y="440625"/>
              <a:ext cx="184151" cy="123946"/>
            </a:xfrm>
            <a:custGeom>
              <a:avLst/>
              <a:gdLst/>
              <a:ahLst/>
              <a:cxnLst/>
              <a:rect l="0" t="0" r="0" b="0"/>
              <a:pathLst>
                <a:path w="184151" h="123946">
                  <a:moveTo>
                    <a:pt x="0" y="10225"/>
                  </a:moveTo>
                  <a:lnTo>
                    <a:pt x="0" y="10225"/>
                  </a:lnTo>
                  <a:lnTo>
                    <a:pt x="705" y="21070"/>
                  </a:lnTo>
                  <a:lnTo>
                    <a:pt x="5467" y="59030"/>
                  </a:lnTo>
                  <a:lnTo>
                    <a:pt x="8115" y="103052"/>
                  </a:lnTo>
                  <a:lnTo>
                    <a:pt x="11795" y="123654"/>
                  </a:lnTo>
                  <a:lnTo>
                    <a:pt x="12802" y="123945"/>
                  </a:lnTo>
                  <a:lnTo>
                    <a:pt x="15803" y="118623"/>
                  </a:lnTo>
                  <a:lnTo>
                    <a:pt x="24232" y="72876"/>
                  </a:lnTo>
                  <a:lnTo>
                    <a:pt x="34136" y="38921"/>
                  </a:lnTo>
                  <a:lnTo>
                    <a:pt x="51819" y="9360"/>
                  </a:lnTo>
                  <a:lnTo>
                    <a:pt x="60896" y="2785"/>
                  </a:lnTo>
                  <a:lnTo>
                    <a:pt x="65291" y="4560"/>
                  </a:lnTo>
                  <a:lnTo>
                    <a:pt x="73939" y="15939"/>
                  </a:lnTo>
                  <a:lnTo>
                    <a:pt x="79999" y="35436"/>
                  </a:lnTo>
                  <a:lnTo>
                    <a:pt x="82046" y="48732"/>
                  </a:lnTo>
                  <a:lnTo>
                    <a:pt x="83106" y="43899"/>
                  </a:lnTo>
                  <a:lnTo>
                    <a:pt x="86870" y="36979"/>
                  </a:lnTo>
                  <a:lnTo>
                    <a:pt x="89709" y="26305"/>
                  </a:lnTo>
                  <a:lnTo>
                    <a:pt x="95375" y="18312"/>
                  </a:lnTo>
                  <a:lnTo>
                    <a:pt x="113240" y="5879"/>
                  </a:lnTo>
                  <a:lnTo>
                    <a:pt x="133036" y="0"/>
                  </a:lnTo>
                  <a:lnTo>
                    <a:pt x="147791" y="4270"/>
                  </a:lnTo>
                  <a:lnTo>
                    <a:pt x="161641" y="12517"/>
                  </a:lnTo>
                  <a:lnTo>
                    <a:pt x="170148" y="20886"/>
                  </a:lnTo>
                  <a:lnTo>
                    <a:pt x="175532" y="50386"/>
                  </a:lnTo>
                  <a:lnTo>
                    <a:pt x="184150" y="111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052"/>
            <p:cNvSpPr/>
            <p:nvPr>
              <p:custDataLst>
                <p:tags r:id="rId97"/>
              </p:custDataLst>
            </p:nvPr>
          </p:nvSpPr>
          <p:spPr>
            <a:xfrm>
              <a:off x="3727450" y="40005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44450"/>
                  </a:moveTo>
                  <a:lnTo>
                    <a:pt x="0" y="444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053"/>
            <p:cNvSpPr/>
            <p:nvPr>
              <p:custDataLst>
                <p:tags r:id="rId98"/>
              </p:custDataLst>
            </p:nvPr>
          </p:nvSpPr>
          <p:spPr>
            <a:xfrm>
              <a:off x="3714750" y="4826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12700" y="0"/>
                  </a:moveTo>
                  <a:lnTo>
                    <a:pt x="12700" y="0"/>
                  </a:lnTo>
                  <a:lnTo>
                    <a:pt x="10818" y="20722"/>
                  </a:lnTo>
                  <a:lnTo>
                    <a:pt x="3240" y="66969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054"/>
            <p:cNvSpPr/>
            <p:nvPr>
              <p:custDataLst>
                <p:tags r:id="rId99"/>
              </p:custDataLst>
            </p:nvPr>
          </p:nvSpPr>
          <p:spPr>
            <a:xfrm>
              <a:off x="3557221" y="425450"/>
              <a:ext cx="55930" cy="19051"/>
            </a:xfrm>
            <a:custGeom>
              <a:avLst/>
              <a:gdLst/>
              <a:ahLst/>
              <a:cxnLst/>
              <a:rect l="0" t="0" r="0" b="0"/>
              <a:pathLst>
                <a:path w="55930" h="19051">
                  <a:moveTo>
                    <a:pt x="17829" y="19050"/>
                  </a:moveTo>
                  <a:lnTo>
                    <a:pt x="17829" y="19050"/>
                  </a:lnTo>
                  <a:lnTo>
                    <a:pt x="0" y="19050"/>
                  </a:lnTo>
                  <a:lnTo>
                    <a:pt x="2512" y="19050"/>
                  </a:lnTo>
                  <a:lnTo>
                    <a:pt x="559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055"/>
            <p:cNvSpPr/>
            <p:nvPr>
              <p:custDataLst>
                <p:tags r:id="rId100"/>
              </p:custDataLst>
            </p:nvPr>
          </p:nvSpPr>
          <p:spPr>
            <a:xfrm>
              <a:off x="3188758" y="263047"/>
              <a:ext cx="151343" cy="338240"/>
            </a:xfrm>
            <a:custGeom>
              <a:avLst/>
              <a:gdLst/>
              <a:ahLst/>
              <a:cxnLst/>
              <a:rect l="0" t="0" r="0" b="0"/>
              <a:pathLst>
                <a:path w="151343" h="338240">
                  <a:moveTo>
                    <a:pt x="30692" y="29053"/>
                  </a:moveTo>
                  <a:lnTo>
                    <a:pt x="30692" y="29053"/>
                  </a:lnTo>
                  <a:lnTo>
                    <a:pt x="30692" y="23586"/>
                  </a:lnTo>
                  <a:lnTo>
                    <a:pt x="35056" y="17808"/>
                  </a:lnTo>
                  <a:lnTo>
                    <a:pt x="36159" y="13942"/>
                  </a:lnTo>
                  <a:lnTo>
                    <a:pt x="37159" y="12629"/>
                  </a:lnTo>
                  <a:lnTo>
                    <a:pt x="40152" y="11170"/>
                  </a:lnTo>
                  <a:lnTo>
                    <a:pt x="59372" y="5870"/>
                  </a:lnTo>
                  <a:lnTo>
                    <a:pt x="101515" y="3848"/>
                  </a:lnTo>
                  <a:lnTo>
                    <a:pt x="132952" y="2965"/>
                  </a:lnTo>
                  <a:lnTo>
                    <a:pt x="140405" y="0"/>
                  </a:lnTo>
                  <a:lnTo>
                    <a:pt x="140524" y="512"/>
                  </a:lnTo>
                  <a:lnTo>
                    <a:pt x="139896" y="1559"/>
                  </a:lnTo>
                  <a:lnTo>
                    <a:pt x="96096" y="30262"/>
                  </a:lnTo>
                  <a:lnTo>
                    <a:pt x="72931" y="52810"/>
                  </a:lnTo>
                  <a:lnTo>
                    <a:pt x="69435" y="57591"/>
                  </a:lnTo>
                  <a:lnTo>
                    <a:pt x="65550" y="70429"/>
                  </a:lnTo>
                  <a:lnTo>
                    <a:pt x="65245" y="95405"/>
                  </a:lnTo>
                  <a:lnTo>
                    <a:pt x="69332" y="114987"/>
                  </a:lnTo>
                  <a:lnTo>
                    <a:pt x="80711" y="147256"/>
                  </a:lnTo>
                  <a:lnTo>
                    <a:pt x="81615" y="173545"/>
                  </a:lnTo>
                  <a:lnTo>
                    <a:pt x="74021" y="196048"/>
                  </a:lnTo>
                  <a:lnTo>
                    <a:pt x="53878" y="222701"/>
                  </a:lnTo>
                  <a:lnTo>
                    <a:pt x="17031" y="262459"/>
                  </a:lnTo>
                  <a:lnTo>
                    <a:pt x="2515" y="287452"/>
                  </a:lnTo>
                  <a:lnTo>
                    <a:pt x="0" y="303406"/>
                  </a:lnTo>
                  <a:lnTo>
                    <a:pt x="3175" y="315382"/>
                  </a:lnTo>
                  <a:lnTo>
                    <a:pt x="5998" y="321539"/>
                  </a:lnTo>
                  <a:lnTo>
                    <a:pt x="14778" y="330262"/>
                  </a:lnTo>
                  <a:lnTo>
                    <a:pt x="20083" y="333575"/>
                  </a:lnTo>
                  <a:lnTo>
                    <a:pt x="54516" y="338239"/>
                  </a:lnTo>
                  <a:lnTo>
                    <a:pt x="100467" y="332879"/>
                  </a:lnTo>
                  <a:lnTo>
                    <a:pt x="151342" y="327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056"/>
            <p:cNvSpPr/>
            <p:nvPr>
              <p:custDataLst>
                <p:tags r:id="rId101"/>
              </p:custDataLst>
            </p:nvPr>
          </p:nvSpPr>
          <p:spPr>
            <a:xfrm>
              <a:off x="3568700" y="280524"/>
              <a:ext cx="57151" cy="301773"/>
            </a:xfrm>
            <a:custGeom>
              <a:avLst/>
              <a:gdLst/>
              <a:ahLst/>
              <a:cxnLst/>
              <a:rect l="0" t="0" r="0" b="0"/>
              <a:pathLst>
                <a:path w="57151" h="301773">
                  <a:moveTo>
                    <a:pt x="0" y="30626"/>
                  </a:moveTo>
                  <a:lnTo>
                    <a:pt x="0" y="30626"/>
                  </a:lnTo>
                  <a:lnTo>
                    <a:pt x="0" y="27255"/>
                  </a:lnTo>
                  <a:lnTo>
                    <a:pt x="12177" y="0"/>
                  </a:lnTo>
                  <a:lnTo>
                    <a:pt x="13057" y="331"/>
                  </a:lnTo>
                  <a:lnTo>
                    <a:pt x="15916" y="2580"/>
                  </a:lnTo>
                  <a:lnTo>
                    <a:pt x="22795" y="43849"/>
                  </a:lnTo>
                  <a:lnTo>
                    <a:pt x="23923" y="85109"/>
                  </a:lnTo>
                  <a:lnTo>
                    <a:pt x="21686" y="123750"/>
                  </a:lnTo>
                  <a:lnTo>
                    <a:pt x="18340" y="157386"/>
                  </a:lnTo>
                  <a:lnTo>
                    <a:pt x="14501" y="188564"/>
                  </a:lnTo>
                  <a:lnTo>
                    <a:pt x="10443" y="223587"/>
                  </a:lnTo>
                  <a:lnTo>
                    <a:pt x="7563" y="265521"/>
                  </a:lnTo>
                  <a:lnTo>
                    <a:pt x="10080" y="293547"/>
                  </a:lnTo>
                  <a:lnTo>
                    <a:pt x="13070" y="298334"/>
                  </a:lnTo>
                  <a:lnTo>
                    <a:pt x="17180" y="300820"/>
                  </a:lnTo>
                  <a:lnTo>
                    <a:pt x="22037" y="301772"/>
                  </a:lnTo>
                  <a:lnTo>
                    <a:pt x="26686" y="300290"/>
                  </a:lnTo>
                  <a:lnTo>
                    <a:pt x="35614" y="292999"/>
                  </a:lnTo>
                  <a:lnTo>
                    <a:pt x="57150" y="259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057"/>
            <p:cNvSpPr/>
            <p:nvPr>
              <p:custDataLst>
                <p:tags r:id="rId102"/>
              </p:custDataLst>
            </p:nvPr>
          </p:nvSpPr>
          <p:spPr>
            <a:xfrm>
              <a:off x="3416036" y="435739"/>
              <a:ext cx="57415" cy="134854"/>
            </a:xfrm>
            <a:custGeom>
              <a:avLst/>
              <a:gdLst/>
              <a:ahLst/>
              <a:cxnLst/>
              <a:rect l="0" t="0" r="0" b="0"/>
              <a:pathLst>
                <a:path w="57415" h="134854">
                  <a:moveTo>
                    <a:pt x="57414" y="15111"/>
                  </a:moveTo>
                  <a:lnTo>
                    <a:pt x="57414" y="15111"/>
                  </a:lnTo>
                  <a:lnTo>
                    <a:pt x="57414" y="9644"/>
                  </a:lnTo>
                  <a:lnTo>
                    <a:pt x="54043" y="5651"/>
                  </a:lnTo>
                  <a:lnTo>
                    <a:pt x="35092" y="0"/>
                  </a:lnTo>
                  <a:lnTo>
                    <a:pt x="13876" y="599"/>
                  </a:lnTo>
                  <a:lnTo>
                    <a:pt x="8633" y="3320"/>
                  </a:lnTo>
                  <a:lnTo>
                    <a:pt x="926" y="11987"/>
                  </a:lnTo>
                  <a:lnTo>
                    <a:pt x="0" y="17967"/>
                  </a:lnTo>
                  <a:lnTo>
                    <a:pt x="2733" y="32138"/>
                  </a:lnTo>
                  <a:lnTo>
                    <a:pt x="12206" y="52612"/>
                  </a:lnTo>
                  <a:lnTo>
                    <a:pt x="47013" y="93967"/>
                  </a:lnTo>
                  <a:lnTo>
                    <a:pt x="52321" y="108249"/>
                  </a:lnTo>
                  <a:lnTo>
                    <a:pt x="52607" y="114597"/>
                  </a:lnTo>
                  <a:lnTo>
                    <a:pt x="49163" y="125414"/>
                  </a:lnTo>
                  <a:lnTo>
                    <a:pt x="45563" y="128863"/>
                  </a:lnTo>
                  <a:lnTo>
                    <a:pt x="35919" y="132695"/>
                  </a:lnTo>
                  <a:lnTo>
                    <a:pt x="21960" y="134853"/>
                  </a:lnTo>
                  <a:lnTo>
                    <a:pt x="13199" y="131594"/>
                  </a:lnTo>
                  <a:lnTo>
                    <a:pt x="6013" y="126148"/>
                  </a:lnTo>
                  <a:lnTo>
                    <a:pt x="264" y="116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SMARTInkShape-3058"/>
          <p:cNvSpPr/>
          <p:nvPr>
            <p:custDataLst>
              <p:tags r:id="rId1"/>
            </p:custDataLst>
          </p:nvPr>
        </p:nvSpPr>
        <p:spPr>
          <a:xfrm>
            <a:off x="6141601" y="442012"/>
            <a:ext cx="113150" cy="430921"/>
          </a:xfrm>
          <a:custGeom>
            <a:avLst/>
            <a:gdLst/>
            <a:ahLst/>
            <a:cxnLst/>
            <a:rect l="0" t="0" r="0" b="0"/>
            <a:pathLst>
              <a:path w="113150" h="430921">
                <a:moveTo>
                  <a:pt x="113149" y="8838"/>
                </a:moveTo>
                <a:lnTo>
                  <a:pt x="113149" y="8838"/>
                </a:lnTo>
                <a:lnTo>
                  <a:pt x="106669" y="8132"/>
                </a:lnTo>
                <a:lnTo>
                  <a:pt x="67062" y="0"/>
                </a:lnTo>
                <a:lnTo>
                  <a:pt x="33484" y="653"/>
                </a:lnTo>
                <a:lnTo>
                  <a:pt x="17535" y="7317"/>
                </a:lnTo>
                <a:lnTo>
                  <a:pt x="11306" y="12057"/>
                </a:lnTo>
                <a:lnTo>
                  <a:pt x="4385" y="28613"/>
                </a:lnTo>
                <a:lnTo>
                  <a:pt x="2540" y="38955"/>
                </a:lnTo>
                <a:lnTo>
                  <a:pt x="10055" y="77107"/>
                </a:lnTo>
                <a:lnTo>
                  <a:pt x="30852" y="119742"/>
                </a:lnTo>
                <a:lnTo>
                  <a:pt x="53637" y="161819"/>
                </a:lnTo>
                <a:lnTo>
                  <a:pt x="63138" y="183831"/>
                </a:lnTo>
                <a:lnTo>
                  <a:pt x="62465" y="203735"/>
                </a:lnTo>
                <a:lnTo>
                  <a:pt x="54152" y="233096"/>
                </a:lnTo>
                <a:lnTo>
                  <a:pt x="45300" y="248208"/>
                </a:lnTo>
                <a:lnTo>
                  <a:pt x="31959" y="261980"/>
                </a:lnTo>
                <a:lnTo>
                  <a:pt x="18504" y="269512"/>
                </a:lnTo>
                <a:lnTo>
                  <a:pt x="2731" y="274348"/>
                </a:lnTo>
                <a:lnTo>
                  <a:pt x="1437" y="274039"/>
                </a:lnTo>
                <a:lnTo>
                  <a:pt x="574" y="273127"/>
                </a:lnTo>
                <a:lnTo>
                  <a:pt x="0" y="271814"/>
                </a:lnTo>
                <a:lnTo>
                  <a:pt x="322" y="270939"/>
                </a:lnTo>
                <a:lnTo>
                  <a:pt x="1242" y="270355"/>
                </a:lnTo>
                <a:lnTo>
                  <a:pt x="2562" y="269966"/>
                </a:lnTo>
                <a:lnTo>
                  <a:pt x="11159" y="272790"/>
                </a:lnTo>
                <a:lnTo>
                  <a:pt x="22644" y="288208"/>
                </a:lnTo>
                <a:lnTo>
                  <a:pt x="31613" y="310650"/>
                </a:lnTo>
                <a:lnTo>
                  <a:pt x="31531" y="352951"/>
                </a:lnTo>
                <a:lnTo>
                  <a:pt x="34092" y="399910"/>
                </a:lnTo>
                <a:lnTo>
                  <a:pt x="43205" y="414070"/>
                </a:lnTo>
                <a:lnTo>
                  <a:pt x="49586" y="420809"/>
                </a:lnTo>
                <a:lnTo>
                  <a:pt x="66084" y="428297"/>
                </a:lnTo>
                <a:lnTo>
                  <a:pt x="83059" y="430920"/>
                </a:lnTo>
                <a:lnTo>
                  <a:pt x="106799" y="4279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SMARTInkShape-Group651"/>
          <p:cNvGrpSpPr/>
          <p:nvPr/>
        </p:nvGrpSpPr>
        <p:grpSpPr>
          <a:xfrm>
            <a:off x="6578600" y="502533"/>
            <a:ext cx="135024" cy="411868"/>
            <a:chOff x="6578600" y="502533"/>
            <a:chExt cx="135024" cy="411868"/>
          </a:xfrm>
        </p:grpSpPr>
        <p:sp>
          <p:nvSpPr>
            <p:cNvPr id="35" name="SMARTInkShape-3059"/>
            <p:cNvSpPr/>
            <p:nvPr>
              <p:custDataLst>
                <p:tags r:id="rId87"/>
              </p:custDataLst>
            </p:nvPr>
          </p:nvSpPr>
          <p:spPr>
            <a:xfrm>
              <a:off x="6578600" y="502533"/>
              <a:ext cx="31751" cy="329318"/>
            </a:xfrm>
            <a:custGeom>
              <a:avLst/>
              <a:gdLst/>
              <a:ahLst/>
              <a:cxnLst/>
              <a:rect l="0" t="0" r="0" b="0"/>
              <a:pathLst>
                <a:path w="31751" h="3293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6907" y="8917"/>
                  </a:lnTo>
                  <a:lnTo>
                    <a:pt x="11556" y="46757"/>
                  </a:lnTo>
                  <a:lnTo>
                    <a:pt x="15732" y="89354"/>
                  </a:lnTo>
                  <a:lnTo>
                    <a:pt x="18066" y="127611"/>
                  </a:lnTo>
                  <a:lnTo>
                    <a:pt x="22130" y="174773"/>
                  </a:lnTo>
                  <a:lnTo>
                    <a:pt x="24431" y="215479"/>
                  </a:lnTo>
                  <a:lnTo>
                    <a:pt x="25113" y="256625"/>
                  </a:lnTo>
                  <a:lnTo>
                    <a:pt x="31750" y="32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060"/>
            <p:cNvSpPr/>
            <p:nvPr>
              <p:custDataLst>
                <p:tags r:id="rId88"/>
              </p:custDataLst>
            </p:nvPr>
          </p:nvSpPr>
          <p:spPr>
            <a:xfrm>
              <a:off x="6623050" y="787400"/>
              <a:ext cx="90574" cy="127001"/>
            </a:xfrm>
            <a:custGeom>
              <a:avLst/>
              <a:gdLst/>
              <a:ahLst/>
              <a:cxnLst/>
              <a:rect l="0" t="0" r="0" b="0"/>
              <a:pathLst>
                <a:path w="90574" h="127001">
                  <a:moveTo>
                    <a:pt x="82550" y="0"/>
                  </a:moveTo>
                  <a:lnTo>
                    <a:pt x="82550" y="0"/>
                  </a:lnTo>
                  <a:lnTo>
                    <a:pt x="89291" y="6742"/>
                  </a:lnTo>
                  <a:lnTo>
                    <a:pt x="90573" y="10845"/>
                  </a:lnTo>
                  <a:lnTo>
                    <a:pt x="90113" y="21048"/>
                  </a:lnTo>
                  <a:lnTo>
                    <a:pt x="65862" y="62793"/>
                  </a:lnTo>
                  <a:lnTo>
                    <a:pt x="34228" y="101147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652"/>
          <p:cNvGrpSpPr/>
          <p:nvPr/>
        </p:nvGrpSpPr>
        <p:grpSpPr>
          <a:xfrm>
            <a:off x="7092950" y="473597"/>
            <a:ext cx="381001" cy="421754"/>
            <a:chOff x="7092950" y="473597"/>
            <a:chExt cx="381001" cy="421754"/>
          </a:xfrm>
        </p:grpSpPr>
        <p:sp>
          <p:nvSpPr>
            <p:cNvPr id="38" name="SMARTInkShape-3061"/>
            <p:cNvSpPr/>
            <p:nvPr>
              <p:custDataLst>
                <p:tags r:id="rId84"/>
              </p:custDataLst>
            </p:nvPr>
          </p:nvSpPr>
          <p:spPr>
            <a:xfrm>
              <a:off x="7416800" y="793750"/>
              <a:ext cx="57151" cy="101601"/>
            </a:xfrm>
            <a:custGeom>
              <a:avLst/>
              <a:gdLst/>
              <a:ahLst/>
              <a:cxnLst/>
              <a:rect l="0" t="0" r="0" b="0"/>
              <a:pathLst>
                <a:path w="57151" h="101601">
                  <a:moveTo>
                    <a:pt x="57150" y="0"/>
                  </a:moveTo>
                  <a:lnTo>
                    <a:pt x="57150" y="0"/>
                  </a:lnTo>
                  <a:lnTo>
                    <a:pt x="57150" y="24419"/>
                  </a:lnTo>
                  <a:lnTo>
                    <a:pt x="51505" y="39545"/>
                  </a:lnTo>
                  <a:lnTo>
                    <a:pt x="28315" y="71896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062"/>
            <p:cNvSpPr/>
            <p:nvPr>
              <p:custDataLst>
                <p:tags r:id="rId85"/>
              </p:custDataLst>
            </p:nvPr>
          </p:nvSpPr>
          <p:spPr>
            <a:xfrm>
              <a:off x="7171841" y="717550"/>
              <a:ext cx="175110" cy="44451"/>
            </a:xfrm>
            <a:custGeom>
              <a:avLst/>
              <a:gdLst/>
              <a:ahLst/>
              <a:cxnLst/>
              <a:rect l="0" t="0" r="0" b="0"/>
              <a:pathLst>
                <a:path w="175110" h="44451">
                  <a:moveTo>
                    <a:pt x="3659" y="44450"/>
                  </a:moveTo>
                  <a:lnTo>
                    <a:pt x="3659" y="44450"/>
                  </a:lnTo>
                  <a:lnTo>
                    <a:pt x="288" y="41079"/>
                  </a:lnTo>
                  <a:lnTo>
                    <a:pt x="0" y="40086"/>
                  </a:lnTo>
                  <a:lnTo>
                    <a:pt x="514" y="39424"/>
                  </a:lnTo>
                  <a:lnTo>
                    <a:pt x="41113" y="22251"/>
                  </a:lnTo>
                  <a:lnTo>
                    <a:pt x="75904" y="10983"/>
                  </a:lnTo>
                  <a:lnTo>
                    <a:pt x="115063" y="3568"/>
                  </a:lnTo>
                  <a:lnTo>
                    <a:pt x="175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063"/>
            <p:cNvSpPr/>
            <p:nvPr>
              <p:custDataLst>
                <p:tags r:id="rId86"/>
              </p:custDataLst>
            </p:nvPr>
          </p:nvSpPr>
          <p:spPr>
            <a:xfrm>
              <a:off x="7092950" y="473597"/>
              <a:ext cx="201620" cy="345554"/>
            </a:xfrm>
            <a:custGeom>
              <a:avLst/>
              <a:gdLst/>
              <a:ahLst/>
              <a:cxnLst/>
              <a:rect l="0" t="0" r="0" b="0"/>
              <a:pathLst>
                <a:path w="201620" h="345554">
                  <a:moveTo>
                    <a:pt x="0" y="47103"/>
                  </a:moveTo>
                  <a:lnTo>
                    <a:pt x="0" y="47103"/>
                  </a:lnTo>
                  <a:lnTo>
                    <a:pt x="3370" y="40361"/>
                  </a:lnTo>
                  <a:lnTo>
                    <a:pt x="8789" y="35169"/>
                  </a:lnTo>
                  <a:lnTo>
                    <a:pt x="17311" y="30510"/>
                  </a:lnTo>
                  <a:lnTo>
                    <a:pt x="57173" y="16260"/>
                  </a:lnTo>
                  <a:lnTo>
                    <a:pt x="89061" y="6073"/>
                  </a:lnTo>
                  <a:lnTo>
                    <a:pt x="131631" y="1447"/>
                  </a:lnTo>
                  <a:lnTo>
                    <a:pt x="155869" y="0"/>
                  </a:lnTo>
                  <a:lnTo>
                    <a:pt x="173697" y="4061"/>
                  </a:lnTo>
                  <a:lnTo>
                    <a:pt x="184914" y="12451"/>
                  </a:lnTo>
                  <a:lnTo>
                    <a:pt x="188892" y="17652"/>
                  </a:lnTo>
                  <a:lnTo>
                    <a:pt x="197863" y="55310"/>
                  </a:lnTo>
                  <a:lnTo>
                    <a:pt x="201619" y="99943"/>
                  </a:lnTo>
                  <a:lnTo>
                    <a:pt x="200616" y="131500"/>
                  </a:lnTo>
                  <a:lnTo>
                    <a:pt x="197965" y="173474"/>
                  </a:lnTo>
                  <a:lnTo>
                    <a:pt x="195299" y="209430"/>
                  </a:lnTo>
                  <a:lnTo>
                    <a:pt x="190040" y="251363"/>
                  </a:lnTo>
                  <a:lnTo>
                    <a:pt x="182132" y="293186"/>
                  </a:lnTo>
                  <a:lnTo>
                    <a:pt x="158750" y="345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653"/>
          <p:cNvGrpSpPr/>
          <p:nvPr/>
        </p:nvGrpSpPr>
        <p:grpSpPr>
          <a:xfrm>
            <a:off x="7791450" y="376211"/>
            <a:ext cx="356990" cy="608040"/>
            <a:chOff x="7791450" y="376211"/>
            <a:chExt cx="356990" cy="608040"/>
          </a:xfrm>
        </p:grpSpPr>
        <p:sp>
          <p:nvSpPr>
            <p:cNvPr id="42" name="SMARTInkShape-3064"/>
            <p:cNvSpPr/>
            <p:nvPr>
              <p:custDataLst>
                <p:tags r:id="rId82"/>
              </p:custDataLst>
            </p:nvPr>
          </p:nvSpPr>
          <p:spPr>
            <a:xfrm>
              <a:off x="8054666" y="376211"/>
              <a:ext cx="93774" cy="608040"/>
            </a:xfrm>
            <a:custGeom>
              <a:avLst/>
              <a:gdLst/>
              <a:ahLst/>
              <a:cxnLst/>
              <a:rect l="0" t="0" r="0" b="0"/>
              <a:pathLst>
                <a:path w="93774" h="608040">
                  <a:moveTo>
                    <a:pt x="9834" y="30189"/>
                  </a:moveTo>
                  <a:lnTo>
                    <a:pt x="9834" y="30189"/>
                  </a:lnTo>
                  <a:lnTo>
                    <a:pt x="9128" y="20050"/>
                  </a:lnTo>
                  <a:lnTo>
                    <a:pt x="3366" y="1951"/>
                  </a:lnTo>
                  <a:lnTo>
                    <a:pt x="1994" y="780"/>
                  </a:lnTo>
                  <a:lnTo>
                    <a:pt x="374" y="0"/>
                  </a:lnTo>
                  <a:lnTo>
                    <a:pt x="0" y="185"/>
                  </a:lnTo>
                  <a:lnTo>
                    <a:pt x="20983" y="42018"/>
                  </a:lnTo>
                  <a:lnTo>
                    <a:pt x="33285" y="78536"/>
                  </a:lnTo>
                  <a:lnTo>
                    <a:pt x="42496" y="125104"/>
                  </a:lnTo>
                  <a:lnTo>
                    <a:pt x="46154" y="168177"/>
                  </a:lnTo>
                  <a:lnTo>
                    <a:pt x="38933" y="215255"/>
                  </a:lnTo>
                  <a:lnTo>
                    <a:pt x="25137" y="259798"/>
                  </a:lnTo>
                  <a:lnTo>
                    <a:pt x="18161" y="297924"/>
                  </a:lnTo>
                  <a:lnTo>
                    <a:pt x="20533" y="332709"/>
                  </a:lnTo>
                  <a:lnTo>
                    <a:pt x="32054" y="374295"/>
                  </a:lnTo>
                  <a:lnTo>
                    <a:pt x="48873" y="412252"/>
                  </a:lnTo>
                  <a:lnTo>
                    <a:pt x="73519" y="453732"/>
                  </a:lnTo>
                  <a:lnTo>
                    <a:pt x="91293" y="494533"/>
                  </a:lnTo>
                  <a:lnTo>
                    <a:pt x="93773" y="502735"/>
                  </a:lnTo>
                  <a:lnTo>
                    <a:pt x="90522" y="537875"/>
                  </a:lnTo>
                  <a:lnTo>
                    <a:pt x="77250" y="569454"/>
                  </a:lnTo>
                  <a:lnTo>
                    <a:pt x="65902" y="582188"/>
                  </a:lnTo>
                  <a:lnTo>
                    <a:pt x="16184" y="608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065"/>
            <p:cNvSpPr/>
            <p:nvPr>
              <p:custDataLst>
                <p:tags r:id="rId83"/>
              </p:custDataLst>
            </p:nvPr>
          </p:nvSpPr>
          <p:spPr>
            <a:xfrm>
              <a:off x="7791450" y="447192"/>
              <a:ext cx="153116" cy="363998"/>
            </a:xfrm>
            <a:custGeom>
              <a:avLst/>
              <a:gdLst/>
              <a:ahLst/>
              <a:cxnLst/>
              <a:rect l="0" t="0" r="0" b="0"/>
              <a:pathLst>
                <a:path w="153116" h="363998">
                  <a:moveTo>
                    <a:pt x="120650" y="3658"/>
                  </a:moveTo>
                  <a:lnTo>
                    <a:pt x="120650" y="3658"/>
                  </a:lnTo>
                  <a:lnTo>
                    <a:pt x="117279" y="287"/>
                  </a:lnTo>
                  <a:lnTo>
                    <a:pt x="116286" y="0"/>
                  </a:lnTo>
                  <a:lnTo>
                    <a:pt x="115623" y="513"/>
                  </a:lnTo>
                  <a:lnTo>
                    <a:pt x="115182" y="1562"/>
                  </a:lnTo>
                  <a:lnTo>
                    <a:pt x="114182" y="2260"/>
                  </a:lnTo>
                  <a:lnTo>
                    <a:pt x="70412" y="16499"/>
                  </a:lnTo>
                  <a:lnTo>
                    <a:pt x="25433" y="25716"/>
                  </a:lnTo>
                  <a:lnTo>
                    <a:pt x="8351" y="28765"/>
                  </a:lnTo>
                  <a:lnTo>
                    <a:pt x="3572" y="32342"/>
                  </a:lnTo>
                  <a:lnTo>
                    <a:pt x="3087" y="34775"/>
                  </a:lnTo>
                  <a:lnTo>
                    <a:pt x="5970" y="73511"/>
                  </a:lnTo>
                  <a:lnTo>
                    <a:pt x="6275" y="120336"/>
                  </a:lnTo>
                  <a:lnTo>
                    <a:pt x="2964" y="160761"/>
                  </a:lnTo>
                  <a:lnTo>
                    <a:pt x="1291" y="191167"/>
                  </a:lnTo>
                  <a:lnTo>
                    <a:pt x="3631" y="199414"/>
                  </a:lnTo>
                  <a:lnTo>
                    <a:pt x="5948" y="201190"/>
                  </a:lnTo>
                  <a:lnTo>
                    <a:pt x="8904" y="201668"/>
                  </a:lnTo>
                  <a:lnTo>
                    <a:pt x="15246" y="200318"/>
                  </a:lnTo>
                  <a:lnTo>
                    <a:pt x="20417" y="197366"/>
                  </a:lnTo>
                  <a:lnTo>
                    <a:pt x="37407" y="195109"/>
                  </a:lnTo>
                  <a:lnTo>
                    <a:pt x="72797" y="200121"/>
                  </a:lnTo>
                  <a:lnTo>
                    <a:pt x="98396" y="210820"/>
                  </a:lnTo>
                  <a:lnTo>
                    <a:pt x="129557" y="235759"/>
                  </a:lnTo>
                  <a:lnTo>
                    <a:pt x="143437" y="252345"/>
                  </a:lnTo>
                  <a:lnTo>
                    <a:pt x="153115" y="277407"/>
                  </a:lnTo>
                  <a:lnTo>
                    <a:pt x="150601" y="297010"/>
                  </a:lnTo>
                  <a:lnTo>
                    <a:pt x="141722" y="316775"/>
                  </a:lnTo>
                  <a:lnTo>
                    <a:pt x="128369" y="334968"/>
                  </a:lnTo>
                  <a:lnTo>
                    <a:pt x="109264" y="346816"/>
                  </a:lnTo>
                  <a:lnTo>
                    <a:pt x="67593" y="361984"/>
                  </a:lnTo>
                  <a:lnTo>
                    <a:pt x="46974" y="363997"/>
                  </a:lnTo>
                  <a:lnTo>
                    <a:pt x="0" y="340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654"/>
          <p:cNvGrpSpPr/>
          <p:nvPr/>
        </p:nvGrpSpPr>
        <p:grpSpPr>
          <a:xfrm>
            <a:off x="1747133" y="1952429"/>
            <a:ext cx="7047618" cy="1603572"/>
            <a:chOff x="1747133" y="1952429"/>
            <a:chExt cx="7047618" cy="1603572"/>
          </a:xfrm>
        </p:grpSpPr>
        <p:sp>
          <p:nvSpPr>
            <p:cNvPr id="45" name="SMARTInkShape-3066"/>
            <p:cNvSpPr/>
            <p:nvPr>
              <p:custDataLst>
                <p:tags r:id="rId31"/>
              </p:custDataLst>
            </p:nvPr>
          </p:nvSpPr>
          <p:spPr>
            <a:xfrm>
              <a:off x="1747133" y="2927725"/>
              <a:ext cx="7047618" cy="335602"/>
            </a:xfrm>
            <a:custGeom>
              <a:avLst/>
              <a:gdLst/>
              <a:ahLst/>
              <a:cxnLst/>
              <a:rect l="0" t="0" r="0" b="0"/>
              <a:pathLst>
                <a:path w="7047618" h="335602">
                  <a:moveTo>
                    <a:pt x="5467" y="304425"/>
                  </a:moveTo>
                  <a:lnTo>
                    <a:pt x="5467" y="304425"/>
                  </a:lnTo>
                  <a:lnTo>
                    <a:pt x="1103" y="312448"/>
                  </a:lnTo>
                  <a:lnTo>
                    <a:pt x="441" y="312595"/>
                  </a:lnTo>
                  <a:lnTo>
                    <a:pt x="0" y="311988"/>
                  </a:lnTo>
                  <a:lnTo>
                    <a:pt x="6120" y="317876"/>
                  </a:lnTo>
                  <a:lnTo>
                    <a:pt x="46884" y="327439"/>
                  </a:lnTo>
                  <a:lnTo>
                    <a:pt x="94488" y="333272"/>
                  </a:lnTo>
                  <a:lnTo>
                    <a:pt x="135108" y="334885"/>
                  </a:lnTo>
                  <a:lnTo>
                    <a:pt x="171505" y="335601"/>
                  </a:lnTo>
                  <a:lnTo>
                    <a:pt x="204145" y="335214"/>
                  </a:lnTo>
                  <a:lnTo>
                    <a:pt x="251699" y="331030"/>
                  </a:lnTo>
                  <a:lnTo>
                    <a:pt x="287059" y="327303"/>
                  </a:lnTo>
                  <a:lnTo>
                    <a:pt x="325822" y="323295"/>
                  </a:lnTo>
                  <a:lnTo>
                    <a:pt x="366569" y="318456"/>
                  </a:lnTo>
                  <a:lnTo>
                    <a:pt x="408198" y="311602"/>
                  </a:lnTo>
                  <a:lnTo>
                    <a:pt x="453981" y="305733"/>
                  </a:lnTo>
                  <a:lnTo>
                    <a:pt x="478043" y="303181"/>
                  </a:lnTo>
                  <a:lnTo>
                    <a:pt x="502551" y="300068"/>
                  </a:lnTo>
                  <a:lnTo>
                    <a:pt x="527356" y="296581"/>
                  </a:lnTo>
                  <a:lnTo>
                    <a:pt x="552360" y="292846"/>
                  </a:lnTo>
                  <a:lnTo>
                    <a:pt x="578907" y="288945"/>
                  </a:lnTo>
                  <a:lnTo>
                    <a:pt x="606482" y="284932"/>
                  </a:lnTo>
                  <a:lnTo>
                    <a:pt x="634744" y="280847"/>
                  </a:lnTo>
                  <a:lnTo>
                    <a:pt x="664874" y="276712"/>
                  </a:lnTo>
                  <a:lnTo>
                    <a:pt x="696249" y="272544"/>
                  </a:lnTo>
                  <a:lnTo>
                    <a:pt x="728455" y="268354"/>
                  </a:lnTo>
                  <a:lnTo>
                    <a:pt x="761920" y="263444"/>
                  </a:lnTo>
                  <a:lnTo>
                    <a:pt x="796225" y="258055"/>
                  </a:lnTo>
                  <a:lnTo>
                    <a:pt x="831089" y="252345"/>
                  </a:lnTo>
                  <a:lnTo>
                    <a:pt x="867031" y="247127"/>
                  </a:lnTo>
                  <a:lnTo>
                    <a:pt x="903693" y="242238"/>
                  </a:lnTo>
                  <a:lnTo>
                    <a:pt x="940835" y="237567"/>
                  </a:lnTo>
                  <a:lnTo>
                    <a:pt x="977590" y="232336"/>
                  </a:lnTo>
                  <a:lnTo>
                    <a:pt x="1014088" y="226733"/>
                  </a:lnTo>
                  <a:lnTo>
                    <a:pt x="1050414" y="220880"/>
                  </a:lnTo>
                  <a:lnTo>
                    <a:pt x="1088743" y="215567"/>
                  </a:lnTo>
                  <a:lnTo>
                    <a:pt x="1128407" y="210614"/>
                  </a:lnTo>
                  <a:lnTo>
                    <a:pt x="1168960" y="205901"/>
                  </a:lnTo>
                  <a:lnTo>
                    <a:pt x="1210106" y="200643"/>
                  </a:lnTo>
                  <a:lnTo>
                    <a:pt x="1251649" y="195020"/>
                  </a:lnTo>
                  <a:lnTo>
                    <a:pt x="1293455" y="189155"/>
                  </a:lnTo>
                  <a:lnTo>
                    <a:pt x="1336848" y="183128"/>
                  </a:lnTo>
                  <a:lnTo>
                    <a:pt x="1381299" y="176994"/>
                  </a:lnTo>
                  <a:lnTo>
                    <a:pt x="1426455" y="170788"/>
                  </a:lnTo>
                  <a:lnTo>
                    <a:pt x="1472787" y="165239"/>
                  </a:lnTo>
                  <a:lnTo>
                    <a:pt x="1519902" y="160129"/>
                  </a:lnTo>
                  <a:lnTo>
                    <a:pt x="1567540" y="155311"/>
                  </a:lnTo>
                  <a:lnTo>
                    <a:pt x="1615527" y="149982"/>
                  </a:lnTo>
                  <a:lnTo>
                    <a:pt x="1663746" y="144313"/>
                  </a:lnTo>
                  <a:lnTo>
                    <a:pt x="1712120" y="138417"/>
                  </a:lnTo>
                  <a:lnTo>
                    <a:pt x="1761302" y="132370"/>
                  </a:lnTo>
                  <a:lnTo>
                    <a:pt x="1811023" y="126221"/>
                  </a:lnTo>
                  <a:lnTo>
                    <a:pt x="1861105" y="120006"/>
                  </a:lnTo>
                  <a:lnTo>
                    <a:pt x="1913542" y="114451"/>
                  </a:lnTo>
                  <a:lnTo>
                    <a:pt x="1967551" y="109337"/>
                  </a:lnTo>
                  <a:lnTo>
                    <a:pt x="2022606" y="104516"/>
                  </a:lnTo>
                  <a:lnTo>
                    <a:pt x="2079065" y="99186"/>
                  </a:lnTo>
                  <a:lnTo>
                    <a:pt x="2136460" y="93516"/>
                  </a:lnTo>
                  <a:lnTo>
                    <a:pt x="2194479" y="87619"/>
                  </a:lnTo>
                  <a:lnTo>
                    <a:pt x="2252914" y="82276"/>
                  </a:lnTo>
                  <a:lnTo>
                    <a:pt x="2311626" y="77304"/>
                  </a:lnTo>
                  <a:lnTo>
                    <a:pt x="2370523" y="72578"/>
                  </a:lnTo>
                  <a:lnTo>
                    <a:pt x="2430954" y="68016"/>
                  </a:lnTo>
                  <a:lnTo>
                    <a:pt x="2492408" y="63563"/>
                  </a:lnTo>
                  <a:lnTo>
                    <a:pt x="2554545" y="59183"/>
                  </a:lnTo>
                  <a:lnTo>
                    <a:pt x="2615019" y="54853"/>
                  </a:lnTo>
                  <a:lnTo>
                    <a:pt x="2674384" y="50555"/>
                  </a:lnTo>
                  <a:lnTo>
                    <a:pt x="2733012" y="46279"/>
                  </a:lnTo>
                  <a:lnTo>
                    <a:pt x="2793969" y="42016"/>
                  </a:lnTo>
                  <a:lnTo>
                    <a:pt x="2856480" y="37763"/>
                  </a:lnTo>
                  <a:lnTo>
                    <a:pt x="2920026" y="33517"/>
                  </a:lnTo>
                  <a:lnTo>
                    <a:pt x="2982145" y="29981"/>
                  </a:lnTo>
                  <a:lnTo>
                    <a:pt x="3043313" y="26918"/>
                  </a:lnTo>
                  <a:lnTo>
                    <a:pt x="3103848" y="24170"/>
                  </a:lnTo>
                  <a:lnTo>
                    <a:pt x="3166076" y="21633"/>
                  </a:lnTo>
                  <a:lnTo>
                    <a:pt x="3229435" y="19236"/>
                  </a:lnTo>
                  <a:lnTo>
                    <a:pt x="3293545" y="16932"/>
                  </a:lnTo>
                  <a:lnTo>
                    <a:pt x="3358158" y="14691"/>
                  </a:lnTo>
                  <a:lnTo>
                    <a:pt x="3423106" y="12491"/>
                  </a:lnTo>
                  <a:lnTo>
                    <a:pt x="3488277" y="10319"/>
                  </a:lnTo>
                  <a:lnTo>
                    <a:pt x="3551479" y="8165"/>
                  </a:lnTo>
                  <a:lnTo>
                    <a:pt x="3613369" y="6024"/>
                  </a:lnTo>
                  <a:lnTo>
                    <a:pt x="3674385" y="3891"/>
                  </a:lnTo>
                  <a:lnTo>
                    <a:pt x="3738345" y="2469"/>
                  </a:lnTo>
                  <a:lnTo>
                    <a:pt x="3804269" y="1521"/>
                  </a:lnTo>
                  <a:lnTo>
                    <a:pt x="3871502" y="889"/>
                  </a:lnTo>
                  <a:lnTo>
                    <a:pt x="3938196" y="468"/>
                  </a:lnTo>
                  <a:lnTo>
                    <a:pt x="4004531" y="187"/>
                  </a:lnTo>
                  <a:lnTo>
                    <a:pt x="4070626" y="0"/>
                  </a:lnTo>
                  <a:lnTo>
                    <a:pt x="4137973" y="581"/>
                  </a:lnTo>
                  <a:lnTo>
                    <a:pt x="4206154" y="1673"/>
                  </a:lnTo>
                  <a:lnTo>
                    <a:pt x="4274892" y="3107"/>
                  </a:lnTo>
                  <a:lnTo>
                    <a:pt x="4343294" y="4768"/>
                  </a:lnTo>
                  <a:lnTo>
                    <a:pt x="4411474" y="6582"/>
                  </a:lnTo>
                  <a:lnTo>
                    <a:pt x="4479505" y="8496"/>
                  </a:lnTo>
                  <a:lnTo>
                    <a:pt x="4546731" y="9772"/>
                  </a:lnTo>
                  <a:lnTo>
                    <a:pt x="4613421" y="10623"/>
                  </a:lnTo>
                  <a:lnTo>
                    <a:pt x="4679753" y="11191"/>
                  </a:lnTo>
                  <a:lnTo>
                    <a:pt x="4745141" y="12274"/>
                  </a:lnTo>
                  <a:lnTo>
                    <a:pt x="4809899" y="13702"/>
                  </a:lnTo>
                  <a:lnTo>
                    <a:pt x="4874238" y="15360"/>
                  </a:lnTo>
                  <a:lnTo>
                    <a:pt x="4936887" y="17170"/>
                  </a:lnTo>
                  <a:lnTo>
                    <a:pt x="4998408" y="19083"/>
                  </a:lnTo>
                  <a:lnTo>
                    <a:pt x="5059178" y="21064"/>
                  </a:lnTo>
                  <a:lnTo>
                    <a:pt x="5120857" y="23089"/>
                  </a:lnTo>
                  <a:lnTo>
                    <a:pt x="5183144" y="25146"/>
                  </a:lnTo>
                  <a:lnTo>
                    <a:pt x="5245835" y="27222"/>
                  </a:lnTo>
                  <a:lnTo>
                    <a:pt x="5305973" y="29312"/>
                  </a:lnTo>
                  <a:lnTo>
                    <a:pt x="5364410" y="31411"/>
                  </a:lnTo>
                  <a:lnTo>
                    <a:pt x="5421712" y="33516"/>
                  </a:lnTo>
                  <a:lnTo>
                    <a:pt x="5478259" y="35624"/>
                  </a:lnTo>
                  <a:lnTo>
                    <a:pt x="5534299" y="37735"/>
                  </a:lnTo>
                  <a:lnTo>
                    <a:pt x="5590005" y="39849"/>
                  </a:lnTo>
                  <a:lnTo>
                    <a:pt x="5645487" y="41963"/>
                  </a:lnTo>
                  <a:lnTo>
                    <a:pt x="5700819" y="44078"/>
                  </a:lnTo>
                  <a:lnTo>
                    <a:pt x="5756052" y="46194"/>
                  </a:lnTo>
                  <a:lnTo>
                    <a:pt x="5809101" y="48310"/>
                  </a:lnTo>
                  <a:lnTo>
                    <a:pt x="5860696" y="50426"/>
                  </a:lnTo>
                  <a:lnTo>
                    <a:pt x="5911320" y="52542"/>
                  </a:lnTo>
                  <a:lnTo>
                    <a:pt x="5963413" y="53953"/>
                  </a:lnTo>
                  <a:lnTo>
                    <a:pt x="6016486" y="54894"/>
                  </a:lnTo>
                  <a:lnTo>
                    <a:pt x="6070213" y="55521"/>
                  </a:lnTo>
                  <a:lnTo>
                    <a:pt x="6120142" y="56644"/>
                  </a:lnTo>
                  <a:lnTo>
                    <a:pt x="6167540" y="58099"/>
                  </a:lnTo>
                  <a:lnTo>
                    <a:pt x="6213249" y="59774"/>
                  </a:lnTo>
                  <a:lnTo>
                    <a:pt x="6259243" y="60891"/>
                  </a:lnTo>
                  <a:lnTo>
                    <a:pt x="6305429" y="61636"/>
                  </a:lnTo>
                  <a:lnTo>
                    <a:pt x="6351741" y="62132"/>
                  </a:lnTo>
                  <a:lnTo>
                    <a:pt x="6395316" y="62463"/>
                  </a:lnTo>
                  <a:lnTo>
                    <a:pt x="6437067" y="62684"/>
                  </a:lnTo>
                  <a:lnTo>
                    <a:pt x="6477600" y="62831"/>
                  </a:lnTo>
                  <a:lnTo>
                    <a:pt x="6516616" y="62929"/>
                  </a:lnTo>
                  <a:lnTo>
                    <a:pt x="6554622" y="62994"/>
                  </a:lnTo>
                  <a:lnTo>
                    <a:pt x="6591953" y="63038"/>
                  </a:lnTo>
                  <a:lnTo>
                    <a:pt x="6627424" y="63067"/>
                  </a:lnTo>
                  <a:lnTo>
                    <a:pt x="6661655" y="63087"/>
                  </a:lnTo>
                  <a:lnTo>
                    <a:pt x="6695059" y="63099"/>
                  </a:lnTo>
                  <a:lnTo>
                    <a:pt x="6726501" y="63108"/>
                  </a:lnTo>
                  <a:lnTo>
                    <a:pt x="6756634" y="63114"/>
                  </a:lnTo>
                  <a:lnTo>
                    <a:pt x="6785895" y="63117"/>
                  </a:lnTo>
                  <a:lnTo>
                    <a:pt x="6813868" y="63120"/>
                  </a:lnTo>
                  <a:lnTo>
                    <a:pt x="6840985" y="63122"/>
                  </a:lnTo>
                  <a:lnTo>
                    <a:pt x="6867529" y="63123"/>
                  </a:lnTo>
                  <a:lnTo>
                    <a:pt x="6892281" y="62418"/>
                  </a:lnTo>
                  <a:lnTo>
                    <a:pt x="6938597" y="59754"/>
                  </a:lnTo>
                  <a:lnTo>
                    <a:pt x="6982701" y="56217"/>
                  </a:lnTo>
                  <a:lnTo>
                    <a:pt x="7047617" y="50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067"/>
            <p:cNvSpPr/>
            <p:nvPr>
              <p:custDataLst>
                <p:tags r:id="rId32"/>
              </p:custDataLst>
            </p:nvPr>
          </p:nvSpPr>
          <p:spPr>
            <a:xfrm>
              <a:off x="4266174" y="3315583"/>
              <a:ext cx="70877" cy="189808"/>
            </a:xfrm>
            <a:custGeom>
              <a:avLst/>
              <a:gdLst/>
              <a:ahLst/>
              <a:cxnLst/>
              <a:rect l="0" t="0" r="0" b="0"/>
              <a:pathLst>
                <a:path w="70877" h="189808">
                  <a:moveTo>
                    <a:pt x="70876" y="5467"/>
                  </a:moveTo>
                  <a:lnTo>
                    <a:pt x="70876" y="5467"/>
                  </a:lnTo>
                  <a:lnTo>
                    <a:pt x="64395" y="4761"/>
                  </a:lnTo>
                  <a:lnTo>
                    <a:pt x="34901" y="0"/>
                  </a:lnTo>
                  <a:lnTo>
                    <a:pt x="14355" y="2749"/>
                  </a:lnTo>
                  <a:lnTo>
                    <a:pt x="5069" y="8022"/>
                  </a:lnTo>
                  <a:lnTo>
                    <a:pt x="1605" y="11403"/>
                  </a:lnTo>
                  <a:lnTo>
                    <a:pt x="0" y="16480"/>
                  </a:lnTo>
                  <a:lnTo>
                    <a:pt x="100" y="29647"/>
                  </a:lnTo>
                  <a:lnTo>
                    <a:pt x="4377" y="41143"/>
                  </a:lnTo>
                  <a:lnTo>
                    <a:pt x="33627" y="87595"/>
                  </a:lnTo>
                  <a:lnTo>
                    <a:pt x="51602" y="118429"/>
                  </a:lnTo>
                  <a:lnTo>
                    <a:pt x="53373" y="135635"/>
                  </a:lnTo>
                  <a:lnTo>
                    <a:pt x="51102" y="154337"/>
                  </a:lnTo>
                  <a:lnTo>
                    <a:pt x="41890" y="178615"/>
                  </a:lnTo>
                  <a:lnTo>
                    <a:pt x="34240" y="187785"/>
                  </a:lnTo>
                  <a:lnTo>
                    <a:pt x="30224" y="189807"/>
                  </a:lnTo>
                  <a:lnTo>
                    <a:pt x="13726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068"/>
            <p:cNvSpPr/>
            <p:nvPr>
              <p:custDataLst>
                <p:tags r:id="rId33"/>
              </p:custDataLst>
            </p:nvPr>
          </p:nvSpPr>
          <p:spPr>
            <a:xfrm>
              <a:off x="4279900" y="3276600"/>
              <a:ext cx="165101" cy="50801"/>
            </a:xfrm>
            <a:custGeom>
              <a:avLst/>
              <a:gdLst/>
              <a:ahLst/>
              <a:cxnLst/>
              <a:rect l="0" t="0" r="0" b="0"/>
              <a:pathLst>
                <a:path w="165101" h="50801">
                  <a:moveTo>
                    <a:pt x="0" y="50800"/>
                  </a:moveTo>
                  <a:lnTo>
                    <a:pt x="0" y="50800"/>
                  </a:lnTo>
                  <a:lnTo>
                    <a:pt x="3371" y="44058"/>
                  </a:lnTo>
                  <a:lnTo>
                    <a:pt x="8789" y="38866"/>
                  </a:lnTo>
                  <a:lnTo>
                    <a:pt x="18723" y="33502"/>
                  </a:lnTo>
                  <a:lnTo>
                    <a:pt x="61475" y="20441"/>
                  </a:lnTo>
                  <a:lnTo>
                    <a:pt x="102881" y="13112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069"/>
            <p:cNvSpPr/>
            <p:nvPr>
              <p:custDataLst>
                <p:tags r:id="rId34"/>
              </p:custDataLst>
            </p:nvPr>
          </p:nvSpPr>
          <p:spPr>
            <a:xfrm>
              <a:off x="5162550" y="2840738"/>
              <a:ext cx="63501" cy="219963"/>
            </a:xfrm>
            <a:custGeom>
              <a:avLst/>
              <a:gdLst/>
              <a:ahLst/>
              <a:cxnLst/>
              <a:rect l="0" t="0" r="0" b="0"/>
              <a:pathLst>
                <a:path w="63501" h="219963">
                  <a:moveTo>
                    <a:pt x="0" y="23112"/>
                  </a:moveTo>
                  <a:lnTo>
                    <a:pt x="0" y="23112"/>
                  </a:lnTo>
                  <a:lnTo>
                    <a:pt x="21662" y="2861"/>
                  </a:lnTo>
                  <a:lnTo>
                    <a:pt x="29853" y="0"/>
                  </a:lnTo>
                  <a:lnTo>
                    <a:pt x="34013" y="2765"/>
                  </a:lnTo>
                  <a:lnTo>
                    <a:pt x="42399" y="15245"/>
                  </a:lnTo>
                  <a:lnTo>
                    <a:pt x="49846" y="57777"/>
                  </a:lnTo>
                  <a:lnTo>
                    <a:pt x="54672" y="96569"/>
                  </a:lnTo>
                  <a:lnTo>
                    <a:pt x="56416" y="130406"/>
                  </a:lnTo>
                  <a:lnTo>
                    <a:pt x="63500" y="219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070"/>
            <p:cNvSpPr/>
            <p:nvPr>
              <p:custDataLst>
                <p:tags r:id="rId35"/>
              </p:custDataLst>
            </p:nvPr>
          </p:nvSpPr>
          <p:spPr>
            <a:xfrm>
              <a:off x="5168900" y="3222368"/>
              <a:ext cx="107181" cy="257433"/>
            </a:xfrm>
            <a:custGeom>
              <a:avLst/>
              <a:gdLst/>
              <a:ahLst/>
              <a:cxnLst/>
              <a:rect l="0" t="0" r="0" b="0"/>
              <a:pathLst>
                <a:path w="107181" h="257433">
                  <a:moveTo>
                    <a:pt x="0" y="16132"/>
                  </a:moveTo>
                  <a:lnTo>
                    <a:pt x="0" y="16132"/>
                  </a:lnTo>
                  <a:lnTo>
                    <a:pt x="0" y="12761"/>
                  </a:lnTo>
                  <a:lnTo>
                    <a:pt x="1881" y="9225"/>
                  </a:lnTo>
                  <a:lnTo>
                    <a:pt x="3371" y="7294"/>
                  </a:lnTo>
                  <a:lnTo>
                    <a:pt x="6907" y="5148"/>
                  </a:lnTo>
                  <a:lnTo>
                    <a:pt x="8839" y="4577"/>
                  </a:lnTo>
                  <a:lnTo>
                    <a:pt x="10126" y="3489"/>
                  </a:lnTo>
                  <a:lnTo>
                    <a:pt x="11937" y="0"/>
                  </a:lnTo>
                  <a:lnTo>
                    <a:pt x="12191" y="438"/>
                  </a:lnTo>
                  <a:lnTo>
                    <a:pt x="16041" y="41981"/>
                  </a:lnTo>
                  <a:lnTo>
                    <a:pt x="18158" y="82038"/>
                  </a:lnTo>
                  <a:lnTo>
                    <a:pt x="20285" y="129522"/>
                  </a:lnTo>
                  <a:lnTo>
                    <a:pt x="25714" y="146255"/>
                  </a:lnTo>
                  <a:lnTo>
                    <a:pt x="29842" y="151564"/>
                  </a:lnTo>
                  <a:lnTo>
                    <a:pt x="40074" y="157463"/>
                  </a:lnTo>
                  <a:lnTo>
                    <a:pt x="51677" y="158203"/>
                  </a:lnTo>
                  <a:lnTo>
                    <a:pt x="57735" y="157413"/>
                  </a:lnTo>
                  <a:lnTo>
                    <a:pt x="70110" y="149009"/>
                  </a:lnTo>
                  <a:lnTo>
                    <a:pt x="104054" y="115975"/>
                  </a:lnTo>
                  <a:lnTo>
                    <a:pt x="105352" y="115855"/>
                  </a:lnTo>
                  <a:lnTo>
                    <a:pt x="106219" y="116481"/>
                  </a:lnTo>
                  <a:lnTo>
                    <a:pt x="107180" y="120938"/>
                  </a:lnTo>
                  <a:lnTo>
                    <a:pt x="106001" y="167280"/>
                  </a:lnTo>
                  <a:lnTo>
                    <a:pt x="102469" y="205523"/>
                  </a:lnTo>
                  <a:lnTo>
                    <a:pt x="101600" y="257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071"/>
            <p:cNvSpPr/>
            <p:nvPr>
              <p:custDataLst>
                <p:tags r:id="rId36"/>
              </p:custDataLst>
            </p:nvPr>
          </p:nvSpPr>
          <p:spPr>
            <a:xfrm>
              <a:off x="5346700" y="3378200"/>
              <a:ext cx="31751" cy="25401"/>
            </a:xfrm>
            <a:custGeom>
              <a:avLst/>
              <a:gdLst/>
              <a:ahLst/>
              <a:cxnLst/>
              <a:rect l="0" t="0" r="0" b="0"/>
              <a:pathLst>
                <a:path w="31751" h="25401">
                  <a:moveTo>
                    <a:pt x="0" y="25400"/>
                  </a:moveTo>
                  <a:lnTo>
                    <a:pt x="0" y="25400"/>
                  </a:lnTo>
                  <a:lnTo>
                    <a:pt x="14747" y="12535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072"/>
            <p:cNvSpPr/>
            <p:nvPr>
              <p:custDataLst>
                <p:tags r:id="rId37"/>
              </p:custDataLst>
            </p:nvPr>
          </p:nvSpPr>
          <p:spPr>
            <a:xfrm>
              <a:off x="5471873" y="3247032"/>
              <a:ext cx="66883" cy="220069"/>
            </a:xfrm>
            <a:custGeom>
              <a:avLst/>
              <a:gdLst/>
              <a:ahLst/>
              <a:cxnLst/>
              <a:rect l="0" t="0" r="0" b="0"/>
              <a:pathLst>
                <a:path w="66883" h="220069">
                  <a:moveTo>
                    <a:pt x="52627" y="29568"/>
                  </a:moveTo>
                  <a:lnTo>
                    <a:pt x="52627" y="29568"/>
                  </a:lnTo>
                  <a:lnTo>
                    <a:pt x="52627" y="22826"/>
                  </a:lnTo>
                  <a:lnTo>
                    <a:pt x="51216" y="20134"/>
                  </a:lnTo>
                  <a:lnTo>
                    <a:pt x="45885" y="15262"/>
                  </a:lnTo>
                  <a:lnTo>
                    <a:pt x="22236" y="2727"/>
                  </a:lnTo>
                  <a:lnTo>
                    <a:pt x="11839" y="0"/>
                  </a:lnTo>
                  <a:lnTo>
                    <a:pt x="7796" y="684"/>
                  </a:lnTo>
                  <a:lnTo>
                    <a:pt x="4395" y="2550"/>
                  </a:lnTo>
                  <a:lnTo>
                    <a:pt x="1422" y="5206"/>
                  </a:lnTo>
                  <a:lnTo>
                    <a:pt x="0" y="17564"/>
                  </a:lnTo>
                  <a:lnTo>
                    <a:pt x="2427" y="34111"/>
                  </a:lnTo>
                  <a:lnTo>
                    <a:pt x="12431" y="59293"/>
                  </a:lnTo>
                  <a:lnTo>
                    <a:pt x="37922" y="101281"/>
                  </a:lnTo>
                  <a:lnTo>
                    <a:pt x="61919" y="139723"/>
                  </a:lnTo>
                  <a:lnTo>
                    <a:pt x="66870" y="154255"/>
                  </a:lnTo>
                  <a:lnTo>
                    <a:pt x="66882" y="181675"/>
                  </a:lnTo>
                  <a:lnTo>
                    <a:pt x="62255" y="196184"/>
                  </a:lnTo>
                  <a:lnTo>
                    <a:pt x="59046" y="202028"/>
                  </a:lnTo>
                  <a:lnTo>
                    <a:pt x="49835" y="210404"/>
                  </a:lnTo>
                  <a:lnTo>
                    <a:pt x="27227" y="220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073"/>
            <p:cNvSpPr/>
            <p:nvPr>
              <p:custDataLst>
                <p:tags r:id="rId38"/>
              </p:custDataLst>
            </p:nvPr>
          </p:nvSpPr>
          <p:spPr>
            <a:xfrm>
              <a:off x="5499100" y="3219450"/>
              <a:ext cx="203201" cy="19051"/>
            </a:xfrm>
            <a:custGeom>
              <a:avLst/>
              <a:gdLst/>
              <a:ahLst/>
              <a:cxnLst/>
              <a:rect l="0" t="0" r="0" b="0"/>
              <a:pathLst>
                <a:path w="203201" h="19051">
                  <a:moveTo>
                    <a:pt x="0" y="19050"/>
                  </a:moveTo>
                  <a:lnTo>
                    <a:pt x="0" y="19050"/>
                  </a:lnTo>
                  <a:lnTo>
                    <a:pt x="14503" y="10322"/>
                  </a:lnTo>
                  <a:lnTo>
                    <a:pt x="23144" y="8115"/>
                  </a:lnTo>
                  <a:lnTo>
                    <a:pt x="69901" y="6699"/>
                  </a:lnTo>
                  <a:lnTo>
                    <a:pt x="110709" y="6453"/>
                  </a:lnTo>
                  <a:lnTo>
                    <a:pt x="144437" y="5675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074"/>
            <p:cNvSpPr/>
            <p:nvPr>
              <p:custDataLst>
                <p:tags r:id="rId39"/>
              </p:custDataLst>
            </p:nvPr>
          </p:nvSpPr>
          <p:spPr>
            <a:xfrm>
              <a:off x="6375400" y="2836388"/>
              <a:ext cx="44055" cy="205263"/>
            </a:xfrm>
            <a:custGeom>
              <a:avLst/>
              <a:gdLst/>
              <a:ahLst/>
              <a:cxnLst/>
              <a:rect l="0" t="0" r="0" b="0"/>
              <a:pathLst>
                <a:path w="44055" h="205263">
                  <a:moveTo>
                    <a:pt x="0" y="40162"/>
                  </a:moveTo>
                  <a:lnTo>
                    <a:pt x="0" y="40162"/>
                  </a:lnTo>
                  <a:lnTo>
                    <a:pt x="9434" y="24248"/>
                  </a:lnTo>
                  <a:lnTo>
                    <a:pt x="17299" y="5421"/>
                  </a:lnTo>
                  <a:lnTo>
                    <a:pt x="20704" y="2185"/>
                  </a:lnTo>
                  <a:lnTo>
                    <a:pt x="24385" y="27"/>
                  </a:lnTo>
                  <a:lnTo>
                    <a:pt x="27546" y="0"/>
                  </a:lnTo>
                  <a:lnTo>
                    <a:pt x="30358" y="1393"/>
                  </a:lnTo>
                  <a:lnTo>
                    <a:pt x="32939" y="3732"/>
                  </a:lnTo>
                  <a:lnTo>
                    <a:pt x="39941" y="30622"/>
                  </a:lnTo>
                  <a:lnTo>
                    <a:pt x="43114" y="69869"/>
                  </a:lnTo>
                  <a:lnTo>
                    <a:pt x="44054" y="112777"/>
                  </a:lnTo>
                  <a:lnTo>
                    <a:pt x="43667" y="157726"/>
                  </a:lnTo>
                  <a:lnTo>
                    <a:pt x="38100" y="205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075"/>
            <p:cNvSpPr/>
            <p:nvPr>
              <p:custDataLst>
                <p:tags r:id="rId40"/>
              </p:custDataLst>
            </p:nvPr>
          </p:nvSpPr>
          <p:spPr>
            <a:xfrm>
              <a:off x="6335327" y="3220333"/>
              <a:ext cx="75134" cy="232038"/>
            </a:xfrm>
            <a:custGeom>
              <a:avLst/>
              <a:gdLst/>
              <a:ahLst/>
              <a:cxnLst/>
              <a:rect l="0" t="0" r="0" b="0"/>
              <a:pathLst>
                <a:path w="75134" h="232038">
                  <a:moveTo>
                    <a:pt x="59123" y="5467"/>
                  </a:moveTo>
                  <a:lnTo>
                    <a:pt x="59123" y="5467"/>
                  </a:lnTo>
                  <a:lnTo>
                    <a:pt x="65865" y="5467"/>
                  </a:lnTo>
                  <a:lnTo>
                    <a:pt x="67851" y="4761"/>
                  </a:lnTo>
                  <a:lnTo>
                    <a:pt x="69174" y="3585"/>
                  </a:lnTo>
                  <a:lnTo>
                    <a:pt x="70058" y="2096"/>
                  </a:lnTo>
                  <a:lnTo>
                    <a:pt x="71352" y="1103"/>
                  </a:lnTo>
                  <a:lnTo>
                    <a:pt x="74671" y="0"/>
                  </a:lnTo>
                  <a:lnTo>
                    <a:pt x="75133" y="411"/>
                  </a:lnTo>
                  <a:lnTo>
                    <a:pt x="74736" y="1391"/>
                  </a:lnTo>
                  <a:lnTo>
                    <a:pt x="53238" y="36502"/>
                  </a:lnTo>
                  <a:lnTo>
                    <a:pt x="35326" y="82017"/>
                  </a:lnTo>
                  <a:lnTo>
                    <a:pt x="17498" y="127441"/>
                  </a:lnTo>
                  <a:lnTo>
                    <a:pt x="11041" y="168372"/>
                  </a:lnTo>
                  <a:lnTo>
                    <a:pt x="10942" y="195697"/>
                  </a:lnTo>
                  <a:lnTo>
                    <a:pt x="15602" y="212545"/>
                  </a:lnTo>
                  <a:lnTo>
                    <a:pt x="24258" y="224737"/>
                  </a:lnTo>
                  <a:lnTo>
                    <a:pt x="29529" y="229963"/>
                  </a:lnTo>
                  <a:lnTo>
                    <a:pt x="34456" y="232037"/>
                  </a:lnTo>
                  <a:lnTo>
                    <a:pt x="39151" y="232008"/>
                  </a:lnTo>
                  <a:lnTo>
                    <a:pt x="43691" y="230578"/>
                  </a:lnTo>
                  <a:lnTo>
                    <a:pt x="46719" y="226802"/>
                  </a:lnTo>
                  <a:lnTo>
                    <a:pt x="50082" y="215081"/>
                  </a:lnTo>
                  <a:lnTo>
                    <a:pt x="47815" y="200464"/>
                  </a:lnTo>
                  <a:lnTo>
                    <a:pt x="41397" y="185971"/>
                  </a:lnTo>
                  <a:lnTo>
                    <a:pt x="31489" y="174826"/>
                  </a:lnTo>
                  <a:lnTo>
                    <a:pt x="73" y="154214"/>
                  </a:lnTo>
                  <a:lnTo>
                    <a:pt x="0" y="153315"/>
                  </a:lnTo>
                  <a:lnTo>
                    <a:pt x="8323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076"/>
            <p:cNvSpPr/>
            <p:nvPr>
              <p:custDataLst>
                <p:tags r:id="rId41"/>
              </p:custDataLst>
            </p:nvPr>
          </p:nvSpPr>
          <p:spPr>
            <a:xfrm>
              <a:off x="6489700" y="33655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077"/>
            <p:cNvSpPr/>
            <p:nvPr>
              <p:custDataLst>
                <p:tags r:id="rId42"/>
              </p:custDataLst>
            </p:nvPr>
          </p:nvSpPr>
          <p:spPr>
            <a:xfrm>
              <a:off x="6598414" y="3247542"/>
              <a:ext cx="56387" cy="206859"/>
            </a:xfrm>
            <a:custGeom>
              <a:avLst/>
              <a:gdLst/>
              <a:ahLst/>
              <a:cxnLst/>
              <a:rect l="0" t="0" r="0" b="0"/>
              <a:pathLst>
                <a:path w="56387" h="206859">
                  <a:moveTo>
                    <a:pt x="56386" y="3658"/>
                  </a:moveTo>
                  <a:lnTo>
                    <a:pt x="56386" y="3658"/>
                  </a:lnTo>
                  <a:lnTo>
                    <a:pt x="36814" y="0"/>
                  </a:lnTo>
                  <a:lnTo>
                    <a:pt x="24403" y="1562"/>
                  </a:lnTo>
                  <a:lnTo>
                    <a:pt x="5517" y="9779"/>
                  </a:lnTo>
                  <a:lnTo>
                    <a:pt x="2012" y="14794"/>
                  </a:lnTo>
                  <a:lnTo>
                    <a:pt x="0" y="27893"/>
                  </a:lnTo>
                  <a:lnTo>
                    <a:pt x="2832" y="51133"/>
                  </a:lnTo>
                  <a:lnTo>
                    <a:pt x="24064" y="97704"/>
                  </a:lnTo>
                  <a:lnTo>
                    <a:pt x="41456" y="132537"/>
                  </a:lnTo>
                  <a:lnTo>
                    <a:pt x="44341" y="153366"/>
                  </a:lnTo>
                  <a:lnTo>
                    <a:pt x="40444" y="187746"/>
                  </a:lnTo>
                  <a:lnTo>
                    <a:pt x="37292" y="192706"/>
                  </a:lnTo>
                  <a:lnTo>
                    <a:pt x="18286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078"/>
            <p:cNvSpPr/>
            <p:nvPr>
              <p:custDataLst>
                <p:tags r:id="rId43"/>
              </p:custDataLst>
            </p:nvPr>
          </p:nvSpPr>
          <p:spPr>
            <a:xfrm>
              <a:off x="6603999" y="3206750"/>
              <a:ext cx="203202" cy="57151"/>
            </a:xfrm>
            <a:custGeom>
              <a:avLst/>
              <a:gdLst/>
              <a:ahLst/>
              <a:cxnLst/>
              <a:rect l="0" t="0" r="0" b="0"/>
              <a:pathLst>
                <a:path w="203202" h="57151">
                  <a:moveTo>
                    <a:pt x="1" y="57150"/>
                  </a:moveTo>
                  <a:lnTo>
                    <a:pt x="1" y="57150"/>
                  </a:lnTo>
                  <a:lnTo>
                    <a:pt x="0" y="53779"/>
                  </a:lnTo>
                  <a:lnTo>
                    <a:pt x="6742" y="44940"/>
                  </a:lnTo>
                  <a:lnTo>
                    <a:pt x="34531" y="33385"/>
                  </a:lnTo>
                  <a:lnTo>
                    <a:pt x="77416" y="27766"/>
                  </a:lnTo>
                  <a:lnTo>
                    <a:pt x="109432" y="22689"/>
                  </a:lnTo>
                  <a:lnTo>
                    <a:pt x="149782" y="13778"/>
                  </a:lnTo>
                  <a:lnTo>
                    <a:pt x="203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079"/>
            <p:cNvSpPr/>
            <p:nvPr>
              <p:custDataLst>
                <p:tags r:id="rId44"/>
              </p:custDataLst>
            </p:nvPr>
          </p:nvSpPr>
          <p:spPr>
            <a:xfrm>
              <a:off x="7651749" y="2872848"/>
              <a:ext cx="55775" cy="264053"/>
            </a:xfrm>
            <a:custGeom>
              <a:avLst/>
              <a:gdLst/>
              <a:ahLst/>
              <a:cxnLst/>
              <a:rect l="0" t="0" r="0" b="0"/>
              <a:pathLst>
                <a:path w="55775" h="264053">
                  <a:moveTo>
                    <a:pt x="1" y="16402"/>
                  </a:moveTo>
                  <a:lnTo>
                    <a:pt x="1" y="16402"/>
                  </a:lnTo>
                  <a:lnTo>
                    <a:pt x="0" y="6289"/>
                  </a:lnTo>
                  <a:lnTo>
                    <a:pt x="706" y="3310"/>
                  </a:lnTo>
                  <a:lnTo>
                    <a:pt x="1882" y="1324"/>
                  </a:lnTo>
                  <a:lnTo>
                    <a:pt x="3371" y="0"/>
                  </a:lnTo>
                  <a:lnTo>
                    <a:pt x="5070" y="528"/>
                  </a:lnTo>
                  <a:lnTo>
                    <a:pt x="8839" y="4878"/>
                  </a:lnTo>
                  <a:lnTo>
                    <a:pt x="26441" y="40153"/>
                  </a:lnTo>
                  <a:lnTo>
                    <a:pt x="39193" y="81217"/>
                  </a:lnTo>
                  <a:lnTo>
                    <a:pt x="45172" y="115059"/>
                  </a:lnTo>
                  <a:lnTo>
                    <a:pt x="52504" y="152957"/>
                  </a:lnTo>
                  <a:lnTo>
                    <a:pt x="55774" y="195544"/>
                  </a:lnTo>
                  <a:lnTo>
                    <a:pt x="50801" y="264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080"/>
            <p:cNvSpPr/>
            <p:nvPr>
              <p:custDataLst>
                <p:tags r:id="rId45"/>
              </p:custDataLst>
            </p:nvPr>
          </p:nvSpPr>
          <p:spPr>
            <a:xfrm>
              <a:off x="7648859" y="3274382"/>
              <a:ext cx="101411" cy="188144"/>
            </a:xfrm>
            <a:custGeom>
              <a:avLst/>
              <a:gdLst/>
              <a:ahLst/>
              <a:cxnLst/>
              <a:rect l="0" t="0" r="0" b="0"/>
              <a:pathLst>
                <a:path w="101411" h="188144">
                  <a:moveTo>
                    <a:pt x="72741" y="46668"/>
                  </a:moveTo>
                  <a:lnTo>
                    <a:pt x="72741" y="46668"/>
                  </a:lnTo>
                  <a:lnTo>
                    <a:pt x="57994" y="12767"/>
                  </a:lnTo>
                  <a:lnTo>
                    <a:pt x="49959" y="6201"/>
                  </a:lnTo>
                  <a:lnTo>
                    <a:pt x="39332" y="931"/>
                  </a:lnTo>
                  <a:lnTo>
                    <a:pt x="29435" y="0"/>
                  </a:lnTo>
                  <a:lnTo>
                    <a:pt x="24820" y="739"/>
                  </a:lnTo>
                  <a:lnTo>
                    <a:pt x="8213" y="11893"/>
                  </a:lnTo>
                  <a:lnTo>
                    <a:pt x="1728" y="22746"/>
                  </a:lnTo>
                  <a:lnTo>
                    <a:pt x="0" y="28603"/>
                  </a:lnTo>
                  <a:lnTo>
                    <a:pt x="4307" y="57073"/>
                  </a:lnTo>
                  <a:lnTo>
                    <a:pt x="24180" y="95891"/>
                  </a:lnTo>
                  <a:lnTo>
                    <a:pt x="48907" y="137216"/>
                  </a:lnTo>
                  <a:lnTo>
                    <a:pt x="52619" y="145134"/>
                  </a:lnTo>
                  <a:lnTo>
                    <a:pt x="54861" y="163338"/>
                  </a:lnTo>
                  <a:lnTo>
                    <a:pt x="52800" y="179660"/>
                  </a:lnTo>
                  <a:lnTo>
                    <a:pt x="50274" y="184013"/>
                  </a:lnTo>
                  <a:lnTo>
                    <a:pt x="47180" y="186914"/>
                  </a:lnTo>
                  <a:lnTo>
                    <a:pt x="42295" y="188143"/>
                  </a:lnTo>
                  <a:lnTo>
                    <a:pt x="29341" y="187628"/>
                  </a:lnTo>
                  <a:lnTo>
                    <a:pt x="17939" y="183165"/>
                  </a:lnTo>
                  <a:lnTo>
                    <a:pt x="12923" y="179999"/>
                  </a:lnTo>
                  <a:lnTo>
                    <a:pt x="5468" y="167074"/>
                  </a:lnTo>
                  <a:lnTo>
                    <a:pt x="2493" y="158689"/>
                  </a:lnTo>
                  <a:lnTo>
                    <a:pt x="2949" y="141846"/>
                  </a:lnTo>
                  <a:lnTo>
                    <a:pt x="8561" y="125658"/>
                  </a:lnTo>
                  <a:lnTo>
                    <a:pt x="24326" y="104645"/>
                  </a:lnTo>
                  <a:lnTo>
                    <a:pt x="69302" y="64442"/>
                  </a:lnTo>
                  <a:lnTo>
                    <a:pt x="94091" y="43437"/>
                  </a:lnTo>
                  <a:lnTo>
                    <a:pt x="99868" y="30650"/>
                  </a:lnTo>
                  <a:lnTo>
                    <a:pt x="101410" y="23290"/>
                  </a:lnTo>
                  <a:lnTo>
                    <a:pt x="101025" y="17677"/>
                  </a:lnTo>
                  <a:lnTo>
                    <a:pt x="99359" y="13229"/>
                  </a:lnTo>
                  <a:lnTo>
                    <a:pt x="96836" y="9559"/>
                  </a:lnTo>
                  <a:lnTo>
                    <a:pt x="93037" y="7112"/>
                  </a:lnTo>
                  <a:lnTo>
                    <a:pt x="72741" y="8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081"/>
            <p:cNvSpPr/>
            <p:nvPr>
              <p:custDataLst>
                <p:tags r:id="rId46"/>
              </p:custDataLst>
            </p:nvPr>
          </p:nvSpPr>
          <p:spPr>
            <a:xfrm>
              <a:off x="7835900" y="33591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5467" y="10935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082"/>
            <p:cNvSpPr/>
            <p:nvPr>
              <p:custDataLst>
                <p:tags r:id="rId47"/>
              </p:custDataLst>
            </p:nvPr>
          </p:nvSpPr>
          <p:spPr>
            <a:xfrm>
              <a:off x="7937500" y="3309233"/>
              <a:ext cx="88901" cy="196920"/>
            </a:xfrm>
            <a:custGeom>
              <a:avLst/>
              <a:gdLst/>
              <a:ahLst/>
              <a:cxnLst/>
              <a:rect l="0" t="0" r="0" b="0"/>
              <a:pathLst>
                <a:path w="88901" h="196920">
                  <a:moveTo>
                    <a:pt x="88900" y="5467"/>
                  </a:moveTo>
                  <a:lnTo>
                    <a:pt x="88900" y="5467"/>
                  </a:lnTo>
                  <a:lnTo>
                    <a:pt x="65756" y="0"/>
                  </a:lnTo>
                  <a:lnTo>
                    <a:pt x="49587" y="2749"/>
                  </a:lnTo>
                  <a:lnTo>
                    <a:pt x="38133" y="8033"/>
                  </a:lnTo>
                  <a:lnTo>
                    <a:pt x="36005" y="12117"/>
                  </a:lnTo>
                  <a:lnTo>
                    <a:pt x="33641" y="24180"/>
                  </a:lnTo>
                  <a:lnTo>
                    <a:pt x="42262" y="63648"/>
                  </a:lnTo>
                  <a:lnTo>
                    <a:pt x="57554" y="103847"/>
                  </a:lnTo>
                  <a:lnTo>
                    <a:pt x="70793" y="145393"/>
                  </a:lnTo>
                  <a:lnTo>
                    <a:pt x="70034" y="163377"/>
                  </a:lnTo>
                  <a:lnTo>
                    <a:pt x="64993" y="178660"/>
                  </a:lnTo>
                  <a:lnTo>
                    <a:pt x="58048" y="187805"/>
                  </a:lnTo>
                  <a:lnTo>
                    <a:pt x="42835" y="196919"/>
                  </a:lnTo>
                  <a:lnTo>
                    <a:pt x="36318" y="196602"/>
                  </a:lnTo>
                  <a:lnTo>
                    <a:pt x="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083"/>
            <p:cNvSpPr/>
            <p:nvPr>
              <p:custDataLst>
                <p:tags r:id="rId48"/>
              </p:custDataLst>
            </p:nvPr>
          </p:nvSpPr>
          <p:spPr>
            <a:xfrm>
              <a:off x="8001000" y="328930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6350"/>
                  </a:moveTo>
                  <a:lnTo>
                    <a:pt x="0" y="6350"/>
                  </a:lnTo>
                  <a:lnTo>
                    <a:pt x="38724" y="6350"/>
                  </a:lnTo>
                  <a:lnTo>
                    <a:pt x="75288" y="2979"/>
                  </a:lnTo>
                  <a:lnTo>
                    <a:pt x="120771" y="88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084"/>
            <p:cNvSpPr/>
            <p:nvPr>
              <p:custDataLst>
                <p:tags r:id="rId49"/>
              </p:custDataLst>
            </p:nvPr>
          </p:nvSpPr>
          <p:spPr>
            <a:xfrm>
              <a:off x="3147737" y="2843424"/>
              <a:ext cx="122514" cy="165496"/>
            </a:xfrm>
            <a:custGeom>
              <a:avLst/>
              <a:gdLst/>
              <a:ahLst/>
              <a:cxnLst/>
              <a:rect l="0" t="0" r="0" b="0"/>
              <a:pathLst>
                <a:path w="122514" h="165496">
                  <a:moveTo>
                    <a:pt x="33613" y="33126"/>
                  </a:moveTo>
                  <a:lnTo>
                    <a:pt x="33613" y="33126"/>
                  </a:lnTo>
                  <a:lnTo>
                    <a:pt x="77924" y="371"/>
                  </a:lnTo>
                  <a:lnTo>
                    <a:pt x="80087" y="0"/>
                  </a:lnTo>
                  <a:lnTo>
                    <a:pt x="81529" y="1164"/>
                  </a:lnTo>
                  <a:lnTo>
                    <a:pt x="82490" y="3352"/>
                  </a:lnTo>
                  <a:lnTo>
                    <a:pt x="79795" y="11426"/>
                  </a:lnTo>
                  <a:lnTo>
                    <a:pt x="66582" y="29754"/>
                  </a:lnTo>
                  <a:lnTo>
                    <a:pt x="50437" y="51177"/>
                  </a:lnTo>
                  <a:lnTo>
                    <a:pt x="35541" y="72811"/>
                  </a:lnTo>
                  <a:lnTo>
                    <a:pt x="6953" y="112909"/>
                  </a:lnTo>
                  <a:lnTo>
                    <a:pt x="0" y="136180"/>
                  </a:lnTo>
                  <a:lnTo>
                    <a:pt x="1327" y="143456"/>
                  </a:lnTo>
                  <a:lnTo>
                    <a:pt x="10326" y="155304"/>
                  </a:lnTo>
                  <a:lnTo>
                    <a:pt x="23734" y="161511"/>
                  </a:lnTo>
                  <a:lnTo>
                    <a:pt x="65449" y="165495"/>
                  </a:lnTo>
                  <a:lnTo>
                    <a:pt x="90004" y="162815"/>
                  </a:lnTo>
                  <a:lnTo>
                    <a:pt x="122513" y="147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085"/>
            <p:cNvSpPr/>
            <p:nvPr>
              <p:custDataLst>
                <p:tags r:id="rId50"/>
              </p:custDataLst>
            </p:nvPr>
          </p:nvSpPr>
          <p:spPr>
            <a:xfrm>
              <a:off x="3246615" y="2844800"/>
              <a:ext cx="684036" cy="101601"/>
            </a:xfrm>
            <a:custGeom>
              <a:avLst/>
              <a:gdLst/>
              <a:ahLst/>
              <a:cxnLst/>
              <a:rect l="0" t="0" r="0" b="0"/>
              <a:pathLst>
                <a:path w="684036" h="101601">
                  <a:moveTo>
                    <a:pt x="10935" y="101600"/>
                  </a:moveTo>
                  <a:lnTo>
                    <a:pt x="10935" y="101600"/>
                  </a:lnTo>
                  <a:lnTo>
                    <a:pt x="0" y="101600"/>
                  </a:lnTo>
                  <a:lnTo>
                    <a:pt x="36768" y="92811"/>
                  </a:lnTo>
                  <a:lnTo>
                    <a:pt x="82089" y="81827"/>
                  </a:lnTo>
                  <a:lnTo>
                    <a:pt x="118053" y="74468"/>
                  </a:lnTo>
                  <a:lnTo>
                    <a:pt x="150501" y="68845"/>
                  </a:lnTo>
                  <a:lnTo>
                    <a:pt x="196535" y="61713"/>
                  </a:lnTo>
                  <a:lnTo>
                    <a:pt x="228420" y="57297"/>
                  </a:lnTo>
                  <a:lnTo>
                    <a:pt x="261406" y="52982"/>
                  </a:lnTo>
                  <a:lnTo>
                    <a:pt x="294882" y="48712"/>
                  </a:lnTo>
                  <a:lnTo>
                    <a:pt x="328574" y="46344"/>
                  </a:lnTo>
                  <a:lnTo>
                    <a:pt x="363069" y="44586"/>
                  </a:lnTo>
                  <a:lnTo>
                    <a:pt x="399566" y="41453"/>
                  </a:lnTo>
                  <a:lnTo>
                    <a:pt x="435073" y="37709"/>
                  </a:lnTo>
                  <a:lnTo>
                    <a:pt x="468963" y="34399"/>
                  </a:lnTo>
                  <a:lnTo>
                    <a:pt x="515104" y="31829"/>
                  </a:lnTo>
                  <a:lnTo>
                    <a:pt x="555900" y="26913"/>
                  </a:lnTo>
                  <a:lnTo>
                    <a:pt x="593387" y="20988"/>
                  </a:lnTo>
                  <a:lnTo>
                    <a:pt x="635817" y="12665"/>
                  </a:lnTo>
                  <a:lnTo>
                    <a:pt x="684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086"/>
            <p:cNvSpPr/>
            <p:nvPr>
              <p:custDataLst>
                <p:tags r:id="rId51"/>
              </p:custDataLst>
            </p:nvPr>
          </p:nvSpPr>
          <p:spPr>
            <a:xfrm>
              <a:off x="3894577" y="2781823"/>
              <a:ext cx="73913" cy="113778"/>
            </a:xfrm>
            <a:custGeom>
              <a:avLst/>
              <a:gdLst/>
              <a:ahLst/>
              <a:cxnLst/>
              <a:rect l="0" t="0" r="0" b="0"/>
              <a:pathLst>
                <a:path w="73913" h="113778">
                  <a:moveTo>
                    <a:pt x="17023" y="12177"/>
                  </a:moveTo>
                  <a:lnTo>
                    <a:pt x="17023" y="12177"/>
                  </a:lnTo>
                  <a:lnTo>
                    <a:pt x="13652" y="5435"/>
                  </a:lnTo>
                  <a:lnTo>
                    <a:pt x="11248" y="3449"/>
                  </a:lnTo>
                  <a:lnTo>
                    <a:pt x="0" y="0"/>
                  </a:lnTo>
                  <a:lnTo>
                    <a:pt x="42623" y="26177"/>
                  </a:lnTo>
                  <a:lnTo>
                    <a:pt x="58034" y="38860"/>
                  </a:lnTo>
                  <a:lnTo>
                    <a:pt x="69587" y="53905"/>
                  </a:lnTo>
                  <a:lnTo>
                    <a:pt x="73781" y="69998"/>
                  </a:lnTo>
                  <a:lnTo>
                    <a:pt x="73912" y="78241"/>
                  </a:lnTo>
                  <a:lnTo>
                    <a:pt x="71882" y="85148"/>
                  </a:lnTo>
                  <a:lnTo>
                    <a:pt x="42423" y="113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087"/>
            <p:cNvSpPr/>
            <p:nvPr>
              <p:custDataLst>
                <p:tags r:id="rId52"/>
              </p:custDataLst>
            </p:nvPr>
          </p:nvSpPr>
          <p:spPr>
            <a:xfrm>
              <a:off x="3429000" y="2387600"/>
              <a:ext cx="31751" cy="152401"/>
            </a:xfrm>
            <a:custGeom>
              <a:avLst/>
              <a:gdLst/>
              <a:ahLst/>
              <a:cxnLst/>
              <a:rect l="0" t="0" r="0" b="0"/>
              <a:pathLst>
                <a:path w="31751" h="1524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5644"/>
                  </a:lnTo>
                  <a:lnTo>
                    <a:pt x="12865" y="28248"/>
                  </a:lnTo>
                  <a:lnTo>
                    <a:pt x="21199" y="73392"/>
                  </a:lnTo>
                  <a:lnTo>
                    <a:pt x="27526" y="112370"/>
                  </a:lnTo>
                  <a:lnTo>
                    <a:pt x="317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088"/>
            <p:cNvSpPr/>
            <p:nvPr>
              <p:custDataLst>
                <p:tags r:id="rId53"/>
              </p:custDataLst>
            </p:nvPr>
          </p:nvSpPr>
          <p:spPr>
            <a:xfrm>
              <a:off x="3517900" y="2381250"/>
              <a:ext cx="48109" cy="254001"/>
            </a:xfrm>
            <a:custGeom>
              <a:avLst/>
              <a:gdLst/>
              <a:ahLst/>
              <a:cxnLst/>
              <a:rect l="0" t="0" r="0" b="0"/>
              <a:pathLst>
                <a:path w="48109" h="254001">
                  <a:moveTo>
                    <a:pt x="44450" y="0"/>
                  </a:moveTo>
                  <a:lnTo>
                    <a:pt x="44450" y="0"/>
                  </a:lnTo>
                  <a:lnTo>
                    <a:pt x="47821" y="0"/>
                  </a:lnTo>
                  <a:lnTo>
                    <a:pt x="48108" y="1411"/>
                  </a:lnTo>
                  <a:lnTo>
                    <a:pt x="39089" y="47010"/>
                  </a:lnTo>
                  <a:lnTo>
                    <a:pt x="28672" y="88874"/>
                  </a:lnTo>
                  <a:lnTo>
                    <a:pt x="17354" y="136008"/>
                  </a:lnTo>
                  <a:lnTo>
                    <a:pt x="9924" y="178744"/>
                  </a:lnTo>
                  <a:lnTo>
                    <a:pt x="5174" y="219222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089"/>
            <p:cNvSpPr/>
            <p:nvPr>
              <p:custDataLst>
                <p:tags r:id="rId54"/>
              </p:custDataLst>
            </p:nvPr>
          </p:nvSpPr>
          <p:spPr>
            <a:xfrm>
              <a:off x="3587750" y="2510423"/>
              <a:ext cx="121679" cy="156578"/>
            </a:xfrm>
            <a:custGeom>
              <a:avLst/>
              <a:gdLst/>
              <a:ahLst/>
              <a:cxnLst/>
              <a:rect l="0" t="0" r="0" b="0"/>
              <a:pathLst>
                <a:path w="121679" h="156578">
                  <a:moveTo>
                    <a:pt x="0" y="42277"/>
                  </a:moveTo>
                  <a:lnTo>
                    <a:pt x="0" y="42277"/>
                  </a:lnTo>
                  <a:lnTo>
                    <a:pt x="6907" y="25318"/>
                  </a:lnTo>
                  <a:lnTo>
                    <a:pt x="14927" y="15173"/>
                  </a:lnTo>
                  <a:lnTo>
                    <a:pt x="31312" y="5162"/>
                  </a:lnTo>
                  <a:lnTo>
                    <a:pt x="50670" y="0"/>
                  </a:lnTo>
                  <a:lnTo>
                    <a:pt x="63442" y="2556"/>
                  </a:lnTo>
                  <a:lnTo>
                    <a:pt x="69811" y="5213"/>
                  </a:lnTo>
                  <a:lnTo>
                    <a:pt x="78770" y="13810"/>
                  </a:lnTo>
                  <a:lnTo>
                    <a:pt x="82147" y="19066"/>
                  </a:lnTo>
                  <a:lnTo>
                    <a:pt x="83692" y="23980"/>
                  </a:lnTo>
                  <a:lnTo>
                    <a:pt x="83527" y="33204"/>
                  </a:lnTo>
                  <a:lnTo>
                    <a:pt x="76097" y="49702"/>
                  </a:lnTo>
                  <a:lnTo>
                    <a:pt x="68864" y="58042"/>
                  </a:lnTo>
                  <a:lnTo>
                    <a:pt x="52368" y="72580"/>
                  </a:lnTo>
                  <a:lnTo>
                    <a:pt x="52551" y="73768"/>
                  </a:lnTo>
                  <a:lnTo>
                    <a:pt x="54636" y="76969"/>
                  </a:lnTo>
                  <a:lnTo>
                    <a:pt x="100673" y="100017"/>
                  </a:lnTo>
                  <a:lnTo>
                    <a:pt x="112477" y="108862"/>
                  </a:lnTo>
                  <a:lnTo>
                    <a:pt x="120075" y="119848"/>
                  </a:lnTo>
                  <a:lnTo>
                    <a:pt x="121678" y="125036"/>
                  </a:lnTo>
                  <a:lnTo>
                    <a:pt x="121577" y="134562"/>
                  </a:lnTo>
                  <a:lnTo>
                    <a:pt x="117035" y="139078"/>
                  </a:lnTo>
                  <a:lnTo>
                    <a:pt x="90416" y="151470"/>
                  </a:lnTo>
                  <a:lnTo>
                    <a:pt x="25400" y="156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090"/>
            <p:cNvSpPr/>
            <p:nvPr>
              <p:custDataLst>
                <p:tags r:id="rId55"/>
              </p:custDataLst>
            </p:nvPr>
          </p:nvSpPr>
          <p:spPr>
            <a:xfrm>
              <a:off x="4193805" y="2733766"/>
              <a:ext cx="117846" cy="147065"/>
            </a:xfrm>
            <a:custGeom>
              <a:avLst/>
              <a:gdLst/>
              <a:ahLst/>
              <a:cxnLst/>
              <a:rect l="0" t="0" r="0" b="0"/>
              <a:pathLst>
                <a:path w="117846" h="147065">
                  <a:moveTo>
                    <a:pt x="47995" y="28484"/>
                  </a:moveTo>
                  <a:lnTo>
                    <a:pt x="47995" y="28484"/>
                  </a:lnTo>
                  <a:lnTo>
                    <a:pt x="48700" y="22003"/>
                  </a:lnTo>
                  <a:lnTo>
                    <a:pt x="54171" y="0"/>
                  </a:lnTo>
                  <a:lnTo>
                    <a:pt x="54267" y="1243"/>
                  </a:lnTo>
                  <a:lnTo>
                    <a:pt x="33370" y="43505"/>
                  </a:lnTo>
                  <a:lnTo>
                    <a:pt x="6662" y="90870"/>
                  </a:lnTo>
                  <a:lnTo>
                    <a:pt x="0" y="118543"/>
                  </a:lnTo>
                  <a:lnTo>
                    <a:pt x="2204" y="132246"/>
                  </a:lnTo>
                  <a:lnTo>
                    <a:pt x="4768" y="137875"/>
                  </a:lnTo>
                  <a:lnTo>
                    <a:pt x="10005" y="141628"/>
                  </a:lnTo>
                  <a:lnTo>
                    <a:pt x="34230" y="146910"/>
                  </a:lnTo>
                  <a:lnTo>
                    <a:pt x="63045" y="147064"/>
                  </a:lnTo>
                  <a:lnTo>
                    <a:pt x="117845" y="130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091"/>
            <p:cNvSpPr/>
            <p:nvPr>
              <p:custDataLst>
                <p:tags r:id="rId56"/>
              </p:custDataLst>
            </p:nvPr>
          </p:nvSpPr>
          <p:spPr>
            <a:xfrm>
              <a:off x="4246962" y="2755900"/>
              <a:ext cx="858439" cy="76201"/>
            </a:xfrm>
            <a:custGeom>
              <a:avLst/>
              <a:gdLst/>
              <a:ahLst/>
              <a:cxnLst/>
              <a:rect l="0" t="0" r="0" b="0"/>
              <a:pathLst>
                <a:path w="858439" h="76201">
                  <a:moveTo>
                    <a:pt x="20238" y="76200"/>
                  </a:moveTo>
                  <a:lnTo>
                    <a:pt x="20238" y="76200"/>
                  </a:lnTo>
                  <a:lnTo>
                    <a:pt x="465" y="76200"/>
                  </a:lnTo>
                  <a:lnTo>
                    <a:pt x="0" y="75494"/>
                  </a:lnTo>
                  <a:lnTo>
                    <a:pt x="3247" y="72829"/>
                  </a:lnTo>
                  <a:lnTo>
                    <a:pt x="48658" y="69733"/>
                  </a:lnTo>
                  <a:lnTo>
                    <a:pt x="84610" y="66740"/>
                  </a:lnTo>
                  <a:lnTo>
                    <a:pt x="131033" y="64460"/>
                  </a:lnTo>
                  <a:lnTo>
                    <a:pt x="174970" y="60414"/>
                  </a:lnTo>
                  <a:lnTo>
                    <a:pt x="206365" y="56719"/>
                  </a:lnTo>
                  <a:lnTo>
                    <a:pt x="239134" y="53430"/>
                  </a:lnTo>
                  <a:lnTo>
                    <a:pt x="272512" y="51969"/>
                  </a:lnTo>
                  <a:lnTo>
                    <a:pt x="308043" y="49438"/>
                  </a:lnTo>
                  <a:lnTo>
                    <a:pt x="345001" y="46667"/>
                  </a:lnTo>
                  <a:lnTo>
                    <a:pt x="382594" y="45435"/>
                  </a:lnTo>
                  <a:lnTo>
                    <a:pt x="418587" y="44888"/>
                  </a:lnTo>
                  <a:lnTo>
                    <a:pt x="453398" y="44645"/>
                  </a:lnTo>
                  <a:lnTo>
                    <a:pt x="487685" y="44537"/>
                  </a:lnTo>
                  <a:lnTo>
                    <a:pt x="521739" y="42607"/>
                  </a:lnTo>
                  <a:lnTo>
                    <a:pt x="554983" y="40103"/>
                  </a:lnTo>
                  <a:lnTo>
                    <a:pt x="600760" y="38693"/>
                  </a:lnTo>
                  <a:lnTo>
                    <a:pt x="644271" y="38276"/>
                  </a:lnTo>
                  <a:lnTo>
                    <a:pt x="680938" y="38178"/>
                  </a:lnTo>
                  <a:lnTo>
                    <a:pt x="715108" y="38135"/>
                  </a:lnTo>
                  <a:lnTo>
                    <a:pt x="760231" y="36229"/>
                  </a:lnTo>
                  <a:lnTo>
                    <a:pt x="799920" y="32635"/>
                  </a:lnTo>
                  <a:lnTo>
                    <a:pt x="846832" y="17522"/>
                  </a:lnTo>
                  <a:lnTo>
                    <a:pt x="850700" y="14504"/>
                  </a:lnTo>
                  <a:lnTo>
                    <a:pt x="8584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092"/>
            <p:cNvSpPr/>
            <p:nvPr>
              <p:custDataLst>
                <p:tags r:id="rId57"/>
              </p:custDataLst>
            </p:nvPr>
          </p:nvSpPr>
          <p:spPr>
            <a:xfrm>
              <a:off x="5024346" y="2721254"/>
              <a:ext cx="75402" cy="117197"/>
            </a:xfrm>
            <a:custGeom>
              <a:avLst/>
              <a:gdLst/>
              <a:ahLst/>
              <a:cxnLst/>
              <a:rect l="0" t="0" r="0" b="0"/>
              <a:pathLst>
                <a:path w="75402" h="117197">
                  <a:moveTo>
                    <a:pt x="49304" y="15596"/>
                  </a:moveTo>
                  <a:lnTo>
                    <a:pt x="49304" y="15596"/>
                  </a:lnTo>
                  <a:lnTo>
                    <a:pt x="1806" y="669"/>
                  </a:lnTo>
                  <a:lnTo>
                    <a:pt x="0" y="0"/>
                  </a:lnTo>
                  <a:lnTo>
                    <a:pt x="207" y="260"/>
                  </a:lnTo>
                  <a:lnTo>
                    <a:pt x="46473" y="31702"/>
                  </a:lnTo>
                  <a:lnTo>
                    <a:pt x="56512" y="38982"/>
                  </a:lnTo>
                  <a:lnTo>
                    <a:pt x="65678" y="49273"/>
                  </a:lnTo>
                  <a:lnTo>
                    <a:pt x="75401" y="73709"/>
                  </a:lnTo>
                  <a:lnTo>
                    <a:pt x="75168" y="81855"/>
                  </a:lnTo>
                  <a:lnTo>
                    <a:pt x="69266" y="96550"/>
                  </a:lnTo>
                  <a:lnTo>
                    <a:pt x="59587" y="106374"/>
                  </a:lnTo>
                  <a:lnTo>
                    <a:pt x="48935" y="112386"/>
                  </a:lnTo>
                  <a:lnTo>
                    <a:pt x="30254" y="117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093"/>
            <p:cNvSpPr/>
            <p:nvPr>
              <p:custDataLst>
                <p:tags r:id="rId58"/>
              </p:custDataLst>
            </p:nvPr>
          </p:nvSpPr>
          <p:spPr>
            <a:xfrm>
              <a:off x="4599796" y="2349500"/>
              <a:ext cx="136165" cy="169254"/>
            </a:xfrm>
            <a:custGeom>
              <a:avLst/>
              <a:gdLst/>
              <a:ahLst/>
              <a:cxnLst/>
              <a:rect l="0" t="0" r="0" b="0"/>
              <a:pathLst>
                <a:path w="136165" h="169254">
                  <a:moveTo>
                    <a:pt x="67454" y="0"/>
                  </a:moveTo>
                  <a:lnTo>
                    <a:pt x="67454" y="0"/>
                  </a:lnTo>
                  <a:lnTo>
                    <a:pt x="57315" y="705"/>
                  </a:lnTo>
                  <a:lnTo>
                    <a:pt x="49777" y="3371"/>
                  </a:lnTo>
                  <a:lnTo>
                    <a:pt x="30859" y="22322"/>
                  </a:lnTo>
                  <a:lnTo>
                    <a:pt x="13685" y="61037"/>
                  </a:lnTo>
                  <a:lnTo>
                    <a:pt x="0" y="107678"/>
                  </a:lnTo>
                  <a:lnTo>
                    <a:pt x="1685" y="133661"/>
                  </a:lnTo>
                  <a:lnTo>
                    <a:pt x="12353" y="151598"/>
                  </a:lnTo>
                  <a:lnTo>
                    <a:pt x="20136" y="160332"/>
                  </a:lnTo>
                  <a:lnTo>
                    <a:pt x="31676" y="165449"/>
                  </a:lnTo>
                  <a:lnTo>
                    <a:pt x="61430" y="169253"/>
                  </a:lnTo>
                  <a:lnTo>
                    <a:pt x="97027" y="164057"/>
                  </a:lnTo>
                  <a:lnTo>
                    <a:pt x="114464" y="153583"/>
                  </a:lnTo>
                  <a:lnTo>
                    <a:pt x="136164" y="130605"/>
                  </a:lnTo>
                  <a:lnTo>
                    <a:pt x="124604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094"/>
            <p:cNvSpPr/>
            <p:nvPr>
              <p:custDataLst>
                <p:tags r:id="rId59"/>
              </p:custDataLst>
            </p:nvPr>
          </p:nvSpPr>
          <p:spPr>
            <a:xfrm>
              <a:off x="5212769" y="2667262"/>
              <a:ext cx="121232" cy="131925"/>
            </a:xfrm>
            <a:custGeom>
              <a:avLst/>
              <a:gdLst/>
              <a:ahLst/>
              <a:cxnLst/>
              <a:rect l="0" t="0" r="0" b="0"/>
              <a:pathLst>
                <a:path w="121232" h="131925">
                  <a:moveTo>
                    <a:pt x="108531" y="6088"/>
                  </a:moveTo>
                  <a:lnTo>
                    <a:pt x="108531" y="6088"/>
                  </a:lnTo>
                  <a:lnTo>
                    <a:pt x="108531" y="2717"/>
                  </a:lnTo>
                  <a:lnTo>
                    <a:pt x="109236" y="1724"/>
                  </a:lnTo>
                  <a:lnTo>
                    <a:pt x="110412" y="1062"/>
                  </a:lnTo>
                  <a:lnTo>
                    <a:pt x="111902" y="621"/>
                  </a:lnTo>
                  <a:lnTo>
                    <a:pt x="112189" y="326"/>
                  </a:lnTo>
                  <a:lnTo>
                    <a:pt x="111676" y="130"/>
                  </a:lnTo>
                  <a:lnTo>
                    <a:pt x="110627" y="0"/>
                  </a:lnTo>
                  <a:lnTo>
                    <a:pt x="102410" y="3187"/>
                  </a:lnTo>
                  <a:lnTo>
                    <a:pt x="61620" y="34753"/>
                  </a:lnTo>
                  <a:lnTo>
                    <a:pt x="18597" y="78901"/>
                  </a:lnTo>
                  <a:lnTo>
                    <a:pt x="7882" y="94188"/>
                  </a:lnTo>
                  <a:lnTo>
                    <a:pt x="769" y="110390"/>
                  </a:lnTo>
                  <a:lnTo>
                    <a:pt x="0" y="116545"/>
                  </a:lnTo>
                  <a:lnTo>
                    <a:pt x="899" y="121354"/>
                  </a:lnTo>
                  <a:lnTo>
                    <a:pt x="2910" y="125265"/>
                  </a:lnTo>
                  <a:lnTo>
                    <a:pt x="6367" y="127873"/>
                  </a:lnTo>
                  <a:lnTo>
                    <a:pt x="15853" y="130770"/>
                  </a:lnTo>
                  <a:lnTo>
                    <a:pt x="57350" y="131924"/>
                  </a:lnTo>
                  <a:lnTo>
                    <a:pt x="121231" y="114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095"/>
            <p:cNvSpPr/>
            <p:nvPr>
              <p:custDataLst>
                <p:tags r:id="rId60"/>
              </p:custDataLst>
            </p:nvPr>
          </p:nvSpPr>
          <p:spPr>
            <a:xfrm>
              <a:off x="5237175" y="2724150"/>
              <a:ext cx="998526" cy="37839"/>
            </a:xfrm>
            <a:custGeom>
              <a:avLst/>
              <a:gdLst/>
              <a:ahLst/>
              <a:cxnLst/>
              <a:rect l="0" t="0" r="0" b="0"/>
              <a:pathLst>
                <a:path w="998526" h="37839">
                  <a:moveTo>
                    <a:pt x="26975" y="31750"/>
                  </a:moveTo>
                  <a:lnTo>
                    <a:pt x="26975" y="31750"/>
                  </a:lnTo>
                  <a:lnTo>
                    <a:pt x="270" y="37512"/>
                  </a:lnTo>
                  <a:lnTo>
                    <a:pt x="0" y="37708"/>
                  </a:lnTo>
                  <a:lnTo>
                    <a:pt x="525" y="37838"/>
                  </a:lnTo>
                  <a:lnTo>
                    <a:pt x="33901" y="37343"/>
                  </a:lnTo>
                  <a:lnTo>
                    <a:pt x="78887" y="33721"/>
                  </a:lnTo>
                  <a:lnTo>
                    <a:pt x="117224" y="32334"/>
                  </a:lnTo>
                  <a:lnTo>
                    <a:pt x="159941" y="31217"/>
                  </a:lnTo>
                  <a:lnTo>
                    <a:pt x="191669" y="28456"/>
                  </a:lnTo>
                  <a:lnTo>
                    <a:pt x="226467" y="26758"/>
                  </a:lnTo>
                  <a:lnTo>
                    <a:pt x="263099" y="26004"/>
                  </a:lnTo>
                  <a:lnTo>
                    <a:pt x="300547" y="25668"/>
                  </a:lnTo>
                  <a:lnTo>
                    <a:pt x="342120" y="25519"/>
                  </a:lnTo>
                  <a:lnTo>
                    <a:pt x="385762" y="25453"/>
                  </a:lnTo>
                  <a:lnTo>
                    <a:pt x="428677" y="25423"/>
                  </a:lnTo>
                  <a:lnTo>
                    <a:pt x="471268" y="25410"/>
                  </a:lnTo>
                  <a:lnTo>
                    <a:pt x="514422" y="25404"/>
                  </a:lnTo>
                  <a:lnTo>
                    <a:pt x="559472" y="25402"/>
                  </a:lnTo>
                  <a:lnTo>
                    <a:pt x="603483" y="27282"/>
                  </a:lnTo>
                  <a:lnTo>
                    <a:pt x="645150" y="29764"/>
                  </a:lnTo>
                  <a:lnTo>
                    <a:pt x="682484" y="30867"/>
                  </a:lnTo>
                  <a:lnTo>
                    <a:pt x="719773" y="31358"/>
                  </a:lnTo>
                  <a:lnTo>
                    <a:pt x="756102" y="31576"/>
                  </a:lnTo>
                  <a:lnTo>
                    <a:pt x="803615" y="31698"/>
                  </a:lnTo>
                  <a:lnTo>
                    <a:pt x="846935" y="31735"/>
                  </a:lnTo>
                  <a:lnTo>
                    <a:pt x="881057" y="31743"/>
                  </a:lnTo>
                  <a:lnTo>
                    <a:pt x="913626" y="29865"/>
                  </a:lnTo>
                  <a:lnTo>
                    <a:pt x="957922" y="26282"/>
                  </a:lnTo>
                  <a:lnTo>
                    <a:pt x="983920" y="20505"/>
                  </a:lnTo>
                  <a:lnTo>
                    <a:pt x="991563" y="16639"/>
                  </a:lnTo>
                  <a:lnTo>
                    <a:pt x="993884" y="13915"/>
                  </a:lnTo>
                  <a:lnTo>
                    <a:pt x="998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096"/>
            <p:cNvSpPr/>
            <p:nvPr>
              <p:custDataLst>
                <p:tags r:id="rId61"/>
              </p:custDataLst>
            </p:nvPr>
          </p:nvSpPr>
          <p:spPr>
            <a:xfrm>
              <a:off x="6143142" y="2667000"/>
              <a:ext cx="93572" cy="133351"/>
            </a:xfrm>
            <a:custGeom>
              <a:avLst/>
              <a:gdLst/>
              <a:ahLst/>
              <a:cxnLst/>
              <a:rect l="0" t="0" r="0" b="0"/>
              <a:pathLst>
                <a:path w="93572" h="1333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9891" y="3371"/>
                  </a:lnTo>
                  <a:lnTo>
                    <a:pt x="52621" y="16606"/>
                  </a:lnTo>
                  <a:lnTo>
                    <a:pt x="84598" y="38222"/>
                  </a:lnTo>
                  <a:lnTo>
                    <a:pt x="90902" y="51090"/>
                  </a:lnTo>
                  <a:lnTo>
                    <a:pt x="93571" y="59460"/>
                  </a:lnTo>
                  <a:lnTo>
                    <a:pt x="92773" y="76286"/>
                  </a:lnTo>
                  <a:lnTo>
                    <a:pt x="90584" y="84724"/>
                  </a:lnTo>
                  <a:lnTo>
                    <a:pt x="80628" y="99744"/>
                  </a:lnTo>
                  <a:lnTo>
                    <a:pt x="66089" y="112769"/>
                  </a:lnTo>
                  <a:lnTo>
                    <a:pt x="39481" y="126625"/>
                  </a:lnTo>
                  <a:lnTo>
                    <a:pt x="1000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097"/>
            <p:cNvSpPr/>
            <p:nvPr>
              <p:custDataLst>
                <p:tags r:id="rId62"/>
              </p:custDataLst>
            </p:nvPr>
          </p:nvSpPr>
          <p:spPr>
            <a:xfrm>
              <a:off x="5695950" y="2321612"/>
              <a:ext cx="62618" cy="161239"/>
            </a:xfrm>
            <a:custGeom>
              <a:avLst/>
              <a:gdLst/>
              <a:ahLst/>
              <a:cxnLst/>
              <a:rect l="0" t="0" r="0" b="0"/>
              <a:pathLst>
                <a:path w="62618" h="161239">
                  <a:moveTo>
                    <a:pt x="57150" y="8838"/>
                  </a:moveTo>
                  <a:lnTo>
                    <a:pt x="57150" y="8838"/>
                  </a:lnTo>
                  <a:lnTo>
                    <a:pt x="60521" y="5467"/>
                  </a:lnTo>
                  <a:lnTo>
                    <a:pt x="62176" y="1930"/>
                  </a:lnTo>
                  <a:lnTo>
                    <a:pt x="62617" y="0"/>
                  </a:lnTo>
                  <a:lnTo>
                    <a:pt x="61500" y="123"/>
                  </a:lnTo>
                  <a:lnTo>
                    <a:pt x="56497" y="4024"/>
                  </a:lnTo>
                  <a:lnTo>
                    <a:pt x="34591" y="38978"/>
                  </a:lnTo>
                  <a:lnTo>
                    <a:pt x="17102" y="79154"/>
                  </a:lnTo>
                  <a:lnTo>
                    <a:pt x="0" y="16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098"/>
            <p:cNvSpPr/>
            <p:nvPr>
              <p:custDataLst>
                <p:tags r:id="rId63"/>
              </p:custDataLst>
            </p:nvPr>
          </p:nvSpPr>
          <p:spPr>
            <a:xfrm>
              <a:off x="5791200" y="2408079"/>
              <a:ext cx="97839" cy="154507"/>
            </a:xfrm>
            <a:custGeom>
              <a:avLst/>
              <a:gdLst/>
              <a:ahLst/>
              <a:cxnLst/>
              <a:rect l="0" t="0" r="0" b="0"/>
              <a:pathLst>
                <a:path w="97839" h="154507">
                  <a:moveTo>
                    <a:pt x="6350" y="23971"/>
                  </a:moveTo>
                  <a:lnTo>
                    <a:pt x="6350" y="23971"/>
                  </a:lnTo>
                  <a:lnTo>
                    <a:pt x="6350" y="11141"/>
                  </a:lnTo>
                  <a:lnTo>
                    <a:pt x="8467" y="8362"/>
                  </a:lnTo>
                  <a:lnTo>
                    <a:pt x="16463" y="3393"/>
                  </a:lnTo>
                  <a:lnTo>
                    <a:pt x="32865" y="0"/>
                  </a:lnTo>
                  <a:lnTo>
                    <a:pt x="44945" y="2969"/>
                  </a:lnTo>
                  <a:lnTo>
                    <a:pt x="55959" y="8992"/>
                  </a:lnTo>
                  <a:lnTo>
                    <a:pt x="63207" y="16373"/>
                  </a:lnTo>
                  <a:lnTo>
                    <a:pt x="64715" y="20317"/>
                  </a:lnTo>
                  <a:lnTo>
                    <a:pt x="64510" y="28462"/>
                  </a:lnTo>
                  <a:lnTo>
                    <a:pt x="57058" y="44352"/>
                  </a:lnTo>
                  <a:lnTo>
                    <a:pt x="49818" y="52549"/>
                  </a:lnTo>
                  <a:lnTo>
                    <a:pt x="42603" y="57839"/>
                  </a:lnTo>
                  <a:lnTo>
                    <a:pt x="33318" y="61513"/>
                  </a:lnTo>
                  <a:lnTo>
                    <a:pt x="33501" y="61699"/>
                  </a:lnTo>
                  <a:lnTo>
                    <a:pt x="35585" y="61906"/>
                  </a:lnTo>
                  <a:lnTo>
                    <a:pt x="69861" y="79733"/>
                  </a:lnTo>
                  <a:lnTo>
                    <a:pt x="88903" y="98662"/>
                  </a:lnTo>
                  <a:lnTo>
                    <a:pt x="95957" y="110319"/>
                  </a:lnTo>
                  <a:lnTo>
                    <a:pt x="97838" y="115403"/>
                  </a:lnTo>
                  <a:lnTo>
                    <a:pt x="97680" y="120909"/>
                  </a:lnTo>
                  <a:lnTo>
                    <a:pt x="93744" y="132671"/>
                  </a:lnTo>
                  <a:lnTo>
                    <a:pt x="83527" y="143073"/>
                  </a:lnTo>
                  <a:lnTo>
                    <a:pt x="76851" y="147822"/>
                  </a:lnTo>
                  <a:lnTo>
                    <a:pt x="47230" y="154506"/>
                  </a:lnTo>
                  <a:lnTo>
                    <a:pt x="0" y="150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099"/>
            <p:cNvSpPr/>
            <p:nvPr>
              <p:custDataLst>
                <p:tags r:id="rId64"/>
              </p:custDataLst>
            </p:nvPr>
          </p:nvSpPr>
          <p:spPr>
            <a:xfrm>
              <a:off x="5556250" y="2212492"/>
              <a:ext cx="50801" cy="156059"/>
            </a:xfrm>
            <a:custGeom>
              <a:avLst/>
              <a:gdLst/>
              <a:ahLst/>
              <a:cxnLst/>
              <a:rect l="0" t="0" r="0" b="0"/>
              <a:pathLst>
                <a:path w="50801" h="1560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7" y="513"/>
                  </a:lnTo>
                  <a:lnTo>
                    <a:pt x="8838" y="1562"/>
                  </a:lnTo>
                  <a:lnTo>
                    <a:pt x="15732" y="47666"/>
                  </a:lnTo>
                  <a:lnTo>
                    <a:pt x="27828" y="91608"/>
                  </a:lnTo>
                  <a:lnTo>
                    <a:pt x="50800" y="15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100"/>
            <p:cNvSpPr/>
            <p:nvPr>
              <p:custDataLst>
                <p:tags r:id="rId65"/>
              </p:custDataLst>
            </p:nvPr>
          </p:nvSpPr>
          <p:spPr>
            <a:xfrm>
              <a:off x="6495357" y="2711812"/>
              <a:ext cx="134044" cy="110391"/>
            </a:xfrm>
            <a:custGeom>
              <a:avLst/>
              <a:gdLst/>
              <a:ahLst/>
              <a:cxnLst/>
              <a:rect l="0" t="0" r="0" b="0"/>
              <a:pathLst>
                <a:path w="134044" h="110391">
                  <a:moveTo>
                    <a:pt x="51493" y="18688"/>
                  </a:moveTo>
                  <a:lnTo>
                    <a:pt x="51493" y="18688"/>
                  </a:lnTo>
                  <a:lnTo>
                    <a:pt x="51492" y="15317"/>
                  </a:lnTo>
                  <a:lnTo>
                    <a:pt x="53374" y="11781"/>
                  </a:lnTo>
                  <a:lnTo>
                    <a:pt x="60331" y="3761"/>
                  </a:lnTo>
                  <a:lnTo>
                    <a:pt x="66240" y="1470"/>
                  </a:lnTo>
                  <a:lnTo>
                    <a:pt x="78159" y="0"/>
                  </a:lnTo>
                  <a:lnTo>
                    <a:pt x="82865" y="1680"/>
                  </a:lnTo>
                  <a:lnTo>
                    <a:pt x="85107" y="3116"/>
                  </a:lnTo>
                  <a:lnTo>
                    <a:pt x="85191" y="6190"/>
                  </a:lnTo>
                  <a:lnTo>
                    <a:pt x="81521" y="15250"/>
                  </a:lnTo>
                  <a:lnTo>
                    <a:pt x="46727" y="47616"/>
                  </a:lnTo>
                  <a:lnTo>
                    <a:pt x="5919" y="80616"/>
                  </a:lnTo>
                  <a:lnTo>
                    <a:pt x="2059" y="85373"/>
                  </a:lnTo>
                  <a:lnTo>
                    <a:pt x="193" y="89956"/>
                  </a:lnTo>
                  <a:lnTo>
                    <a:pt x="0" y="98811"/>
                  </a:lnTo>
                  <a:lnTo>
                    <a:pt x="1643" y="101736"/>
                  </a:lnTo>
                  <a:lnTo>
                    <a:pt x="4149" y="103687"/>
                  </a:lnTo>
                  <a:lnTo>
                    <a:pt x="23824" y="108314"/>
                  </a:lnTo>
                  <a:lnTo>
                    <a:pt x="60934" y="110390"/>
                  </a:lnTo>
                  <a:lnTo>
                    <a:pt x="134043" y="107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101"/>
            <p:cNvSpPr/>
            <p:nvPr>
              <p:custDataLst>
                <p:tags r:id="rId66"/>
              </p:custDataLst>
            </p:nvPr>
          </p:nvSpPr>
          <p:spPr>
            <a:xfrm>
              <a:off x="6581510" y="2787650"/>
              <a:ext cx="930541" cy="57113"/>
            </a:xfrm>
            <a:custGeom>
              <a:avLst/>
              <a:gdLst/>
              <a:ahLst/>
              <a:cxnLst/>
              <a:rect l="0" t="0" r="0" b="0"/>
              <a:pathLst>
                <a:path w="930541" h="57113">
                  <a:moveTo>
                    <a:pt x="22490" y="0"/>
                  </a:moveTo>
                  <a:lnTo>
                    <a:pt x="22490" y="0"/>
                  </a:lnTo>
                  <a:lnTo>
                    <a:pt x="16009" y="706"/>
                  </a:lnTo>
                  <a:lnTo>
                    <a:pt x="0" y="5467"/>
                  </a:lnTo>
                  <a:lnTo>
                    <a:pt x="42009" y="10662"/>
                  </a:lnTo>
                  <a:lnTo>
                    <a:pt x="82915" y="12802"/>
                  </a:lnTo>
                  <a:lnTo>
                    <a:pt x="119024" y="16885"/>
                  </a:lnTo>
                  <a:lnTo>
                    <a:pt x="156925" y="18409"/>
                  </a:lnTo>
                  <a:lnTo>
                    <a:pt x="199123" y="18860"/>
                  </a:lnTo>
                  <a:lnTo>
                    <a:pt x="242904" y="19699"/>
                  </a:lnTo>
                  <a:lnTo>
                    <a:pt x="288568" y="23397"/>
                  </a:lnTo>
                  <a:lnTo>
                    <a:pt x="323486" y="24510"/>
                  </a:lnTo>
                  <a:lnTo>
                    <a:pt x="358290" y="26886"/>
                  </a:lnTo>
                  <a:lnTo>
                    <a:pt x="392573" y="30294"/>
                  </a:lnTo>
                  <a:lnTo>
                    <a:pt x="426625" y="34160"/>
                  </a:lnTo>
                  <a:lnTo>
                    <a:pt x="460574" y="36349"/>
                  </a:lnTo>
                  <a:lnTo>
                    <a:pt x="495183" y="38028"/>
                  </a:lnTo>
                  <a:lnTo>
                    <a:pt x="531731" y="41125"/>
                  </a:lnTo>
                  <a:lnTo>
                    <a:pt x="567261" y="42972"/>
                  </a:lnTo>
                  <a:lnTo>
                    <a:pt x="601160" y="44499"/>
                  </a:lnTo>
                  <a:lnTo>
                    <a:pt x="648012" y="48620"/>
                  </a:lnTo>
                  <a:lnTo>
                    <a:pt x="693174" y="50859"/>
                  </a:lnTo>
                  <a:lnTo>
                    <a:pt x="737129" y="54973"/>
                  </a:lnTo>
                  <a:lnTo>
                    <a:pt x="775866" y="56505"/>
                  </a:lnTo>
                  <a:lnTo>
                    <a:pt x="822480" y="57022"/>
                  </a:lnTo>
                  <a:lnTo>
                    <a:pt x="865126" y="57112"/>
                  </a:lnTo>
                  <a:lnTo>
                    <a:pt x="889472" y="55722"/>
                  </a:lnTo>
                  <a:lnTo>
                    <a:pt x="907349" y="50401"/>
                  </a:lnTo>
                  <a:lnTo>
                    <a:pt x="93054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102"/>
            <p:cNvSpPr/>
            <p:nvPr>
              <p:custDataLst>
                <p:tags r:id="rId67"/>
              </p:custDataLst>
            </p:nvPr>
          </p:nvSpPr>
          <p:spPr>
            <a:xfrm>
              <a:off x="7394048" y="2749550"/>
              <a:ext cx="98841" cy="146051"/>
            </a:xfrm>
            <a:custGeom>
              <a:avLst/>
              <a:gdLst/>
              <a:ahLst/>
              <a:cxnLst/>
              <a:rect l="0" t="0" r="0" b="0"/>
              <a:pathLst>
                <a:path w="98841" h="146051">
                  <a:moveTo>
                    <a:pt x="16402" y="0"/>
                  </a:moveTo>
                  <a:lnTo>
                    <a:pt x="16402" y="0"/>
                  </a:lnTo>
                  <a:lnTo>
                    <a:pt x="6289" y="0"/>
                  </a:lnTo>
                  <a:lnTo>
                    <a:pt x="3310" y="706"/>
                  </a:lnTo>
                  <a:lnTo>
                    <a:pt x="1324" y="1881"/>
                  </a:lnTo>
                  <a:lnTo>
                    <a:pt x="0" y="3371"/>
                  </a:lnTo>
                  <a:lnTo>
                    <a:pt x="2645" y="5070"/>
                  </a:lnTo>
                  <a:lnTo>
                    <a:pt x="30356" y="16628"/>
                  </a:lnTo>
                  <a:lnTo>
                    <a:pt x="77508" y="49816"/>
                  </a:lnTo>
                  <a:lnTo>
                    <a:pt x="94872" y="76300"/>
                  </a:lnTo>
                  <a:lnTo>
                    <a:pt x="98785" y="92472"/>
                  </a:lnTo>
                  <a:lnTo>
                    <a:pt x="98840" y="99748"/>
                  </a:lnTo>
                  <a:lnTo>
                    <a:pt x="95350" y="106715"/>
                  </a:lnTo>
                  <a:lnTo>
                    <a:pt x="82064" y="120101"/>
                  </a:lnTo>
                  <a:lnTo>
                    <a:pt x="46906" y="139461"/>
                  </a:lnTo>
                  <a:lnTo>
                    <a:pt x="22752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103"/>
            <p:cNvSpPr/>
            <p:nvPr>
              <p:custDataLst>
                <p:tags r:id="rId68"/>
              </p:custDataLst>
            </p:nvPr>
          </p:nvSpPr>
          <p:spPr>
            <a:xfrm>
              <a:off x="6864350" y="25019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104"/>
            <p:cNvSpPr/>
            <p:nvPr>
              <p:custDataLst>
                <p:tags r:id="rId69"/>
              </p:custDataLst>
            </p:nvPr>
          </p:nvSpPr>
          <p:spPr>
            <a:xfrm>
              <a:off x="6934200" y="2371529"/>
              <a:ext cx="81668" cy="193872"/>
            </a:xfrm>
            <a:custGeom>
              <a:avLst/>
              <a:gdLst/>
              <a:ahLst/>
              <a:cxnLst/>
              <a:rect l="0" t="0" r="0" b="0"/>
              <a:pathLst>
                <a:path w="81668" h="193872">
                  <a:moveTo>
                    <a:pt x="76200" y="3371"/>
                  </a:moveTo>
                  <a:lnTo>
                    <a:pt x="76200" y="3371"/>
                  </a:lnTo>
                  <a:lnTo>
                    <a:pt x="79570" y="0"/>
                  </a:lnTo>
                  <a:lnTo>
                    <a:pt x="80563" y="418"/>
                  </a:lnTo>
                  <a:lnTo>
                    <a:pt x="81667" y="4646"/>
                  </a:lnTo>
                  <a:lnTo>
                    <a:pt x="61711" y="48616"/>
                  </a:lnTo>
                  <a:lnTo>
                    <a:pt x="34375" y="90311"/>
                  </a:lnTo>
                  <a:lnTo>
                    <a:pt x="17007" y="135471"/>
                  </a:lnTo>
                  <a:lnTo>
                    <a:pt x="0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105"/>
            <p:cNvSpPr/>
            <p:nvPr>
              <p:custDataLst>
                <p:tags r:id="rId70"/>
              </p:custDataLst>
            </p:nvPr>
          </p:nvSpPr>
          <p:spPr>
            <a:xfrm>
              <a:off x="7023100" y="2486182"/>
              <a:ext cx="88744" cy="155419"/>
            </a:xfrm>
            <a:custGeom>
              <a:avLst/>
              <a:gdLst/>
              <a:ahLst/>
              <a:cxnLst/>
              <a:rect l="0" t="0" r="0" b="0"/>
              <a:pathLst>
                <a:path w="88744" h="155419">
                  <a:moveTo>
                    <a:pt x="6350" y="15718"/>
                  </a:moveTo>
                  <a:lnTo>
                    <a:pt x="6350" y="15718"/>
                  </a:lnTo>
                  <a:lnTo>
                    <a:pt x="6350" y="10251"/>
                  </a:lnTo>
                  <a:lnTo>
                    <a:pt x="20655" y="607"/>
                  </a:lnTo>
                  <a:lnTo>
                    <a:pt x="22942" y="0"/>
                  </a:lnTo>
                  <a:lnTo>
                    <a:pt x="25172" y="300"/>
                  </a:lnTo>
                  <a:lnTo>
                    <a:pt x="30238" y="3221"/>
                  </a:lnTo>
                  <a:lnTo>
                    <a:pt x="52450" y="24574"/>
                  </a:lnTo>
                  <a:lnTo>
                    <a:pt x="58119" y="32824"/>
                  </a:lnTo>
                  <a:lnTo>
                    <a:pt x="59227" y="43076"/>
                  </a:lnTo>
                  <a:lnTo>
                    <a:pt x="57368" y="53277"/>
                  </a:lnTo>
                  <a:lnTo>
                    <a:pt x="54189" y="60163"/>
                  </a:lnTo>
                  <a:lnTo>
                    <a:pt x="48544" y="65575"/>
                  </a:lnTo>
                  <a:lnTo>
                    <a:pt x="42036" y="69627"/>
                  </a:lnTo>
                  <a:lnTo>
                    <a:pt x="33244" y="72441"/>
                  </a:lnTo>
                  <a:lnTo>
                    <a:pt x="33451" y="73289"/>
                  </a:lnTo>
                  <a:lnTo>
                    <a:pt x="35564" y="76112"/>
                  </a:lnTo>
                  <a:lnTo>
                    <a:pt x="44090" y="81669"/>
                  </a:lnTo>
                  <a:lnTo>
                    <a:pt x="70639" y="95725"/>
                  </a:lnTo>
                  <a:lnTo>
                    <a:pt x="85371" y="110214"/>
                  </a:lnTo>
                  <a:lnTo>
                    <a:pt x="88664" y="114699"/>
                  </a:lnTo>
                  <a:lnTo>
                    <a:pt x="88743" y="120511"/>
                  </a:lnTo>
                  <a:lnTo>
                    <a:pt x="83185" y="134495"/>
                  </a:lnTo>
                  <a:lnTo>
                    <a:pt x="73660" y="144473"/>
                  </a:lnTo>
                  <a:lnTo>
                    <a:pt x="60960" y="151259"/>
                  </a:lnTo>
                  <a:lnTo>
                    <a:pt x="0" y="155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106"/>
            <p:cNvSpPr/>
            <p:nvPr>
              <p:custDataLst>
                <p:tags r:id="rId71"/>
              </p:custDataLst>
            </p:nvPr>
          </p:nvSpPr>
          <p:spPr>
            <a:xfrm>
              <a:off x="6807200" y="2347019"/>
              <a:ext cx="50801" cy="167582"/>
            </a:xfrm>
            <a:custGeom>
              <a:avLst/>
              <a:gdLst/>
              <a:ahLst/>
              <a:cxnLst/>
              <a:rect l="0" t="0" r="0" b="0"/>
              <a:pathLst>
                <a:path w="50801" h="167582">
                  <a:moveTo>
                    <a:pt x="0" y="15181"/>
                  </a:moveTo>
                  <a:lnTo>
                    <a:pt x="0" y="15181"/>
                  </a:lnTo>
                  <a:lnTo>
                    <a:pt x="5026" y="3247"/>
                  </a:lnTo>
                  <a:lnTo>
                    <a:pt x="5761" y="0"/>
                  </a:lnTo>
                  <a:lnTo>
                    <a:pt x="5958" y="121"/>
                  </a:lnTo>
                  <a:lnTo>
                    <a:pt x="18536" y="38971"/>
                  </a:lnTo>
                  <a:lnTo>
                    <a:pt x="26736" y="77106"/>
                  </a:lnTo>
                  <a:lnTo>
                    <a:pt x="40193" y="119736"/>
                  </a:lnTo>
                  <a:lnTo>
                    <a:pt x="50800" y="167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107"/>
            <p:cNvSpPr/>
            <p:nvPr>
              <p:custDataLst>
                <p:tags r:id="rId72"/>
              </p:custDataLst>
            </p:nvPr>
          </p:nvSpPr>
          <p:spPr>
            <a:xfrm>
              <a:off x="4655458" y="2362209"/>
              <a:ext cx="98557" cy="107942"/>
            </a:xfrm>
            <a:custGeom>
              <a:avLst/>
              <a:gdLst/>
              <a:ahLst/>
              <a:cxnLst/>
              <a:rect l="0" t="0" r="0" b="0"/>
              <a:pathLst>
                <a:path w="98557" h="107942">
                  <a:moveTo>
                    <a:pt x="18142" y="12691"/>
                  </a:moveTo>
                  <a:lnTo>
                    <a:pt x="18142" y="12691"/>
                  </a:lnTo>
                  <a:lnTo>
                    <a:pt x="14771" y="9320"/>
                  </a:lnTo>
                  <a:lnTo>
                    <a:pt x="13116" y="5783"/>
                  </a:lnTo>
                  <a:lnTo>
                    <a:pt x="12675" y="3852"/>
                  </a:lnTo>
                  <a:lnTo>
                    <a:pt x="11675" y="2565"/>
                  </a:lnTo>
                  <a:lnTo>
                    <a:pt x="5726" y="91"/>
                  </a:lnTo>
                  <a:lnTo>
                    <a:pt x="0" y="0"/>
                  </a:lnTo>
                  <a:lnTo>
                    <a:pt x="2732" y="3365"/>
                  </a:lnTo>
                  <a:lnTo>
                    <a:pt x="47694" y="22853"/>
                  </a:lnTo>
                  <a:lnTo>
                    <a:pt x="79953" y="45194"/>
                  </a:lnTo>
                  <a:lnTo>
                    <a:pt x="89828" y="59357"/>
                  </a:lnTo>
                  <a:lnTo>
                    <a:pt x="97473" y="79434"/>
                  </a:lnTo>
                  <a:lnTo>
                    <a:pt x="98556" y="89627"/>
                  </a:lnTo>
                  <a:lnTo>
                    <a:pt x="94342" y="107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108"/>
            <p:cNvSpPr/>
            <p:nvPr>
              <p:custDataLst>
                <p:tags r:id="rId73"/>
              </p:custDataLst>
            </p:nvPr>
          </p:nvSpPr>
          <p:spPr>
            <a:xfrm>
              <a:off x="4171950" y="34226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109"/>
            <p:cNvSpPr/>
            <p:nvPr>
              <p:custDataLst>
                <p:tags r:id="rId74"/>
              </p:custDataLst>
            </p:nvPr>
          </p:nvSpPr>
          <p:spPr>
            <a:xfrm>
              <a:off x="3956050" y="3328668"/>
              <a:ext cx="114301" cy="162437"/>
            </a:xfrm>
            <a:custGeom>
              <a:avLst/>
              <a:gdLst/>
              <a:ahLst/>
              <a:cxnLst/>
              <a:rect l="0" t="0" r="0" b="0"/>
              <a:pathLst>
                <a:path w="114301" h="162437">
                  <a:moveTo>
                    <a:pt x="0" y="30482"/>
                  </a:moveTo>
                  <a:lnTo>
                    <a:pt x="0" y="30482"/>
                  </a:lnTo>
                  <a:lnTo>
                    <a:pt x="0" y="16177"/>
                  </a:lnTo>
                  <a:lnTo>
                    <a:pt x="1882" y="11659"/>
                  </a:lnTo>
                  <a:lnTo>
                    <a:pt x="3371" y="9467"/>
                  </a:lnTo>
                  <a:lnTo>
                    <a:pt x="15580" y="3010"/>
                  </a:lnTo>
                  <a:lnTo>
                    <a:pt x="35974" y="0"/>
                  </a:lnTo>
                  <a:lnTo>
                    <a:pt x="49855" y="4940"/>
                  </a:lnTo>
                  <a:lnTo>
                    <a:pt x="61669" y="14191"/>
                  </a:lnTo>
                  <a:lnTo>
                    <a:pt x="69271" y="25358"/>
                  </a:lnTo>
                  <a:lnTo>
                    <a:pt x="74147" y="43545"/>
                  </a:lnTo>
                  <a:lnTo>
                    <a:pt x="66361" y="76676"/>
                  </a:lnTo>
                  <a:lnTo>
                    <a:pt x="51760" y="107051"/>
                  </a:lnTo>
                  <a:lnTo>
                    <a:pt x="30335" y="136599"/>
                  </a:lnTo>
                  <a:lnTo>
                    <a:pt x="24980" y="148707"/>
                  </a:lnTo>
                  <a:lnTo>
                    <a:pt x="21685" y="154288"/>
                  </a:lnTo>
                  <a:lnTo>
                    <a:pt x="20221" y="159119"/>
                  </a:lnTo>
                  <a:lnTo>
                    <a:pt x="22653" y="160690"/>
                  </a:lnTo>
                  <a:lnTo>
                    <a:pt x="32881" y="162436"/>
                  </a:lnTo>
                  <a:lnTo>
                    <a:pt x="54506" y="160047"/>
                  </a:lnTo>
                  <a:lnTo>
                    <a:pt x="114300" y="138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110"/>
            <p:cNvSpPr/>
            <p:nvPr>
              <p:custDataLst>
                <p:tags r:id="rId75"/>
              </p:custDataLst>
            </p:nvPr>
          </p:nvSpPr>
          <p:spPr>
            <a:xfrm>
              <a:off x="4057650" y="2921883"/>
              <a:ext cx="19051" cy="246768"/>
            </a:xfrm>
            <a:custGeom>
              <a:avLst/>
              <a:gdLst/>
              <a:ahLst/>
              <a:cxnLst/>
              <a:rect l="0" t="0" r="0" b="0"/>
              <a:pathLst>
                <a:path w="19051" h="2467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50"/>
                  </a:lnTo>
                  <a:lnTo>
                    <a:pt x="5761" y="25914"/>
                  </a:lnTo>
                  <a:lnTo>
                    <a:pt x="6233" y="67492"/>
                  </a:lnTo>
                  <a:lnTo>
                    <a:pt x="9698" y="112734"/>
                  </a:lnTo>
                  <a:lnTo>
                    <a:pt x="11811" y="150217"/>
                  </a:lnTo>
                  <a:lnTo>
                    <a:pt x="12436" y="189232"/>
                  </a:lnTo>
                  <a:lnTo>
                    <a:pt x="1905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111"/>
            <p:cNvSpPr/>
            <p:nvPr>
              <p:custDataLst>
                <p:tags r:id="rId76"/>
              </p:custDataLst>
            </p:nvPr>
          </p:nvSpPr>
          <p:spPr>
            <a:xfrm>
              <a:off x="3232150" y="3340100"/>
              <a:ext cx="171451" cy="63501"/>
            </a:xfrm>
            <a:custGeom>
              <a:avLst/>
              <a:gdLst/>
              <a:ahLst/>
              <a:cxnLst/>
              <a:rect l="0" t="0" r="0" b="0"/>
              <a:pathLst>
                <a:path w="171451" h="63501">
                  <a:moveTo>
                    <a:pt x="0" y="63500"/>
                  </a:moveTo>
                  <a:lnTo>
                    <a:pt x="0" y="63500"/>
                  </a:lnTo>
                  <a:lnTo>
                    <a:pt x="15580" y="47920"/>
                  </a:lnTo>
                  <a:lnTo>
                    <a:pt x="57536" y="30606"/>
                  </a:lnTo>
                  <a:lnTo>
                    <a:pt x="101258" y="19660"/>
                  </a:lnTo>
                  <a:lnTo>
                    <a:pt x="147236" y="733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112"/>
            <p:cNvSpPr/>
            <p:nvPr>
              <p:custDataLst>
                <p:tags r:id="rId77"/>
              </p:custDataLst>
            </p:nvPr>
          </p:nvSpPr>
          <p:spPr>
            <a:xfrm>
              <a:off x="3240313" y="3360033"/>
              <a:ext cx="42638" cy="195968"/>
            </a:xfrm>
            <a:custGeom>
              <a:avLst/>
              <a:gdLst/>
              <a:ahLst/>
              <a:cxnLst/>
              <a:rect l="0" t="0" r="0" b="0"/>
              <a:pathLst>
                <a:path w="42638" h="195968">
                  <a:moveTo>
                    <a:pt x="42637" y="5467"/>
                  </a:moveTo>
                  <a:lnTo>
                    <a:pt x="42637" y="5467"/>
                  </a:lnTo>
                  <a:lnTo>
                    <a:pt x="39266" y="2096"/>
                  </a:lnTo>
                  <a:lnTo>
                    <a:pt x="27057" y="0"/>
                  </a:lnTo>
                  <a:lnTo>
                    <a:pt x="13405" y="2749"/>
                  </a:lnTo>
                  <a:lnTo>
                    <a:pt x="6597" y="8022"/>
                  </a:lnTo>
                  <a:lnTo>
                    <a:pt x="3794" y="11403"/>
                  </a:lnTo>
                  <a:lnTo>
                    <a:pt x="679" y="20806"/>
                  </a:lnTo>
                  <a:lnTo>
                    <a:pt x="0" y="32039"/>
                  </a:lnTo>
                  <a:lnTo>
                    <a:pt x="2050" y="44088"/>
                  </a:lnTo>
                  <a:lnTo>
                    <a:pt x="23051" y="87319"/>
                  </a:lnTo>
                  <a:lnTo>
                    <a:pt x="34246" y="116973"/>
                  </a:lnTo>
                  <a:lnTo>
                    <a:pt x="40980" y="154806"/>
                  </a:lnTo>
                  <a:lnTo>
                    <a:pt x="38775" y="176010"/>
                  </a:lnTo>
                  <a:lnTo>
                    <a:pt x="23587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113"/>
            <p:cNvSpPr/>
            <p:nvPr>
              <p:custDataLst>
                <p:tags r:id="rId78"/>
              </p:custDataLst>
            </p:nvPr>
          </p:nvSpPr>
          <p:spPr>
            <a:xfrm>
              <a:off x="3155950" y="3473450"/>
              <a:ext cx="19051" cy="15771"/>
            </a:xfrm>
            <a:custGeom>
              <a:avLst/>
              <a:gdLst/>
              <a:ahLst/>
              <a:cxnLst/>
              <a:rect l="0" t="0" r="0" b="0"/>
              <a:pathLst>
                <a:path w="19051" h="15771">
                  <a:moveTo>
                    <a:pt x="0" y="6350"/>
                  </a:moveTo>
                  <a:lnTo>
                    <a:pt x="0" y="6350"/>
                  </a:lnTo>
                  <a:lnTo>
                    <a:pt x="8838" y="15188"/>
                  </a:lnTo>
                  <a:lnTo>
                    <a:pt x="10126" y="15770"/>
                  </a:lnTo>
                  <a:lnTo>
                    <a:pt x="10983" y="15452"/>
                  </a:lnTo>
                  <a:lnTo>
                    <a:pt x="11555" y="1453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114"/>
            <p:cNvSpPr/>
            <p:nvPr>
              <p:custDataLst>
                <p:tags r:id="rId79"/>
              </p:custDataLst>
            </p:nvPr>
          </p:nvSpPr>
          <p:spPr>
            <a:xfrm>
              <a:off x="3001574" y="3393591"/>
              <a:ext cx="68352" cy="108435"/>
            </a:xfrm>
            <a:custGeom>
              <a:avLst/>
              <a:gdLst/>
              <a:ahLst/>
              <a:cxnLst/>
              <a:rect l="0" t="0" r="0" b="0"/>
              <a:pathLst>
                <a:path w="68352" h="108435">
                  <a:moveTo>
                    <a:pt x="65476" y="3659"/>
                  </a:moveTo>
                  <a:lnTo>
                    <a:pt x="65476" y="3659"/>
                  </a:lnTo>
                  <a:lnTo>
                    <a:pt x="62105" y="288"/>
                  </a:lnTo>
                  <a:lnTo>
                    <a:pt x="60407" y="0"/>
                  </a:lnTo>
                  <a:lnTo>
                    <a:pt x="58569" y="515"/>
                  </a:lnTo>
                  <a:lnTo>
                    <a:pt x="46966" y="4609"/>
                  </a:lnTo>
                  <a:lnTo>
                    <a:pt x="34672" y="9020"/>
                  </a:lnTo>
                  <a:lnTo>
                    <a:pt x="24504" y="15684"/>
                  </a:lnTo>
                  <a:lnTo>
                    <a:pt x="10846" y="37483"/>
                  </a:lnTo>
                  <a:lnTo>
                    <a:pt x="1233" y="59542"/>
                  </a:lnTo>
                  <a:lnTo>
                    <a:pt x="0" y="74827"/>
                  </a:lnTo>
                  <a:lnTo>
                    <a:pt x="659" y="82855"/>
                  </a:lnTo>
                  <a:lnTo>
                    <a:pt x="7035" y="95537"/>
                  </a:lnTo>
                  <a:lnTo>
                    <a:pt x="11699" y="100894"/>
                  </a:lnTo>
                  <a:lnTo>
                    <a:pt x="22525" y="106847"/>
                  </a:lnTo>
                  <a:lnTo>
                    <a:pt x="28375" y="108434"/>
                  </a:lnTo>
                  <a:lnTo>
                    <a:pt x="33686" y="107376"/>
                  </a:lnTo>
                  <a:lnTo>
                    <a:pt x="43351" y="100555"/>
                  </a:lnTo>
                  <a:lnTo>
                    <a:pt x="60096" y="74702"/>
                  </a:lnTo>
                  <a:lnTo>
                    <a:pt x="68351" y="50344"/>
                  </a:lnTo>
                  <a:lnTo>
                    <a:pt x="67425" y="22979"/>
                  </a:lnTo>
                  <a:lnTo>
                    <a:pt x="62579" y="10364"/>
                  </a:lnTo>
                  <a:lnTo>
                    <a:pt x="59311" y="6013"/>
                  </a:lnTo>
                  <a:lnTo>
                    <a:pt x="55016" y="3817"/>
                  </a:lnTo>
                  <a:lnTo>
                    <a:pt x="44599" y="3259"/>
                  </a:lnTo>
                  <a:lnTo>
                    <a:pt x="40269" y="4803"/>
                  </a:lnTo>
                  <a:lnTo>
                    <a:pt x="27376" y="16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115"/>
            <p:cNvSpPr/>
            <p:nvPr>
              <p:custDataLst>
                <p:tags r:id="rId80"/>
              </p:custDataLst>
            </p:nvPr>
          </p:nvSpPr>
          <p:spPr>
            <a:xfrm>
              <a:off x="3022600" y="3024345"/>
              <a:ext cx="38101" cy="226856"/>
            </a:xfrm>
            <a:custGeom>
              <a:avLst/>
              <a:gdLst/>
              <a:ahLst/>
              <a:cxnLst/>
              <a:rect l="0" t="0" r="0" b="0"/>
              <a:pathLst>
                <a:path w="38101" h="226856">
                  <a:moveTo>
                    <a:pt x="0" y="30005"/>
                  </a:moveTo>
                  <a:lnTo>
                    <a:pt x="0" y="30005"/>
                  </a:lnTo>
                  <a:lnTo>
                    <a:pt x="706" y="23524"/>
                  </a:lnTo>
                  <a:lnTo>
                    <a:pt x="6089" y="0"/>
                  </a:lnTo>
                  <a:lnTo>
                    <a:pt x="13014" y="8885"/>
                  </a:lnTo>
                  <a:lnTo>
                    <a:pt x="20136" y="51352"/>
                  </a:lnTo>
                  <a:lnTo>
                    <a:pt x="23840" y="94185"/>
                  </a:lnTo>
                  <a:lnTo>
                    <a:pt x="26819" y="136275"/>
                  </a:lnTo>
                  <a:lnTo>
                    <a:pt x="30289" y="175557"/>
                  </a:lnTo>
                  <a:lnTo>
                    <a:pt x="38100" y="226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116"/>
            <p:cNvSpPr/>
            <p:nvPr>
              <p:custDataLst>
                <p:tags r:id="rId81"/>
              </p:custDataLst>
            </p:nvPr>
          </p:nvSpPr>
          <p:spPr>
            <a:xfrm>
              <a:off x="2743483" y="1952429"/>
              <a:ext cx="56604" cy="1301915"/>
            </a:xfrm>
            <a:custGeom>
              <a:avLst/>
              <a:gdLst/>
              <a:ahLst/>
              <a:cxnLst/>
              <a:rect l="0" t="0" r="0" b="0"/>
              <a:pathLst>
                <a:path w="56604" h="1301915">
                  <a:moveTo>
                    <a:pt x="6067" y="3371"/>
                  </a:moveTo>
                  <a:lnTo>
                    <a:pt x="6067" y="3371"/>
                  </a:lnTo>
                  <a:lnTo>
                    <a:pt x="6067" y="0"/>
                  </a:lnTo>
                  <a:lnTo>
                    <a:pt x="9438" y="11388"/>
                  </a:lnTo>
                  <a:lnTo>
                    <a:pt x="11123" y="51364"/>
                  </a:lnTo>
                  <a:lnTo>
                    <a:pt x="7879" y="89715"/>
                  </a:lnTo>
                  <a:lnTo>
                    <a:pt x="5898" y="124126"/>
                  </a:lnTo>
                  <a:lnTo>
                    <a:pt x="2934" y="158169"/>
                  </a:lnTo>
                  <a:lnTo>
                    <a:pt x="670" y="203518"/>
                  </a:lnTo>
                  <a:lnTo>
                    <a:pt x="0" y="243767"/>
                  </a:lnTo>
                  <a:lnTo>
                    <a:pt x="3172" y="282503"/>
                  </a:lnTo>
                  <a:lnTo>
                    <a:pt x="8580" y="320792"/>
                  </a:lnTo>
                  <a:lnTo>
                    <a:pt x="11280" y="362318"/>
                  </a:lnTo>
                  <a:lnTo>
                    <a:pt x="15451" y="405902"/>
                  </a:lnTo>
                  <a:lnTo>
                    <a:pt x="17785" y="450096"/>
                  </a:lnTo>
                  <a:lnTo>
                    <a:pt x="18330" y="481551"/>
                  </a:lnTo>
                  <a:lnTo>
                    <a:pt x="20519" y="529111"/>
                  </a:lnTo>
                  <a:lnTo>
                    <a:pt x="25636" y="576364"/>
                  </a:lnTo>
                  <a:lnTo>
                    <a:pt x="28876" y="610107"/>
                  </a:lnTo>
                  <a:lnTo>
                    <a:pt x="30315" y="646270"/>
                  </a:lnTo>
                  <a:lnTo>
                    <a:pt x="32836" y="679746"/>
                  </a:lnTo>
                  <a:lnTo>
                    <a:pt x="35603" y="711793"/>
                  </a:lnTo>
                  <a:lnTo>
                    <a:pt x="36833" y="744851"/>
                  </a:lnTo>
                  <a:lnTo>
                    <a:pt x="39261" y="780240"/>
                  </a:lnTo>
                  <a:lnTo>
                    <a:pt x="41987" y="815724"/>
                  </a:lnTo>
                  <a:lnTo>
                    <a:pt x="43198" y="847958"/>
                  </a:lnTo>
                  <a:lnTo>
                    <a:pt x="43736" y="880628"/>
                  </a:lnTo>
                  <a:lnTo>
                    <a:pt x="44681" y="913257"/>
                  </a:lnTo>
                  <a:lnTo>
                    <a:pt x="48474" y="959394"/>
                  </a:lnTo>
                  <a:lnTo>
                    <a:pt x="49912" y="1003638"/>
                  </a:lnTo>
                  <a:lnTo>
                    <a:pt x="50338" y="1043873"/>
                  </a:lnTo>
                  <a:lnTo>
                    <a:pt x="51169" y="1085427"/>
                  </a:lnTo>
                  <a:lnTo>
                    <a:pt x="53864" y="1121637"/>
                  </a:lnTo>
                  <a:lnTo>
                    <a:pt x="55977" y="1161463"/>
                  </a:lnTo>
                  <a:lnTo>
                    <a:pt x="56603" y="1201251"/>
                  </a:lnTo>
                  <a:lnTo>
                    <a:pt x="53418" y="1240949"/>
                  </a:lnTo>
                  <a:lnTo>
                    <a:pt x="45873" y="1285573"/>
                  </a:lnTo>
                  <a:lnTo>
                    <a:pt x="44233" y="1301914"/>
                  </a:lnTo>
                  <a:lnTo>
                    <a:pt x="44176" y="1295953"/>
                  </a:lnTo>
                  <a:lnTo>
                    <a:pt x="37817" y="127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SMARTInkShape-3117"/>
          <p:cNvSpPr/>
          <p:nvPr>
            <p:custDataLst>
              <p:tags r:id="rId2"/>
            </p:custDataLst>
          </p:nvPr>
        </p:nvSpPr>
        <p:spPr>
          <a:xfrm>
            <a:off x="3022894" y="2120902"/>
            <a:ext cx="1129877" cy="1022349"/>
          </a:xfrm>
          <a:custGeom>
            <a:avLst/>
            <a:gdLst/>
            <a:ahLst/>
            <a:cxnLst/>
            <a:rect l="0" t="0" r="0" b="0"/>
            <a:pathLst>
              <a:path w="1129877" h="1022349">
                <a:moveTo>
                  <a:pt x="37806" y="1022348"/>
                </a:moveTo>
                <a:lnTo>
                  <a:pt x="37806" y="1022348"/>
                </a:lnTo>
                <a:lnTo>
                  <a:pt x="44149" y="1022348"/>
                </a:lnTo>
                <a:lnTo>
                  <a:pt x="50428" y="1016075"/>
                </a:lnTo>
                <a:lnTo>
                  <a:pt x="50504" y="1004444"/>
                </a:lnTo>
                <a:lnTo>
                  <a:pt x="54869" y="998455"/>
                </a:lnTo>
                <a:lnTo>
                  <a:pt x="56268" y="992534"/>
                </a:lnTo>
                <a:lnTo>
                  <a:pt x="57560" y="954789"/>
                </a:lnTo>
                <a:lnTo>
                  <a:pt x="61219" y="947611"/>
                </a:lnTo>
                <a:lnTo>
                  <a:pt x="63204" y="902568"/>
                </a:lnTo>
                <a:lnTo>
                  <a:pt x="62500" y="865613"/>
                </a:lnTo>
                <a:lnTo>
                  <a:pt x="57739" y="846372"/>
                </a:lnTo>
                <a:lnTo>
                  <a:pt x="57117" y="833878"/>
                </a:lnTo>
                <a:lnTo>
                  <a:pt x="58854" y="827341"/>
                </a:lnTo>
                <a:lnTo>
                  <a:pt x="61272" y="821378"/>
                </a:lnTo>
                <a:lnTo>
                  <a:pt x="63184" y="776791"/>
                </a:lnTo>
                <a:lnTo>
                  <a:pt x="63907" y="764240"/>
                </a:lnTo>
                <a:lnTo>
                  <a:pt x="68673" y="748173"/>
                </a:lnTo>
                <a:lnTo>
                  <a:pt x="69549" y="709428"/>
                </a:lnTo>
                <a:lnTo>
                  <a:pt x="63467" y="662904"/>
                </a:lnTo>
                <a:lnTo>
                  <a:pt x="61359" y="620189"/>
                </a:lnTo>
                <a:lnTo>
                  <a:pt x="57449" y="573467"/>
                </a:lnTo>
                <a:lnTo>
                  <a:pt x="56934" y="529259"/>
                </a:lnTo>
                <a:lnTo>
                  <a:pt x="56866" y="485537"/>
                </a:lnTo>
                <a:lnTo>
                  <a:pt x="52493" y="441096"/>
                </a:lnTo>
                <a:lnTo>
                  <a:pt x="47397" y="396037"/>
                </a:lnTo>
                <a:lnTo>
                  <a:pt x="41070" y="349061"/>
                </a:lnTo>
                <a:lnTo>
                  <a:pt x="36354" y="305052"/>
                </a:lnTo>
                <a:lnTo>
                  <a:pt x="26860" y="264072"/>
                </a:lnTo>
                <a:lnTo>
                  <a:pt x="18352" y="222575"/>
                </a:lnTo>
                <a:lnTo>
                  <a:pt x="6171" y="177236"/>
                </a:lnTo>
                <a:lnTo>
                  <a:pt x="1192" y="163942"/>
                </a:lnTo>
                <a:lnTo>
                  <a:pt x="0" y="151307"/>
                </a:lnTo>
                <a:lnTo>
                  <a:pt x="3164" y="140864"/>
                </a:lnTo>
                <a:lnTo>
                  <a:pt x="10554" y="129763"/>
                </a:lnTo>
                <a:lnTo>
                  <a:pt x="14641" y="125169"/>
                </a:lnTo>
                <a:lnTo>
                  <a:pt x="44910" y="112206"/>
                </a:lnTo>
                <a:lnTo>
                  <a:pt x="84208" y="99356"/>
                </a:lnTo>
                <a:lnTo>
                  <a:pt x="128555" y="89291"/>
                </a:lnTo>
                <a:lnTo>
                  <a:pt x="165354" y="82664"/>
                </a:lnTo>
                <a:lnTo>
                  <a:pt x="204950" y="76232"/>
                </a:lnTo>
                <a:lnTo>
                  <a:pt x="246080" y="67977"/>
                </a:lnTo>
                <a:lnTo>
                  <a:pt x="286959" y="58475"/>
                </a:lnTo>
                <a:lnTo>
                  <a:pt x="330351" y="51191"/>
                </a:lnTo>
                <a:lnTo>
                  <a:pt x="368843" y="46446"/>
                </a:lnTo>
                <a:lnTo>
                  <a:pt x="405648" y="41277"/>
                </a:lnTo>
                <a:lnTo>
                  <a:pt x="450420" y="32690"/>
                </a:lnTo>
                <a:lnTo>
                  <a:pt x="489321" y="27559"/>
                </a:lnTo>
                <a:lnTo>
                  <a:pt x="524366" y="22275"/>
                </a:lnTo>
                <a:lnTo>
                  <a:pt x="566030" y="15536"/>
                </a:lnTo>
                <a:lnTo>
                  <a:pt x="604009" y="11657"/>
                </a:lnTo>
                <a:lnTo>
                  <a:pt x="648868" y="7397"/>
                </a:lnTo>
                <a:lnTo>
                  <a:pt x="696021" y="6486"/>
                </a:lnTo>
                <a:lnTo>
                  <a:pt x="740108" y="3004"/>
                </a:lnTo>
                <a:lnTo>
                  <a:pt x="778903" y="889"/>
                </a:lnTo>
                <a:lnTo>
                  <a:pt x="814936" y="262"/>
                </a:lnTo>
                <a:lnTo>
                  <a:pt x="861669" y="50"/>
                </a:lnTo>
                <a:lnTo>
                  <a:pt x="907096" y="5"/>
                </a:lnTo>
                <a:lnTo>
                  <a:pt x="953687" y="5466"/>
                </a:lnTo>
                <a:lnTo>
                  <a:pt x="972123" y="5468"/>
                </a:lnTo>
                <a:lnTo>
                  <a:pt x="995984" y="73"/>
                </a:lnTo>
                <a:lnTo>
                  <a:pt x="1008194" y="0"/>
                </a:lnTo>
                <a:lnTo>
                  <a:pt x="1020189" y="5465"/>
                </a:lnTo>
                <a:lnTo>
                  <a:pt x="1042401" y="26719"/>
                </a:lnTo>
                <a:lnTo>
                  <a:pt x="1045209" y="31394"/>
                </a:lnTo>
                <a:lnTo>
                  <a:pt x="1045958" y="33629"/>
                </a:lnTo>
                <a:lnTo>
                  <a:pt x="1050553" y="37993"/>
                </a:lnTo>
                <a:lnTo>
                  <a:pt x="1061630" y="46544"/>
                </a:lnTo>
                <a:lnTo>
                  <a:pt x="1068432" y="56279"/>
                </a:lnTo>
                <a:lnTo>
                  <a:pt x="1081579" y="99906"/>
                </a:lnTo>
                <a:lnTo>
                  <a:pt x="1089687" y="143154"/>
                </a:lnTo>
                <a:lnTo>
                  <a:pt x="1091711" y="188963"/>
                </a:lnTo>
                <a:lnTo>
                  <a:pt x="1096253" y="235574"/>
                </a:lnTo>
                <a:lnTo>
                  <a:pt x="1097860" y="275889"/>
                </a:lnTo>
                <a:lnTo>
                  <a:pt x="1098178" y="317667"/>
                </a:lnTo>
                <a:lnTo>
                  <a:pt x="1098240" y="357461"/>
                </a:lnTo>
                <a:lnTo>
                  <a:pt x="1100135" y="395111"/>
                </a:lnTo>
                <a:lnTo>
                  <a:pt x="1107094" y="432939"/>
                </a:lnTo>
                <a:lnTo>
                  <a:pt x="1110898" y="477728"/>
                </a:lnTo>
                <a:lnTo>
                  <a:pt x="1115799" y="514081"/>
                </a:lnTo>
                <a:lnTo>
                  <a:pt x="1121895" y="556445"/>
                </a:lnTo>
                <a:lnTo>
                  <a:pt x="1126679" y="598942"/>
                </a:lnTo>
                <a:lnTo>
                  <a:pt x="1129349" y="639374"/>
                </a:lnTo>
                <a:lnTo>
                  <a:pt x="1129876" y="681018"/>
                </a:lnTo>
                <a:lnTo>
                  <a:pt x="1125625" y="722694"/>
                </a:lnTo>
                <a:lnTo>
                  <a:pt x="1123828" y="768928"/>
                </a:lnTo>
                <a:lnTo>
                  <a:pt x="1121809" y="793862"/>
                </a:lnTo>
                <a:lnTo>
                  <a:pt x="1117701" y="833740"/>
                </a:lnTo>
                <a:lnTo>
                  <a:pt x="1114013" y="862717"/>
                </a:lnTo>
                <a:lnTo>
                  <a:pt x="1100304" y="907291"/>
                </a:lnTo>
                <a:lnTo>
                  <a:pt x="1092275" y="931710"/>
                </a:lnTo>
                <a:lnTo>
                  <a:pt x="1091447" y="932289"/>
                </a:lnTo>
                <a:lnTo>
                  <a:pt x="1088644" y="932933"/>
                </a:lnTo>
                <a:lnTo>
                  <a:pt x="1087614" y="931694"/>
                </a:lnTo>
                <a:lnTo>
                  <a:pt x="1079206" y="90804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SMARTInkShape-Group656"/>
          <p:cNvGrpSpPr/>
          <p:nvPr/>
        </p:nvGrpSpPr>
        <p:grpSpPr>
          <a:xfrm>
            <a:off x="4096219" y="2051141"/>
            <a:ext cx="3593632" cy="971459"/>
            <a:chOff x="4096219" y="2051141"/>
            <a:chExt cx="3593632" cy="971459"/>
          </a:xfrm>
        </p:grpSpPr>
        <p:sp>
          <p:nvSpPr>
            <p:cNvPr id="98" name="SMARTInkShape-3118"/>
            <p:cNvSpPr/>
            <p:nvPr>
              <p:custDataLst>
                <p:tags r:id="rId29"/>
              </p:custDataLst>
            </p:nvPr>
          </p:nvSpPr>
          <p:spPr>
            <a:xfrm>
              <a:off x="4096219" y="2051141"/>
              <a:ext cx="2310847" cy="971459"/>
            </a:xfrm>
            <a:custGeom>
              <a:avLst/>
              <a:gdLst/>
              <a:ahLst/>
              <a:cxnLst/>
              <a:rect l="0" t="0" r="0" b="0"/>
              <a:pathLst>
                <a:path w="2310847" h="971459">
                  <a:moveTo>
                    <a:pt x="37631" y="965109"/>
                  </a:moveTo>
                  <a:lnTo>
                    <a:pt x="37631" y="965109"/>
                  </a:lnTo>
                  <a:lnTo>
                    <a:pt x="34260" y="965109"/>
                  </a:lnTo>
                  <a:lnTo>
                    <a:pt x="7548" y="971067"/>
                  </a:lnTo>
                  <a:lnTo>
                    <a:pt x="0" y="971436"/>
                  </a:lnTo>
                  <a:lnTo>
                    <a:pt x="44977" y="971458"/>
                  </a:lnTo>
                  <a:lnTo>
                    <a:pt x="86224" y="970753"/>
                  </a:lnTo>
                  <a:lnTo>
                    <a:pt x="132941" y="966433"/>
                  </a:lnTo>
                  <a:lnTo>
                    <a:pt x="176873" y="965370"/>
                  </a:lnTo>
                  <a:lnTo>
                    <a:pt x="222037" y="961815"/>
                  </a:lnTo>
                  <a:lnTo>
                    <a:pt x="261054" y="959664"/>
                  </a:lnTo>
                  <a:lnTo>
                    <a:pt x="305070" y="959027"/>
                  </a:lnTo>
                  <a:lnTo>
                    <a:pt x="343748" y="955468"/>
                  </a:lnTo>
                  <a:lnTo>
                    <a:pt x="391034" y="953315"/>
                  </a:lnTo>
                  <a:lnTo>
                    <a:pt x="424945" y="952812"/>
                  </a:lnTo>
                  <a:lnTo>
                    <a:pt x="458832" y="952588"/>
                  </a:lnTo>
                  <a:lnTo>
                    <a:pt x="492707" y="952489"/>
                  </a:lnTo>
                  <a:lnTo>
                    <a:pt x="533399" y="952432"/>
                  </a:lnTo>
                  <a:lnTo>
                    <a:pt x="577912" y="952416"/>
                  </a:lnTo>
                  <a:lnTo>
                    <a:pt x="612189" y="952412"/>
                  </a:lnTo>
                  <a:lnTo>
                    <a:pt x="657780" y="950528"/>
                  </a:lnTo>
                  <a:lnTo>
                    <a:pt x="696688" y="947383"/>
                  </a:lnTo>
                  <a:lnTo>
                    <a:pt x="736438" y="946451"/>
                  </a:lnTo>
                  <a:lnTo>
                    <a:pt x="773616" y="944294"/>
                  </a:lnTo>
                  <a:lnTo>
                    <a:pt x="818499" y="941067"/>
                  </a:lnTo>
                  <a:lnTo>
                    <a:pt x="864427" y="943348"/>
                  </a:lnTo>
                  <a:lnTo>
                    <a:pt x="904727" y="945523"/>
                  </a:lnTo>
                  <a:lnTo>
                    <a:pt x="947077" y="945953"/>
                  </a:lnTo>
                  <a:lnTo>
                    <a:pt x="994305" y="946056"/>
                  </a:lnTo>
                  <a:lnTo>
                    <a:pt x="1011521" y="946059"/>
                  </a:lnTo>
                  <a:lnTo>
                    <a:pt x="1015630" y="944177"/>
                  </a:lnTo>
                  <a:lnTo>
                    <a:pt x="1017713" y="942688"/>
                  </a:lnTo>
                  <a:lnTo>
                    <a:pt x="1064550" y="929635"/>
                  </a:lnTo>
                  <a:lnTo>
                    <a:pt x="1110320" y="927022"/>
                  </a:lnTo>
                  <a:lnTo>
                    <a:pt x="1112590" y="927018"/>
                  </a:lnTo>
                  <a:lnTo>
                    <a:pt x="1116995" y="925131"/>
                  </a:lnTo>
                  <a:lnTo>
                    <a:pt x="1121304" y="922647"/>
                  </a:lnTo>
                  <a:lnTo>
                    <a:pt x="1129695" y="920833"/>
                  </a:lnTo>
                  <a:lnTo>
                    <a:pt x="1136180" y="920659"/>
                  </a:lnTo>
                  <a:lnTo>
                    <a:pt x="1136181" y="917288"/>
                  </a:lnTo>
                  <a:lnTo>
                    <a:pt x="1124922" y="870170"/>
                  </a:lnTo>
                  <a:lnTo>
                    <a:pt x="1117895" y="822941"/>
                  </a:lnTo>
                  <a:lnTo>
                    <a:pt x="1107509" y="776003"/>
                  </a:lnTo>
                  <a:lnTo>
                    <a:pt x="1101668" y="729180"/>
                  </a:lnTo>
                  <a:lnTo>
                    <a:pt x="1099143" y="691769"/>
                  </a:lnTo>
                  <a:lnTo>
                    <a:pt x="1098291" y="654293"/>
                  </a:lnTo>
                  <a:lnTo>
                    <a:pt x="1098122" y="608321"/>
                  </a:lnTo>
                  <a:lnTo>
                    <a:pt x="1098090" y="568587"/>
                  </a:lnTo>
                  <a:lnTo>
                    <a:pt x="1098083" y="533570"/>
                  </a:lnTo>
                  <a:lnTo>
                    <a:pt x="1094711" y="495286"/>
                  </a:lnTo>
                  <a:lnTo>
                    <a:pt x="1092319" y="457516"/>
                  </a:lnTo>
                  <a:lnTo>
                    <a:pt x="1091847" y="417130"/>
                  </a:lnTo>
                  <a:lnTo>
                    <a:pt x="1088382" y="374658"/>
                  </a:lnTo>
                  <a:lnTo>
                    <a:pt x="1089641" y="336488"/>
                  </a:lnTo>
                  <a:lnTo>
                    <a:pt x="1091318" y="298757"/>
                  </a:lnTo>
                  <a:lnTo>
                    <a:pt x="1095412" y="252733"/>
                  </a:lnTo>
                  <a:lnTo>
                    <a:pt x="1103640" y="211698"/>
                  </a:lnTo>
                  <a:lnTo>
                    <a:pt x="1108666" y="169435"/>
                  </a:lnTo>
                  <a:lnTo>
                    <a:pt x="1112035" y="130808"/>
                  </a:lnTo>
                  <a:lnTo>
                    <a:pt x="1117502" y="89964"/>
                  </a:lnTo>
                  <a:lnTo>
                    <a:pt x="1123399" y="44328"/>
                  </a:lnTo>
                  <a:lnTo>
                    <a:pt x="1129879" y="10696"/>
                  </a:lnTo>
                  <a:lnTo>
                    <a:pt x="1132909" y="5173"/>
                  </a:lnTo>
                  <a:lnTo>
                    <a:pt x="1135411" y="3418"/>
                  </a:lnTo>
                  <a:lnTo>
                    <a:pt x="1141954" y="1469"/>
                  </a:lnTo>
                  <a:lnTo>
                    <a:pt x="1181688" y="0"/>
                  </a:lnTo>
                  <a:lnTo>
                    <a:pt x="1224663" y="1808"/>
                  </a:lnTo>
                  <a:lnTo>
                    <a:pt x="1270703" y="5380"/>
                  </a:lnTo>
                  <a:lnTo>
                    <a:pt x="1308881" y="6791"/>
                  </a:lnTo>
                  <a:lnTo>
                    <a:pt x="1351354" y="11277"/>
                  </a:lnTo>
                  <a:lnTo>
                    <a:pt x="1397570" y="16369"/>
                  </a:lnTo>
                  <a:lnTo>
                    <a:pt x="1437369" y="18192"/>
                  </a:lnTo>
                  <a:lnTo>
                    <a:pt x="1470420" y="18618"/>
                  </a:lnTo>
                  <a:lnTo>
                    <a:pt x="1511244" y="22229"/>
                  </a:lnTo>
                  <a:lnTo>
                    <a:pt x="1543941" y="23940"/>
                  </a:lnTo>
                  <a:lnTo>
                    <a:pt x="1581991" y="25406"/>
                  </a:lnTo>
                  <a:lnTo>
                    <a:pt x="1622421" y="28409"/>
                  </a:lnTo>
                  <a:lnTo>
                    <a:pt x="1667994" y="30696"/>
                  </a:lnTo>
                  <a:lnTo>
                    <a:pt x="1701802" y="33113"/>
                  </a:lnTo>
                  <a:lnTo>
                    <a:pt x="1740346" y="35833"/>
                  </a:lnTo>
                  <a:lnTo>
                    <a:pt x="1780996" y="37042"/>
                  </a:lnTo>
                  <a:lnTo>
                    <a:pt x="1818817" y="39460"/>
                  </a:lnTo>
                  <a:lnTo>
                    <a:pt x="1864317" y="42908"/>
                  </a:lnTo>
                  <a:lnTo>
                    <a:pt x="1903199" y="45811"/>
                  </a:lnTo>
                  <a:lnTo>
                    <a:pt x="1946705" y="49258"/>
                  </a:lnTo>
                  <a:lnTo>
                    <a:pt x="1989218" y="53793"/>
                  </a:lnTo>
                  <a:lnTo>
                    <a:pt x="2030385" y="56414"/>
                  </a:lnTo>
                  <a:lnTo>
                    <a:pt x="2073987" y="62072"/>
                  </a:lnTo>
                  <a:lnTo>
                    <a:pt x="2121236" y="72789"/>
                  </a:lnTo>
                  <a:lnTo>
                    <a:pt x="2140506" y="81937"/>
                  </a:lnTo>
                  <a:lnTo>
                    <a:pt x="2144875" y="82932"/>
                  </a:lnTo>
                  <a:lnTo>
                    <a:pt x="2157916" y="88538"/>
                  </a:lnTo>
                  <a:lnTo>
                    <a:pt x="2164185" y="89461"/>
                  </a:lnTo>
                  <a:lnTo>
                    <a:pt x="2209466" y="107989"/>
                  </a:lnTo>
                  <a:lnTo>
                    <a:pt x="2222920" y="116352"/>
                  </a:lnTo>
                  <a:lnTo>
                    <a:pt x="2242207" y="143334"/>
                  </a:lnTo>
                  <a:lnTo>
                    <a:pt x="2255127" y="170108"/>
                  </a:lnTo>
                  <a:lnTo>
                    <a:pt x="2262843" y="213057"/>
                  </a:lnTo>
                  <a:lnTo>
                    <a:pt x="2265762" y="259558"/>
                  </a:lnTo>
                  <a:lnTo>
                    <a:pt x="2266339" y="303029"/>
                  </a:lnTo>
                  <a:lnTo>
                    <a:pt x="2268321" y="342311"/>
                  </a:lnTo>
                  <a:lnTo>
                    <a:pt x="2268569" y="386769"/>
                  </a:lnTo>
                  <a:lnTo>
                    <a:pt x="2263729" y="424116"/>
                  </a:lnTo>
                  <a:lnTo>
                    <a:pt x="2261198" y="459720"/>
                  </a:lnTo>
                  <a:lnTo>
                    <a:pt x="2257076" y="499353"/>
                  </a:lnTo>
                  <a:lnTo>
                    <a:pt x="2251386" y="539006"/>
                  </a:lnTo>
                  <a:lnTo>
                    <a:pt x="2252576" y="585966"/>
                  </a:lnTo>
                  <a:lnTo>
                    <a:pt x="2255424" y="631513"/>
                  </a:lnTo>
                  <a:lnTo>
                    <a:pt x="2259200" y="678218"/>
                  </a:lnTo>
                  <a:lnTo>
                    <a:pt x="2264311" y="723453"/>
                  </a:lnTo>
                  <a:lnTo>
                    <a:pt x="2266996" y="768375"/>
                  </a:lnTo>
                  <a:lnTo>
                    <a:pt x="2277454" y="813606"/>
                  </a:lnTo>
                  <a:lnTo>
                    <a:pt x="2279819" y="857782"/>
                  </a:lnTo>
                  <a:lnTo>
                    <a:pt x="2287295" y="901847"/>
                  </a:lnTo>
                  <a:lnTo>
                    <a:pt x="2292403" y="912498"/>
                  </a:lnTo>
                  <a:lnTo>
                    <a:pt x="2295641" y="917737"/>
                  </a:lnTo>
                  <a:lnTo>
                    <a:pt x="2297080" y="922418"/>
                  </a:lnTo>
                  <a:lnTo>
                    <a:pt x="2298169" y="923948"/>
                  </a:lnTo>
                  <a:lnTo>
                    <a:pt x="2299601" y="924968"/>
                  </a:lnTo>
                  <a:lnTo>
                    <a:pt x="2303597" y="926606"/>
                  </a:lnTo>
                  <a:lnTo>
                    <a:pt x="2308751" y="936363"/>
                  </a:lnTo>
                  <a:lnTo>
                    <a:pt x="2310500" y="947697"/>
                  </a:lnTo>
                  <a:lnTo>
                    <a:pt x="2310846" y="956574"/>
                  </a:lnTo>
                  <a:lnTo>
                    <a:pt x="2309011" y="959670"/>
                  </a:lnTo>
                  <a:lnTo>
                    <a:pt x="2307535" y="961483"/>
                  </a:lnTo>
                  <a:lnTo>
                    <a:pt x="2291881" y="9587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119"/>
            <p:cNvSpPr/>
            <p:nvPr>
              <p:custDataLst>
                <p:tags r:id="rId30"/>
              </p:custDataLst>
            </p:nvPr>
          </p:nvSpPr>
          <p:spPr>
            <a:xfrm>
              <a:off x="6381904" y="2135154"/>
              <a:ext cx="1307947" cy="842997"/>
            </a:xfrm>
            <a:custGeom>
              <a:avLst/>
              <a:gdLst/>
              <a:ahLst/>
              <a:cxnLst/>
              <a:rect l="0" t="0" r="0" b="0"/>
              <a:pathLst>
                <a:path w="1307947" h="842997">
                  <a:moveTo>
                    <a:pt x="12546" y="836646"/>
                  </a:moveTo>
                  <a:lnTo>
                    <a:pt x="12546" y="836646"/>
                  </a:lnTo>
                  <a:lnTo>
                    <a:pt x="7079" y="836646"/>
                  </a:lnTo>
                  <a:lnTo>
                    <a:pt x="9828" y="836646"/>
                  </a:lnTo>
                  <a:lnTo>
                    <a:pt x="10734" y="835940"/>
                  </a:lnTo>
                  <a:lnTo>
                    <a:pt x="16751" y="820745"/>
                  </a:lnTo>
                  <a:lnTo>
                    <a:pt x="25678" y="778317"/>
                  </a:lnTo>
                  <a:lnTo>
                    <a:pt x="37984" y="735500"/>
                  </a:lnTo>
                  <a:lnTo>
                    <a:pt x="48533" y="689558"/>
                  </a:lnTo>
                  <a:lnTo>
                    <a:pt x="56998" y="647483"/>
                  </a:lnTo>
                  <a:lnTo>
                    <a:pt x="59583" y="612205"/>
                  </a:lnTo>
                  <a:lnTo>
                    <a:pt x="54136" y="568259"/>
                  </a:lnTo>
                  <a:lnTo>
                    <a:pt x="44938" y="527975"/>
                  </a:lnTo>
                  <a:lnTo>
                    <a:pt x="36646" y="491502"/>
                  </a:lnTo>
                  <a:lnTo>
                    <a:pt x="26351" y="451610"/>
                  </a:lnTo>
                  <a:lnTo>
                    <a:pt x="21105" y="415253"/>
                  </a:lnTo>
                  <a:lnTo>
                    <a:pt x="16180" y="375395"/>
                  </a:lnTo>
                  <a:lnTo>
                    <a:pt x="12558" y="328525"/>
                  </a:lnTo>
                  <a:lnTo>
                    <a:pt x="5780" y="283832"/>
                  </a:lnTo>
                  <a:lnTo>
                    <a:pt x="1604" y="241520"/>
                  </a:lnTo>
                  <a:lnTo>
                    <a:pt x="368" y="204053"/>
                  </a:lnTo>
                  <a:lnTo>
                    <a:pt x="0" y="168728"/>
                  </a:lnTo>
                  <a:lnTo>
                    <a:pt x="3247" y="125607"/>
                  </a:lnTo>
                  <a:lnTo>
                    <a:pt x="7689" y="81296"/>
                  </a:lnTo>
                  <a:lnTo>
                    <a:pt x="12262" y="36052"/>
                  </a:lnTo>
                  <a:lnTo>
                    <a:pt x="14302" y="27390"/>
                  </a:lnTo>
                  <a:lnTo>
                    <a:pt x="17534" y="18546"/>
                  </a:lnTo>
                  <a:lnTo>
                    <a:pt x="19422" y="7051"/>
                  </a:lnTo>
                  <a:lnTo>
                    <a:pt x="22187" y="2741"/>
                  </a:lnTo>
                  <a:lnTo>
                    <a:pt x="29530" y="355"/>
                  </a:lnTo>
                  <a:lnTo>
                    <a:pt x="40555" y="0"/>
                  </a:lnTo>
                  <a:lnTo>
                    <a:pt x="78785" y="4025"/>
                  </a:lnTo>
                  <a:lnTo>
                    <a:pt x="113860" y="7938"/>
                  </a:lnTo>
                  <a:lnTo>
                    <a:pt x="155532" y="10196"/>
                  </a:lnTo>
                  <a:lnTo>
                    <a:pt x="199159" y="10864"/>
                  </a:lnTo>
                  <a:lnTo>
                    <a:pt x="245761" y="15454"/>
                  </a:lnTo>
                  <a:lnTo>
                    <a:pt x="291040" y="16891"/>
                  </a:lnTo>
                  <a:lnTo>
                    <a:pt x="326115" y="17227"/>
                  </a:lnTo>
                  <a:lnTo>
                    <a:pt x="364752" y="19258"/>
                  </a:lnTo>
                  <a:lnTo>
                    <a:pt x="401210" y="21807"/>
                  </a:lnTo>
                  <a:lnTo>
                    <a:pt x="442540" y="23242"/>
                  </a:lnTo>
                  <a:lnTo>
                    <a:pt x="480703" y="23578"/>
                  </a:lnTo>
                  <a:lnTo>
                    <a:pt x="522224" y="23766"/>
                  </a:lnTo>
                  <a:lnTo>
                    <a:pt x="569255" y="27193"/>
                  </a:lnTo>
                  <a:lnTo>
                    <a:pt x="604990" y="28861"/>
                  </a:lnTo>
                  <a:lnTo>
                    <a:pt x="639215" y="30309"/>
                  </a:lnTo>
                  <a:lnTo>
                    <a:pt x="680433" y="34384"/>
                  </a:lnTo>
                  <a:lnTo>
                    <a:pt x="727454" y="36611"/>
                  </a:lnTo>
                  <a:lnTo>
                    <a:pt x="774311" y="40720"/>
                  </a:lnTo>
                  <a:lnTo>
                    <a:pt x="810145" y="42251"/>
                  </a:lnTo>
                  <a:lnTo>
                    <a:pt x="854552" y="43410"/>
                  </a:lnTo>
                  <a:lnTo>
                    <a:pt x="897186" y="47203"/>
                  </a:lnTo>
                  <a:lnTo>
                    <a:pt x="941711" y="48842"/>
                  </a:lnTo>
                  <a:lnTo>
                    <a:pt x="980740" y="49166"/>
                  </a:lnTo>
                  <a:lnTo>
                    <a:pt x="1023335" y="49230"/>
                  </a:lnTo>
                  <a:lnTo>
                    <a:pt x="1068334" y="49243"/>
                  </a:lnTo>
                  <a:lnTo>
                    <a:pt x="1111038" y="49245"/>
                  </a:lnTo>
                  <a:lnTo>
                    <a:pt x="1153378" y="49246"/>
                  </a:lnTo>
                  <a:lnTo>
                    <a:pt x="1198825" y="49246"/>
                  </a:lnTo>
                  <a:lnTo>
                    <a:pt x="1206214" y="49246"/>
                  </a:lnTo>
                  <a:lnTo>
                    <a:pt x="1206335" y="54713"/>
                  </a:lnTo>
                  <a:lnTo>
                    <a:pt x="1209714" y="58706"/>
                  </a:lnTo>
                  <a:lnTo>
                    <a:pt x="1211370" y="64269"/>
                  </a:lnTo>
                  <a:lnTo>
                    <a:pt x="1217008" y="106042"/>
                  </a:lnTo>
                  <a:lnTo>
                    <a:pt x="1222148" y="150216"/>
                  </a:lnTo>
                  <a:lnTo>
                    <a:pt x="1229824" y="195015"/>
                  </a:lnTo>
                  <a:lnTo>
                    <a:pt x="1240239" y="241268"/>
                  </a:lnTo>
                  <a:lnTo>
                    <a:pt x="1249942" y="277199"/>
                  </a:lnTo>
                  <a:lnTo>
                    <a:pt x="1261753" y="312383"/>
                  </a:lnTo>
                  <a:lnTo>
                    <a:pt x="1274190" y="351893"/>
                  </a:lnTo>
                  <a:lnTo>
                    <a:pt x="1282306" y="399351"/>
                  </a:lnTo>
                  <a:lnTo>
                    <a:pt x="1293262" y="443250"/>
                  </a:lnTo>
                  <a:lnTo>
                    <a:pt x="1298030" y="478941"/>
                  </a:lnTo>
                  <a:lnTo>
                    <a:pt x="1303911" y="515151"/>
                  </a:lnTo>
                  <a:lnTo>
                    <a:pt x="1307148" y="561239"/>
                  </a:lnTo>
                  <a:lnTo>
                    <a:pt x="1307841" y="605288"/>
                  </a:lnTo>
                  <a:lnTo>
                    <a:pt x="1307925" y="649547"/>
                  </a:lnTo>
                  <a:lnTo>
                    <a:pt x="1307940" y="687998"/>
                  </a:lnTo>
                  <a:lnTo>
                    <a:pt x="1307945" y="729228"/>
                  </a:lnTo>
                  <a:lnTo>
                    <a:pt x="1302920" y="776546"/>
                  </a:lnTo>
                  <a:lnTo>
                    <a:pt x="1300106" y="791322"/>
                  </a:lnTo>
                  <a:lnTo>
                    <a:pt x="1295885" y="808178"/>
                  </a:lnTo>
                  <a:lnTo>
                    <a:pt x="1295248" y="830390"/>
                  </a:lnTo>
                  <a:lnTo>
                    <a:pt x="1297128" y="835747"/>
                  </a:lnTo>
                  <a:lnTo>
                    <a:pt x="1298618" y="838163"/>
                  </a:lnTo>
                  <a:lnTo>
                    <a:pt x="1300315" y="839774"/>
                  </a:lnTo>
                  <a:lnTo>
                    <a:pt x="1307946" y="8429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657"/>
          <p:cNvGrpSpPr/>
          <p:nvPr/>
        </p:nvGrpSpPr>
        <p:grpSpPr>
          <a:xfrm>
            <a:off x="2724934" y="4572000"/>
            <a:ext cx="6050767" cy="1752601"/>
            <a:chOff x="2724934" y="4572000"/>
            <a:chExt cx="6050767" cy="1752601"/>
          </a:xfrm>
        </p:grpSpPr>
        <p:sp>
          <p:nvSpPr>
            <p:cNvPr id="101" name="SMARTInkShape-3120"/>
            <p:cNvSpPr/>
            <p:nvPr>
              <p:custDataLst>
                <p:tags r:id="rId12"/>
              </p:custDataLst>
            </p:nvPr>
          </p:nvSpPr>
          <p:spPr>
            <a:xfrm>
              <a:off x="2777642" y="4572000"/>
              <a:ext cx="79859" cy="1437818"/>
            </a:xfrm>
            <a:custGeom>
              <a:avLst/>
              <a:gdLst/>
              <a:ahLst/>
              <a:cxnLst/>
              <a:rect l="0" t="0" r="0" b="0"/>
              <a:pathLst>
                <a:path w="79859" h="1437818">
                  <a:moveTo>
                    <a:pt x="3658" y="0"/>
                  </a:moveTo>
                  <a:lnTo>
                    <a:pt x="3658" y="0"/>
                  </a:lnTo>
                  <a:lnTo>
                    <a:pt x="0" y="25347"/>
                  </a:lnTo>
                  <a:lnTo>
                    <a:pt x="2727" y="71852"/>
                  </a:lnTo>
                  <a:lnTo>
                    <a:pt x="3382" y="115599"/>
                  </a:lnTo>
                  <a:lnTo>
                    <a:pt x="5458" y="160310"/>
                  </a:lnTo>
                  <a:lnTo>
                    <a:pt x="7986" y="198955"/>
                  </a:lnTo>
                  <a:lnTo>
                    <a:pt x="9109" y="242000"/>
                  </a:lnTo>
                  <a:lnTo>
                    <a:pt x="11490" y="277594"/>
                  </a:lnTo>
                  <a:lnTo>
                    <a:pt x="14916" y="323315"/>
                  </a:lnTo>
                  <a:lnTo>
                    <a:pt x="15931" y="366259"/>
                  </a:lnTo>
                  <a:lnTo>
                    <a:pt x="16231" y="405795"/>
                  </a:lnTo>
                  <a:lnTo>
                    <a:pt x="16320" y="446202"/>
                  </a:lnTo>
                  <a:lnTo>
                    <a:pt x="16347" y="487573"/>
                  </a:lnTo>
                  <a:lnTo>
                    <a:pt x="16355" y="528524"/>
                  </a:lnTo>
                  <a:lnTo>
                    <a:pt x="16357" y="571936"/>
                  </a:lnTo>
                  <a:lnTo>
                    <a:pt x="16358" y="614197"/>
                  </a:lnTo>
                  <a:lnTo>
                    <a:pt x="16358" y="655412"/>
                  </a:lnTo>
                  <a:lnTo>
                    <a:pt x="16358" y="697022"/>
                  </a:lnTo>
                  <a:lnTo>
                    <a:pt x="18240" y="736162"/>
                  </a:lnTo>
                  <a:lnTo>
                    <a:pt x="21384" y="776452"/>
                  </a:lnTo>
                  <a:lnTo>
                    <a:pt x="22316" y="817788"/>
                  </a:lnTo>
                  <a:lnTo>
                    <a:pt x="22592" y="856847"/>
                  </a:lnTo>
                  <a:lnTo>
                    <a:pt x="22674" y="893349"/>
                  </a:lnTo>
                  <a:lnTo>
                    <a:pt x="22701" y="940659"/>
                  </a:lnTo>
                  <a:lnTo>
                    <a:pt x="22705" y="973108"/>
                  </a:lnTo>
                  <a:lnTo>
                    <a:pt x="22706" y="1011048"/>
                  </a:lnTo>
                  <a:lnTo>
                    <a:pt x="22707" y="1051429"/>
                  </a:lnTo>
                  <a:lnTo>
                    <a:pt x="22708" y="1093603"/>
                  </a:lnTo>
                  <a:lnTo>
                    <a:pt x="22708" y="1135960"/>
                  </a:lnTo>
                  <a:lnTo>
                    <a:pt x="22708" y="1176976"/>
                  </a:lnTo>
                  <a:lnTo>
                    <a:pt x="24589" y="1221312"/>
                  </a:lnTo>
                  <a:lnTo>
                    <a:pt x="28175" y="1260303"/>
                  </a:lnTo>
                  <a:lnTo>
                    <a:pt x="34659" y="1299939"/>
                  </a:lnTo>
                  <a:lnTo>
                    <a:pt x="44201" y="1337589"/>
                  </a:lnTo>
                  <a:lnTo>
                    <a:pt x="54105" y="1378549"/>
                  </a:lnTo>
                  <a:lnTo>
                    <a:pt x="62585" y="1406114"/>
                  </a:lnTo>
                  <a:lnTo>
                    <a:pt x="75105" y="1436000"/>
                  </a:lnTo>
                  <a:lnTo>
                    <a:pt x="76690" y="1437817"/>
                  </a:lnTo>
                  <a:lnTo>
                    <a:pt x="77746" y="1437617"/>
                  </a:lnTo>
                  <a:lnTo>
                    <a:pt x="78450" y="1436073"/>
                  </a:lnTo>
                  <a:lnTo>
                    <a:pt x="79858" y="140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121"/>
            <p:cNvSpPr/>
            <p:nvPr>
              <p:custDataLst>
                <p:tags r:id="rId13"/>
              </p:custDataLst>
            </p:nvPr>
          </p:nvSpPr>
          <p:spPr>
            <a:xfrm>
              <a:off x="2724934" y="5581650"/>
              <a:ext cx="6050767" cy="279401"/>
            </a:xfrm>
            <a:custGeom>
              <a:avLst/>
              <a:gdLst/>
              <a:ahLst/>
              <a:cxnLst/>
              <a:rect l="0" t="0" r="0" b="0"/>
              <a:pathLst>
                <a:path w="6050767" h="279401">
                  <a:moveTo>
                    <a:pt x="18266" y="279400"/>
                  </a:moveTo>
                  <a:lnTo>
                    <a:pt x="18266" y="279400"/>
                  </a:lnTo>
                  <a:lnTo>
                    <a:pt x="0" y="279399"/>
                  </a:lnTo>
                  <a:lnTo>
                    <a:pt x="14580" y="275036"/>
                  </a:lnTo>
                  <a:lnTo>
                    <a:pt x="54130" y="269940"/>
                  </a:lnTo>
                  <a:lnTo>
                    <a:pt x="97717" y="265245"/>
                  </a:lnTo>
                  <a:lnTo>
                    <a:pt x="141760" y="261800"/>
                  </a:lnTo>
                  <a:lnTo>
                    <a:pt x="186796" y="258898"/>
                  </a:lnTo>
                  <a:lnTo>
                    <a:pt x="217346" y="256177"/>
                  </a:lnTo>
                  <a:lnTo>
                    <a:pt x="256794" y="254967"/>
                  </a:lnTo>
                  <a:lnTo>
                    <a:pt x="290790" y="254430"/>
                  </a:lnTo>
                  <a:lnTo>
                    <a:pt x="335610" y="252247"/>
                  </a:lnTo>
                  <a:lnTo>
                    <a:pt x="382051" y="249012"/>
                  </a:lnTo>
                  <a:lnTo>
                    <a:pt x="415604" y="248255"/>
                  </a:lnTo>
                  <a:lnTo>
                    <a:pt x="451683" y="247919"/>
                  </a:lnTo>
                  <a:lnTo>
                    <a:pt x="488885" y="245887"/>
                  </a:lnTo>
                  <a:lnTo>
                    <a:pt x="527291" y="243339"/>
                  </a:lnTo>
                  <a:lnTo>
                    <a:pt x="567879" y="242207"/>
                  </a:lnTo>
                  <a:lnTo>
                    <a:pt x="609437" y="239821"/>
                  </a:lnTo>
                  <a:lnTo>
                    <a:pt x="652836" y="236410"/>
                  </a:lnTo>
                  <a:lnTo>
                    <a:pt x="700347" y="232541"/>
                  </a:lnTo>
                  <a:lnTo>
                    <a:pt x="725576" y="230522"/>
                  </a:lnTo>
                  <a:lnTo>
                    <a:pt x="751567" y="228471"/>
                  </a:lnTo>
                  <a:lnTo>
                    <a:pt x="778067" y="226397"/>
                  </a:lnTo>
                  <a:lnTo>
                    <a:pt x="805611" y="224309"/>
                  </a:lnTo>
                  <a:lnTo>
                    <a:pt x="833851" y="222211"/>
                  </a:lnTo>
                  <a:lnTo>
                    <a:pt x="862556" y="220106"/>
                  </a:lnTo>
                  <a:lnTo>
                    <a:pt x="890865" y="217294"/>
                  </a:lnTo>
                  <a:lnTo>
                    <a:pt x="918910" y="214007"/>
                  </a:lnTo>
                  <a:lnTo>
                    <a:pt x="946778" y="210404"/>
                  </a:lnTo>
                  <a:lnTo>
                    <a:pt x="976646" y="206592"/>
                  </a:lnTo>
                  <a:lnTo>
                    <a:pt x="1007847" y="202639"/>
                  </a:lnTo>
                  <a:lnTo>
                    <a:pt x="1039937" y="198593"/>
                  </a:lnTo>
                  <a:lnTo>
                    <a:pt x="1072619" y="195189"/>
                  </a:lnTo>
                  <a:lnTo>
                    <a:pt x="1105695" y="192215"/>
                  </a:lnTo>
                  <a:lnTo>
                    <a:pt x="1139035" y="189527"/>
                  </a:lnTo>
                  <a:lnTo>
                    <a:pt x="1172551" y="187029"/>
                  </a:lnTo>
                  <a:lnTo>
                    <a:pt x="1206184" y="184658"/>
                  </a:lnTo>
                  <a:lnTo>
                    <a:pt x="1239895" y="182373"/>
                  </a:lnTo>
                  <a:lnTo>
                    <a:pt x="1275068" y="179437"/>
                  </a:lnTo>
                  <a:lnTo>
                    <a:pt x="1311217" y="176069"/>
                  </a:lnTo>
                  <a:lnTo>
                    <a:pt x="1348017" y="172413"/>
                  </a:lnTo>
                  <a:lnTo>
                    <a:pt x="1386661" y="168564"/>
                  </a:lnTo>
                  <a:lnTo>
                    <a:pt x="1426535" y="164588"/>
                  </a:lnTo>
                  <a:lnTo>
                    <a:pt x="1467229" y="160525"/>
                  </a:lnTo>
                  <a:lnTo>
                    <a:pt x="1507763" y="156406"/>
                  </a:lnTo>
                  <a:lnTo>
                    <a:pt x="1548192" y="152248"/>
                  </a:lnTo>
                  <a:lnTo>
                    <a:pt x="1588550" y="148065"/>
                  </a:lnTo>
                  <a:lnTo>
                    <a:pt x="1629566" y="144571"/>
                  </a:lnTo>
                  <a:lnTo>
                    <a:pt x="1671022" y="141536"/>
                  </a:lnTo>
                  <a:lnTo>
                    <a:pt x="1712770" y="138807"/>
                  </a:lnTo>
                  <a:lnTo>
                    <a:pt x="1754713" y="135577"/>
                  </a:lnTo>
                  <a:lnTo>
                    <a:pt x="1796787" y="132013"/>
                  </a:lnTo>
                  <a:lnTo>
                    <a:pt x="1838946" y="128225"/>
                  </a:lnTo>
                  <a:lnTo>
                    <a:pt x="1880459" y="124995"/>
                  </a:lnTo>
                  <a:lnTo>
                    <a:pt x="1921539" y="122135"/>
                  </a:lnTo>
                  <a:lnTo>
                    <a:pt x="1962331" y="119523"/>
                  </a:lnTo>
                  <a:lnTo>
                    <a:pt x="2005048" y="117077"/>
                  </a:lnTo>
                  <a:lnTo>
                    <a:pt x="2049048" y="114740"/>
                  </a:lnTo>
                  <a:lnTo>
                    <a:pt x="2093904" y="112476"/>
                  </a:lnTo>
                  <a:lnTo>
                    <a:pt x="2140036" y="110262"/>
                  </a:lnTo>
                  <a:lnTo>
                    <a:pt x="2187019" y="108080"/>
                  </a:lnTo>
                  <a:lnTo>
                    <a:pt x="2234567" y="105920"/>
                  </a:lnTo>
                  <a:lnTo>
                    <a:pt x="2281789" y="103774"/>
                  </a:lnTo>
                  <a:lnTo>
                    <a:pt x="2328792" y="101638"/>
                  </a:lnTo>
                  <a:lnTo>
                    <a:pt x="2375650" y="99509"/>
                  </a:lnTo>
                  <a:lnTo>
                    <a:pt x="2421705" y="97384"/>
                  </a:lnTo>
                  <a:lnTo>
                    <a:pt x="2467226" y="95262"/>
                  </a:lnTo>
                  <a:lnTo>
                    <a:pt x="2512389" y="93141"/>
                  </a:lnTo>
                  <a:lnTo>
                    <a:pt x="2557315" y="91727"/>
                  </a:lnTo>
                  <a:lnTo>
                    <a:pt x="2602082" y="90785"/>
                  </a:lnTo>
                  <a:lnTo>
                    <a:pt x="2646743" y="90157"/>
                  </a:lnTo>
                  <a:lnTo>
                    <a:pt x="2692039" y="89032"/>
                  </a:lnTo>
                  <a:lnTo>
                    <a:pt x="2737759" y="87577"/>
                  </a:lnTo>
                  <a:lnTo>
                    <a:pt x="2783762" y="85901"/>
                  </a:lnTo>
                  <a:lnTo>
                    <a:pt x="2829246" y="84079"/>
                  </a:lnTo>
                  <a:lnTo>
                    <a:pt x="2874386" y="82158"/>
                  </a:lnTo>
                  <a:lnTo>
                    <a:pt x="2919296" y="80172"/>
                  </a:lnTo>
                  <a:lnTo>
                    <a:pt x="2965464" y="78142"/>
                  </a:lnTo>
                  <a:lnTo>
                    <a:pt x="3012470" y="76084"/>
                  </a:lnTo>
                  <a:lnTo>
                    <a:pt x="3060035" y="74006"/>
                  </a:lnTo>
                  <a:lnTo>
                    <a:pt x="3107267" y="71915"/>
                  </a:lnTo>
                  <a:lnTo>
                    <a:pt x="3154277" y="69816"/>
                  </a:lnTo>
                  <a:lnTo>
                    <a:pt x="3201140" y="67710"/>
                  </a:lnTo>
                  <a:lnTo>
                    <a:pt x="3248610" y="66307"/>
                  </a:lnTo>
                  <a:lnTo>
                    <a:pt x="3296484" y="65372"/>
                  </a:lnTo>
                  <a:lnTo>
                    <a:pt x="3344628" y="64748"/>
                  </a:lnTo>
                  <a:lnTo>
                    <a:pt x="3392246" y="63626"/>
                  </a:lnTo>
                  <a:lnTo>
                    <a:pt x="3439514" y="62173"/>
                  </a:lnTo>
                  <a:lnTo>
                    <a:pt x="3486548" y="60499"/>
                  </a:lnTo>
                  <a:lnTo>
                    <a:pt x="3534132" y="59382"/>
                  </a:lnTo>
                  <a:lnTo>
                    <a:pt x="3582082" y="58638"/>
                  </a:lnTo>
                  <a:lnTo>
                    <a:pt x="3630277" y="58142"/>
                  </a:lnTo>
                  <a:lnTo>
                    <a:pt x="3677929" y="57106"/>
                  </a:lnTo>
                  <a:lnTo>
                    <a:pt x="3725219" y="55709"/>
                  </a:lnTo>
                  <a:lnTo>
                    <a:pt x="3772268" y="54073"/>
                  </a:lnTo>
                  <a:lnTo>
                    <a:pt x="3819156" y="52276"/>
                  </a:lnTo>
                  <a:lnTo>
                    <a:pt x="3865937" y="50373"/>
                  </a:lnTo>
                  <a:lnTo>
                    <a:pt x="3912647" y="48399"/>
                  </a:lnTo>
                  <a:lnTo>
                    <a:pt x="3959308" y="46377"/>
                  </a:lnTo>
                  <a:lnTo>
                    <a:pt x="4005938" y="44324"/>
                  </a:lnTo>
                  <a:lnTo>
                    <a:pt x="4052547" y="42249"/>
                  </a:lnTo>
                  <a:lnTo>
                    <a:pt x="4099847" y="40160"/>
                  </a:lnTo>
                  <a:lnTo>
                    <a:pt x="4147609" y="38063"/>
                  </a:lnTo>
                  <a:lnTo>
                    <a:pt x="4195678" y="35958"/>
                  </a:lnTo>
                  <a:lnTo>
                    <a:pt x="4242541" y="34555"/>
                  </a:lnTo>
                  <a:lnTo>
                    <a:pt x="4288598" y="33620"/>
                  </a:lnTo>
                  <a:lnTo>
                    <a:pt x="4334121" y="32997"/>
                  </a:lnTo>
                  <a:lnTo>
                    <a:pt x="4378581" y="31876"/>
                  </a:lnTo>
                  <a:lnTo>
                    <a:pt x="4422331" y="30423"/>
                  </a:lnTo>
                  <a:lnTo>
                    <a:pt x="4465610" y="28749"/>
                  </a:lnTo>
                  <a:lnTo>
                    <a:pt x="4507867" y="27632"/>
                  </a:lnTo>
                  <a:lnTo>
                    <a:pt x="4549444" y="26888"/>
                  </a:lnTo>
                  <a:lnTo>
                    <a:pt x="4590568" y="26392"/>
                  </a:lnTo>
                  <a:lnTo>
                    <a:pt x="4632801" y="25356"/>
                  </a:lnTo>
                  <a:lnTo>
                    <a:pt x="4675772" y="23959"/>
                  </a:lnTo>
                  <a:lnTo>
                    <a:pt x="4719237" y="22323"/>
                  </a:lnTo>
                  <a:lnTo>
                    <a:pt x="4762324" y="20526"/>
                  </a:lnTo>
                  <a:lnTo>
                    <a:pt x="4805160" y="18623"/>
                  </a:lnTo>
                  <a:lnTo>
                    <a:pt x="4847829" y="16649"/>
                  </a:lnTo>
                  <a:lnTo>
                    <a:pt x="4888974" y="15333"/>
                  </a:lnTo>
                  <a:lnTo>
                    <a:pt x="4929105" y="14455"/>
                  </a:lnTo>
                  <a:lnTo>
                    <a:pt x="4968558" y="13870"/>
                  </a:lnTo>
                  <a:lnTo>
                    <a:pt x="5006856" y="13480"/>
                  </a:lnTo>
                  <a:lnTo>
                    <a:pt x="5044381" y="13220"/>
                  </a:lnTo>
                  <a:lnTo>
                    <a:pt x="5081393" y="13046"/>
                  </a:lnTo>
                  <a:lnTo>
                    <a:pt x="5116650" y="12931"/>
                  </a:lnTo>
                  <a:lnTo>
                    <a:pt x="5150739" y="12854"/>
                  </a:lnTo>
                  <a:lnTo>
                    <a:pt x="5184048" y="12803"/>
                  </a:lnTo>
                  <a:lnTo>
                    <a:pt x="5217543" y="12769"/>
                  </a:lnTo>
                  <a:lnTo>
                    <a:pt x="5251162" y="12746"/>
                  </a:lnTo>
                  <a:lnTo>
                    <a:pt x="5284863" y="12731"/>
                  </a:lnTo>
                  <a:lnTo>
                    <a:pt x="5317208" y="12720"/>
                  </a:lnTo>
                  <a:lnTo>
                    <a:pt x="5348650" y="12713"/>
                  </a:lnTo>
                  <a:lnTo>
                    <a:pt x="5379489" y="12709"/>
                  </a:lnTo>
                  <a:lnTo>
                    <a:pt x="5410631" y="12706"/>
                  </a:lnTo>
                  <a:lnTo>
                    <a:pt x="5441976" y="12704"/>
                  </a:lnTo>
                  <a:lnTo>
                    <a:pt x="5473456" y="12702"/>
                  </a:lnTo>
                  <a:lnTo>
                    <a:pt x="5502203" y="12702"/>
                  </a:lnTo>
                  <a:lnTo>
                    <a:pt x="5529130" y="12701"/>
                  </a:lnTo>
                  <a:lnTo>
                    <a:pt x="5554842" y="12701"/>
                  </a:lnTo>
                  <a:lnTo>
                    <a:pt x="5580450" y="12700"/>
                  </a:lnTo>
                  <a:lnTo>
                    <a:pt x="5605988" y="12700"/>
                  </a:lnTo>
                  <a:lnTo>
                    <a:pt x="5631482" y="12700"/>
                  </a:lnTo>
                  <a:lnTo>
                    <a:pt x="5656237" y="11995"/>
                  </a:lnTo>
                  <a:lnTo>
                    <a:pt x="5680502" y="10818"/>
                  </a:lnTo>
                  <a:lnTo>
                    <a:pt x="5704440" y="9329"/>
                  </a:lnTo>
                  <a:lnTo>
                    <a:pt x="5751734" y="9555"/>
                  </a:lnTo>
                  <a:lnTo>
                    <a:pt x="5797212" y="11303"/>
                  </a:lnTo>
                  <a:lnTo>
                    <a:pt x="5838592" y="12079"/>
                  </a:lnTo>
                  <a:lnTo>
                    <a:pt x="5878149" y="12424"/>
                  </a:lnTo>
                  <a:lnTo>
                    <a:pt x="5915487" y="12577"/>
                  </a:lnTo>
                  <a:lnTo>
                    <a:pt x="5948544" y="12645"/>
                  </a:lnTo>
                  <a:lnTo>
                    <a:pt x="5991549" y="9313"/>
                  </a:lnTo>
                  <a:lnTo>
                    <a:pt x="60507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122"/>
            <p:cNvSpPr/>
            <p:nvPr>
              <p:custDataLst>
                <p:tags r:id="rId14"/>
              </p:custDataLst>
            </p:nvPr>
          </p:nvSpPr>
          <p:spPr>
            <a:xfrm>
              <a:off x="3194933" y="5748515"/>
              <a:ext cx="49918" cy="245886"/>
            </a:xfrm>
            <a:custGeom>
              <a:avLst/>
              <a:gdLst/>
              <a:ahLst/>
              <a:cxnLst/>
              <a:rect l="0" t="0" r="0" b="0"/>
              <a:pathLst>
                <a:path w="49918" h="24588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17042" y="41612"/>
                  </a:lnTo>
                  <a:lnTo>
                    <a:pt x="26412" y="81435"/>
                  </a:lnTo>
                  <a:lnTo>
                    <a:pt x="29547" y="117980"/>
                  </a:lnTo>
                  <a:lnTo>
                    <a:pt x="37218" y="163459"/>
                  </a:lnTo>
                  <a:lnTo>
                    <a:pt x="41686" y="205939"/>
                  </a:lnTo>
                  <a:lnTo>
                    <a:pt x="49917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123"/>
            <p:cNvSpPr/>
            <p:nvPr>
              <p:custDataLst>
                <p:tags r:id="rId15"/>
              </p:custDataLst>
            </p:nvPr>
          </p:nvSpPr>
          <p:spPr>
            <a:xfrm>
              <a:off x="4064000" y="5703183"/>
              <a:ext cx="31751" cy="183268"/>
            </a:xfrm>
            <a:custGeom>
              <a:avLst/>
              <a:gdLst/>
              <a:ahLst/>
              <a:cxnLst/>
              <a:rect l="0" t="0" r="0" b="0"/>
              <a:pathLst>
                <a:path w="31751" h="1832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6467" y="411"/>
                  </a:lnTo>
                  <a:lnTo>
                    <a:pt x="9460" y="2749"/>
                  </a:lnTo>
                  <a:lnTo>
                    <a:pt x="11259" y="9903"/>
                  </a:lnTo>
                  <a:lnTo>
                    <a:pt x="17580" y="57374"/>
                  </a:lnTo>
                  <a:lnTo>
                    <a:pt x="23646" y="103522"/>
                  </a:lnTo>
                  <a:lnTo>
                    <a:pt x="3175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124"/>
            <p:cNvSpPr/>
            <p:nvPr>
              <p:custDataLst>
                <p:tags r:id="rId16"/>
              </p:custDataLst>
            </p:nvPr>
          </p:nvSpPr>
          <p:spPr>
            <a:xfrm>
              <a:off x="5130800" y="5613400"/>
              <a:ext cx="57151" cy="177801"/>
            </a:xfrm>
            <a:custGeom>
              <a:avLst/>
              <a:gdLst/>
              <a:ahLst/>
              <a:cxnLst/>
              <a:rect l="0" t="0" r="0" b="0"/>
              <a:pathLst>
                <a:path w="57151" h="177801">
                  <a:moveTo>
                    <a:pt x="0" y="0"/>
                  </a:moveTo>
                  <a:lnTo>
                    <a:pt x="0" y="0"/>
                  </a:lnTo>
                  <a:lnTo>
                    <a:pt x="11537" y="12948"/>
                  </a:lnTo>
                  <a:lnTo>
                    <a:pt x="29772" y="56504"/>
                  </a:lnTo>
                  <a:lnTo>
                    <a:pt x="41133" y="94077"/>
                  </a:lnTo>
                  <a:lnTo>
                    <a:pt x="47166" y="132255"/>
                  </a:lnTo>
                  <a:lnTo>
                    <a:pt x="571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125"/>
            <p:cNvSpPr/>
            <p:nvPr>
              <p:custDataLst>
                <p:tags r:id="rId17"/>
              </p:custDataLst>
            </p:nvPr>
          </p:nvSpPr>
          <p:spPr>
            <a:xfrm>
              <a:off x="6394712" y="5582173"/>
              <a:ext cx="18789" cy="151878"/>
            </a:xfrm>
            <a:custGeom>
              <a:avLst/>
              <a:gdLst/>
              <a:ahLst/>
              <a:cxnLst/>
              <a:rect l="0" t="0" r="0" b="0"/>
              <a:pathLst>
                <a:path w="18789" h="151878">
                  <a:moveTo>
                    <a:pt x="6088" y="12177"/>
                  </a:moveTo>
                  <a:lnTo>
                    <a:pt x="6088" y="12177"/>
                  </a:lnTo>
                  <a:lnTo>
                    <a:pt x="0" y="0"/>
                  </a:lnTo>
                  <a:lnTo>
                    <a:pt x="495" y="14789"/>
                  </a:lnTo>
                  <a:lnTo>
                    <a:pt x="6656" y="49381"/>
                  </a:lnTo>
                  <a:lnTo>
                    <a:pt x="10725" y="90699"/>
                  </a:lnTo>
                  <a:lnTo>
                    <a:pt x="18788" y="151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126"/>
            <p:cNvSpPr/>
            <p:nvPr>
              <p:custDataLst>
                <p:tags r:id="rId18"/>
              </p:custDataLst>
            </p:nvPr>
          </p:nvSpPr>
          <p:spPr>
            <a:xfrm>
              <a:off x="7791450" y="5508429"/>
              <a:ext cx="35090" cy="251022"/>
            </a:xfrm>
            <a:custGeom>
              <a:avLst/>
              <a:gdLst/>
              <a:ahLst/>
              <a:cxnLst/>
              <a:rect l="0" t="0" r="0" b="0"/>
              <a:pathLst>
                <a:path w="35090" h="251022">
                  <a:moveTo>
                    <a:pt x="0" y="3371"/>
                  </a:moveTo>
                  <a:lnTo>
                    <a:pt x="0" y="3371"/>
                  </a:lnTo>
                  <a:lnTo>
                    <a:pt x="6741" y="0"/>
                  </a:lnTo>
                  <a:lnTo>
                    <a:pt x="9433" y="418"/>
                  </a:lnTo>
                  <a:lnTo>
                    <a:pt x="11933" y="2108"/>
                  </a:lnTo>
                  <a:lnTo>
                    <a:pt x="14305" y="4645"/>
                  </a:lnTo>
                  <a:lnTo>
                    <a:pt x="21015" y="21701"/>
                  </a:lnTo>
                  <a:lnTo>
                    <a:pt x="28898" y="61476"/>
                  </a:lnTo>
                  <a:lnTo>
                    <a:pt x="31186" y="103618"/>
                  </a:lnTo>
                  <a:lnTo>
                    <a:pt x="31639" y="145391"/>
                  </a:lnTo>
                  <a:lnTo>
                    <a:pt x="35089" y="180761"/>
                  </a:lnTo>
                  <a:lnTo>
                    <a:pt x="31750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127"/>
            <p:cNvSpPr/>
            <p:nvPr>
              <p:custDataLst>
                <p:tags r:id="rId19"/>
              </p:custDataLst>
            </p:nvPr>
          </p:nvSpPr>
          <p:spPr>
            <a:xfrm>
              <a:off x="3587750" y="6007983"/>
              <a:ext cx="50801" cy="138818"/>
            </a:xfrm>
            <a:custGeom>
              <a:avLst/>
              <a:gdLst/>
              <a:ahLst/>
              <a:cxnLst/>
              <a:rect l="0" t="0" r="0" b="0"/>
              <a:pathLst>
                <a:path w="50801" h="138818">
                  <a:moveTo>
                    <a:pt x="0" y="5467"/>
                  </a:moveTo>
                  <a:lnTo>
                    <a:pt x="0" y="5467"/>
                  </a:lnTo>
                  <a:lnTo>
                    <a:pt x="3371" y="5466"/>
                  </a:lnTo>
                  <a:lnTo>
                    <a:pt x="4364" y="4762"/>
                  </a:lnTo>
                  <a:lnTo>
                    <a:pt x="5026" y="3585"/>
                  </a:lnTo>
                  <a:lnTo>
                    <a:pt x="6088" y="0"/>
                  </a:lnTo>
                  <a:lnTo>
                    <a:pt x="13014" y="2749"/>
                  </a:lnTo>
                  <a:lnTo>
                    <a:pt x="24003" y="14774"/>
                  </a:lnTo>
                  <a:lnTo>
                    <a:pt x="32826" y="41856"/>
                  </a:lnTo>
                  <a:lnTo>
                    <a:pt x="37058" y="83864"/>
                  </a:lnTo>
                  <a:lnTo>
                    <a:pt x="39775" y="118607"/>
                  </a:lnTo>
                  <a:lnTo>
                    <a:pt x="5080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128"/>
            <p:cNvSpPr/>
            <p:nvPr>
              <p:custDataLst>
                <p:tags r:id="rId20"/>
              </p:custDataLst>
            </p:nvPr>
          </p:nvSpPr>
          <p:spPr>
            <a:xfrm>
              <a:off x="3689350" y="6003442"/>
              <a:ext cx="69328" cy="257659"/>
            </a:xfrm>
            <a:custGeom>
              <a:avLst/>
              <a:gdLst/>
              <a:ahLst/>
              <a:cxnLst/>
              <a:rect l="0" t="0" r="0" b="0"/>
              <a:pathLst>
                <a:path w="69328" h="257659">
                  <a:moveTo>
                    <a:pt x="57150" y="3658"/>
                  </a:moveTo>
                  <a:lnTo>
                    <a:pt x="57150" y="3658"/>
                  </a:lnTo>
                  <a:lnTo>
                    <a:pt x="63892" y="287"/>
                  </a:lnTo>
                  <a:lnTo>
                    <a:pt x="65878" y="0"/>
                  </a:lnTo>
                  <a:lnTo>
                    <a:pt x="67202" y="513"/>
                  </a:lnTo>
                  <a:lnTo>
                    <a:pt x="68085" y="1561"/>
                  </a:lnTo>
                  <a:lnTo>
                    <a:pt x="69327" y="9779"/>
                  </a:lnTo>
                  <a:lnTo>
                    <a:pt x="59607" y="49840"/>
                  </a:lnTo>
                  <a:lnTo>
                    <a:pt x="45981" y="93605"/>
                  </a:lnTo>
                  <a:lnTo>
                    <a:pt x="32914" y="133374"/>
                  </a:lnTo>
                  <a:lnTo>
                    <a:pt x="20884" y="172933"/>
                  </a:lnTo>
                  <a:lnTo>
                    <a:pt x="11754" y="215935"/>
                  </a:lnTo>
                  <a:lnTo>
                    <a:pt x="0" y="25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129"/>
            <p:cNvSpPr/>
            <p:nvPr>
              <p:custDataLst>
                <p:tags r:id="rId21"/>
              </p:custDataLst>
            </p:nvPr>
          </p:nvSpPr>
          <p:spPr>
            <a:xfrm>
              <a:off x="3810000" y="6141439"/>
              <a:ext cx="91465" cy="183162"/>
            </a:xfrm>
            <a:custGeom>
              <a:avLst/>
              <a:gdLst/>
              <a:ahLst/>
              <a:cxnLst/>
              <a:rect l="0" t="0" r="0" b="0"/>
              <a:pathLst>
                <a:path w="91465" h="183162">
                  <a:moveTo>
                    <a:pt x="0" y="24411"/>
                  </a:moveTo>
                  <a:lnTo>
                    <a:pt x="0" y="24411"/>
                  </a:lnTo>
                  <a:lnTo>
                    <a:pt x="3371" y="21040"/>
                  </a:lnTo>
                  <a:lnTo>
                    <a:pt x="3658" y="19342"/>
                  </a:lnTo>
                  <a:lnTo>
                    <a:pt x="3144" y="17504"/>
                  </a:lnTo>
                  <a:lnTo>
                    <a:pt x="1397" y="13579"/>
                  </a:lnTo>
                  <a:lnTo>
                    <a:pt x="184" y="6583"/>
                  </a:lnTo>
                  <a:lnTo>
                    <a:pt x="10167" y="2351"/>
                  </a:lnTo>
                  <a:lnTo>
                    <a:pt x="29902" y="0"/>
                  </a:lnTo>
                  <a:lnTo>
                    <a:pt x="46881" y="2674"/>
                  </a:lnTo>
                  <a:lnTo>
                    <a:pt x="60849" y="11306"/>
                  </a:lnTo>
                  <a:lnTo>
                    <a:pt x="65849" y="18822"/>
                  </a:lnTo>
                  <a:lnTo>
                    <a:pt x="67183" y="22801"/>
                  </a:lnTo>
                  <a:lnTo>
                    <a:pt x="65955" y="27571"/>
                  </a:lnTo>
                  <a:lnTo>
                    <a:pt x="50658" y="48554"/>
                  </a:lnTo>
                  <a:lnTo>
                    <a:pt x="22433" y="76000"/>
                  </a:lnTo>
                  <a:lnTo>
                    <a:pt x="20052" y="86654"/>
                  </a:lnTo>
                  <a:lnTo>
                    <a:pt x="21129" y="89190"/>
                  </a:lnTo>
                  <a:lnTo>
                    <a:pt x="23258" y="90881"/>
                  </a:lnTo>
                  <a:lnTo>
                    <a:pt x="69674" y="105666"/>
                  </a:lnTo>
                  <a:lnTo>
                    <a:pt x="82471" y="112500"/>
                  </a:lnTo>
                  <a:lnTo>
                    <a:pt x="86731" y="117003"/>
                  </a:lnTo>
                  <a:lnTo>
                    <a:pt x="91464" y="127652"/>
                  </a:lnTo>
                  <a:lnTo>
                    <a:pt x="90609" y="133455"/>
                  </a:lnTo>
                  <a:lnTo>
                    <a:pt x="84015" y="145547"/>
                  </a:lnTo>
                  <a:lnTo>
                    <a:pt x="48336" y="173112"/>
                  </a:lnTo>
                  <a:lnTo>
                    <a:pt x="42807" y="176461"/>
                  </a:lnTo>
                  <a:lnTo>
                    <a:pt x="0" y="183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130"/>
            <p:cNvSpPr/>
            <p:nvPr>
              <p:custDataLst>
                <p:tags r:id="rId22"/>
              </p:custDataLst>
            </p:nvPr>
          </p:nvSpPr>
          <p:spPr>
            <a:xfrm>
              <a:off x="4680902" y="5965929"/>
              <a:ext cx="122318" cy="190947"/>
            </a:xfrm>
            <a:custGeom>
              <a:avLst/>
              <a:gdLst/>
              <a:ahLst/>
              <a:cxnLst/>
              <a:rect l="0" t="0" r="0" b="0"/>
              <a:pathLst>
                <a:path w="122318" h="190947">
                  <a:moveTo>
                    <a:pt x="100648" y="9421"/>
                  </a:moveTo>
                  <a:lnTo>
                    <a:pt x="100648" y="9421"/>
                  </a:lnTo>
                  <a:lnTo>
                    <a:pt x="100648" y="6050"/>
                  </a:lnTo>
                  <a:lnTo>
                    <a:pt x="96885" y="2514"/>
                  </a:lnTo>
                  <a:lnTo>
                    <a:pt x="93906" y="582"/>
                  </a:lnTo>
                  <a:lnTo>
                    <a:pt x="90509" y="0"/>
                  </a:lnTo>
                  <a:lnTo>
                    <a:pt x="82971" y="1236"/>
                  </a:lnTo>
                  <a:lnTo>
                    <a:pt x="57424" y="21670"/>
                  </a:lnTo>
                  <a:lnTo>
                    <a:pt x="41979" y="40332"/>
                  </a:lnTo>
                  <a:lnTo>
                    <a:pt x="20276" y="79735"/>
                  </a:lnTo>
                  <a:lnTo>
                    <a:pt x="6278" y="108885"/>
                  </a:lnTo>
                  <a:lnTo>
                    <a:pt x="0" y="155242"/>
                  </a:lnTo>
                  <a:lnTo>
                    <a:pt x="1799" y="160963"/>
                  </a:lnTo>
                  <a:lnTo>
                    <a:pt x="9443" y="171081"/>
                  </a:lnTo>
                  <a:lnTo>
                    <a:pt x="35759" y="184712"/>
                  </a:lnTo>
                  <a:lnTo>
                    <a:pt x="63626" y="190946"/>
                  </a:lnTo>
                  <a:lnTo>
                    <a:pt x="81136" y="186761"/>
                  </a:lnTo>
                  <a:lnTo>
                    <a:pt x="89757" y="182680"/>
                  </a:lnTo>
                  <a:lnTo>
                    <a:pt x="104979" y="166858"/>
                  </a:lnTo>
                  <a:lnTo>
                    <a:pt x="112002" y="156713"/>
                  </a:lnTo>
                  <a:lnTo>
                    <a:pt x="119805" y="132269"/>
                  </a:lnTo>
                  <a:lnTo>
                    <a:pt x="122317" y="96385"/>
                  </a:lnTo>
                  <a:lnTo>
                    <a:pt x="121444" y="86448"/>
                  </a:lnTo>
                  <a:lnTo>
                    <a:pt x="112948" y="69760"/>
                  </a:lnTo>
                  <a:lnTo>
                    <a:pt x="81598" y="3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131"/>
            <p:cNvSpPr/>
            <p:nvPr>
              <p:custDataLst>
                <p:tags r:id="rId23"/>
              </p:custDataLst>
            </p:nvPr>
          </p:nvSpPr>
          <p:spPr>
            <a:xfrm>
              <a:off x="5753100" y="5867400"/>
              <a:ext cx="57151" cy="133351"/>
            </a:xfrm>
            <a:custGeom>
              <a:avLst/>
              <a:gdLst/>
              <a:ahLst/>
              <a:cxnLst/>
              <a:rect l="0" t="0" r="0" b="0"/>
              <a:pathLst>
                <a:path w="57151" h="1333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9434" y="2117"/>
                  </a:lnTo>
                  <a:lnTo>
                    <a:pt x="14305" y="10113"/>
                  </a:lnTo>
                  <a:lnTo>
                    <a:pt x="27472" y="53620"/>
                  </a:lnTo>
                  <a:lnTo>
                    <a:pt x="40339" y="94945"/>
                  </a:lnTo>
                  <a:lnTo>
                    <a:pt x="571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132"/>
            <p:cNvSpPr/>
            <p:nvPr>
              <p:custDataLst>
                <p:tags r:id="rId24"/>
              </p:custDataLst>
            </p:nvPr>
          </p:nvSpPr>
          <p:spPr>
            <a:xfrm>
              <a:off x="5867400" y="5872783"/>
              <a:ext cx="61736" cy="166068"/>
            </a:xfrm>
            <a:custGeom>
              <a:avLst/>
              <a:gdLst/>
              <a:ahLst/>
              <a:cxnLst/>
              <a:rect l="0" t="0" r="0" b="0"/>
              <a:pathLst>
                <a:path w="61736" h="166068">
                  <a:moveTo>
                    <a:pt x="50800" y="7317"/>
                  </a:moveTo>
                  <a:lnTo>
                    <a:pt x="50800" y="7317"/>
                  </a:lnTo>
                  <a:lnTo>
                    <a:pt x="57542" y="575"/>
                  </a:lnTo>
                  <a:lnTo>
                    <a:pt x="59528" y="0"/>
                  </a:lnTo>
                  <a:lnTo>
                    <a:pt x="60851" y="1028"/>
                  </a:lnTo>
                  <a:lnTo>
                    <a:pt x="61735" y="3125"/>
                  </a:lnTo>
                  <a:lnTo>
                    <a:pt x="60912" y="5228"/>
                  </a:lnTo>
                  <a:lnTo>
                    <a:pt x="53012" y="14381"/>
                  </a:lnTo>
                  <a:lnTo>
                    <a:pt x="41464" y="42004"/>
                  </a:lnTo>
                  <a:lnTo>
                    <a:pt x="37478" y="54484"/>
                  </a:lnTo>
                  <a:lnTo>
                    <a:pt x="19554" y="93121"/>
                  </a:lnTo>
                  <a:lnTo>
                    <a:pt x="0" y="166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133"/>
            <p:cNvSpPr/>
            <p:nvPr>
              <p:custDataLst>
                <p:tags r:id="rId25"/>
              </p:custDataLst>
            </p:nvPr>
          </p:nvSpPr>
          <p:spPr>
            <a:xfrm>
              <a:off x="5956300" y="6010796"/>
              <a:ext cx="91932" cy="165770"/>
            </a:xfrm>
            <a:custGeom>
              <a:avLst/>
              <a:gdLst/>
              <a:ahLst/>
              <a:cxnLst/>
              <a:rect l="0" t="0" r="0" b="0"/>
              <a:pathLst>
                <a:path w="91932" h="165770">
                  <a:moveTo>
                    <a:pt x="31750" y="34404"/>
                  </a:moveTo>
                  <a:lnTo>
                    <a:pt x="31750" y="34404"/>
                  </a:lnTo>
                  <a:lnTo>
                    <a:pt x="40589" y="25565"/>
                  </a:lnTo>
                  <a:lnTo>
                    <a:pt x="42734" y="19657"/>
                  </a:lnTo>
                  <a:lnTo>
                    <a:pt x="43306" y="16106"/>
                  </a:lnTo>
                  <a:lnTo>
                    <a:pt x="45804" y="13033"/>
                  </a:lnTo>
                  <a:lnTo>
                    <a:pt x="64122" y="789"/>
                  </a:lnTo>
                  <a:lnTo>
                    <a:pt x="68149" y="0"/>
                  </a:lnTo>
                  <a:lnTo>
                    <a:pt x="78266" y="1004"/>
                  </a:lnTo>
                  <a:lnTo>
                    <a:pt x="81104" y="4376"/>
                  </a:lnTo>
                  <a:lnTo>
                    <a:pt x="82378" y="15649"/>
                  </a:lnTo>
                  <a:lnTo>
                    <a:pt x="79129" y="31120"/>
                  </a:lnTo>
                  <a:lnTo>
                    <a:pt x="56684" y="59682"/>
                  </a:lnTo>
                  <a:lnTo>
                    <a:pt x="45801" y="67607"/>
                  </a:lnTo>
                  <a:lnTo>
                    <a:pt x="29938" y="75445"/>
                  </a:lnTo>
                  <a:lnTo>
                    <a:pt x="29130" y="76582"/>
                  </a:lnTo>
                  <a:lnTo>
                    <a:pt x="29299" y="77339"/>
                  </a:lnTo>
                  <a:lnTo>
                    <a:pt x="41378" y="81926"/>
                  </a:lnTo>
                  <a:lnTo>
                    <a:pt x="78452" y="93561"/>
                  </a:lnTo>
                  <a:lnTo>
                    <a:pt x="84051" y="97125"/>
                  </a:lnTo>
                  <a:lnTo>
                    <a:pt x="87784" y="101618"/>
                  </a:lnTo>
                  <a:lnTo>
                    <a:pt x="91931" y="112255"/>
                  </a:lnTo>
                  <a:lnTo>
                    <a:pt x="90012" y="124038"/>
                  </a:lnTo>
                  <a:lnTo>
                    <a:pt x="83750" y="136330"/>
                  </a:lnTo>
                  <a:lnTo>
                    <a:pt x="68324" y="153739"/>
                  </a:lnTo>
                  <a:lnTo>
                    <a:pt x="56472" y="161055"/>
                  </a:lnTo>
                  <a:lnTo>
                    <a:pt x="31157" y="165769"/>
                  </a:lnTo>
                  <a:lnTo>
                    <a:pt x="0" y="161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134"/>
            <p:cNvSpPr/>
            <p:nvPr>
              <p:custDataLst>
                <p:tags r:id="rId26"/>
              </p:custDataLst>
            </p:nvPr>
          </p:nvSpPr>
          <p:spPr>
            <a:xfrm>
              <a:off x="7073900" y="5842000"/>
              <a:ext cx="57151" cy="127001"/>
            </a:xfrm>
            <a:custGeom>
              <a:avLst/>
              <a:gdLst/>
              <a:ahLst/>
              <a:cxnLst/>
              <a:rect l="0" t="0" r="0" b="0"/>
              <a:pathLst>
                <a:path w="57151" h="127001">
                  <a:moveTo>
                    <a:pt x="0" y="0"/>
                  </a:moveTo>
                  <a:lnTo>
                    <a:pt x="0" y="0"/>
                  </a:lnTo>
                  <a:lnTo>
                    <a:pt x="16628" y="41427"/>
                  </a:lnTo>
                  <a:lnTo>
                    <a:pt x="35533" y="87091"/>
                  </a:lnTo>
                  <a:lnTo>
                    <a:pt x="571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135"/>
            <p:cNvSpPr/>
            <p:nvPr>
              <p:custDataLst>
                <p:tags r:id="rId27"/>
              </p:custDataLst>
            </p:nvPr>
          </p:nvSpPr>
          <p:spPr>
            <a:xfrm>
              <a:off x="7169150" y="5829300"/>
              <a:ext cx="85921" cy="234951"/>
            </a:xfrm>
            <a:custGeom>
              <a:avLst/>
              <a:gdLst/>
              <a:ahLst/>
              <a:cxnLst/>
              <a:rect l="0" t="0" r="0" b="0"/>
              <a:pathLst>
                <a:path w="85921" h="234951">
                  <a:moveTo>
                    <a:pt x="82550" y="0"/>
                  </a:moveTo>
                  <a:lnTo>
                    <a:pt x="82550" y="0"/>
                  </a:lnTo>
                  <a:lnTo>
                    <a:pt x="85920" y="0"/>
                  </a:lnTo>
                  <a:lnTo>
                    <a:pt x="85503" y="1411"/>
                  </a:lnTo>
                  <a:lnTo>
                    <a:pt x="62699" y="41940"/>
                  </a:lnTo>
                  <a:lnTo>
                    <a:pt x="48368" y="77338"/>
                  </a:lnTo>
                  <a:lnTo>
                    <a:pt x="32441" y="114637"/>
                  </a:lnTo>
                  <a:lnTo>
                    <a:pt x="20023" y="159523"/>
                  </a:lnTo>
                  <a:lnTo>
                    <a:pt x="8594" y="204843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136"/>
            <p:cNvSpPr/>
            <p:nvPr>
              <p:custDataLst>
                <p:tags r:id="rId28"/>
              </p:custDataLst>
            </p:nvPr>
          </p:nvSpPr>
          <p:spPr>
            <a:xfrm>
              <a:off x="7239000" y="5982455"/>
              <a:ext cx="76585" cy="183396"/>
            </a:xfrm>
            <a:custGeom>
              <a:avLst/>
              <a:gdLst/>
              <a:ahLst/>
              <a:cxnLst/>
              <a:rect l="0" t="0" r="0" b="0"/>
              <a:pathLst>
                <a:path w="76585" h="183396">
                  <a:moveTo>
                    <a:pt x="12700" y="30995"/>
                  </a:moveTo>
                  <a:lnTo>
                    <a:pt x="12700" y="30995"/>
                  </a:lnTo>
                  <a:lnTo>
                    <a:pt x="9329" y="20882"/>
                  </a:lnTo>
                  <a:lnTo>
                    <a:pt x="9747" y="16492"/>
                  </a:lnTo>
                  <a:lnTo>
                    <a:pt x="13974" y="7851"/>
                  </a:lnTo>
                  <a:lnTo>
                    <a:pt x="17783" y="4983"/>
                  </a:lnTo>
                  <a:lnTo>
                    <a:pt x="27659" y="1794"/>
                  </a:lnTo>
                  <a:lnTo>
                    <a:pt x="48490" y="0"/>
                  </a:lnTo>
                  <a:lnTo>
                    <a:pt x="60592" y="3343"/>
                  </a:lnTo>
                  <a:lnTo>
                    <a:pt x="65794" y="6211"/>
                  </a:lnTo>
                  <a:lnTo>
                    <a:pt x="73457" y="16923"/>
                  </a:lnTo>
                  <a:lnTo>
                    <a:pt x="76488" y="23730"/>
                  </a:lnTo>
                  <a:lnTo>
                    <a:pt x="76093" y="40701"/>
                  </a:lnTo>
                  <a:lnTo>
                    <a:pt x="71213" y="57887"/>
                  </a:lnTo>
                  <a:lnTo>
                    <a:pt x="64340" y="70228"/>
                  </a:lnTo>
                  <a:lnTo>
                    <a:pt x="34531" y="100167"/>
                  </a:lnTo>
                  <a:lnTo>
                    <a:pt x="33605" y="102510"/>
                  </a:lnTo>
                  <a:lnTo>
                    <a:pt x="33692" y="104777"/>
                  </a:lnTo>
                  <a:lnTo>
                    <a:pt x="35670" y="109178"/>
                  </a:lnTo>
                  <a:lnTo>
                    <a:pt x="73358" y="142664"/>
                  </a:lnTo>
                  <a:lnTo>
                    <a:pt x="75716" y="147069"/>
                  </a:lnTo>
                  <a:lnTo>
                    <a:pt x="76584" y="151416"/>
                  </a:lnTo>
                  <a:lnTo>
                    <a:pt x="76456" y="155726"/>
                  </a:lnTo>
                  <a:lnTo>
                    <a:pt x="70669" y="166159"/>
                  </a:lnTo>
                  <a:lnTo>
                    <a:pt x="66163" y="171905"/>
                  </a:lnTo>
                  <a:lnTo>
                    <a:pt x="53629" y="180170"/>
                  </a:lnTo>
                  <a:lnTo>
                    <a:pt x="46337" y="183362"/>
                  </a:lnTo>
                  <a:lnTo>
                    <a:pt x="0" y="183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SMARTInkShape-3137"/>
          <p:cNvSpPr/>
          <p:nvPr>
            <p:custDataLst>
              <p:tags r:id="rId3"/>
            </p:custDataLst>
          </p:nvPr>
        </p:nvSpPr>
        <p:spPr>
          <a:xfrm>
            <a:off x="3638550" y="5803900"/>
            <a:ext cx="6351" cy="12701"/>
          </a:xfrm>
          <a:custGeom>
            <a:avLst/>
            <a:gdLst/>
            <a:ahLst/>
            <a:cxnLst/>
            <a:rect l="0" t="0" r="0" b="0"/>
            <a:pathLst>
              <a:path w="6351" h="12701">
                <a:moveTo>
                  <a:pt x="0" y="12700"/>
                </a:moveTo>
                <a:lnTo>
                  <a:pt x="0" y="12700"/>
                </a:lnTo>
                <a:lnTo>
                  <a:pt x="63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ARTInkShape-3138"/>
          <p:cNvSpPr/>
          <p:nvPr>
            <p:custDataLst>
              <p:tags r:id="rId4"/>
            </p:custDataLst>
          </p:nvPr>
        </p:nvSpPr>
        <p:spPr>
          <a:xfrm>
            <a:off x="2590807" y="5010223"/>
            <a:ext cx="2489194" cy="825428"/>
          </a:xfrm>
          <a:custGeom>
            <a:avLst/>
            <a:gdLst/>
            <a:ahLst/>
            <a:cxnLst/>
            <a:rect l="0" t="0" r="0" b="0"/>
            <a:pathLst>
              <a:path w="2489194" h="825428">
                <a:moveTo>
                  <a:pt x="6343" y="825427"/>
                </a:moveTo>
                <a:lnTo>
                  <a:pt x="6343" y="825427"/>
                </a:lnTo>
                <a:lnTo>
                  <a:pt x="2972" y="822056"/>
                </a:lnTo>
                <a:lnTo>
                  <a:pt x="1317" y="818520"/>
                </a:lnTo>
                <a:lnTo>
                  <a:pt x="0" y="812756"/>
                </a:lnTo>
                <a:lnTo>
                  <a:pt x="8832" y="812730"/>
                </a:lnTo>
                <a:lnTo>
                  <a:pt x="36772" y="818195"/>
                </a:lnTo>
                <a:lnTo>
                  <a:pt x="79448" y="813532"/>
                </a:lnTo>
                <a:lnTo>
                  <a:pt x="125839" y="809426"/>
                </a:lnTo>
                <a:lnTo>
                  <a:pt x="165257" y="806979"/>
                </a:lnTo>
                <a:lnTo>
                  <a:pt x="209120" y="803085"/>
                </a:lnTo>
                <a:lnTo>
                  <a:pt x="254921" y="798548"/>
                </a:lnTo>
                <a:lnTo>
                  <a:pt x="289524" y="794318"/>
                </a:lnTo>
                <a:lnTo>
                  <a:pt x="328595" y="791833"/>
                </a:lnTo>
                <a:lnTo>
                  <a:pt x="346811" y="788217"/>
                </a:lnTo>
                <a:lnTo>
                  <a:pt x="391231" y="783016"/>
                </a:lnTo>
                <a:lnTo>
                  <a:pt x="438336" y="777686"/>
                </a:lnTo>
                <a:lnTo>
                  <a:pt x="483925" y="766907"/>
                </a:lnTo>
                <a:lnTo>
                  <a:pt x="502038" y="759640"/>
                </a:lnTo>
                <a:lnTo>
                  <a:pt x="537263" y="738096"/>
                </a:lnTo>
                <a:lnTo>
                  <a:pt x="547318" y="727977"/>
                </a:lnTo>
                <a:lnTo>
                  <a:pt x="573399" y="683765"/>
                </a:lnTo>
                <a:lnTo>
                  <a:pt x="579139" y="662507"/>
                </a:lnTo>
                <a:lnTo>
                  <a:pt x="602403" y="620279"/>
                </a:lnTo>
                <a:lnTo>
                  <a:pt x="641001" y="576377"/>
                </a:lnTo>
                <a:lnTo>
                  <a:pt x="658209" y="548730"/>
                </a:lnTo>
                <a:lnTo>
                  <a:pt x="669365" y="504793"/>
                </a:lnTo>
                <a:lnTo>
                  <a:pt x="677239" y="458713"/>
                </a:lnTo>
                <a:lnTo>
                  <a:pt x="679314" y="415914"/>
                </a:lnTo>
                <a:lnTo>
                  <a:pt x="679432" y="371716"/>
                </a:lnTo>
                <a:lnTo>
                  <a:pt x="679442" y="331234"/>
                </a:lnTo>
                <a:lnTo>
                  <a:pt x="693240" y="285472"/>
                </a:lnTo>
                <a:lnTo>
                  <a:pt x="707940" y="245877"/>
                </a:lnTo>
                <a:lnTo>
                  <a:pt x="735397" y="198765"/>
                </a:lnTo>
                <a:lnTo>
                  <a:pt x="757696" y="155252"/>
                </a:lnTo>
                <a:lnTo>
                  <a:pt x="787659" y="110392"/>
                </a:lnTo>
                <a:lnTo>
                  <a:pt x="820067" y="63623"/>
                </a:lnTo>
                <a:lnTo>
                  <a:pt x="857152" y="28247"/>
                </a:lnTo>
                <a:lnTo>
                  <a:pt x="898786" y="8415"/>
                </a:lnTo>
                <a:lnTo>
                  <a:pt x="929550" y="1184"/>
                </a:lnTo>
                <a:lnTo>
                  <a:pt x="976743" y="0"/>
                </a:lnTo>
                <a:lnTo>
                  <a:pt x="1009487" y="639"/>
                </a:lnTo>
                <a:lnTo>
                  <a:pt x="1052280" y="14854"/>
                </a:lnTo>
                <a:lnTo>
                  <a:pt x="1097745" y="34636"/>
                </a:lnTo>
                <a:lnTo>
                  <a:pt x="1132191" y="55071"/>
                </a:lnTo>
                <a:lnTo>
                  <a:pt x="1158530" y="81167"/>
                </a:lnTo>
                <a:lnTo>
                  <a:pt x="1190960" y="126339"/>
                </a:lnTo>
                <a:lnTo>
                  <a:pt x="1215506" y="172754"/>
                </a:lnTo>
                <a:lnTo>
                  <a:pt x="1232827" y="214057"/>
                </a:lnTo>
                <a:lnTo>
                  <a:pt x="1255444" y="259239"/>
                </a:lnTo>
                <a:lnTo>
                  <a:pt x="1277229" y="303753"/>
                </a:lnTo>
                <a:lnTo>
                  <a:pt x="1299890" y="346112"/>
                </a:lnTo>
                <a:lnTo>
                  <a:pt x="1319855" y="388392"/>
                </a:lnTo>
                <a:lnTo>
                  <a:pt x="1343585" y="431880"/>
                </a:lnTo>
                <a:lnTo>
                  <a:pt x="1368543" y="478957"/>
                </a:lnTo>
                <a:lnTo>
                  <a:pt x="1396016" y="521829"/>
                </a:lnTo>
                <a:lnTo>
                  <a:pt x="1422902" y="566948"/>
                </a:lnTo>
                <a:lnTo>
                  <a:pt x="1461684" y="610524"/>
                </a:lnTo>
                <a:lnTo>
                  <a:pt x="1504450" y="652527"/>
                </a:lnTo>
                <a:lnTo>
                  <a:pt x="1546763" y="679249"/>
                </a:lnTo>
                <a:lnTo>
                  <a:pt x="1592085" y="696868"/>
                </a:lnTo>
                <a:lnTo>
                  <a:pt x="1632432" y="716542"/>
                </a:lnTo>
                <a:lnTo>
                  <a:pt x="1679149" y="738520"/>
                </a:lnTo>
                <a:lnTo>
                  <a:pt x="1703550" y="750601"/>
                </a:lnTo>
                <a:lnTo>
                  <a:pt x="1750849" y="761362"/>
                </a:lnTo>
                <a:lnTo>
                  <a:pt x="1787589" y="768110"/>
                </a:lnTo>
                <a:lnTo>
                  <a:pt x="1827873" y="772696"/>
                </a:lnTo>
                <a:lnTo>
                  <a:pt x="1868501" y="774055"/>
                </a:lnTo>
                <a:lnTo>
                  <a:pt x="1912994" y="774514"/>
                </a:lnTo>
                <a:lnTo>
                  <a:pt x="1952205" y="777965"/>
                </a:lnTo>
                <a:lnTo>
                  <a:pt x="1998567" y="779676"/>
                </a:lnTo>
                <a:lnTo>
                  <a:pt x="2043804" y="776436"/>
                </a:lnTo>
                <a:lnTo>
                  <a:pt x="2078870" y="775432"/>
                </a:lnTo>
                <a:lnTo>
                  <a:pt x="2117457" y="771494"/>
                </a:lnTo>
                <a:lnTo>
                  <a:pt x="2160248" y="769230"/>
                </a:lnTo>
                <a:lnTo>
                  <a:pt x="2194123" y="768701"/>
                </a:lnTo>
                <a:lnTo>
                  <a:pt x="2230345" y="768465"/>
                </a:lnTo>
                <a:lnTo>
                  <a:pt x="2267610" y="768361"/>
                </a:lnTo>
                <a:lnTo>
                  <a:pt x="2310807" y="768301"/>
                </a:lnTo>
                <a:lnTo>
                  <a:pt x="2345941" y="766406"/>
                </a:lnTo>
                <a:lnTo>
                  <a:pt x="2384602" y="763918"/>
                </a:lnTo>
                <a:lnTo>
                  <a:pt x="2418249" y="762812"/>
                </a:lnTo>
                <a:lnTo>
                  <a:pt x="2461587" y="758818"/>
                </a:lnTo>
                <a:lnTo>
                  <a:pt x="2489193" y="75557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MARTInkShape-3139"/>
          <p:cNvSpPr/>
          <p:nvPr>
            <p:custDataLst>
              <p:tags r:id="rId5"/>
            </p:custDataLst>
          </p:nvPr>
        </p:nvSpPr>
        <p:spPr>
          <a:xfrm>
            <a:off x="4122110" y="5683596"/>
            <a:ext cx="1002219" cy="113955"/>
          </a:xfrm>
          <a:custGeom>
            <a:avLst/>
            <a:gdLst/>
            <a:ahLst/>
            <a:cxnLst/>
            <a:rect l="0" t="0" r="0" b="0"/>
            <a:pathLst>
              <a:path w="1002219" h="113955">
                <a:moveTo>
                  <a:pt x="11740" y="113954"/>
                </a:moveTo>
                <a:lnTo>
                  <a:pt x="11740" y="113954"/>
                </a:lnTo>
                <a:lnTo>
                  <a:pt x="11740" y="110583"/>
                </a:lnTo>
                <a:lnTo>
                  <a:pt x="11034" y="109590"/>
                </a:lnTo>
                <a:lnTo>
                  <a:pt x="9858" y="108928"/>
                </a:lnTo>
                <a:lnTo>
                  <a:pt x="5273" y="107778"/>
                </a:lnTo>
                <a:lnTo>
                  <a:pt x="0" y="107627"/>
                </a:lnTo>
                <a:lnTo>
                  <a:pt x="40754" y="105723"/>
                </a:lnTo>
                <a:lnTo>
                  <a:pt x="75605" y="100697"/>
                </a:lnTo>
                <a:lnTo>
                  <a:pt x="119799" y="94739"/>
                </a:lnTo>
                <a:lnTo>
                  <a:pt x="158528" y="88505"/>
                </a:lnTo>
                <a:lnTo>
                  <a:pt x="195403" y="82189"/>
                </a:lnTo>
                <a:lnTo>
                  <a:pt x="227423" y="77259"/>
                </a:lnTo>
                <a:lnTo>
                  <a:pt x="265173" y="70364"/>
                </a:lnTo>
                <a:lnTo>
                  <a:pt x="305867" y="65290"/>
                </a:lnTo>
                <a:lnTo>
                  <a:pt x="339548" y="60340"/>
                </a:lnTo>
                <a:lnTo>
                  <a:pt x="379683" y="54143"/>
                </a:lnTo>
                <a:lnTo>
                  <a:pt x="421038" y="49036"/>
                </a:lnTo>
                <a:lnTo>
                  <a:pt x="462938" y="44415"/>
                </a:lnTo>
                <a:lnTo>
                  <a:pt x="501550" y="40009"/>
                </a:lnTo>
                <a:lnTo>
                  <a:pt x="545943" y="33561"/>
                </a:lnTo>
                <a:lnTo>
                  <a:pt x="580069" y="29305"/>
                </a:lnTo>
                <a:lnTo>
                  <a:pt x="616403" y="25062"/>
                </a:lnTo>
                <a:lnTo>
                  <a:pt x="663151" y="20588"/>
                </a:lnTo>
                <a:lnTo>
                  <a:pt x="700521" y="17381"/>
                </a:lnTo>
                <a:lnTo>
                  <a:pt x="747282" y="13347"/>
                </a:lnTo>
                <a:lnTo>
                  <a:pt x="788400" y="9277"/>
                </a:lnTo>
                <a:lnTo>
                  <a:pt x="820002" y="5577"/>
                </a:lnTo>
                <a:lnTo>
                  <a:pt x="863882" y="1409"/>
                </a:lnTo>
                <a:lnTo>
                  <a:pt x="910314" y="0"/>
                </a:lnTo>
                <a:lnTo>
                  <a:pt x="938249" y="428"/>
                </a:lnTo>
                <a:lnTo>
                  <a:pt x="984042" y="11593"/>
                </a:lnTo>
                <a:lnTo>
                  <a:pt x="1002218" y="12352"/>
                </a:lnTo>
                <a:lnTo>
                  <a:pt x="998932" y="19095"/>
                </a:lnTo>
                <a:lnTo>
                  <a:pt x="983290" y="3140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SMARTInkShape-Group661"/>
          <p:cNvGrpSpPr/>
          <p:nvPr/>
        </p:nvGrpSpPr>
        <p:grpSpPr>
          <a:xfrm>
            <a:off x="4857750" y="4781730"/>
            <a:ext cx="3663951" cy="933271"/>
            <a:chOff x="4857750" y="4781730"/>
            <a:chExt cx="3663951" cy="933271"/>
          </a:xfrm>
        </p:grpSpPr>
        <p:sp>
          <p:nvSpPr>
            <p:cNvPr id="122" name="SMARTInkShape-3140"/>
            <p:cNvSpPr/>
            <p:nvPr>
              <p:custDataLst>
                <p:tags r:id="rId10"/>
              </p:custDataLst>
            </p:nvPr>
          </p:nvSpPr>
          <p:spPr>
            <a:xfrm>
              <a:off x="4857750" y="4908922"/>
              <a:ext cx="2019301" cy="806079"/>
            </a:xfrm>
            <a:custGeom>
              <a:avLst/>
              <a:gdLst/>
              <a:ahLst/>
              <a:cxnLst/>
              <a:rect l="0" t="0" r="0" b="0"/>
              <a:pathLst>
                <a:path w="2019301" h="806079">
                  <a:moveTo>
                    <a:pt x="0" y="780678"/>
                  </a:moveTo>
                  <a:lnTo>
                    <a:pt x="0" y="780678"/>
                  </a:lnTo>
                  <a:lnTo>
                    <a:pt x="8838" y="780678"/>
                  </a:lnTo>
                  <a:lnTo>
                    <a:pt x="12865" y="778796"/>
                  </a:lnTo>
                  <a:lnTo>
                    <a:pt x="14927" y="777307"/>
                  </a:lnTo>
                  <a:lnTo>
                    <a:pt x="22862" y="777533"/>
                  </a:lnTo>
                  <a:lnTo>
                    <a:pt x="32033" y="779986"/>
                  </a:lnTo>
                  <a:lnTo>
                    <a:pt x="42574" y="784628"/>
                  </a:lnTo>
                  <a:lnTo>
                    <a:pt x="89075" y="786934"/>
                  </a:lnTo>
                  <a:lnTo>
                    <a:pt x="134065" y="786317"/>
                  </a:lnTo>
                  <a:lnTo>
                    <a:pt x="173940" y="778189"/>
                  </a:lnTo>
                  <a:lnTo>
                    <a:pt x="217831" y="772955"/>
                  </a:lnTo>
                  <a:lnTo>
                    <a:pt x="259637" y="767928"/>
                  </a:lnTo>
                  <a:lnTo>
                    <a:pt x="304087" y="761568"/>
                  </a:lnTo>
                  <a:lnTo>
                    <a:pt x="347201" y="751559"/>
                  </a:lnTo>
                  <a:lnTo>
                    <a:pt x="392317" y="742174"/>
                  </a:lnTo>
                  <a:lnTo>
                    <a:pt x="434326" y="729842"/>
                  </a:lnTo>
                  <a:lnTo>
                    <a:pt x="459424" y="721404"/>
                  </a:lnTo>
                  <a:lnTo>
                    <a:pt x="473538" y="711688"/>
                  </a:lnTo>
                  <a:lnTo>
                    <a:pt x="500662" y="665352"/>
                  </a:lnTo>
                  <a:lnTo>
                    <a:pt x="513941" y="637638"/>
                  </a:lnTo>
                  <a:lnTo>
                    <a:pt x="519809" y="608344"/>
                  </a:lnTo>
                  <a:lnTo>
                    <a:pt x="527555" y="563736"/>
                  </a:lnTo>
                  <a:lnTo>
                    <a:pt x="539794" y="522057"/>
                  </a:lnTo>
                  <a:lnTo>
                    <a:pt x="549309" y="477850"/>
                  </a:lnTo>
                  <a:lnTo>
                    <a:pt x="561915" y="434510"/>
                  </a:lnTo>
                  <a:lnTo>
                    <a:pt x="569230" y="392893"/>
                  </a:lnTo>
                  <a:lnTo>
                    <a:pt x="574572" y="352775"/>
                  </a:lnTo>
                  <a:lnTo>
                    <a:pt x="586400" y="305653"/>
                  </a:lnTo>
                  <a:lnTo>
                    <a:pt x="603818" y="260906"/>
                  </a:lnTo>
                  <a:lnTo>
                    <a:pt x="621792" y="214285"/>
                  </a:lnTo>
                  <a:lnTo>
                    <a:pt x="641862" y="169645"/>
                  </a:lnTo>
                  <a:lnTo>
                    <a:pt x="667642" y="123936"/>
                  </a:lnTo>
                  <a:lnTo>
                    <a:pt x="704568" y="83431"/>
                  </a:lnTo>
                  <a:lnTo>
                    <a:pt x="751674" y="52387"/>
                  </a:lnTo>
                  <a:lnTo>
                    <a:pt x="798543" y="30502"/>
                  </a:lnTo>
                  <a:lnTo>
                    <a:pt x="838553" y="18841"/>
                  </a:lnTo>
                  <a:lnTo>
                    <a:pt x="885278" y="3871"/>
                  </a:lnTo>
                  <a:lnTo>
                    <a:pt x="926448" y="0"/>
                  </a:lnTo>
                  <a:lnTo>
                    <a:pt x="970609" y="8499"/>
                  </a:lnTo>
                  <a:lnTo>
                    <a:pt x="1016991" y="20612"/>
                  </a:lnTo>
                  <a:lnTo>
                    <a:pt x="1062628" y="39222"/>
                  </a:lnTo>
                  <a:lnTo>
                    <a:pt x="1105539" y="67449"/>
                  </a:lnTo>
                  <a:lnTo>
                    <a:pt x="1150784" y="103467"/>
                  </a:lnTo>
                  <a:lnTo>
                    <a:pt x="1173152" y="128952"/>
                  </a:lnTo>
                  <a:lnTo>
                    <a:pt x="1198822" y="175096"/>
                  </a:lnTo>
                  <a:lnTo>
                    <a:pt x="1218036" y="222065"/>
                  </a:lnTo>
                  <a:lnTo>
                    <a:pt x="1233729" y="265787"/>
                  </a:lnTo>
                  <a:lnTo>
                    <a:pt x="1246443" y="311822"/>
                  </a:lnTo>
                  <a:lnTo>
                    <a:pt x="1261645" y="354399"/>
                  </a:lnTo>
                  <a:lnTo>
                    <a:pt x="1280649" y="400366"/>
                  </a:lnTo>
                  <a:lnTo>
                    <a:pt x="1296549" y="442267"/>
                  </a:lnTo>
                  <a:lnTo>
                    <a:pt x="1319589" y="483664"/>
                  </a:lnTo>
                  <a:lnTo>
                    <a:pt x="1343645" y="530429"/>
                  </a:lnTo>
                  <a:lnTo>
                    <a:pt x="1365193" y="570080"/>
                  </a:lnTo>
                  <a:lnTo>
                    <a:pt x="1382171" y="606512"/>
                  </a:lnTo>
                  <a:lnTo>
                    <a:pt x="1403479" y="632680"/>
                  </a:lnTo>
                  <a:lnTo>
                    <a:pt x="1443772" y="667131"/>
                  </a:lnTo>
                  <a:lnTo>
                    <a:pt x="1484283" y="694492"/>
                  </a:lnTo>
                  <a:lnTo>
                    <a:pt x="1529431" y="723180"/>
                  </a:lnTo>
                  <a:lnTo>
                    <a:pt x="1575873" y="740210"/>
                  </a:lnTo>
                  <a:lnTo>
                    <a:pt x="1613218" y="748226"/>
                  </a:lnTo>
                  <a:lnTo>
                    <a:pt x="1653650" y="757256"/>
                  </a:lnTo>
                  <a:lnTo>
                    <a:pt x="1688787" y="763703"/>
                  </a:lnTo>
                  <a:lnTo>
                    <a:pt x="1727108" y="770083"/>
                  </a:lnTo>
                  <a:lnTo>
                    <a:pt x="1765272" y="773070"/>
                  </a:lnTo>
                  <a:lnTo>
                    <a:pt x="1803002" y="779149"/>
                  </a:lnTo>
                  <a:lnTo>
                    <a:pt x="1843381" y="785263"/>
                  </a:lnTo>
                  <a:lnTo>
                    <a:pt x="1882480" y="790050"/>
                  </a:lnTo>
                  <a:lnTo>
                    <a:pt x="1921925" y="799134"/>
                  </a:lnTo>
                  <a:lnTo>
                    <a:pt x="1958149" y="804020"/>
                  </a:lnTo>
                  <a:lnTo>
                    <a:pt x="2019300" y="8060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141"/>
            <p:cNvSpPr/>
            <p:nvPr>
              <p:custDataLst>
                <p:tags r:id="rId11"/>
              </p:custDataLst>
            </p:nvPr>
          </p:nvSpPr>
          <p:spPr>
            <a:xfrm>
              <a:off x="6115050" y="4781730"/>
              <a:ext cx="2406651" cy="901115"/>
            </a:xfrm>
            <a:custGeom>
              <a:avLst/>
              <a:gdLst/>
              <a:ahLst/>
              <a:cxnLst/>
              <a:rect l="0" t="0" r="0" b="0"/>
              <a:pathLst>
                <a:path w="2406651" h="901115">
                  <a:moveTo>
                    <a:pt x="0" y="869770"/>
                  </a:moveTo>
                  <a:lnTo>
                    <a:pt x="0" y="869770"/>
                  </a:lnTo>
                  <a:lnTo>
                    <a:pt x="3371" y="869770"/>
                  </a:lnTo>
                  <a:lnTo>
                    <a:pt x="6907" y="867888"/>
                  </a:lnTo>
                  <a:lnTo>
                    <a:pt x="10832" y="865406"/>
                  </a:lnTo>
                  <a:lnTo>
                    <a:pt x="45426" y="851887"/>
                  </a:lnTo>
                  <a:lnTo>
                    <a:pt x="85681" y="859661"/>
                  </a:lnTo>
                  <a:lnTo>
                    <a:pt x="127752" y="862925"/>
                  </a:lnTo>
                  <a:lnTo>
                    <a:pt x="171207" y="863322"/>
                  </a:lnTo>
                  <a:lnTo>
                    <a:pt x="217107" y="858332"/>
                  </a:lnTo>
                  <a:lnTo>
                    <a:pt x="261293" y="852432"/>
                  </a:lnTo>
                  <a:lnTo>
                    <a:pt x="302807" y="846581"/>
                  </a:lnTo>
                  <a:lnTo>
                    <a:pt x="349836" y="839494"/>
                  </a:lnTo>
                  <a:lnTo>
                    <a:pt x="384539" y="829662"/>
                  </a:lnTo>
                  <a:lnTo>
                    <a:pt x="432111" y="804212"/>
                  </a:lnTo>
                  <a:lnTo>
                    <a:pt x="451647" y="788491"/>
                  </a:lnTo>
                  <a:lnTo>
                    <a:pt x="496977" y="742572"/>
                  </a:lnTo>
                  <a:lnTo>
                    <a:pt x="534822" y="696427"/>
                  </a:lnTo>
                  <a:lnTo>
                    <a:pt x="560268" y="658690"/>
                  </a:lnTo>
                  <a:lnTo>
                    <a:pt x="581997" y="612145"/>
                  </a:lnTo>
                  <a:lnTo>
                    <a:pt x="593930" y="571467"/>
                  </a:lnTo>
                  <a:lnTo>
                    <a:pt x="611996" y="523962"/>
                  </a:lnTo>
                  <a:lnTo>
                    <a:pt x="626040" y="484223"/>
                  </a:lnTo>
                  <a:lnTo>
                    <a:pt x="639789" y="437072"/>
                  </a:lnTo>
                  <a:lnTo>
                    <a:pt x="649508" y="393735"/>
                  </a:lnTo>
                  <a:lnTo>
                    <a:pt x="658223" y="349270"/>
                  </a:lnTo>
                  <a:lnTo>
                    <a:pt x="668858" y="303088"/>
                  </a:lnTo>
                  <a:lnTo>
                    <a:pt x="686060" y="260024"/>
                  </a:lnTo>
                  <a:lnTo>
                    <a:pt x="706835" y="214141"/>
                  </a:lnTo>
                  <a:lnTo>
                    <a:pt x="736481" y="167288"/>
                  </a:lnTo>
                  <a:lnTo>
                    <a:pt x="754214" y="124736"/>
                  </a:lnTo>
                  <a:lnTo>
                    <a:pt x="782364" y="79373"/>
                  </a:lnTo>
                  <a:lnTo>
                    <a:pt x="807947" y="51619"/>
                  </a:lnTo>
                  <a:lnTo>
                    <a:pt x="847830" y="29584"/>
                  </a:lnTo>
                  <a:lnTo>
                    <a:pt x="887620" y="11675"/>
                  </a:lnTo>
                  <a:lnTo>
                    <a:pt x="934543" y="1186"/>
                  </a:lnTo>
                  <a:lnTo>
                    <a:pt x="975396" y="0"/>
                  </a:lnTo>
                  <a:lnTo>
                    <a:pt x="1018754" y="4913"/>
                  </a:lnTo>
                  <a:lnTo>
                    <a:pt x="1065128" y="16828"/>
                  </a:lnTo>
                  <a:lnTo>
                    <a:pt x="1102712" y="34529"/>
                  </a:lnTo>
                  <a:lnTo>
                    <a:pt x="1145130" y="63525"/>
                  </a:lnTo>
                  <a:lnTo>
                    <a:pt x="1192662" y="101865"/>
                  </a:lnTo>
                  <a:lnTo>
                    <a:pt x="1239936" y="146666"/>
                  </a:lnTo>
                  <a:lnTo>
                    <a:pt x="1276621" y="191126"/>
                  </a:lnTo>
                  <a:lnTo>
                    <a:pt x="1308095" y="234817"/>
                  </a:lnTo>
                  <a:lnTo>
                    <a:pt x="1334342" y="279237"/>
                  </a:lnTo>
                  <a:lnTo>
                    <a:pt x="1353245" y="321721"/>
                  </a:lnTo>
                  <a:lnTo>
                    <a:pt x="1372709" y="363695"/>
                  </a:lnTo>
                  <a:lnTo>
                    <a:pt x="1391796" y="410973"/>
                  </a:lnTo>
                  <a:lnTo>
                    <a:pt x="1408232" y="457632"/>
                  </a:lnTo>
                  <a:lnTo>
                    <a:pt x="1426745" y="501579"/>
                  </a:lnTo>
                  <a:lnTo>
                    <a:pt x="1445748" y="545985"/>
                  </a:lnTo>
                  <a:lnTo>
                    <a:pt x="1468392" y="586424"/>
                  </a:lnTo>
                  <a:lnTo>
                    <a:pt x="1488751" y="628508"/>
                  </a:lnTo>
                  <a:lnTo>
                    <a:pt x="1509297" y="670808"/>
                  </a:lnTo>
                  <a:lnTo>
                    <a:pt x="1542726" y="715829"/>
                  </a:lnTo>
                  <a:lnTo>
                    <a:pt x="1579785" y="755410"/>
                  </a:lnTo>
                  <a:lnTo>
                    <a:pt x="1619131" y="800599"/>
                  </a:lnTo>
                  <a:lnTo>
                    <a:pt x="1647613" y="825017"/>
                  </a:lnTo>
                  <a:lnTo>
                    <a:pt x="1689341" y="844608"/>
                  </a:lnTo>
                  <a:lnTo>
                    <a:pt x="1736577" y="861350"/>
                  </a:lnTo>
                  <a:lnTo>
                    <a:pt x="1782831" y="872471"/>
                  </a:lnTo>
                  <a:lnTo>
                    <a:pt x="1823952" y="877280"/>
                  </a:lnTo>
                  <a:lnTo>
                    <a:pt x="1869227" y="880932"/>
                  </a:lnTo>
                  <a:lnTo>
                    <a:pt x="1912745" y="882014"/>
                  </a:lnTo>
                  <a:lnTo>
                    <a:pt x="1957390" y="884216"/>
                  </a:lnTo>
                  <a:lnTo>
                    <a:pt x="1995312" y="887480"/>
                  </a:lnTo>
                  <a:lnTo>
                    <a:pt x="2035685" y="891281"/>
                  </a:lnTo>
                  <a:lnTo>
                    <a:pt x="2069620" y="893441"/>
                  </a:lnTo>
                  <a:lnTo>
                    <a:pt x="2103048" y="894402"/>
                  </a:lnTo>
                  <a:lnTo>
                    <a:pt x="2146126" y="894829"/>
                  </a:lnTo>
                  <a:lnTo>
                    <a:pt x="2193495" y="896899"/>
                  </a:lnTo>
                  <a:lnTo>
                    <a:pt x="2239242" y="899467"/>
                  </a:lnTo>
                  <a:lnTo>
                    <a:pt x="2276036" y="900607"/>
                  </a:lnTo>
                  <a:lnTo>
                    <a:pt x="2310735" y="901114"/>
                  </a:lnTo>
                  <a:lnTo>
                    <a:pt x="2344265" y="900634"/>
                  </a:lnTo>
                  <a:lnTo>
                    <a:pt x="2406650" y="8951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662"/>
          <p:cNvGrpSpPr/>
          <p:nvPr/>
        </p:nvGrpSpPr>
        <p:grpSpPr>
          <a:xfrm>
            <a:off x="2424782" y="5677162"/>
            <a:ext cx="3868069" cy="360326"/>
            <a:chOff x="2424782" y="5677162"/>
            <a:chExt cx="3868069" cy="360326"/>
          </a:xfrm>
        </p:grpSpPr>
        <p:sp>
          <p:nvSpPr>
            <p:cNvPr id="125" name="SMARTInkShape-3142"/>
            <p:cNvSpPr/>
            <p:nvPr>
              <p:custDataLst>
                <p:tags r:id="rId7"/>
              </p:custDataLst>
            </p:nvPr>
          </p:nvSpPr>
          <p:spPr>
            <a:xfrm>
              <a:off x="3061863" y="5759450"/>
              <a:ext cx="38497" cy="46517"/>
            </a:xfrm>
            <a:custGeom>
              <a:avLst/>
              <a:gdLst/>
              <a:ahLst/>
              <a:cxnLst/>
              <a:rect l="0" t="0" r="0" b="0"/>
              <a:pathLst>
                <a:path w="38497" h="46517">
                  <a:moveTo>
                    <a:pt x="5187" y="12700"/>
                  </a:moveTo>
                  <a:lnTo>
                    <a:pt x="5187" y="12700"/>
                  </a:lnTo>
                  <a:lnTo>
                    <a:pt x="16122" y="7233"/>
                  </a:lnTo>
                  <a:lnTo>
                    <a:pt x="16005" y="6938"/>
                  </a:lnTo>
                  <a:lnTo>
                    <a:pt x="13993" y="6611"/>
                  </a:lnTo>
                  <a:lnTo>
                    <a:pt x="13174" y="7230"/>
                  </a:lnTo>
                  <a:lnTo>
                    <a:pt x="9979" y="13292"/>
                  </a:lnTo>
                  <a:lnTo>
                    <a:pt x="2762" y="24654"/>
                  </a:lnTo>
                  <a:lnTo>
                    <a:pt x="0" y="36390"/>
                  </a:lnTo>
                  <a:lnTo>
                    <a:pt x="1235" y="42749"/>
                  </a:lnTo>
                  <a:lnTo>
                    <a:pt x="2552" y="45432"/>
                  </a:lnTo>
                  <a:lnTo>
                    <a:pt x="4842" y="46516"/>
                  </a:lnTo>
                  <a:lnTo>
                    <a:pt x="11148" y="45839"/>
                  </a:lnTo>
                  <a:lnTo>
                    <a:pt x="19262" y="41490"/>
                  </a:lnTo>
                  <a:lnTo>
                    <a:pt x="26134" y="32362"/>
                  </a:lnTo>
                  <a:lnTo>
                    <a:pt x="30471" y="19493"/>
                  </a:lnTo>
                  <a:lnTo>
                    <a:pt x="21131" y="24207"/>
                  </a:lnTo>
                  <a:lnTo>
                    <a:pt x="16271" y="27927"/>
                  </a:lnTo>
                  <a:lnTo>
                    <a:pt x="13641" y="31933"/>
                  </a:lnTo>
                  <a:lnTo>
                    <a:pt x="12939" y="33987"/>
                  </a:lnTo>
                  <a:lnTo>
                    <a:pt x="13178" y="35358"/>
                  </a:lnTo>
                  <a:lnTo>
                    <a:pt x="14042" y="36272"/>
                  </a:lnTo>
                  <a:lnTo>
                    <a:pt x="15324" y="36882"/>
                  </a:lnTo>
                  <a:lnTo>
                    <a:pt x="20511" y="35677"/>
                  </a:lnTo>
                  <a:lnTo>
                    <a:pt x="23870" y="34368"/>
                  </a:lnTo>
                  <a:lnTo>
                    <a:pt x="26109" y="32084"/>
                  </a:lnTo>
                  <a:lnTo>
                    <a:pt x="38217" y="10946"/>
                  </a:lnTo>
                  <a:lnTo>
                    <a:pt x="38496" y="8003"/>
                  </a:lnTo>
                  <a:lnTo>
                    <a:pt x="37976" y="5335"/>
                  </a:lnTo>
                  <a:lnTo>
                    <a:pt x="36924" y="3557"/>
                  </a:lnTo>
                  <a:lnTo>
                    <a:pt x="3058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143"/>
            <p:cNvSpPr/>
            <p:nvPr>
              <p:custDataLst>
                <p:tags r:id="rId8"/>
              </p:custDataLst>
            </p:nvPr>
          </p:nvSpPr>
          <p:spPr>
            <a:xfrm>
              <a:off x="2424782" y="5759450"/>
              <a:ext cx="1956633" cy="228339"/>
            </a:xfrm>
            <a:custGeom>
              <a:avLst/>
              <a:gdLst/>
              <a:ahLst/>
              <a:cxnLst/>
              <a:rect l="0" t="0" r="0" b="0"/>
              <a:pathLst>
                <a:path w="1956633" h="228339">
                  <a:moveTo>
                    <a:pt x="1937668" y="0"/>
                  </a:moveTo>
                  <a:lnTo>
                    <a:pt x="1937668" y="0"/>
                  </a:lnTo>
                  <a:lnTo>
                    <a:pt x="1941039" y="3371"/>
                  </a:lnTo>
                  <a:lnTo>
                    <a:pt x="1944576" y="5026"/>
                  </a:lnTo>
                  <a:lnTo>
                    <a:pt x="1955734" y="6327"/>
                  </a:lnTo>
                  <a:lnTo>
                    <a:pt x="1956062" y="7040"/>
                  </a:lnTo>
                  <a:lnTo>
                    <a:pt x="1956632" y="18558"/>
                  </a:lnTo>
                  <a:lnTo>
                    <a:pt x="1954798" y="24240"/>
                  </a:lnTo>
                  <a:lnTo>
                    <a:pt x="1953321" y="26744"/>
                  </a:lnTo>
                  <a:lnTo>
                    <a:pt x="1944501" y="33637"/>
                  </a:lnTo>
                  <a:lnTo>
                    <a:pt x="1902914" y="52014"/>
                  </a:lnTo>
                  <a:lnTo>
                    <a:pt x="1868025" y="58999"/>
                  </a:lnTo>
                  <a:lnTo>
                    <a:pt x="1823037" y="65537"/>
                  </a:lnTo>
                  <a:lnTo>
                    <a:pt x="1777330" y="71943"/>
                  </a:lnTo>
                  <a:lnTo>
                    <a:pt x="1732508" y="78310"/>
                  </a:lnTo>
                  <a:lnTo>
                    <a:pt x="1694690" y="84665"/>
                  </a:lnTo>
                  <a:lnTo>
                    <a:pt x="1662696" y="90781"/>
                  </a:lnTo>
                  <a:lnTo>
                    <a:pt x="1624958" y="97497"/>
                  </a:lnTo>
                  <a:lnTo>
                    <a:pt x="1584667" y="102834"/>
                  </a:lnTo>
                  <a:lnTo>
                    <a:pt x="1539172" y="109805"/>
                  </a:lnTo>
                  <a:lnTo>
                    <a:pt x="1503501" y="116065"/>
                  </a:lnTo>
                  <a:lnTo>
                    <a:pt x="1465305" y="122846"/>
                  </a:lnTo>
                  <a:lnTo>
                    <a:pt x="1420001" y="130630"/>
                  </a:lnTo>
                  <a:lnTo>
                    <a:pt x="1379766" y="137404"/>
                  </a:lnTo>
                  <a:lnTo>
                    <a:pt x="1341034" y="143880"/>
                  </a:lnTo>
                  <a:lnTo>
                    <a:pt x="1302041" y="149562"/>
                  </a:lnTo>
                  <a:lnTo>
                    <a:pt x="1259522" y="152265"/>
                  </a:lnTo>
                  <a:lnTo>
                    <a:pt x="1215643" y="157220"/>
                  </a:lnTo>
                  <a:lnTo>
                    <a:pt x="1171364" y="162451"/>
                  </a:lnTo>
                  <a:lnTo>
                    <a:pt x="1126258" y="165021"/>
                  </a:lnTo>
                  <a:lnTo>
                    <a:pt x="1093971" y="168122"/>
                  </a:lnTo>
                  <a:lnTo>
                    <a:pt x="1047431" y="170464"/>
                  </a:lnTo>
                  <a:lnTo>
                    <a:pt x="1015428" y="172893"/>
                  </a:lnTo>
                  <a:lnTo>
                    <a:pt x="982389" y="176324"/>
                  </a:lnTo>
                  <a:lnTo>
                    <a:pt x="948890" y="180202"/>
                  </a:lnTo>
                  <a:lnTo>
                    <a:pt x="901668" y="182980"/>
                  </a:lnTo>
                  <a:lnTo>
                    <a:pt x="869505" y="185512"/>
                  </a:lnTo>
                  <a:lnTo>
                    <a:pt x="835690" y="188988"/>
                  </a:lnTo>
                  <a:lnTo>
                    <a:pt x="799495" y="192886"/>
                  </a:lnTo>
                  <a:lnTo>
                    <a:pt x="766004" y="195087"/>
                  </a:lnTo>
                  <a:lnTo>
                    <a:pt x="733951" y="196773"/>
                  </a:lnTo>
                  <a:lnTo>
                    <a:pt x="700890" y="199873"/>
                  </a:lnTo>
                  <a:lnTo>
                    <a:pt x="667382" y="201721"/>
                  </a:lnTo>
                  <a:lnTo>
                    <a:pt x="633674" y="203249"/>
                  </a:lnTo>
                  <a:lnTo>
                    <a:pt x="599878" y="206278"/>
                  </a:lnTo>
                  <a:lnTo>
                    <a:pt x="566043" y="209977"/>
                  </a:lnTo>
                  <a:lnTo>
                    <a:pt x="532190" y="213268"/>
                  </a:lnTo>
                  <a:lnTo>
                    <a:pt x="498330" y="214730"/>
                  </a:lnTo>
                  <a:lnTo>
                    <a:pt x="464466" y="215380"/>
                  </a:lnTo>
                  <a:lnTo>
                    <a:pt x="430600" y="216375"/>
                  </a:lnTo>
                  <a:lnTo>
                    <a:pt x="396734" y="219168"/>
                  </a:lnTo>
                  <a:lnTo>
                    <a:pt x="349306" y="221337"/>
                  </a:lnTo>
                  <a:lnTo>
                    <a:pt x="303973" y="221979"/>
                  </a:lnTo>
                  <a:lnTo>
                    <a:pt x="259261" y="222170"/>
                  </a:lnTo>
                  <a:lnTo>
                    <a:pt x="218105" y="222227"/>
                  </a:lnTo>
                  <a:lnTo>
                    <a:pt x="175728" y="222243"/>
                  </a:lnTo>
                  <a:lnTo>
                    <a:pt x="140935" y="224128"/>
                  </a:lnTo>
                  <a:lnTo>
                    <a:pt x="103364" y="226613"/>
                  </a:lnTo>
                  <a:lnTo>
                    <a:pt x="67852" y="227717"/>
                  </a:lnTo>
                  <a:lnTo>
                    <a:pt x="29609" y="228338"/>
                  </a:lnTo>
                  <a:lnTo>
                    <a:pt x="0" y="227843"/>
                  </a:lnTo>
                  <a:lnTo>
                    <a:pt x="918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144"/>
            <p:cNvSpPr/>
            <p:nvPr>
              <p:custDataLst>
                <p:tags r:id="rId9"/>
              </p:custDataLst>
            </p:nvPr>
          </p:nvSpPr>
          <p:spPr>
            <a:xfrm>
              <a:off x="2476500" y="5677162"/>
              <a:ext cx="3816351" cy="360326"/>
            </a:xfrm>
            <a:custGeom>
              <a:avLst/>
              <a:gdLst/>
              <a:ahLst/>
              <a:cxnLst/>
              <a:rect l="0" t="0" r="0" b="0"/>
              <a:pathLst>
                <a:path w="3816351" h="360326">
                  <a:moveTo>
                    <a:pt x="3816350" y="6088"/>
                  </a:moveTo>
                  <a:lnTo>
                    <a:pt x="3816350" y="6088"/>
                  </a:lnTo>
                  <a:lnTo>
                    <a:pt x="3810883" y="621"/>
                  </a:lnTo>
                  <a:lnTo>
                    <a:pt x="3803519" y="0"/>
                  </a:lnTo>
                  <a:lnTo>
                    <a:pt x="3798183" y="1736"/>
                  </a:lnTo>
                  <a:lnTo>
                    <a:pt x="3795772" y="3187"/>
                  </a:lnTo>
                  <a:lnTo>
                    <a:pt x="3758020" y="10987"/>
                  </a:lnTo>
                  <a:lnTo>
                    <a:pt x="3723808" y="16869"/>
                  </a:lnTo>
                  <a:lnTo>
                    <a:pt x="3680666" y="23080"/>
                  </a:lnTo>
                  <a:lnTo>
                    <a:pt x="3640368" y="29389"/>
                  </a:lnTo>
                  <a:lnTo>
                    <a:pt x="3602199" y="33613"/>
                  </a:lnTo>
                  <a:lnTo>
                    <a:pt x="3568772" y="35960"/>
                  </a:lnTo>
                  <a:lnTo>
                    <a:pt x="3524271" y="39164"/>
                  </a:lnTo>
                  <a:lnTo>
                    <a:pt x="3481687" y="42699"/>
                  </a:lnTo>
                  <a:lnTo>
                    <a:pt x="3440378" y="45629"/>
                  </a:lnTo>
                  <a:lnTo>
                    <a:pt x="3394976" y="49083"/>
                  </a:lnTo>
                  <a:lnTo>
                    <a:pt x="3362373" y="50597"/>
                  </a:lnTo>
                  <a:lnTo>
                    <a:pt x="3329067" y="53622"/>
                  </a:lnTo>
                  <a:lnTo>
                    <a:pt x="3293569" y="57318"/>
                  </a:lnTo>
                  <a:lnTo>
                    <a:pt x="3257330" y="60607"/>
                  </a:lnTo>
                  <a:lnTo>
                    <a:pt x="3222410" y="62068"/>
                  </a:lnTo>
                  <a:lnTo>
                    <a:pt x="3186193" y="64600"/>
                  </a:lnTo>
                  <a:lnTo>
                    <a:pt x="3148225" y="68077"/>
                  </a:lnTo>
                  <a:lnTo>
                    <a:pt x="3107831" y="71974"/>
                  </a:lnTo>
                  <a:lnTo>
                    <a:pt x="3066360" y="76057"/>
                  </a:lnTo>
                  <a:lnTo>
                    <a:pt x="3024410" y="80224"/>
                  </a:lnTo>
                  <a:lnTo>
                    <a:pt x="2982247" y="84428"/>
                  </a:lnTo>
                  <a:lnTo>
                    <a:pt x="2938108" y="90530"/>
                  </a:lnTo>
                  <a:lnTo>
                    <a:pt x="2893326" y="97239"/>
                  </a:lnTo>
                  <a:lnTo>
                    <a:pt x="2849904" y="102574"/>
                  </a:lnTo>
                  <a:lnTo>
                    <a:pt x="2805206" y="107297"/>
                  </a:lnTo>
                  <a:lnTo>
                    <a:pt x="2759469" y="111042"/>
                  </a:lnTo>
                  <a:lnTo>
                    <a:pt x="2713272" y="112707"/>
                  </a:lnTo>
                  <a:lnTo>
                    <a:pt x="2689381" y="113856"/>
                  </a:lnTo>
                  <a:lnTo>
                    <a:pt x="2664987" y="115328"/>
                  </a:lnTo>
                  <a:lnTo>
                    <a:pt x="2640258" y="117015"/>
                  </a:lnTo>
                  <a:lnTo>
                    <a:pt x="2616010" y="118845"/>
                  </a:lnTo>
                  <a:lnTo>
                    <a:pt x="2592085" y="120771"/>
                  </a:lnTo>
                  <a:lnTo>
                    <a:pt x="2568373" y="122760"/>
                  </a:lnTo>
                  <a:lnTo>
                    <a:pt x="2544099" y="124792"/>
                  </a:lnTo>
                  <a:lnTo>
                    <a:pt x="2519449" y="126851"/>
                  </a:lnTo>
                  <a:lnTo>
                    <a:pt x="2494549" y="128931"/>
                  </a:lnTo>
                  <a:lnTo>
                    <a:pt x="2469483" y="131021"/>
                  </a:lnTo>
                  <a:lnTo>
                    <a:pt x="2444305" y="133122"/>
                  </a:lnTo>
                  <a:lnTo>
                    <a:pt x="2419054" y="135227"/>
                  </a:lnTo>
                  <a:lnTo>
                    <a:pt x="2393047" y="137336"/>
                  </a:lnTo>
                  <a:lnTo>
                    <a:pt x="2366537" y="139448"/>
                  </a:lnTo>
                  <a:lnTo>
                    <a:pt x="2339691" y="141561"/>
                  </a:lnTo>
                  <a:lnTo>
                    <a:pt x="2313327" y="143675"/>
                  </a:lnTo>
                  <a:lnTo>
                    <a:pt x="2287285" y="145791"/>
                  </a:lnTo>
                  <a:lnTo>
                    <a:pt x="2261457" y="147907"/>
                  </a:lnTo>
                  <a:lnTo>
                    <a:pt x="2235771" y="150728"/>
                  </a:lnTo>
                  <a:lnTo>
                    <a:pt x="2210181" y="154020"/>
                  </a:lnTo>
                  <a:lnTo>
                    <a:pt x="2184654" y="157627"/>
                  </a:lnTo>
                  <a:lnTo>
                    <a:pt x="2158464" y="161441"/>
                  </a:lnTo>
                  <a:lnTo>
                    <a:pt x="2131831" y="165395"/>
                  </a:lnTo>
                  <a:lnTo>
                    <a:pt x="2104904" y="169444"/>
                  </a:lnTo>
                  <a:lnTo>
                    <a:pt x="2077780" y="172847"/>
                  </a:lnTo>
                  <a:lnTo>
                    <a:pt x="2050525" y="175822"/>
                  </a:lnTo>
                  <a:lnTo>
                    <a:pt x="2023183" y="178511"/>
                  </a:lnTo>
                  <a:lnTo>
                    <a:pt x="1995783" y="181009"/>
                  </a:lnTo>
                  <a:lnTo>
                    <a:pt x="1968344" y="183380"/>
                  </a:lnTo>
                  <a:lnTo>
                    <a:pt x="1940879" y="185666"/>
                  </a:lnTo>
                  <a:lnTo>
                    <a:pt x="1913398" y="188601"/>
                  </a:lnTo>
                  <a:lnTo>
                    <a:pt x="1885904" y="191969"/>
                  </a:lnTo>
                  <a:lnTo>
                    <a:pt x="1858402" y="195625"/>
                  </a:lnTo>
                  <a:lnTo>
                    <a:pt x="1830191" y="199473"/>
                  </a:lnTo>
                  <a:lnTo>
                    <a:pt x="1801505" y="203451"/>
                  </a:lnTo>
                  <a:lnTo>
                    <a:pt x="1772503" y="207513"/>
                  </a:lnTo>
                  <a:lnTo>
                    <a:pt x="1743291" y="210927"/>
                  </a:lnTo>
                  <a:lnTo>
                    <a:pt x="1713938" y="213909"/>
                  </a:lnTo>
                  <a:lnTo>
                    <a:pt x="1684492" y="216601"/>
                  </a:lnTo>
                  <a:lnTo>
                    <a:pt x="1654983" y="219807"/>
                  </a:lnTo>
                  <a:lnTo>
                    <a:pt x="1625433" y="223357"/>
                  </a:lnTo>
                  <a:lnTo>
                    <a:pt x="1595856" y="227133"/>
                  </a:lnTo>
                  <a:lnTo>
                    <a:pt x="1566965" y="230357"/>
                  </a:lnTo>
                  <a:lnTo>
                    <a:pt x="1538532" y="233212"/>
                  </a:lnTo>
                  <a:lnTo>
                    <a:pt x="1510405" y="235821"/>
                  </a:lnTo>
                  <a:lnTo>
                    <a:pt x="1481775" y="238971"/>
                  </a:lnTo>
                  <a:lnTo>
                    <a:pt x="1452811" y="242482"/>
                  </a:lnTo>
                  <a:lnTo>
                    <a:pt x="1423624" y="246235"/>
                  </a:lnTo>
                  <a:lnTo>
                    <a:pt x="1394288" y="249441"/>
                  </a:lnTo>
                  <a:lnTo>
                    <a:pt x="1364853" y="252285"/>
                  </a:lnTo>
                  <a:lnTo>
                    <a:pt x="1335352" y="254886"/>
                  </a:lnTo>
                  <a:lnTo>
                    <a:pt x="1305807" y="258031"/>
                  </a:lnTo>
                  <a:lnTo>
                    <a:pt x="1276233" y="261538"/>
                  </a:lnTo>
                  <a:lnTo>
                    <a:pt x="1246638" y="265289"/>
                  </a:lnTo>
                  <a:lnTo>
                    <a:pt x="1217736" y="268494"/>
                  </a:lnTo>
                  <a:lnTo>
                    <a:pt x="1189296" y="271336"/>
                  </a:lnTo>
                  <a:lnTo>
                    <a:pt x="1161164" y="273937"/>
                  </a:lnTo>
                  <a:lnTo>
                    <a:pt x="1133237" y="276377"/>
                  </a:lnTo>
                  <a:lnTo>
                    <a:pt x="1105447" y="278708"/>
                  </a:lnTo>
                  <a:lnTo>
                    <a:pt x="1077748" y="280968"/>
                  </a:lnTo>
                  <a:lnTo>
                    <a:pt x="1050110" y="283180"/>
                  </a:lnTo>
                  <a:lnTo>
                    <a:pt x="1022512" y="285360"/>
                  </a:lnTo>
                  <a:lnTo>
                    <a:pt x="994942" y="287519"/>
                  </a:lnTo>
                  <a:lnTo>
                    <a:pt x="967389" y="289665"/>
                  </a:lnTo>
                  <a:lnTo>
                    <a:pt x="939848" y="291800"/>
                  </a:lnTo>
                  <a:lnTo>
                    <a:pt x="912315" y="293930"/>
                  </a:lnTo>
                  <a:lnTo>
                    <a:pt x="886199" y="296055"/>
                  </a:lnTo>
                  <a:lnTo>
                    <a:pt x="861027" y="298177"/>
                  </a:lnTo>
                  <a:lnTo>
                    <a:pt x="836485" y="300298"/>
                  </a:lnTo>
                  <a:lnTo>
                    <a:pt x="811656" y="302416"/>
                  </a:lnTo>
                  <a:lnTo>
                    <a:pt x="786637" y="304535"/>
                  </a:lnTo>
                  <a:lnTo>
                    <a:pt x="761492" y="306652"/>
                  </a:lnTo>
                  <a:lnTo>
                    <a:pt x="736967" y="308065"/>
                  </a:lnTo>
                  <a:lnTo>
                    <a:pt x="712855" y="309005"/>
                  </a:lnTo>
                  <a:lnTo>
                    <a:pt x="665369" y="311462"/>
                  </a:lnTo>
                  <a:lnTo>
                    <a:pt x="618394" y="317258"/>
                  </a:lnTo>
                  <a:lnTo>
                    <a:pt x="571645" y="320774"/>
                  </a:lnTo>
                  <a:lnTo>
                    <a:pt x="525704" y="323043"/>
                  </a:lnTo>
                  <a:lnTo>
                    <a:pt x="481766" y="326403"/>
                  </a:lnTo>
                  <a:lnTo>
                    <a:pt x="440602" y="330249"/>
                  </a:lnTo>
                  <a:lnTo>
                    <a:pt x="400434" y="334308"/>
                  </a:lnTo>
                  <a:lnTo>
                    <a:pt x="359063" y="338466"/>
                  </a:lnTo>
                  <a:lnTo>
                    <a:pt x="319039" y="340783"/>
                  </a:lnTo>
                  <a:lnTo>
                    <a:pt x="280789" y="342519"/>
                  </a:lnTo>
                  <a:lnTo>
                    <a:pt x="244975" y="345643"/>
                  </a:lnTo>
                  <a:lnTo>
                    <a:pt x="210243" y="349382"/>
                  </a:lnTo>
                  <a:lnTo>
                    <a:pt x="176697" y="352692"/>
                  </a:lnTo>
                  <a:lnTo>
                    <a:pt x="131455" y="355259"/>
                  </a:lnTo>
                  <a:lnTo>
                    <a:pt x="94375" y="359470"/>
                  </a:lnTo>
                  <a:lnTo>
                    <a:pt x="56185" y="360325"/>
                  </a:lnTo>
                  <a:lnTo>
                    <a:pt x="0" y="3553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SMARTInkShape-3145"/>
          <p:cNvSpPr/>
          <p:nvPr>
            <p:custDataLst>
              <p:tags r:id="rId6"/>
            </p:custDataLst>
          </p:nvPr>
        </p:nvSpPr>
        <p:spPr>
          <a:xfrm>
            <a:off x="2517291" y="4674007"/>
            <a:ext cx="7788760" cy="1171652"/>
          </a:xfrm>
          <a:custGeom>
            <a:avLst/>
            <a:gdLst/>
            <a:ahLst/>
            <a:cxnLst/>
            <a:rect l="0" t="0" r="0" b="0"/>
            <a:pathLst>
              <a:path w="7788760" h="1171652">
                <a:moveTo>
                  <a:pt x="3659" y="1167993"/>
                </a:moveTo>
                <a:lnTo>
                  <a:pt x="3659" y="1167993"/>
                </a:lnTo>
                <a:lnTo>
                  <a:pt x="3659" y="1171364"/>
                </a:lnTo>
                <a:lnTo>
                  <a:pt x="2953" y="1171651"/>
                </a:lnTo>
                <a:lnTo>
                  <a:pt x="288" y="1170089"/>
                </a:lnTo>
                <a:lnTo>
                  <a:pt x="0" y="1169390"/>
                </a:lnTo>
                <a:lnTo>
                  <a:pt x="515" y="1168925"/>
                </a:lnTo>
                <a:lnTo>
                  <a:pt x="1562" y="1168615"/>
                </a:lnTo>
                <a:lnTo>
                  <a:pt x="2261" y="1167702"/>
                </a:lnTo>
                <a:lnTo>
                  <a:pt x="3038" y="1164806"/>
                </a:lnTo>
                <a:lnTo>
                  <a:pt x="3950" y="1163752"/>
                </a:lnTo>
                <a:lnTo>
                  <a:pt x="6846" y="1162580"/>
                </a:lnTo>
                <a:lnTo>
                  <a:pt x="30590" y="1159798"/>
                </a:lnTo>
                <a:lnTo>
                  <a:pt x="72694" y="1145911"/>
                </a:lnTo>
                <a:lnTo>
                  <a:pt x="117911" y="1142787"/>
                </a:lnTo>
                <a:lnTo>
                  <a:pt x="163290" y="1142601"/>
                </a:lnTo>
                <a:lnTo>
                  <a:pt x="200378" y="1150432"/>
                </a:lnTo>
                <a:lnTo>
                  <a:pt x="209623" y="1153133"/>
                </a:lnTo>
                <a:lnTo>
                  <a:pt x="252299" y="1155208"/>
                </a:lnTo>
                <a:lnTo>
                  <a:pt x="271835" y="1154571"/>
                </a:lnTo>
                <a:lnTo>
                  <a:pt x="302071" y="1149334"/>
                </a:lnTo>
                <a:lnTo>
                  <a:pt x="346951" y="1148946"/>
                </a:lnTo>
                <a:lnTo>
                  <a:pt x="363413" y="1148238"/>
                </a:lnTo>
                <a:lnTo>
                  <a:pt x="381885" y="1143181"/>
                </a:lnTo>
                <a:lnTo>
                  <a:pt x="386484" y="1142855"/>
                </a:lnTo>
                <a:lnTo>
                  <a:pt x="390879" y="1140828"/>
                </a:lnTo>
                <a:lnTo>
                  <a:pt x="396079" y="1137148"/>
                </a:lnTo>
                <a:lnTo>
                  <a:pt x="402176" y="1136422"/>
                </a:lnTo>
                <a:lnTo>
                  <a:pt x="406085" y="1136322"/>
                </a:lnTo>
                <a:lnTo>
                  <a:pt x="415624" y="1132896"/>
                </a:lnTo>
                <a:lnTo>
                  <a:pt x="428727" y="1125263"/>
                </a:lnTo>
                <a:lnTo>
                  <a:pt x="466083" y="1114092"/>
                </a:lnTo>
                <a:lnTo>
                  <a:pt x="479482" y="1106244"/>
                </a:lnTo>
                <a:lnTo>
                  <a:pt x="490436" y="1104018"/>
                </a:lnTo>
                <a:lnTo>
                  <a:pt x="498948" y="1099513"/>
                </a:lnTo>
                <a:lnTo>
                  <a:pt x="501068" y="1099056"/>
                </a:lnTo>
                <a:lnTo>
                  <a:pt x="507423" y="1095042"/>
                </a:lnTo>
                <a:lnTo>
                  <a:pt x="527503" y="1079054"/>
                </a:lnTo>
                <a:lnTo>
                  <a:pt x="531640" y="1072731"/>
                </a:lnTo>
                <a:lnTo>
                  <a:pt x="539360" y="1060903"/>
                </a:lnTo>
                <a:lnTo>
                  <a:pt x="544021" y="1049342"/>
                </a:lnTo>
                <a:lnTo>
                  <a:pt x="577260" y="1004042"/>
                </a:lnTo>
                <a:lnTo>
                  <a:pt x="608865" y="958372"/>
                </a:lnTo>
                <a:lnTo>
                  <a:pt x="626979" y="912411"/>
                </a:lnTo>
                <a:lnTo>
                  <a:pt x="648694" y="868200"/>
                </a:lnTo>
                <a:lnTo>
                  <a:pt x="668278" y="822880"/>
                </a:lnTo>
                <a:lnTo>
                  <a:pt x="674875" y="801137"/>
                </a:lnTo>
                <a:lnTo>
                  <a:pt x="677333" y="790457"/>
                </a:lnTo>
                <a:lnTo>
                  <a:pt x="693278" y="749290"/>
                </a:lnTo>
                <a:lnTo>
                  <a:pt x="707062" y="706464"/>
                </a:lnTo>
                <a:lnTo>
                  <a:pt x="732191" y="660112"/>
                </a:lnTo>
                <a:lnTo>
                  <a:pt x="751995" y="617646"/>
                </a:lnTo>
                <a:lnTo>
                  <a:pt x="767505" y="575531"/>
                </a:lnTo>
                <a:lnTo>
                  <a:pt x="784699" y="531594"/>
                </a:lnTo>
                <a:lnTo>
                  <a:pt x="804690" y="487740"/>
                </a:lnTo>
                <a:lnTo>
                  <a:pt x="814659" y="463072"/>
                </a:lnTo>
                <a:lnTo>
                  <a:pt x="815259" y="458863"/>
                </a:lnTo>
                <a:lnTo>
                  <a:pt x="819689" y="450422"/>
                </a:lnTo>
                <a:lnTo>
                  <a:pt x="856182" y="403876"/>
                </a:lnTo>
                <a:lnTo>
                  <a:pt x="896972" y="357310"/>
                </a:lnTo>
                <a:lnTo>
                  <a:pt x="916405" y="332746"/>
                </a:lnTo>
                <a:lnTo>
                  <a:pt x="960422" y="302547"/>
                </a:lnTo>
                <a:lnTo>
                  <a:pt x="1006057" y="292693"/>
                </a:lnTo>
                <a:lnTo>
                  <a:pt x="1051139" y="287388"/>
                </a:lnTo>
                <a:lnTo>
                  <a:pt x="1069673" y="286654"/>
                </a:lnTo>
                <a:lnTo>
                  <a:pt x="1117264" y="294826"/>
                </a:lnTo>
                <a:lnTo>
                  <a:pt x="1161600" y="315153"/>
                </a:lnTo>
                <a:lnTo>
                  <a:pt x="1207975" y="342627"/>
                </a:lnTo>
                <a:lnTo>
                  <a:pt x="1230333" y="363677"/>
                </a:lnTo>
                <a:lnTo>
                  <a:pt x="1260513" y="411020"/>
                </a:lnTo>
                <a:lnTo>
                  <a:pt x="1283636" y="456283"/>
                </a:lnTo>
                <a:lnTo>
                  <a:pt x="1303277" y="502703"/>
                </a:lnTo>
                <a:lnTo>
                  <a:pt x="1308932" y="515865"/>
                </a:lnTo>
                <a:lnTo>
                  <a:pt x="1320486" y="553289"/>
                </a:lnTo>
                <a:lnTo>
                  <a:pt x="1333988" y="577050"/>
                </a:lnTo>
                <a:lnTo>
                  <a:pt x="1354129" y="624005"/>
                </a:lnTo>
                <a:lnTo>
                  <a:pt x="1379492" y="670446"/>
                </a:lnTo>
                <a:lnTo>
                  <a:pt x="1402776" y="715049"/>
                </a:lnTo>
                <a:lnTo>
                  <a:pt x="1437173" y="759397"/>
                </a:lnTo>
                <a:lnTo>
                  <a:pt x="1481608" y="804440"/>
                </a:lnTo>
                <a:lnTo>
                  <a:pt x="1500489" y="819951"/>
                </a:lnTo>
                <a:lnTo>
                  <a:pt x="1516438" y="829853"/>
                </a:lnTo>
                <a:lnTo>
                  <a:pt x="1528997" y="842783"/>
                </a:lnTo>
                <a:lnTo>
                  <a:pt x="1567772" y="877925"/>
                </a:lnTo>
                <a:lnTo>
                  <a:pt x="1580327" y="893608"/>
                </a:lnTo>
                <a:lnTo>
                  <a:pt x="1624757" y="934896"/>
                </a:lnTo>
                <a:lnTo>
                  <a:pt x="1670825" y="963466"/>
                </a:lnTo>
                <a:lnTo>
                  <a:pt x="1685323" y="975202"/>
                </a:lnTo>
                <a:lnTo>
                  <a:pt x="1732946" y="998658"/>
                </a:lnTo>
                <a:lnTo>
                  <a:pt x="1778799" y="1019120"/>
                </a:lnTo>
                <a:lnTo>
                  <a:pt x="1825880" y="1026804"/>
                </a:lnTo>
                <a:lnTo>
                  <a:pt x="1866071" y="1033188"/>
                </a:lnTo>
                <a:lnTo>
                  <a:pt x="1912650" y="1034558"/>
                </a:lnTo>
                <a:lnTo>
                  <a:pt x="1955237" y="1034632"/>
                </a:lnTo>
                <a:lnTo>
                  <a:pt x="1999234" y="1034641"/>
                </a:lnTo>
                <a:lnTo>
                  <a:pt x="2046201" y="1036525"/>
                </a:lnTo>
                <a:lnTo>
                  <a:pt x="2075707" y="1037787"/>
                </a:lnTo>
                <a:lnTo>
                  <a:pt x="2099735" y="1037456"/>
                </a:lnTo>
                <a:lnTo>
                  <a:pt x="2143252" y="1040294"/>
                </a:lnTo>
                <a:lnTo>
                  <a:pt x="2185610" y="1040855"/>
                </a:lnTo>
                <a:lnTo>
                  <a:pt x="2231398" y="1040966"/>
                </a:lnTo>
                <a:lnTo>
                  <a:pt x="2271252" y="1037617"/>
                </a:lnTo>
                <a:lnTo>
                  <a:pt x="2315029" y="1035231"/>
                </a:lnTo>
                <a:lnTo>
                  <a:pt x="2354198" y="1034759"/>
                </a:lnTo>
                <a:lnTo>
                  <a:pt x="2399069" y="1034665"/>
                </a:lnTo>
                <a:lnTo>
                  <a:pt x="2445604" y="1032764"/>
                </a:lnTo>
                <a:lnTo>
                  <a:pt x="2488517" y="1028882"/>
                </a:lnTo>
                <a:lnTo>
                  <a:pt x="2534942" y="1023980"/>
                </a:lnTo>
                <a:lnTo>
                  <a:pt x="2582549" y="1022022"/>
                </a:lnTo>
                <a:lnTo>
                  <a:pt x="2607719" y="1016483"/>
                </a:lnTo>
                <a:lnTo>
                  <a:pt x="2612817" y="1014107"/>
                </a:lnTo>
                <a:lnTo>
                  <a:pt x="2617434" y="1011404"/>
                </a:lnTo>
                <a:lnTo>
                  <a:pt x="2626149" y="1009670"/>
                </a:lnTo>
                <a:lnTo>
                  <a:pt x="2638084" y="1008554"/>
                </a:lnTo>
                <a:lnTo>
                  <a:pt x="2660635" y="997998"/>
                </a:lnTo>
                <a:lnTo>
                  <a:pt x="2687903" y="981700"/>
                </a:lnTo>
                <a:lnTo>
                  <a:pt x="2734163" y="966558"/>
                </a:lnTo>
                <a:lnTo>
                  <a:pt x="2738394" y="965970"/>
                </a:lnTo>
                <a:lnTo>
                  <a:pt x="2746860" y="961553"/>
                </a:lnTo>
                <a:lnTo>
                  <a:pt x="2755326" y="956297"/>
                </a:lnTo>
                <a:lnTo>
                  <a:pt x="2768026" y="951928"/>
                </a:lnTo>
                <a:lnTo>
                  <a:pt x="2780726" y="943734"/>
                </a:lnTo>
                <a:lnTo>
                  <a:pt x="2793426" y="939268"/>
                </a:lnTo>
                <a:lnTo>
                  <a:pt x="2837896" y="899106"/>
                </a:lnTo>
                <a:lnTo>
                  <a:pt x="2853975" y="881188"/>
                </a:lnTo>
                <a:lnTo>
                  <a:pt x="2879332" y="833803"/>
                </a:lnTo>
                <a:lnTo>
                  <a:pt x="2903440" y="786452"/>
                </a:lnTo>
                <a:lnTo>
                  <a:pt x="2909121" y="771938"/>
                </a:lnTo>
                <a:lnTo>
                  <a:pt x="2920686" y="726772"/>
                </a:lnTo>
                <a:lnTo>
                  <a:pt x="2936069" y="685756"/>
                </a:lnTo>
                <a:lnTo>
                  <a:pt x="2947772" y="646766"/>
                </a:lnTo>
                <a:lnTo>
                  <a:pt x="2958503" y="604724"/>
                </a:lnTo>
                <a:lnTo>
                  <a:pt x="2974132" y="561289"/>
                </a:lnTo>
                <a:lnTo>
                  <a:pt x="2990937" y="516885"/>
                </a:lnTo>
                <a:lnTo>
                  <a:pt x="3008158" y="471832"/>
                </a:lnTo>
                <a:lnTo>
                  <a:pt x="3021636" y="432406"/>
                </a:lnTo>
                <a:lnTo>
                  <a:pt x="3038554" y="384942"/>
                </a:lnTo>
                <a:lnTo>
                  <a:pt x="3047345" y="359423"/>
                </a:lnTo>
                <a:lnTo>
                  <a:pt x="3083179" y="312542"/>
                </a:lnTo>
                <a:lnTo>
                  <a:pt x="3127461" y="266732"/>
                </a:lnTo>
                <a:lnTo>
                  <a:pt x="3173787" y="228205"/>
                </a:lnTo>
                <a:lnTo>
                  <a:pt x="3213474" y="207399"/>
                </a:lnTo>
                <a:lnTo>
                  <a:pt x="3260066" y="190107"/>
                </a:lnTo>
                <a:lnTo>
                  <a:pt x="3301980" y="180217"/>
                </a:lnTo>
                <a:lnTo>
                  <a:pt x="3347875" y="177641"/>
                </a:lnTo>
                <a:lnTo>
                  <a:pt x="3388943" y="177426"/>
                </a:lnTo>
                <a:lnTo>
                  <a:pt x="3431988" y="182423"/>
                </a:lnTo>
                <a:lnTo>
                  <a:pt x="3475610" y="184275"/>
                </a:lnTo>
                <a:lnTo>
                  <a:pt x="3522819" y="194559"/>
                </a:lnTo>
                <a:lnTo>
                  <a:pt x="3568306" y="207621"/>
                </a:lnTo>
                <a:lnTo>
                  <a:pt x="3585945" y="217688"/>
                </a:lnTo>
                <a:lnTo>
                  <a:pt x="3602623" y="231347"/>
                </a:lnTo>
                <a:lnTo>
                  <a:pt x="3607682" y="233828"/>
                </a:lnTo>
                <a:lnTo>
                  <a:pt x="3618839" y="243194"/>
                </a:lnTo>
                <a:lnTo>
                  <a:pt x="3621239" y="249206"/>
                </a:lnTo>
                <a:lnTo>
                  <a:pt x="3623011" y="255877"/>
                </a:lnTo>
                <a:lnTo>
                  <a:pt x="3629898" y="265908"/>
                </a:lnTo>
                <a:lnTo>
                  <a:pt x="3633210" y="270356"/>
                </a:lnTo>
                <a:lnTo>
                  <a:pt x="3640730" y="292241"/>
                </a:lnTo>
                <a:lnTo>
                  <a:pt x="3643960" y="317141"/>
                </a:lnTo>
                <a:lnTo>
                  <a:pt x="3647651" y="330665"/>
                </a:lnTo>
                <a:lnTo>
                  <a:pt x="3649085" y="348859"/>
                </a:lnTo>
                <a:lnTo>
                  <a:pt x="3652870" y="360294"/>
                </a:lnTo>
                <a:lnTo>
                  <a:pt x="3659816" y="403976"/>
                </a:lnTo>
                <a:lnTo>
                  <a:pt x="3666139" y="435622"/>
                </a:lnTo>
                <a:lnTo>
                  <a:pt x="3680713" y="482119"/>
                </a:lnTo>
                <a:lnTo>
                  <a:pt x="3699369" y="529394"/>
                </a:lnTo>
                <a:lnTo>
                  <a:pt x="3719644" y="561905"/>
                </a:lnTo>
                <a:lnTo>
                  <a:pt x="3728130" y="568890"/>
                </a:lnTo>
                <a:lnTo>
                  <a:pt x="3772894" y="590086"/>
                </a:lnTo>
                <a:lnTo>
                  <a:pt x="3819852" y="604957"/>
                </a:lnTo>
                <a:lnTo>
                  <a:pt x="3860192" y="603354"/>
                </a:lnTo>
                <a:lnTo>
                  <a:pt x="3905230" y="594050"/>
                </a:lnTo>
                <a:lnTo>
                  <a:pt x="3950057" y="578276"/>
                </a:lnTo>
                <a:lnTo>
                  <a:pt x="3982792" y="563250"/>
                </a:lnTo>
                <a:lnTo>
                  <a:pt x="4015404" y="544085"/>
                </a:lnTo>
                <a:lnTo>
                  <a:pt x="4041971" y="529749"/>
                </a:lnTo>
                <a:lnTo>
                  <a:pt x="4064231" y="513694"/>
                </a:lnTo>
                <a:lnTo>
                  <a:pt x="4109811" y="494295"/>
                </a:lnTo>
                <a:lnTo>
                  <a:pt x="4150800" y="476143"/>
                </a:lnTo>
                <a:lnTo>
                  <a:pt x="4196802" y="455495"/>
                </a:lnTo>
                <a:lnTo>
                  <a:pt x="4241884" y="428135"/>
                </a:lnTo>
                <a:lnTo>
                  <a:pt x="4289188" y="396101"/>
                </a:lnTo>
                <a:lnTo>
                  <a:pt x="4335714" y="359350"/>
                </a:lnTo>
                <a:lnTo>
                  <a:pt x="4379744" y="316124"/>
                </a:lnTo>
                <a:lnTo>
                  <a:pt x="4411777" y="272586"/>
                </a:lnTo>
                <a:lnTo>
                  <a:pt x="4427227" y="230174"/>
                </a:lnTo>
                <a:lnTo>
                  <a:pt x="4439148" y="183858"/>
                </a:lnTo>
                <a:lnTo>
                  <a:pt x="4464784" y="140627"/>
                </a:lnTo>
                <a:lnTo>
                  <a:pt x="4487060" y="96284"/>
                </a:lnTo>
                <a:lnTo>
                  <a:pt x="4521877" y="50477"/>
                </a:lnTo>
                <a:lnTo>
                  <a:pt x="4545279" y="30079"/>
                </a:lnTo>
                <a:lnTo>
                  <a:pt x="4581214" y="11543"/>
                </a:lnTo>
                <a:lnTo>
                  <a:pt x="4627602" y="967"/>
                </a:lnTo>
                <a:lnTo>
                  <a:pt x="4645848" y="0"/>
                </a:lnTo>
                <a:lnTo>
                  <a:pt x="4668030" y="6455"/>
                </a:lnTo>
                <a:lnTo>
                  <a:pt x="4715190" y="40080"/>
                </a:lnTo>
                <a:lnTo>
                  <a:pt x="4756654" y="86045"/>
                </a:lnTo>
                <a:lnTo>
                  <a:pt x="4792606" y="132171"/>
                </a:lnTo>
                <a:lnTo>
                  <a:pt x="4829465" y="177246"/>
                </a:lnTo>
                <a:lnTo>
                  <a:pt x="4845247" y="195996"/>
                </a:lnTo>
                <a:lnTo>
                  <a:pt x="4880712" y="235619"/>
                </a:lnTo>
                <a:lnTo>
                  <a:pt x="4897703" y="254617"/>
                </a:lnTo>
                <a:lnTo>
                  <a:pt x="4937875" y="297592"/>
                </a:lnTo>
                <a:lnTo>
                  <a:pt x="4982588" y="343625"/>
                </a:lnTo>
                <a:lnTo>
                  <a:pt x="5025848" y="385612"/>
                </a:lnTo>
                <a:lnTo>
                  <a:pt x="5064190" y="413962"/>
                </a:lnTo>
                <a:lnTo>
                  <a:pt x="5108585" y="443159"/>
                </a:lnTo>
                <a:lnTo>
                  <a:pt x="5155049" y="473838"/>
                </a:lnTo>
                <a:lnTo>
                  <a:pt x="5194241" y="493087"/>
                </a:lnTo>
                <a:lnTo>
                  <a:pt x="5235952" y="512959"/>
                </a:lnTo>
                <a:lnTo>
                  <a:pt x="5265895" y="522589"/>
                </a:lnTo>
                <a:lnTo>
                  <a:pt x="5308039" y="532584"/>
                </a:lnTo>
                <a:lnTo>
                  <a:pt x="5344744" y="544488"/>
                </a:lnTo>
                <a:lnTo>
                  <a:pt x="5382719" y="559212"/>
                </a:lnTo>
                <a:lnTo>
                  <a:pt x="5423839" y="572120"/>
                </a:lnTo>
                <a:lnTo>
                  <a:pt x="5461815" y="581432"/>
                </a:lnTo>
                <a:lnTo>
                  <a:pt x="5494439" y="588858"/>
                </a:lnTo>
                <a:lnTo>
                  <a:pt x="5530106" y="596863"/>
                </a:lnTo>
                <a:lnTo>
                  <a:pt x="5564302" y="604418"/>
                </a:lnTo>
                <a:lnTo>
                  <a:pt x="5607620" y="613345"/>
                </a:lnTo>
                <a:lnTo>
                  <a:pt x="5646494" y="620681"/>
                </a:lnTo>
                <a:lnTo>
                  <a:pt x="5680236" y="626764"/>
                </a:lnTo>
                <a:lnTo>
                  <a:pt x="5723032" y="632273"/>
                </a:lnTo>
                <a:lnTo>
                  <a:pt x="5764405" y="635788"/>
                </a:lnTo>
                <a:lnTo>
                  <a:pt x="5806061" y="641297"/>
                </a:lnTo>
                <a:lnTo>
                  <a:pt x="5848978" y="647398"/>
                </a:lnTo>
                <a:lnTo>
                  <a:pt x="5881001" y="651573"/>
                </a:lnTo>
                <a:lnTo>
                  <a:pt x="5914048" y="655780"/>
                </a:lnTo>
                <a:lnTo>
                  <a:pt x="5947550" y="660002"/>
                </a:lnTo>
                <a:lnTo>
                  <a:pt x="5981960" y="663525"/>
                </a:lnTo>
                <a:lnTo>
                  <a:pt x="6018421" y="665090"/>
                </a:lnTo>
                <a:lnTo>
                  <a:pt x="6055792" y="667668"/>
                </a:lnTo>
                <a:lnTo>
                  <a:pt x="6094273" y="671165"/>
                </a:lnTo>
                <a:lnTo>
                  <a:pt x="6134895" y="675072"/>
                </a:lnTo>
                <a:lnTo>
                  <a:pt x="6176467" y="679159"/>
                </a:lnTo>
                <a:lnTo>
                  <a:pt x="6218462" y="682622"/>
                </a:lnTo>
                <a:lnTo>
                  <a:pt x="6260645" y="684161"/>
                </a:lnTo>
                <a:lnTo>
                  <a:pt x="6306675" y="686727"/>
                </a:lnTo>
                <a:lnTo>
                  <a:pt x="6330802" y="688399"/>
                </a:lnTo>
                <a:lnTo>
                  <a:pt x="6378308" y="692138"/>
                </a:lnTo>
                <a:lnTo>
                  <a:pt x="6401841" y="694123"/>
                </a:lnTo>
                <a:lnTo>
                  <a:pt x="6425996" y="695446"/>
                </a:lnTo>
                <a:lnTo>
                  <a:pt x="6450568" y="696328"/>
                </a:lnTo>
                <a:lnTo>
                  <a:pt x="6475414" y="696916"/>
                </a:lnTo>
                <a:lnTo>
                  <a:pt x="6500445" y="698014"/>
                </a:lnTo>
                <a:lnTo>
                  <a:pt x="6525600" y="699451"/>
                </a:lnTo>
                <a:lnTo>
                  <a:pt x="6550836" y="701115"/>
                </a:lnTo>
                <a:lnTo>
                  <a:pt x="6576128" y="702930"/>
                </a:lnTo>
                <a:lnTo>
                  <a:pt x="6601455" y="704845"/>
                </a:lnTo>
                <a:lnTo>
                  <a:pt x="6626806" y="706828"/>
                </a:lnTo>
                <a:lnTo>
                  <a:pt x="6652879" y="708856"/>
                </a:lnTo>
                <a:lnTo>
                  <a:pt x="6679434" y="710912"/>
                </a:lnTo>
                <a:lnTo>
                  <a:pt x="6706309" y="712989"/>
                </a:lnTo>
                <a:lnTo>
                  <a:pt x="6732692" y="715080"/>
                </a:lnTo>
                <a:lnTo>
                  <a:pt x="6758747" y="717178"/>
                </a:lnTo>
                <a:lnTo>
                  <a:pt x="6784585" y="719284"/>
                </a:lnTo>
                <a:lnTo>
                  <a:pt x="6810981" y="721392"/>
                </a:lnTo>
                <a:lnTo>
                  <a:pt x="6837752" y="723503"/>
                </a:lnTo>
                <a:lnTo>
                  <a:pt x="6864771" y="725616"/>
                </a:lnTo>
                <a:lnTo>
                  <a:pt x="6891249" y="727731"/>
                </a:lnTo>
                <a:lnTo>
                  <a:pt x="6917369" y="729846"/>
                </a:lnTo>
                <a:lnTo>
                  <a:pt x="6943249" y="731962"/>
                </a:lnTo>
                <a:lnTo>
                  <a:pt x="6968970" y="734077"/>
                </a:lnTo>
                <a:lnTo>
                  <a:pt x="6994583" y="736194"/>
                </a:lnTo>
                <a:lnTo>
                  <a:pt x="7020125" y="738310"/>
                </a:lnTo>
                <a:lnTo>
                  <a:pt x="7045619" y="740427"/>
                </a:lnTo>
                <a:lnTo>
                  <a:pt x="7071083" y="742543"/>
                </a:lnTo>
                <a:lnTo>
                  <a:pt x="7096525" y="744660"/>
                </a:lnTo>
                <a:lnTo>
                  <a:pt x="7121953" y="746776"/>
                </a:lnTo>
                <a:lnTo>
                  <a:pt x="7147372" y="748893"/>
                </a:lnTo>
                <a:lnTo>
                  <a:pt x="7172784" y="751010"/>
                </a:lnTo>
                <a:lnTo>
                  <a:pt x="7197487" y="753126"/>
                </a:lnTo>
                <a:lnTo>
                  <a:pt x="7221717" y="755243"/>
                </a:lnTo>
                <a:lnTo>
                  <a:pt x="7245630" y="757360"/>
                </a:lnTo>
                <a:lnTo>
                  <a:pt x="7270039" y="760181"/>
                </a:lnTo>
                <a:lnTo>
                  <a:pt x="7294780" y="763474"/>
                </a:lnTo>
                <a:lnTo>
                  <a:pt x="7319740" y="767081"/>
                </a:lnTo>
                <a:lnTo>
                  <a:pt x="7366287" y="772969"/>
                </a:lnTo>
                <a:lnTo>
                  <a:pt x="7410494" y="778643"/>
                </a:lnTo>
                <a:lnTo>
                  <a:pt x="7453659" y="785869"/>
                </a:lnTo>
                <a:lnTo>
                  <a:pt x="7496363" y="790021"/>
                </a:lnTo>
                <a:lnTo>
                  <a:pt x="7538154" y="793278"/>
                </a:lnTo>
                <a:lnTo>
                  <a:pt x="7577896" y="799429"/>
                </a:lnTo>
                <a:lnTo>
                  <a:pt x="7616725" y="804985"/>
                </a:lnTo>
                <a:lnTo>
                  <a:pt x="7655855" y="809806"/>
                </a:lnTo>
                <a:lnTo>
                  <a:pt x="7696765" y="814300"/>
                </a:lnTo>
                <a:lnTo>
                  <a:pt x="7788759" y="82509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09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SMARTInkShape-Group709"/>
          <p:cNvGrpSpPr/>
          <p:nvPr/>
        </p:nvGrpSpPr>
        <p:grpSpPr>
          <a:xfrm>
            <a:off x="7397750" y="1638300"/>
            <a:ext cx="4089401" cy="1567123"/>
            <a:chOff x="7397750" y="1638300"/>
            <a:chExt cx="4089401" cy="1567123"/>
          </a:xfrm>
        </p:grpSpPr>
        <p:sp>
          <p:nvSpPr>
            <p:cNvPr id="281" name="SMARTInkShape-3405"/>
            <p:cNvSpPr/>
            <p:nvPr>
              <p:custDataLst>
                <p:tags r:id="rId224"/>
              </p:custDataLst>
            </p:nvPr>
          </p:nvSpPr>
          <p:spPr>
            <a:xfrm>
              <a:off x="10434610" y="1749000"/>
              <a:ext cx="144491" cy="106653"/>
            </a:xfrm>
            <a:custGeom>
              <a:avLst/>
              <a:gdLst/>
              <a:ahLst/>
              <a:cxnLst/>
              <a:rect l="0" t="0" r="0" b="0"/>
              <a:pathLst>
                <a:path w="144491" h="106653">
                  <a:moveTo>
                    <a:pt x="49240" y="48050"/>
                  </a:moveTo>
                  <a:lnTo>
                    <a:pt x="49240" y="48050"/>
                  </a:lnTo>
                  <a:lnTo>
                    <a:pt x="54266" y="36116"/>
                  </a:lnTo>
                  <a:lnTo>
                    <a:pt x="55328" y="27035"/>
                  </a:lnTo>
                  <a:lnTo>
                    <a:pt x="54711" y="25573"/>
                  </a:lnTo>
                  <a:lnTo>
                    <a:pt x="53591" y="24599"/>
                  </a:lnTo>
                  <a:lnTo>
                    <a:pt x="52141" y="23949"/>
                  </a:lnTo>
                  <a:lnTo>
                    <a:pt x="50470" y="25633"/>
                  </a:lnTo>
                  <a:lnTo>
                    <a:pt x="23454" y="72931"/>
                  </a:lnTo>
                  <a:lnTo>
                    <a:pt x="3709" y="104762"/>
                  </a:lnTo>
                  <a:lnTo>
                    <a:pt x="1951" y="106319"/>
                  </a:lnTo>
                  <a:lnTo>
                    <a:pt x="782" y="106652"/>
                  </a:lnTo>
                  <a:lnTo>
                    <a:pt x="0" y="106168"/>
                  </a:lnTo>
                  <a:lnTo>
                    <a:pt x="1014" y="101867"/>
                  </a:lnTo>
                  <a:lnTo>
                    <a:pt x="20154" y="58785"/>
                  </a:lnTo>
                  <a:lnTo>
                    <a:pt x="48915" y="12774"/>
                  </a:lnTo>
                  <a:lnTo>
                    <a:pt x="53258" y="7599"/>
                  </a:lnTo>
                  <a:lnTo>
                    <a:pt x="63726" y="1850"/>
                  </a:lnTo>
                  <a:lnTo>
                    <a:pt x="74023" y="0"/>
                  </a:lnTo>
                  <a:lnTo>
                    <a:pt x="80950" y="1529"/>
                  </a:lnTo>
                  <a:lnTo>
                    <a:pt x="99876" y="22058"/>
                  </a:lnTo>
                  <a:lnTo>
                    <a:pt x="144490" y="73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3406"/>
            <p:cNvSpPr/>
            <p:nvPr>
              <p:custDataLst>
                <p:tags r:id="rId225"/>
              </p:custDataLst>
            </p:nvPr>
          </p:nvSpPr>
          <p:spPr>
            <a:xfrm>
              <a:off x="10858500" y="2015929"/>
              <a:ext cx="3658" cy="16072"/>
            </a:xfrm>
            <a:custGeom>
              <a:avLst/>
              <a:gdLst/>
              <a:ahLst/>
              <a:cxnLst/>
              <a:rect l="0" t="0" r="0" b="0"/>
              <a:pathLst>
                <a:path w="3658" h="1607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3657" y="1123"/>
                  </a:lnTo>
                  <a:lnTo>
                    <a:pt x="0" y="160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3407"/>
            <p:cNvSpPr/>
            <p:nvPr>
              <p:custDataLst>
                <p:tags r:id="rId226"/>
              </p:custDataLst>
            </p:nvPr>
          </p:nvSpPr>
          <p:spPr>
            <a:xfrm>
              <a:off x="10941050" y="1987550"/>
              <a:ext cx="59790" cy="209551"/>
            </a:xfrm>
            <a:custGeom>
              <a:avLst/>
              <a:gdLst/>
              <a:ahLst/>
              <a:cxnLst/>
              <a:rect l="0" t="0" r="0" b="0"/>
              <a:pathLst>
                <a:path w="59790" h="209551">
                  <a:moveTo>
                    <a:pt x="12700" y="0"/>
                  </a:moveTo>
                  <a:lnTo>
                    <a:pt x="12700" y="0"/>
                  </a:lnTo>
                  <a:lnTo>
                    <a:pt x="16070" y="0"/>
                  </a:lnTo>
                  <a:lnTo>
                    <a:pt x="24909" y="6742"/>
                  </a:lnTo>
                  <a:lnTo>
                    <a:pt x="36464" y="21048"/>
                  </a:lnTo>
                  <a:lnTo>
                    <a:pt x="51601" y="57936"/>
                  </a:lnTo>
                  <a:lnTo>
                    <a:pt x="59789" y="104630"/>
                  </a:lnTo>
                  <a:lnTo>
                    <a:pt x="59030" y="140598"/>
                  </a:lnTo>
                  <a:lnTo>
                    <a:pt x="50965" y="167953"/>
                  </a:lnTo>
                  <a:lnTo>
                    <a:pt x="36267" y="189464"/>
                  </a:lnTo>
                  <a:lnTo>
                    <a:pt x="21876" y="202501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3408"/>
            <p:cNvSpPr/>
            <p:nvPr>
              <p:custDataLst>
                <p:tags r:id="rId227"/>
              </p:custDataLst>
            </p:nvPr>
          </p:nvSpPr>
          <p:spPr>
            <a:xfrm>
              <a:off x="10864850" y="21272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2573" y="2236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3409"/>
            <p:cNvSpPr/>
            <p:nvPr>
              <p:custDataLst>
                <p:tags r:id="rId228"/>
              </p:custDataLst>
            </p:nvPr>
          </p:nvSpPr>
          <p:spPr>
            <a:xfrm>
              <a:off x="10727695" y="1971192"/>
              <a:ext cx="73656" cy="219559"/>
            </a:xfrm>
            <a:custGeom>
              <a:avLst/>
              <a:gdLst/>
              <a:ahLst/>
              <a:cxnLst/>
              <a:rect l="0" t="0" r="0" b="0"/>
              <a:pathLst>
                <a:path w="73656" h="219559">
                  <a:moveTo>
                    <a:pt x="73655" y="3658"/>
                  </a:moveTo>
                  <a:lnTo>
                    <a:pt x="73655" y="3658"/>
                  </a:lnTo>
                  <a:lnTo>
                    <a:pt x="70284" y="287"/>
                  </a:lnTo>
                  <a:lnTo>
                    <a:pt x="68586" y="0"/>
                  </a:lnTo>
                  <a:lnTo>
                    <a:pt x="66748" y="513"/>
                  </a:lnTo>
                  <a:lnTo>
                    <a:pt x="48615" y="13150"/>
                  </a:lnTo>
                  <a:lnTo>
                    <a:pt x="32683" y="33360"/>
                  </a:lnTo>
                  <a:lnTo>
                    <a:pt x="14656" y="71248"/>
                  </a:lnTo>
                  <a:lnTo>
                    <a:pt x="0" y="117713"/>
                  </a:lnTo>
                  <a:lnTo>
                    <a:pt x="3733" y="165130"/>
                  </a:lnTo>
                  <a:lnTo>
                    <a:pt x="9886" y="183373"/>
                  </a:lnTo>
                  <a:lnTo>
                    <a:pt x="28029" y="205544"/>
                  </a:lnTo>
                  <a:lnTo>
                    <a:pt x="67305" y="2195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3410"/>
            <p:cNvSpPr/>
            <p:nvPr>
              <p:custDataLst>
                <p:tags r:id="rId229"/>
              </p:custDataLst>
            </p:nvPr>
          </p:nvSpPr>
          <p:spPr>
            <a:xfrm>
              <a:off x="10547350" y="2139950"/>
              <a:ext cx="101601" cy="114301"/>
            </a:xfrm>
            <a:custGeom>
              <a:avLst/>
              <a:gdLst/>
              <a:ahLst/>
              <a:cxnLst/>
              <a:rect l="0" t="0" r="0" b="0"/>
              <a:pathLst>
                <a:path w="101601" h="114301">
                  <a:moveTo>
                    <a:pt x="101600" y="0"/>
                  </a:moveTo>
                  <a:lnTo>
                    <a:pt x="101600" y="0"/>
                  </a:lnTo>
                  <a:lnTo>
                    <a:pt x="98229" y="0"/>
                  </a:lnTo>
                  <a:lnTo>
                    <a:pt x="89390" y="6742"/>
                  </a:lnTo>
                  <a:lnTo>
                    <a:pt x="50457" y="51312"/>
                  </a:lnTo>
                  <a:lnTo>
                    <a:pt x="12195" y="98842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3411"/>
            <p:cNvSpPr/>
            <p:nvPr>
              <p:custDataLst>
                <p:tags r:id="rId230"/>
              </p:custDataLst>
            </p:nvPr>
          </p:nvSpPr>
          <p:spPr>
            <a:xfrm>
              <a:off x="10556391" y="2146300"/>
              <a:ext cx="67160" cy="101601"/>
            </a:xfrm>
            <a:custGeom>
              <a:avLst/>
              <a:gdLst/>
              <a:ahLst/>
              <a:cxnLst/>
              <a:rect l="0" t="0" r="0" b="0"/>
              <a:pathLst>
                <a:path w="67160" h="10160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775"/>
                  </a:lnTo>
                  <a:lnTo>
                    <a:pt x="1563" y="12209"/>
                  </a:lnTo>
                  <a:lnTo>
                    <a:pt x="34333" y="59592"/>
                  </a:lnTo>
                  <a:lnTo>
                    <a:pt x="67159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3412"/>
            <p:cNvSpPr/>
            <p:nvPr>
              <p:custDataLst>
                <p:tags r:id="rId231"/>
              </p:custDataLst>
            </p:nvPr>
          </p:nvSpPr>
          <p:spPr>
            <a:xfrm>
              <a:off x="10375900" y="1950647"/>
              <a:ext cx="143131" cy="453115"/>
            </a:xfrm>
            <a:custGeom>
              <a:avLst/>
              <a:gdLst/>
              <a:ahLst/>
              <a:cxnLst/>
              <a:rect l="0" t="0" r="0" b="0"/>
              <a:pathLst>
                <a:path w="143131" h="453115">
                  <a:moveTo>
                    <a:pt x="0" y="163903"/>
                  </a:moveTo>
                  <a:lnTo>
                    <a:pt x="0" y="163903"/>
                  </a:lnTo>
                  <a:lnTo>
                    <a:pt x="0" y="167274"/>
                  </a:lnTo>
                  <a:lnTo>
                    <a:pt x="5025" y="189320"/>
                  </a:lnTo>
                  <a:lnTo>
                    <a:pt x="9459" y="233286"/>
                  </a:lnTo>
                  <a:lnTo>
                    <a:pt x="16424" y="272780"/>
                  </a:lnTo>
                  <a:lnTo>
                    <a:pt x="18978" y="314774"/>
                  </a:lnTo>
                  <a:lnTo>
                    <a:pt x="23182" y="355988"/>
                  </a:lnTo>
                  <a:lnTo>
                    <a:pt x="24963" y="395952"/>
                  </a:lnTo>
                  <a:lnTo>
                    <a:pt x="25360" y="441376"/>
                  </a:lnTo>
                  <a:lnTo>
                    <a:pt x="24677" y="449502"/>
                  </a:lnTo>
                  <a:lnTo>
                    <a:pt x="23506" y="451669"/>
                  </a:lnTo>
                  <a:lnTo>
                    <a:pt x="22021" y="453114"/>
                  </a:lnTo>
                  <a:lnTo>
                    <a:pt x="18930" y="419240"/>
                  </a:lnTo>
                  <a:lnTo>
                    <a:pt x="15566" y="372830"/>
                  </a:lnTo>
                  <a:lnTo>
                    <a:pt x="17031" y="332489"/>
                  </a:lnTo>
                  <a:lnTo>
                    <a:pt x="18153" y="298097"/>
                  </a:lnTo>
                  <a:lnTo>
                    <a:pt x="18784" y="253053"/>
                  </a:lnTo>
                  <a:lnTo>
                    <a:pt x="18972" y="210309"/>
                  </a:lnTo>
                  <a:lnTo>
                    <a:pt x="20908" y="163307"/>
                  </a:lnTo>
                  <a:lnTo>
                    <a:pt x="24109" y="128360"/>
                  </a:lnTo>
                  <a:lnTo>
                    <a:pt x="29877" y="87442"/>
                  </a:lnTo>
                  <a:lnTo>
                    <a:pt x="36056" y="47487"/>
                  </a:lnTo>
                  <a:lnTo>
                    <a:pt x="43766" y="20989"/>
                  </a:lnTo>
                  <a:lnTo>
                    <a:pt x="53318" y="6547"/>
                  </a:lnTo>
                  <a:lnTo>
                    <a:pt x="60241" y="2554"/>
                  </a:lnTo>
                  <a:lnTo>
                    <a:pt x="77339" y="0"/>
                  </a:lnTo>
                  <a:lnTo>
                    <a:pt x="92934" y="4979"/>
                  </a:lnTo>
                  <a:lnTo>
                    <a:pt x="106922" y="14954"/>
                  </a:lnTo>
                  <a:lnTo>
                    <a:pt x="120193" y="28794"/>
                  </a:lnTo>
                  <a:lnTo>
                    <a:pt x="136193" y="62566"/>
                  </a:lnTo>
                  <a:lnTo>
                    <a:pt x="143130" y="90368"/>
                  </a:lnTo>
                  <a:lnTo>
                    <a:pt x="138443" y="118753"/>
                  </a:lnTo>
                  <a:lnTo>
                    <a:pt x="123511" y="150516"/>
                  </a:lnTo>
                  <a:lnTo>
                    <a:pt x="112748" y="166655"/>
                  </a:lnTo>
                  <a:lnTo>
                    <a:pt x="95266" y="179472"/>
                  </a:lnTo>
                  <a:lnTo>
                    <a:pt x="56838" y="197886"/>
                  </a:lnTo>
                  <a:lnTo>
                    <a:pt x="44311" y="200173"/>
                  </a:lnTo>
                  <a:lnTo>
                    <a:pt x="12700" y="1956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3413"/>
            <p:cNvSpPr/>
            <p:nvPr>
              <p:custDataLst>
                <p:tags r:id="rId232"/>
              </p:custDataLst>
            </p:nvPr>
          </p:nvSpPr>
          <p:spPr>
            <a:xfrm>
              <a:off x="10081842" y="1907539"/>
              <a:ext cx="41959" cy="54612"/>
            </a:xfrm>
            <a:custGeom>
              <a:avLst/>
              <a:gdLst/>
              <a:ahLst/>
              <a:cxnLst/>
              <a:rect l="0" t="0" r="0" b="0"/>
              <a:pathLst>
                <a:path w="41959" h="54612">
                  <a:moveTo>
                    <a:pt x="33708" y="35561"/>
                  </a:moveTo>
                  <a:lnTo>
                    <a:pt x="33708" y="35561"/>
                  </a:lnTo>
                  <a:lnTo>
                    <a:pt x="33708" y="32190"/>
                  </a:lnTo>
                  <a:lnTo>
                    <a:pt x="28063" y="28653"/>
                  </a:lnTo>
                  <a:lnTo>
                    <a:pt x="23595" y="26723"/>
                  </a:lnTo>
                  <a:lnTo>
                    <a:pt x="14867" y="26459"/>
                  </a:lnTo>
                  <a:lnTo>
                    <a:pt x="6991" y="28693"/>
                  </a:lnTo>
                  <a:lnTo>
                    <a:pt x="1137" y="32038"/>
                  </a:lnTo>
                  <a:lnTo>
                    <a:pt x="0" y="34624"/>
                  </a:lnTo>
                  <a:lnTo>
                    <a:pt x="616" y="41259"/>
                  </a:lnTo>
                  <a:lnTo>
                    <a:pt x="1769" y="43593"/>
                  </a:lnTo>
                  <a:lnTo>
                    <a:pt x="3244" y="45149"/>
                  </a:lnTo>
                  <a:lnTo>
                    <a:pt x="4931" y="46186"/>
                  </a:lnTo>
                  <a:lnTo>
                    <a:pt x="12452" y="45457"/>
                  </a:lnTo>
                  <a:lnTo>
                    <a:pt x="17421" y="44275"/>
                  </a:lnTo>
                  <a:lnTo>
                    <a:pt x="26704" y="37317"/>
                  </a:lnTo>
                  <a:lnTo>
                    <a:pt x="40792" y="18975"/>
                  </a:lnTo>
                  <a:lnTo>
                    <a:pt x="41958" y="14626"/>
                  </a:lnTo>
                  <a:lnTo>
                    <a:pt x="41373" y="6030"/>
                  </a:lnTo>
                  <a:lnTo>
                    <a:pt x="38818" y="3174"/>
                  </a:lnTo>
                  <a:lnTo>
                    <a:pt x="30336" y="0"/>
                  </a:lnTo>
                  <a:lnTo>
                    <a:pt x="25814" y="565"/>
                  </a:lnTo>
                  <a:lnTo>
                    <a:pt x="17030" y="4955"/>
                  </a:lnTo>
                  <a:lnTo>
                    <a:pt x="14122" y="10218"/>
                  </a:lnTo>
                  <a:lnTo>
                    <a:pt x="8308" y="546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3414"/>
            <p:cNvSpPr/>
            <p:nvPr>
              <p:custDataLst>
                <p:tags r:id="rId233"/>
              </p:custDataLst>
            </p:nvPr>
          </p:nvSpPr>
          <p:spPr>
            <a:xfrm>
              <a:off x="10077450" y="2076450"/>
              <a:ext cx="38101" cy="120651"/>
            </a:xfrm>
            <a:custGeom>
              <a:avLst/>
              <a:gdLst/>
              <a:ahLst/>
              <a:cxnLst/>
              <a:rect l="0" t="0" r="0" b="0"/>
              <a:pathLst>
                <a:path w="38101" h="120651">
                  <a:moveTo>
                    <a:pt x="0" y="0"/>
                  </a:moveTo>
                  <a:lnTo>
                    <a:pt x="0" y="0"/>
                  </a:lnTo>
                  <a:lnTo>
                    <a:pt x="5776" y="5069"/>
                  </a:lnTo>
                  <a:lnTo>
                    <a:pt x="12209" y="8838"/>
                  </a:lnTo>
                  <a:lnTo>
                    <a:pt x="14490" y="11537"/>
                  </a:lnTo>
                  <a:lnTo>
                    <a:pt x="17023" y="18298"/>
                  </a:lnTo>
                  <a:lnTo>
                    <a:pt x="25689" y="62147"/>
                  </a:lnTo>
                  <a:lnTo>
                    <a:pt x="31659" y="107197"/>
                  </a:lnTo>
                  <a:lnTo>
                    <a:pt x="3810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3415"/>
            <p:cNvSpPr/>
            <p:nvPr>
              <p:custDataLst>
                <p:tags r:id="rId234"/>
              </p:custDataLst>
            </p:nvPr>
          </p:nvSpPr>
          <p:spPr>
            <a:xfrm>
              <a:off x="9496229" y="2335499"/>
              <a:ext cx="435172" cy="179102"/>
            </a:xfrm>
            <a:custGeom>
              <a:avLst/>
              <a:gdLst/>
              <a:ahLst/>
              <a:cxnLst/>
              <a:rect l="0" t="0" r="0" b="0"/>
              <a:pathLst>
                <a:path w="435172" h="179102">
                  <a:moveTo>
                    <a:pt x="3371" y="179101"/>
                  </a:moveTo>
                  <a:lnTo>
                    <a:pt x="3371" y="179101"/>
                  </a:lnTo>
                  <a:lnTo>
                    <a:pt x="0" y="179101"/>
                  </a:lnTo>
                  <a:lnTo>
                    <a:pt x="37301" y="179101"/>
                  </a:lnTo>
                  <a:lnTo>
                    <a:pt x="75749" y="179101"/>
                  </a:lnTo>
                  <a:lnTo>
                    <a:pt x="116539" y="179101"/>
                  </a:lnTo>
                  <a:lnTo>
                    <a:pt x="155435" y="175338"/>
                  </a:lnTo>
                  <a:lnTo>
                    <a:pt x="193021" y="168166"/>
                  </a:lnTo>
                  <a:lnTo>
                    <a:pt x="196831" y="166167"/>
                  </a:lnTo>
                  <a:lnTo>
                    <a:pt x="198668" y="163422"/>
                  </a:lnTo>
                  <a:lnTo>
                    <a:pt x="199185" y="160182"/>
                  </a:lnTo>
                  <a:lnTo>
                    <a:pt x="189801" y="142137"/>
                  </a:lnTo>
                  <a:lnTo>
                    <a:pt x="155414" y="99630"/>
                  </a:lnTo>
                  <a:lnTo>
                    <a:pt x="132762" y="70232"/>
                  </a:lnTo>
                  <a:lnTo>
                    <a:pt x="127906" y="57337"/>
                  </a:lnTo>
                  <a:lnTo>
                    <a:pt x="125747" y="42199"/>
                  </a:lnTo>
                  <a:lnTo>
                    <a:pt x="130431" y="27944"/>
                  </a:lnTo>
                  <a:lnTo>
                    <a:pt x="134646" y="21180"/>
                  </a:lnTo>
                  <a:lnTo>
                    <a:pt x="150616" y="11782"/>
                  </a:lnTo>
                  <a:lnTo>
                    <a:pt x="191990" y="0"/>
                  </a:lnTo>
                  <a:lnTo>
                    <a:pt x="226945" y="3189"/>
                  </a:lnTo>
                  <a:lnTo>
                    <a:pt x="244083" y="11312"/>
                  </a:lnTo>
                  <a:lnTo>
                    <a:pt x="256404" y="22684"/>
                  </a:lnTo>
                  <a:lnTo>
                    <a:pt x="266584" y="37145"/>
                  </a:lnTo>
                  <a:lnTo>
                    <a:pt x="270168" y="52980"/>
                  </a:lnTo>
                  <a:lnTo>
                    <a:pt x="268703" y="70130"/>
                  </a:lnTo>
                  <a:lnTo>
                    <a:pt x="259142" y="116886"/>
                  </a:lnTo>
                  <a:lnTo>
                    <a:pt x="261268" y="142871"/>
                  </a:lnTo>
                  <a:lnTo>
                    <a:pt x="267024" y="148598"/>
                  </a:lnTo>
                  <a:lnTo>
                    <a:pt x="286591" y="154961"/>
                  </a:lnTo>
                  <a:lnTo>
                    <a:pt x="322003" y="151801"/>
                  </a:lnTo>
                  <a:lnTo>
                    <a:pt x="366049" y="141927"/>
                  </a:lnTo>
                  <a:lnTo>
                    <a:pt x="406152" y="130313"/>
                  </a:lnTo>
                  <a:lnTo>
                    <a:pt x="435171" y="1156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3416"/>
            <p:cNvSpPr/>
            <p:nvPr>
              <p:custDataLst>
                <p:tags r:id="rId235"/>
              </p:custDataLst>
            </p:nvPr>
          </p:nvSpPr>
          <p:spPr>
            <a:xfrm>
              <a:off x="9574492" y="1956944"/>
              <a:ext cx="318809" cy="307463"/>
            </a:xfrm>
            <a:custGeom>
              <a:avLst/>
              <a:gdLst/>
              <a:ahLst/>
              <a:cxnLst/>
              <a:rect l="0" t="0" r="0" b="0"/>
              <a:pathLst>
                <a:path w="318809" h="307463">
                  <a:moveTo>
                    <a:pt x="268008" y="11556"/>
                  </a:moveTo>
                  <a:lnTo>
                    <a:pt x="268008" y="11556"/>
                  </a:lnTo>
                  <a:lnTo>
                    <a:pt x="271379" y="8185"/>
                  </a:lnTo>
                  <a:lnTo>
                    <a:pt x="271665" y="6486"/>
                  </a:lnTo>
                  <a:lnTo>
                    <a:pt x="271152" y="4648"/>
                  </a:lnTo>
                  <a:lnTo>
                    <a:pt x="270102" y="2718"/>
                  </a:lnTo>
                  <a:lnTo>
                    <a:pt x="267993" y="1430"/>
                  </a:lnTo>
                  <a:lnTo>
                    <a:pt x="261887" y="0"/>
                  </a:lnTo>
                  <a:lnTo>
                    <a:pt x="247144" y="2566"/>
                  </a:lnTo>
                  <a:lnTo>
                    <a:pt x="212516" y="14537"/>
                  </a:lnTo>
                  <a:lnTo>
                    <a:pt x="169878" y="31489"/>
                  </a:lnTo>
                  <a:lnTo>
                    <a:pt x="122594" y="53289"/>
                  </a:lnTo>
                  <a:lnTo>
                    <a:pt x="79279" y="72847"/>
                  </a:lnTo>
                  <a:lnTo>
                    <a:pt x="33240" y="99634"/>
                  </a:lnTo>
                  <a:lnTo>
                    <a:pt x="14061" y="114794"/>
                  </a:lnTo>
                  <a:lnTo>
                    <a:pt x="11221" y="119892"/>
                  </a:lnTo>
                  <a:lnTo>
                    <a:pt x="10739" y="124702"/>
                  </a:lnTo>
                  <a:lnTo>
                    <a:pt x="11828" y="129320"/>
                  </a:lnTo>
                  <a:lnTo>
                    <a:pt x="22445" y="138214"/>
                  </a:lnTo>
                  <a:lnTo>
                    <a:pt x="50139" y="149273"/>
                  </a:lnTo>
                  <a:lnTo>
                    <a:pt x="96742" y="157214"/>
                  </a:lnTo>
                  <a:lnTo>
                    <a:pt x="136655" y="164297"/>
                  </a:lnTo>
                  <a:lnTo>
                    <a:pt x="162176" y="172490"/>
                  </a:lnTo>
                  <a:lnTo>
                    <a:pt x="165704" y="176701"/>
                  </a:lnTo>
                  <a:lnTo>
                    <a:pt x="169623" y="188905"/>
                  </a:lnTo>
                  <a:lnTo>
                    <a:pt x="167140" y="195405"/>
                  </a:lnTo>
                  <a:lnTo>
                    <a:pt x="148908" y="213256"/>
                  </a:lnTo>
                  <a:lnTo>
                    <a:pt x="107702" y="238931"/>
                  </a:lnTo>
                  <a:lnTo>
                    <a:pt x="67326" y="258843"/>
                  </a:lnTo>
                  <a:lnTo>
                    <a:pt x="20480" y="284001"/>
                  </a:lnTo>
                  <a:lnTo>
                    <a:pt x="6302" y="292804"/>
                  </a:lnTo>
                  <a:lnTo>
                    <a:pt x="0" y="301420"/>
                  </a:lnTo>
                  <a:lnTo>
                    <a:pt x="2551" y="304282"/>
                  </a:lnTo>
                  <a:lnTo>
                    <a:pt x="16677" y="307462"/>
                  </a:lnTo>
                  <a:lnTo>
                    <a:pt x="55039" y="304434"/>
                  </a:lnTo>
                  <a:lnTo>
                    <a:pt x="90570" y="300944"/>
                  </a:lnTo>
                  <a:lnTo>
                    <a:pt x="137352" y="295013"/>
                  </a:lnTo>
                  <a:lnTo>
                    <a:pt x="174191" y="290878"/>
                  </a:lnTo>
                  <a:lnTo>
                    <a:pt x="212907" y="287393"/>
                  </a:lnTo>
                  <a:lnTo>
                    <a:pt x="257090" y="285432"/>
                  </a:lnTo>
                  <a:lnTo>
                    <a:pt x="318808" y="284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3417"/>
            <p:cNvSpPr/>
            <p:nvPr>
              <p:custDataLst>
                <p:tags r:id="rId236"/>
              </p:custDataLst>
            </p:nvPr>
          </p:nvSpPr>
          <p:spPr>
            <a:xfrm>
              <a:off x="9161621" y="2190750"/>
              <a:ext cx="160180" cy="36695"/>
            </a:xfrm>
            <a:custGeom>
              <a:avLst/>
              <a:gdLst/>
              <a:ahLst/>
              <a:cxnLst/>
              <a:rect l="0" t="0" r="0" b="0"/>
              <a:pathLst>
                <a:path w="160180" h="36695">
                  <a:moveTo>
                    <a:pt x="14129" y="19050"/>
                  </a:moveTo>
                  <a:lnTo>
                    <a:pt x="14129" y="19050"/>
                  </a:lnTo>
                  <a:lnTo>
                    <a:pt x="10758" y="25792"/>
                  </a:lnTo>
                  <a:lnTo>
                    <a:pt x="5340" y="30983"/>
                  </a:lnTo>
                  <a:lnTo>
                    <a:pt x="346" y="34937"/>
                  </a:lnTo>
                  <a:lnTo>
                    <a:pt x="0" y="35991"/>
                  </a:lnTo>
                  <a:lnTo>
                    <a:pt x="476" y="36694"/>
                  </a:lnTo>
                  <a:lnTo>
                    <a:pt x="37722" y="29126"/>
                  </a:lnTo>
                  <a:lnTo>
                    <a:pt x="78134" y="21040"/>
                  </a:lnTo>
                  <a:lnTo>
                    <a:pt x="16017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3418"/>
            <p:cNvSpPr/>
            <p:nvPr>
              <p:custDataLst>
                <p:tags r:id="rId237"/>
              </p:custDataLst>
            </p:nvPr>
          </p:nvSpPr>
          <p:spPr>
            <a:xfrm>
              <a:off x="9140341" y="2121783"/>
              <a:ext cx="111610" cy="5468"/>
            </a:xfrm>
            <a:custGeom>
              <a:avLst/>
              <a:gdLst/>
              <a:ahLst/>
              <a:cxnLst/>
              <a:rect l="0" t="0" r="0" b="0"/>
              <a:pathLst>
                <a:path w="111610" h="5468">
                  <a:moveTo>
                    <a:pt x="3659" y="5467"/>
                  </a:moveTo>
                  <a:lnTo>
                    <a:pt x="3659" y="5467"/>
                  </a:lnTo>
                  <a:lnTo>
                    <a:pt x="0" y="5467"/>
                  </a:lnTo>
                  <a:lnTo>
                    <a:pt x="15935" y="3586"/>
                  </a:lnTo>
                  <a:lnTo>
                    <a:pt x="55157" y="0"/>
                  </a:lnTo>
                  <a:lnTo>
                    <a:pt x="111609" y="5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3419"/>
            <p:cNvSpPr/>
            <p:nvPr>
              <p:custDataLst>
                <p:tags r:id="rId238"/>
              </p:custDataLst>
            </p:nvPr>
          </p:nvSpPr>
          <p:spPr>
            <a:xfrm>
              <a:off x="8572507" y="2266950"/>
              <a:ext cx="101594" cy="114967"/>
            </a:xfrm>
            <a:custGeom>
              <a:avLst/>
              <a:gdLst/>
              <a:ahLst/>
              <a:cxnLst/>
              <a:rect l="0" t="0" r="0" b="0"/>
              <a:pathLst>
                <a:path w="101594" h="114967">
                  <a:moveTo>
                    <a:pt x="25393" y="0"/>
                  </a:moveTo>
                  <a:lnTo>
                    <a:pt x="25393" y="0"/>
                  </a:lnTo>
                  <a:lnTo>
                    <a:pt x="22022" y="0"/>
                  </a:lnTo>
                  <a:lnTo>
                    <a:pt x="7502" y="11933"/>
                  </a:lnTo>
                  <a:lnTo>
                    <a:pt x="4998" y="14306"/>
                  </a:lnTo>
                  <a:lnTo>
                    <a:pt x="2218" y="26349"/>
                  </a:lnTo>
                  <a:lnTo>
                    <a:pt x="188" y="73139"/>
                  </a:lnTo>
                  <a:lnTo>
                    <a:pt x="0" y="114966"/>
                  </a:lnTo>
                  <a:lnTo>
                    <a:pt x="6901" y="68921"/>
                  </a:lnTo>
                  <a:lnTo>
                    <a:pt x="12236" y="49681"/>
                  </a:lnTo>
                  <a:lnTo>
                    <a:pt x="32126" y="20131"/>
                  </a:lnTo>
                  <a:lnTo>
                    <a:pt x="46438" y="11531"/>
                  </a:lnTo>
                  <a:lnTo>
                    <a:pt x="59911" y="10534"/>
                  </a:lnTo>
                  <a:lnTo>
                    <a:pt x="67454" y="11256"/>
                  </a:lnTo>
                  <a:lnTo>
                    <a:pt x="79600" y="17702"/>
                  </a:lnTo>
                  <a:lnTo>
                    <a:pt x="84813" y="22385"/>
                  </a:lnTo>
                  <a:lnTo>
                    <a:pt x="92488" y="36995"/>
                  </a:lnTo>
                  <a:lnTo>
                    <a:pt x="98895" y="65054"/>
                  </a:lnTo>
                  <a:lnTo>
                    <a:pt x="101593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3420"/>
            <p:cNvSpPr/>
            <p:nvPr>
              <p:custDataLst>
                <p:tags r:id="rId239"/>
              </p:custDataLst>
            </p:nvPr>
          </p:nvSpPr>
          <p:spPr>
            <a:xfrm>
              <a:off x="8422290" y="2146300"/>
              <a:ext cx="340711" cy="45775"/>
            </a:xfrm>
            <a:custGeom>
              <a:avLst/>
              <a:gdLst/>
              <a:ahLst/>
              <a:cxnLst/>
              <a:rect l="0" t="0" r="0" b="0"/>
              <a:pathLst>
                <a:path w="340711" h="45775">
                  <a:moveTo>
                    <a:pt x="35910" y="25400"/>
                  </a:moveTo>
                  <a:lnTo>
                    <a:pt x="35910" y="25400"/>
                  </a:lnTo>
                  <a:lnTo>
                    <a:pt x="5203" y="36335"/>
                  </a:lnTo>
                  <a:lnTo>
                    <a:pt x="2738" y="38334"/>
                  </a:lnTo>
                  <a:lnTo>
                    <a:pt x="0" y="44319"/>
                  </a:lnTo>
                  <a:lnTo>
                    <a:pt x="2092" y="45774"/>
                  </a:lnTo>
                  <a:lnTo>
                    <a:pt x="46839" y="41393"/>
                  </a:lnTo>
                  <a:lnTo>
                    <a:pt x="82814" y="35705"/>
                  </a:lnTo>
                  <a:lnTo>
                    <a:pt x="119187" y="29551"/>
                  </a:lnTo>
                  <a:lnTo>
                    <a:pt x="156775" y="23259"/>
                  </a:lnTo>
                  <a:lnTo>
                    <a:pt x="194724" y="13555"/>
                  </a:lnTo>
                  <a:lnTo>
                    <a:pt x="232779" y="8485"/>
                  </a:lnTo>
                  <a:lnTo>
                    <a:pt x="267495" y="3611"/>
                  </a:lnTo>
                  <a:lnTo>
                    <a:pt x="310235" y="1070"/>
                  </a:lnTo>
                  <a:lnTo>
                    <a:pt x="34071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3421"/>
            <p:cNvSpPr/>
            <p:nvPr>
              <p:custDataLst>
                <p:tags r:id="rId240"/>
              </p:custDataLst>
            </p:nvPr>
          </p:nvSpPr>
          <p:spPr>
            <a:xfrm>
              <a:off x="8775700" y="1904503"/>
              <a:ext cx="6351" cy="19548"/>
            </a:xfrm>
            <a:custGeom>
              <a:avLst/>
              <a:gdLst/>
              <a:ahLst/>
              <a:cxnLst/>
              <a:rect l="0" t="0" r="0" b="0"/>
              <a:pathLst>
                <a:path w="6351" h="19548">
                  <a:moveTo>
                    <a:pt x="6350" y="13197"/>
                  </a:moveTo>
                  <a:lnTo>
                    <a:pt x="6350" y="13197"/>
                  </a:lnTo>
                  <a:lnTo>
                    <a:pt x="2691" y="810"/>
                  </a:lnTo>
                  <a:lnTo>
                    <a:pt x="3206" y="0"/>
                  </a:lnTo>
                  <a:lnTo>
                    <a:pt x="4254" y="166"/>
                  </a:lnTo>
                  <a:lnTo>
                    <a:pt x="4952" y="982"/>
                  </a:lnTo>
                  <a:lnTo>
                    <a:pt x="0" y="195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3422"/>
            <p:cNvSpPr/>
            <p:nvPr>
              <p:custDataLst>
                <p:tags r:id="rId241"/>
              </p:custDataLst>
            </p:nvPr>
          </p:nvSpPr>
          <p:spPr>
            <a:xfrm>
              <a:off x="8750300" y="20383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6348" y="6742"/>
                  </a:lnTo>
                  <a:lnTo>
                    <a:pt x="4469" y="11934"/>
                  </a:lnTo>
                  <a:lnTo>
                    <a:pt x="2979" y="14306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3423"/>
            <p:cNvSpPr/>
            <p:nvPr>
              <p:custDataLst>
                <p:tags r:id="rId242"/>
              </p:custDataLst>
            </p:nvPr>
          </p:nvSpPr>
          <p:spPr>
            <a:xfrm>
              <a:off x="8591550" y="1885950"/>
              <a:ext cx="120651" cy="209551"/>
            </a:xfrm>
            <a:custGeom>
              <a:avLst/>
              <a:gdLst/>
              <a:ahLst/>
              <a:cxnLst/>
              <a:rect l="0" t="0" r="0" b="0"/>
              <a:pathLst>
                <a:path w="120651" h="209551">
                  <a:moveTo>
                    <a:pt x="120650" y="0"/>
                  </a:moveTo>
                  <a:lnTo>
                    <a:pt x="120650" y="0"/>
                  </a:lnTo>
                  <a:lnTo>
                    <a:pt x="113907" y="0"/>
                  </a:lnTo>
                  <a:lnTo>
                    <a:pt x="96232" y="10113"/>
                  </a:lnTo>
                  <a:lnTo>
                    <a:pt x="70044" y="33904"/>
                  </a:lnTo>
                  <a:lnTo>
                    <a:pt x="46369" y="72993"/>
                  </a:lnTo>
                  <a:lnTo>
                    <a:pt x="27194" y="116308"/>
                  </a:lnTo>
                  <a:lnTo>
                    <a:pt x="6141" y="162438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3424"/>
            <p:cNvSpPr/>
            <p:nvPr>
              <p:custDataLst>
                <p:tags r:id="rId243"/>
              </p:custDataLst>
            </p:nvPr>
          </p:nvSpPr>
          <p:spPr>
            <a:xfrm>
              <a:off x="8586083" y="1911350"/>
              <a:ext cx="113418" cy="146051"/>
            </a:xfrm>
            <a:custGeom>
              <a:avLst/>
              <a:gdLst/>
              <a:ahLst/>
              <a:cxnLst/>
              <a:rect l="0" t="0" r="0" b="0"/>
              <a:pathLst>
                <a:path w="113418" h="1460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24502" y="15914"/>
                  </a:lnTo>
                  <a:lnTo>
                    <a:pt x="61909" y="62557"/>
                  </a:lnTo>
                  <a:lnTo>
                    <a:pt x="85522" y="108552"/>
                  </a:lnTo>
                  <a:lnTo>
                    <a:pt x="113417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3425"/>
            <p:cNvSpPr/>
            <p:nvPr>
              <p:custDataLst>
                <p:tags r:id="rId244"/>
              </p:custDataLst>
            </p:nvPr>
          </p:nvSpPr>
          <p:spPr>
            <a:xfrm>
              <a:off x="11283950" y="163830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0"/>
                  </a:moveTo>
                  <a:lnTo>
                    <a:pt x="0" y="0"/>
                  </a:lnTo>
                  <a:lnTo>
                    <a:pt x="27424" y="706"/>
                  </a:lnTo>
                  <a:lnTo>
                    <a:pt x="508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3426"/>
            <p:cNvSpPr/>
            <p:nvPr>
              <p:custDataLst>
                <p:tags r:id="rId245"/>
              </p:custDataLst>
            </p:nvPr>
          </p:nvSpPr>
          <p:spPr>
            <a:xfrm>
              <a:off x="7397750" y="1695451"/>
              <a:ext cx="3905251" cy="69850"/>
            </a:xfrm>
            <a:custGeom>
              <a:avLst/>
              <a:gdLst/>
              <a:ahLst/>
              <a:cxnLst/>
              <a:rect l="0" t="0" r="0" b="0"/>
              <a:pathLst>
                <a:path w="3905251" h="69850">
                  <a:moveTo>
                    <a:pt x="0" y="69849"/>
                  </a:moveTo>
                  <a:lnTo>
                    <a:pt x="0" y="69849"/>
                  </a:lnTo>
                  <a:lnTo>
                    <a:pt x="3370" y="63107"/>
                  </a:lnTo>
                  <a:lnTo>
                    <a:pt x="14432" y="57915"/>
                  </a:lnTo>
                  <a:lnTo>
                    <a:pt x="53651" y="48834"/>
                  </a:lnTo>
                  <a:lnTo>
                    <a:pt x="89745" y="42377"/>
                  </a:lnTo>
                  <a:lnTo>
                    <a:pt x="127250" y="39367"/>
                  </a:lnTo>
                  <a:lnTo>
                    <a:pt x="171916" y="38475"/>
                  </a:lnTo>
                  <a:lnTo>
                    <a:pt x="209993" y="36384"/>
                  </a:lnTo>
                  <a:lnTo>
                    <a:pt x="252786" y="33809"/>
                  </a:lnTo>
                  <a:lnTo>
                    <a:pt x="297676" y="32665"/>
                  </a:lnTo>
                  <a:lnTo>
                    <a:pt x="321217" y="31654"/>
                  </a:lnTo>
                  <a:lnTo>
                    <a:pt x="345377" y="30274"/>
                  </a:lnTo>
                  <a:lnTo>
                    <a:pt x="369952" y="28649"/>
                  </a:lnTo>
                  <a:lnTo>
                    <a:pt x="396918" y="27566"/>
                  </a:lnTo>
                  <a:lnTo>
                    <a:pt x="425479" y="26843"/>
                  </a:lnTo>
                  <a:lnTo>
                    <a:pt x="455102" y="26362"/>
                  </a:lnTo>
                  <a:lnTo>
                    <a:pt x="484729" y="26041"/>
                  </a:lnTo>
                  <a:lnTo>
                    <a:pt x="514359" y="25827"/>
                  </a:lnTo>
                  <a:lnTo>
                    <a:pt x="543989" y="25684"/>
                  </a:lnTo>
                  <a:lnTo>
                    <a:pt x="574326" y="25589"/>
                  </a:lnTo>
                  <a:lnTo>
                    <a:pt x="605134" y="25526"/>
                  </a:lnTo>
                  <a:lnTo>
                    <a:pt x="636256" y="25483"/>
                  </a:lnTo>
                  <a:lnTo>
                    <a:pt x="669704" y="25455"/>
                  </a:lnTo>
                  <a:lnTo>
                    <a:pt x="704703" y="25436"/>
                  </a:lnTo>
                  <a:lnTo>
                    <a:pt x="740735" y="25424"/>
                  </a:lnTo>
                  <a:lnTo>
                    <a:pt x="778163" y="24710"/>
                  </a:lnTo>
                  <a:lnTo>
                    <a:pt x="816519" y="23528"/>
                  </a:lnTo>
                  <a:lnTo>
                    <a:pt x="855496" y="22035"/>
                  </a:lnTo>
                  <a:lnTo>
                    <a:pt x="893476" y="21040"/>
                  </a:lnTo>
                  <a:lnTo>
                    <a:pt x="930790" y="20376"/>
                  </a:lnTo>
                  <a:lnTo>
                    <a:pt x="967660" y="19934"/>
                  </a:lnTo>
                  <a:lnTo>
                    <a:pt x="1005646" y="19639"/>
                  </a:lnTo>
                  <a:lnTo>
                    <a:pt x="1044374" y="19442"/>
                  </a:lnTo>
                  <a:lnTo>
                    <a:pt x="1083600" y="19311"/>
                  </a:lnTo>
                  <a:lnTo>
                    <a:pt x="1124566" y="19929"/>
                  </a:lnTo>
                  <a:lnTo>
                    <a:pt x="1166694" y="21047"/>
                  </a:lnTo>
                  <a:lnTo>
                    <a:pt x="1209597" y="22497"/>
                  </a:lnTo>
                  <a:lnTo>
                    <a:pt x="1251603" y="23465"/>
                  </a:lnTo>
                  <a:lnTo>
                    <a:pt x="1293013" y="24109"/>
                  </a:lnTo>
                  <a:lnTo>
                    <a:pt x="1334026" y="24539"/>
                  </a:lnTo>
                  <a:lnTo>
                    <a:pt x="1378300" y="24826"/>
                  </a:lnTo>
                  <a:lnTo>
                    <a:pt x="1424750" y="25017"/>
                  </a:lnTo>
                  <a:lnTo>
                    <a:pt x="1472650" y="25144"/>
                  </a:lnTo>
                  <a:lnTo>
                    <a:pt x="1519401" y="24524"/>
                  </a:lnTo>
                  <a:lnTo>
                    <a:pt x="1565384" y="23404"/>
                  </a:lnTo>
                  <a:lnTo>
                    <a:pt x="1610856" y="21952"/>
                  </a:lnTo>
                  <a:lnTo>
                    <a:pt x="1656691" y="20985"/>
                  </a:lnTo>
                  <a:lnTo>
                    <a:pt x="1702771" y="20339"/>
                  </a:lnTo>
                  <a:lnTo>
                    <a:pt x="1749014" y="19909"/>
                  </a:lnTo>
                  <a:lnTo>
                    <a:pt x="1796070" y="19622"/>
                  </a:lnTo>
                  <a:lnTo>
                    <a:pt x="1843669" y="19431"/>
                  </a:lnTo>
                  <a:lnTo>
                    <a:pt x="1891628" y="19304"/>
                  </a:lnTo>
                  <a:lnTo>
                    <a:pt x="1940537" y="19219"/>
                  </a:lnTo>
                  <a:lnTo>
                    <a:pt x="1990075" y="19162"/>
                  </a:lnTo>
                  <a:lnTo>
                    <a:pt x="2040033" y="19124"/>
                  </a:lnTo>
                  <a:lnTo>
                    <a:pt x="2091683" y="18394"/>
                  </a:lnTo>
                  <a:lnTo>
                    <a:pt x="2144461" y="17201"/>
                  </a:lnTo>
                  <a:lnTo>
                    <a:pt x="2197991" y="15700"/>
                  </a:lnTo>
                  <a:lnTo>
                    <a:pt x="2250610" y="13994"/>
                  </a:lnTo>
                  <a:lnTo>
                    <a:pt x="2302623" y="12151"/>
                  </a:lnTo>
                  <a:lnTo>
                    <a:pt x="2354231" y="10217"/>
                  </a:lnTo>
                  <a:lnTo>
                    <a:pt x="2404866" y="8928"/>
                  </a:lnTo>
                  <a:lnTo>
                    <a:pt x="2454849" y="8068"/>
                  </a:lnTo>
                  <a:lnTo>
                    <a:pt x="2504400" y="7495"/>
                  </a:lnTo>
                  <a:lnTo>
                    <a:pt x="2552250" y="7113"/>
                  </a:lnTo>
                  <a:lnTo>
                    <a:pt x="2598966" y="6858"/>
                  </a:lnTo>
                  <a:lnTo>
                    <a:pt x="2644928" y="6689"/>
                  </a:lnTo>
                  <a:lnTo>
                    <a:pt x="2692502" y="5870"/>
                  </a:lnTo>
                  <a:lnTo>
                    <a:pt x="2741151" y="4618"/>
                  </a:lnTo>
                  <a:lnTo>
                    <a:pt x="2790517" y="3078"/>
                  </a:lnTo>
                  <a:lnTo>
                    <a:pt x="2838950" y="2052"/>
                  </a:lnTo>
                  <a:lnTo>
                    <a:pt x="2886761" y="1368"/>
                  </a:lnTo>
                  <a:lnTo>
                    <a:pt x="2934157" y="911"/>
                  </a:lnTo>
                  <a:lnTo>
                    <a:pt x="2979865" y="607"/>
                  </a:lnTo>
                  <a:lnTo>
                    <a:pt x="3024449" y="404"/>
                  </a:lnTo>
                  <a:lnTo>
                    <a:pt x="3068283" y="269"/>
                  </a:lnTo>
                  <a:lnTo>
                    <a:pt x="3110205" y="179"/>
                  </a:lnTo>
                  <a:lnTo>
                    <a:pt x="3150855" y="119"/>
                  </a:lnTo>
                  <a:lnTo>
                    <a:pt x="3190654" y="79"/>
                  </a:lnTo>
                  <a:lnTo>
                    <a:pt x="3229180" y="52"/>
                  </a:lnTo>
                  <a:lnTo>
                    <a:pt x="3266860" y="34"/>
                  </a:lnTo>
                  <a:lnTo>
                    <a:pt x="3303972" y="23"/>
                  </a:lnTo>
                  <a:lnTo>
                    <a:pt x="3340004" y="15"/>
                  </a:lnTo>
                  <a:lnTo>
                    <a:pt x="3375314" y="9"/>
                  </a:lnTo>
                  <a:lnTo>
                    <a:pt x="3410142" y="6"/>
                  </a:lnTo>
                  <a:lnTo>
                    <a:pt x="3443945" y="4"/>
                  </a:lnTo>
                  <a:lnTo>
                    <a:pt x="3477063" y="2"/>
                  </a:lnTo>
                  <a:lnTo>
                    <a:pt x="3509725" y="1"/>
                  </a:lnTo>
                  <a:lnTo>
                    <a:pt x="3540673" y="0"/>
                  </a:lnTo>
                  <a:lnTo>
                    <a:pt x="3570477" y="0"/>
                  </a:lnTo>
                  <a:lnTo>
                    <a:pt x="3599517" y="0"/>
                  </a:lnTo>
                  <a:lnTo>
                    <a:pt x="3628051" y="705"/>
                  </a:lnTo>
                  <a:lnTo>
                    <a:pt x="3656245" y="1881"/>
                  </a:lnTo>
                  <a:lnTo>
                    <a:pt x="3684213" y="3370"/>
                  </a:lnTo>
                  <a:lnTo>
                    <a:pt x="3730342" y="5025"/>
                  </a:lnTo>
                  <a:lnTo>
                    <a:pt x="3769658" y="6466"/>
                  </a:lnTo>
                  <a:lnTo>
                    <a:pt x="3805947" y="9459"/>
                  </a:lnTo>
                  <a:lnTo>
                    <a:pt x="3851366" y="11739"/>
                  </a:lnTo>
                  <a:lnTo>
                    <a:pt x="3905250" y="190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3427"/>
            <p:cNvSpPr/>
            <p:nvPr>
              <p:custDataLst>
                <p:tags r:id="rId246"/>
              </p:custDataLst>
            </p:nvPr>
          </p:nvSpPr>
          <p:spPr>
            <a:xfrm>
              <a:off x="7489408" y="1797050"/>
              <a:ext cx="3997743" cy="1408373"/>
            </a:xfrm>
            <a:custGeom>
              <a:avLst/>
              <a:gdLst/>
              <a:ahLst/>
              <a:cxnLst/>
              <a:rect l="0" t="0" r="0" b="0"/>
              <a:pathLst>
                <a:path w="3997743" h="1408373">
                  <a:moveTo>
                    <a:pt x="54392" y="0"/>
                  </a:moveTo>
                  <a:lnTo>
                    <a:pt x="54392" y="0"/>
                  </a:lnTo>
                  <a:lnTo>
                    <a:pt x="47650" y="41274"/>
                  </a:lnTo>
                  <a:lnTo>
                    <a:pt x="44340" y="79727"/>
                  </a:lnTo>
                  <a:lnTo>
                    <a:pt x="42163" y="125745"/>
                  </a:lnTo>
                  <a:lnTo>
                    <a:pt x="40595" y="150858"/>
                  </a:lnTo>
                  <a:lnTo>
                    <a:pt x="38843" y="176772"/>
                  </a:lnTo>
                  <a:lnTo>
                    <a:pt x="36898" y="220617"/>
                  </a:lnTo>
                  <a:lnTo>
                    <a:pt x="36033" y="259624"/>
                  </a:lnTo>
                  <a:lnTo>
                    <a:pt x="35649" y="298127"/>
                  </a:lnTo>
                  <a:lnTo>
                    <a:pt x="33596" y="338288"/>
                  </a:lnTo>
                  <a:lnTo>
                    <a:pt x="31038" y="380361"/>
                  </a:lnTo>
                  <a:lnTo>
                    <a:pt x="29901" y="424931"/>
                  </a:lnTo>
                  <a:lnTo>
                    <a:pt x="29396" y="468729"/>
                  </a:lnTo>
                  <a:lnTo>
                    <a:pt x="28466" y="512418"/>
                  </a:lnTo>
                  <a:lnTo>
                    <a:pt x="25701" y="557706"/>
                  </a:lnTo>
                  <a:lnTo>
                    <a:pt x="24001" y="603705"/>
                  </a:lnTo>
                  <a:lnTo>
                    <a:pt x="22540" y="649313"/>
                  </a:lnTo>
                  <a:lnTo>
                    <a:pt x="19540" y="693102"/>
                  </a:lnTo>
                  <a:lnTo>
                    <a:pt x="17735" y="737964"/>
                  </a:lnTo>
                  <a:lnTo>
                    <a:pt x="16933" y="783773"/>
                  </a:lnTo>
                  <a:lnTo>
                    <a:pt x="16577" y="830003"/>
                  </a:lnTo>
                  <a:lnTo>
                    <a:pt x="14536" y="874538"/>
                  </a:lnTo>
                  <a:lnTo>
                    <a:pt x="11278" y="917850"/>
                  </a:lnTo>
                  <a:lnTo>
                    <a:pt x="7479" y="960618"/>
                  </a:lnTo>
                  <a:lnTo>
                    <a:pt x="5318" y="1001264"/>
                  </a:lnTo>
                  <a:lnTo>
                    <a:pt x="4359" y="1040495"/>
                  </a:lnTo>
                  <a:lnTo>
                    <a:pt x="3934" y="1079098"/>
                  </a:lnTo>
                  <a:lnTo>
                    <a:pt x="1863" y="1115540"/>
                  </a:lnTo>
                  <a:lnTo>
                    <a:pt x="0" y="1149845"/>
                  </a:lnTo>
                  <a:lnTo>
                    <a:pt x="2214" y="1196926"/>
                  </a:lnTo>
                  <a:lnTo>
                    <a:pt x="3888" y="1241449"/>
                  </a:lnTo>
                  <a:lnTo>
                    <a:pt x="9246" y="1281061"/>
                  </a:lnTo>
                  <a:lnTo>
                    <a:pt x="20163" y="1314043"/>
                  </a:lnTo>
                  <a:lnTo>
                    <a:pt x="48552" y="1355031"/>
                  </a:lnTo>
                  <a:lnTo>
                    <a:pt x="67243" y="1376804"/>
                  </a:lnTo>
                  <a:lnTo>
                    <a:pt x="85504" y="1386377"/>
                  </a:lnTo>
                  <a:lnTo>
                    <a:pt x="131719" y="1398273"/>
                  </a:lnTo>
                  <a:lnTo>
                    <a:pt x="172397" y="1405216"/>
                  </a:lnTo>
                  <a:lnTo>
                    <a:pt x="219101" y="1408372"/>
                  </a:lnTo>
                  <a:lnTo>
                    <a:pt x="257652" y="1407228"/>
                  </a:lnTo>
                  <a:lnTo>
                    <a:pt x="300658" y="1404368"/>
                  </a:lnTo>
                  <a:lnTo>
                    <a:pt x="345642" y="1400745"/>
                  </a:lnTo>
                  <a:lnTo>
                    <a:pt x="369208" y="1398791"/>
                  </a:lnTo>
                  <a:lnTo>
                    <a:pt x="393387" y="1396783"/>
                  </a:lnTo>
                  <a:lnTo>
                    <a:pt x="417971" y="1394739"/>
                  </a:lnTo>
                  <a:lnTo>
                    <a:pt x="444239" y="1391965"/>
                  </a:lnTo>
                  <a:lnTo>
                    <a:pt x="471629" y="1388704"/>
                  </a:lnTo>
                  <a:lnTo>
                    <a:pt x="499767" y="1385119"/>
                  </a:lnTo>
                  <a:lnTo>
                    <a:pt x="529109" y="1381318"/>
                  </a:lnTo>
                  <a:lnTo>
                    <a:pt x="559253" y="1377373"/>
                  </a:lnTo>
                  <a:lnTo>
                    <a:pt x="589932" y="1373332"/>
                  </a:lnTo>
                  <a:lnTo>
                    <a:pt x="621675" y="1369227"/>
                  </a:lnTo>
                  <a:lnTo>
                    <a:pt x="654125" y="1365079"/>
                  </a:lnTo>
                  <a:lnTo>
                    <a:pt x="687048" y="1360903"/>
                  </a:lnTo>
                  <a:lnTo>
                    <a:pt x="721695" y="1356002"/>
                  </a:lnTo>
                  <a:lnTo>
                    <a:pt x="757495" y="1350618"/>
                  </a:lnTo>
                  <a:lnTo>
                    <a:pt x="794061" y="1344912"/>
                  </a:lnTo>
                  <a:lnTo>
                    <a:pt x="832549" y="1338992"/>
                  </a:lnTo>
                  <a:lnTo>
                    <a:pt x="872319" y="1332927"/>
                  </a:lnTo>
                  <a:lnTo>
                    <a:pt x="912943" y="1326768"/>
                  </a:lnTo>
                  <a:lnTo>
                    <a:pt x="955548" y="1320545"/>
                  </a:lnTo>
                  <a:lnTo>
                    <a:pt x="999474" y="1314280"/>
                  </a:lnTo>
                  <a:lnTo>
                    <a:pt x="1044280" y="1307987"/>
                  </a:lnTo>
                  <a:lnTo>
                    <a:pt x="1088967" y="1301675"/>
                  </a:lnTo>
                  <a:lnTo>
                    <a:pt x="1133575" y="1295350"/>
                  </a:lnTo>
                  <a:lnTo>
                    <a:pt x="1178130" y="1289017"/>
                  </a:lnTo>
                  <a:lnTo>
                    <a:pt x="1225473" y="1282678"/>
                  </a:lnTo>
                  <a:lnTo>
                    <a:pt x="1274673" y="1276335"/>
                  </a:lnTo>
                  <a:lnTo>
                    <a:pt x="1325114" y="1269990"/>
                  </a:lnTo>
                  <a:lnTo>
                    <a:pt x="1374262" y="1264349"/>
                  </a:lnTo>
                  <a:lnTo>
                    <a:pt x="1422550" y="1259177"/>
                  </a:lnTo>
                  <a:lnTo>
                    <a:pt x="1470264" y="1254318"/>
                  </a:lnTo>
                  <a:lnTo>
                    <a:pt x="1521122" y="1248962"/>
                  </a:lnTo>
                  <a:lnTo>
                    <a:pt x="1574080" y="1243275"/>
                  </a:lnTo>
                  <a:lnTo>
                    <a:pt x="1628433" y="1237367"/>
                  </a:lnTo>
                  <a:lnTo>
                    <a:pt x="1682309" y="1232016"/>
                  </a:lnTo>
                  <a:lnTo>
                    <a:pt x="1735863" y="1227039"/>
                  </a:lnTo>
                  <a:lnTo>
                    <a:pt x="1789207" y="1222309"/>
                  </a:lnTo>
                  <a:lnTo>
                    <a:pt x="1845230" y="1217745"/>
                  </a:lnTo>
                  <a:lnTo>
                    <a:pt x="1903040" y="1213291"/>
                  </a:lnTo>
                  <a:lnTo>
                    <a:pt x="1962041" y="1208911"/>
                  </a:lnTo>
                  <a:lnTo>
                    <a:pt x="2022541" y="1205285"/>
                  </a:lnTo>
                  <a:lnTo>
                    <a:pt x="2084042" y="1202162"/>
                  </a:lnTo>
                  <a:lnTo>
                    <a:pt x="2146210" y="1199375"/>
                  </a:lnTo>
                  <a:lnTo>
                    <a:pt x="2206702" y="1196811"/>
                  </a:lnTo>
                  <a:lnTo>
                    <a:pt x="2266083" y="1194396"/>
                  </a:lnTo>
                  <a:lnTo>
                    <a:pt x="2324719" y="1192081"/>
                  </a:lnTo>
                  <a:lnTo>
                    <a:pt x="2384976" y="1189832"/>
                  </a:lnTo>
                  <a:lnTo>
                    <a:pt x="2446317" y="1187627"/>
                  </a:lnTo>
                  <a:lnTo>
                    <a:pt x="2508373" y="1185451"/>
                  </a:lnTo>
                  <a:lnTo>
                    <a:pt x="2568797" y="1184001"/>
                  </a:lnTo>
                  <a:lnTo>
                    <a:pt x="2628129" y="1183034"/>
                  </a:lnTo>
                  <a:lnTo>
                    <a:pt x="2686731" y="1182389"/>
                  </a:lnTo>
                  <a:lnTo>
                    <a:pt x="2746970" y="1182665"/>
                  </a:lnTo>
                  <a:lnTo>
                    <a:pt x="2808293" y="1183554"/>
                  </a:lnTo>
                  <a:lnTo>
                    <a:pt x="2870342" y="1184853"/>
                  </a:lnTo>
                  <a:lnTo>
                    <a:pt x="2930053" y="1186424"/>
                  </a:lnTo>
                  <a:lnTo>
                    <a:pt x="2988204" y="1188177"/>
                  </a:lnTo>
                  <a:lnTo>
                    <a:pt x="3045318" y="1190052"/>
                  </a:lnTo>
                  <a:lnTo>
                    <a:pt x="3101737" y="1192007"/>
                  </a:lnTo>
                  <a:lnTo>
                    <a:pt x="3157694" y="1194015"/>
                  </a:lnTo>
                  <a:lnTo>
                    <a:pt x="3213343" y="1196060"/>
                  </a:lnTo>
                  <a:lnTo>
                    <a:pt x="3265964" y="1198129"/>
                  </a:lnTo>
                  <a:lnTo>
                    <a:pt x="3316568" y="1200214"/>
                  </a:lnTo>
                  <a:lnTo>
                    <a:pt x="3365826" y="1202309"/>
                  </a:lnTo>
                  <a:lnTo>
                    <a:pt x="3412775" y="1204412"/>
                  </a:lnTo>
                  <a:lnTo>
                    <a:pt x="3458187" y="1206519"/>
                  </a:lnTo>
                  <a:lnTo>
                    <a:pt x="3502570" y="1208629"/>
                  </a:lnTo>
                  <a:lnTo>
                    <a:pt x="3545567" y="1211447"/>
                  </a:lnTo>
                  <a:lnTo>
                    <a:pt x="3587637" y="1214737"/>
                  </a:lnTo>
                  <a:lnTo>
                    <a:pt x="3629089" y="1218342"/>
                  </a:lnTo>
                  <a:lnTo>
                    <a:pt x="3668718" y="1220744"/>
                  </a:lnTo>
                  <a:lnTo>
                    <a:pt x="3707133" y="1222346"/>
                  </a:lnTo>
                  <a:lnTo>
                    <a:pt x="3744736" y="1223414"/>
                  </a:lnTo>
                  <a:lnTo>
                    <a:pt x="3781092" y="1224831"/>
                  </a:lnTo>
                  <a:lnTo>
                    <a:pt x="3816620" y="1226482"/>
                  </a:lnTo>
                  <a:lnTo>
                    <a:pt x="3851595" y="1228288"/>
                  </a:lnTo>
                  <a:lnTo>
                    <a:pt x="3883377" y="1228786"/>
                  </a:lnTo>
                  <a:lnTo>
                    <a:pt x="3997742" y="1225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3428"/>
            <p:cNvSpPr/>
            <p:nvPr>
              <p:custDataLst>
                <p:tags r:id="rId247"/>
              </p:custDataLst>
            </p:nvPr>
          </p:nvSpPr>
          <p:spPr>
            <a:xfrm>
              <a:off x="7677150" y="1960705"/>
              <a:ext cx="266701" cy="256413"/>
            </a:xfrm>
            <a:custGeom>
              <a:avLst/>
              <a:gdLst/>
              <a:ahLst/>
              <a:cxnLst/>
              <a:rect l="0" t="0" r="0" b="0"/>
              <a:pathLst>
                <a:path w="266701" h="256413">
                  <a:moveTo>
                    <a:pt x="0" y="249095"/>
                  </a:moveTo>
                  <a:lnTo>
                    <a:pt x="0" y="249095"/>
                  </a:lnTo>
                  <a:lnTo>
                    <a:pt x="5467" y="249095"/>
                  </a:lnTo>
                  <a:lnTo>
                    <a:pt x="6088" y="255837"/>
                  </a:lnTo>
                  <a:lnTo>
                    <a:pt x="6881" y="256412"/>
                  </a:lnTo>
                  <a:lnTo>
                    <a:pt x="8115" y="255384"/>
                  </a:lnTo>
                  <a:lnTo>
                    <a:pt x="18536" y="236853"/>
                  </a:lnTo>
                  <a:lnTo>
                    <a:pt x="33284" y="195916"/>
                  </a:lnTo>
                  <a:lnTo>
                    <a:pt x="48755" y="153087"/>
                  </a:lnTo>
                  <a:lnTo>
                    <a:pt x="63933" y="107991"/>
                  </a:lnTo>
                  <a:lnTo>
                    <a:pt x="72565" y="70879"/>
                  </a:lnTo>
                  <a:lnTo>
                    <a:pt x="80085" y="27313"/>
                  </a:lnTo>
                  <a:lnTo>
                    <a:pt x="83944" y="5300"/>
                  </a:lnTo>
                  <a:lnTo>
                    <a:pt x="85992" y="336"/>
                  </a:lnTo>
                  <a:lnTo>
                    <a:pt x="85551" y="0"/>
                  </a:lnTo>
                  <a:lnTo>
                    <a:pt x="84550" y="482"/>
                  </a:lnTo>
                  <a:lnTo>
                    <a:pt x="82725" y="46827"/>
                  </a:lnTo>
                  <a:lnTo>
                    <a:pt x="82585" y="93926"/>
                  </a:lnTo>
                  <a:lnTo>
                    <a:pt x="83971" y="137110"/>
                  </a:lnTo>
                  <a:lnTo>
                    <a:pt x="94485" y="176854"/>
                  </a:lnTo>
                  <a:lnTo>
                    <a:pt x="96857" y="181884"/>
                  </a:lnTo>
                  <a:lnTo>
                    <a:pt x="105135" y="189355"/>
                  </a:lnTo>
                  <a:lnTo>
                    <a:pt x="110308" y="192335"/>
                  </a:lnTo>
                  <a:lnTo>
                    <a:pt x="116577" y="192910"/>
                  </a:lnTo>
                  <a:lnTo>
                    <a:pt x="131070" y="189787"/>
                  </a:lnTo>
                  <a:lnTo>
                    <a:pt x="151725" y="176724"/>
                  </a:lnTo>
                  <a:lnTo>
                    <a:pt x="178231" y="133360"/>
                  </a:lnTo>
                  <a:lnTo>
                    <a:pt x="204091" y="90923"/>
                  </a:lnTo>
                  <a:lnTo>
                    <a:pt x="224927" y="56816"/>
                  </a:lnTo>
                  <a:lnTo>
                    <a:pt x="233976" y="30553"/>
                  </a:lnTo>
                  <a:lnTo>
                    <a:pt x="234301" y="30728"/>
                  </a:lnTo>
                  <a:lnTo>
                    <a:pt x="234661" y="34215"/>
                  </a:lnTo>
                  <a:lnTo>
                    <a:pt x="236775" y="53701"/>
                  </a:lnTo>
                  <a:lnTo>
                    <a:pt x="245773" y="93620"/>
                  </a:lnTo>
                  <a:lnTo>
                    <a:pt x="266700" y="1474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3429"/>
            <p:cNvSpPr/>
            <p:nvPr>
              <p:custDataLst>
                <p:tags r:id="rId248"/>
              </p:custDataLst>
            </p:nvPr>
          </p:nvSpPr>
          <p:spPr>
            <a:xfrm>
              <a:off x="7767664" y="1816434"/>
              <a:ext cx="169837" cy="101267"/>
            </a:xfrm>
            <a:custGeom>
              <a:avLst/>
              <a:gdLst/>
              <a:ahLst/>
              <a:cxnLst/>
              <a:rect l="0" t="0" r="0" b="0"/>
              <a:pathLst>
                <a:path w="169837" h="101267">
                  <a:moveTo>
                    <a:pt x="49186" y="25066"/>
                  </a:moveTo>
                  <a:lnTo>
                    <a:pt x="49186" y="25066"/>
                  </a:lnTo>
                  <a:lnTo>
                    <a:pt x="36976" y="25066"/>
                  </a:lnTo>
                  <a:lnTo>
                    <a:pt x="29413" y="28829"/>
                  </a:lnTo>
                  <a:lnTo>
                    <a:pt x="21347" y="35910"/>
                  </a:lnTo>
                  <a:lnTo>
                    <a:pt x="0" y="66811"/>
                  </a:lnTo>
                  <a:lnTo>
                    <a:pt x="4479" y="58137"/>
                  </a:lnTo>
                  <a:lnTo>
                    <a:pt x="22193" y="30754"/>
                  </a:lnTo>
                  <a:lnTo>
                    <a:pt x="44637" y="12170"/>
                  </a:lnTo>
                  <a:lnTo>
                    <a:pt x="66888" y="0"/>
                  </a:lnTo>
                  <a:lnTo>
                    <a:pt x="82218" y="50"/>
                  </a:lnTo>
                  <a:lnTo>
                    <a:pt x="97733" y="5481"/>
                  </a:lnTo>
                  <a:lnTo>
                    <a:pt x="116957" y="19733"/>
                  </a:lnTo>
                  <a:lnTo>
                    <a:pt x="132370" y="41312"/>
                  </a:lnTo>
                  <a:lnTo>
                    <a:pt x="169836" y="1012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3430"/>
            <p:cNvSpPr/>
            <p:nvPr>
              <p:custDataLst>
                <p:tags r:id="rId249"/>
              </p:custDataLst>
            </p:nvPr>
          </p:nvSpPr>
          <p:spPr>
            <a:xfrm>
              <a:off x="8083550" y="2000250"/>
              <a:ext cx="44451" cy="11818"/>
            </a:xfrm>
            <a:custGeom>
              <a:avLst/>
              <a:gdLst/>
              <a:ahLst/>
              <a:cxnLst/>
              <a:rect l="0" t="0" r="0" b="0"/>
              <a:pathLst>
                <a:path w="44451" h="11818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05" y="10714"/>
                  </a:lnTo>
                  <a:lnTo>
                    <a:pt x="1881" y="11376"/>
                  </a:lnTo>
                  <a:lnTo>
                    <a:pt x="3370" y="11817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3431"/>
            <p:cNvSpPr/>
            <p:nvPr>
              <p:custDataLst>
                <p:tags r:id="rId250"/>
              </p:custDataLst>
            </p:nvPr>
          </p:nvSpPr>
          <p:spPr>
            <a:xfrm>
              <a:off x="8065382" y="2070100"/>
              <a:ext cx="126119" cy="17907"/>
            </a:xfrm>
            <a:custGeom>
              <a:avLst/>
              <a:gdLst/>
              <a:ahLst/>
              <a:cxnLst/>
              <a:rect l="0" t="0" r="0" b="0"/>
              <a:pathLst>
                <a:path w="126119" h="17907">
                  <a:moveTo>
                    <a:pt x="5468" y="6350"/>
                  </a:moveTo>
                  <a:lnTo>
                    <a:pt x="5468" y="6350"/>
                  </a:lnTo>
                  <a:lnTo>
                    <a:pt x="2097" y="9721"/>
                  </a:lnTo>
                  <a:lnTo>
                    <a:pt x="442" y="13257"/>
                  </a:lnTo>
                  <a:lnTo>
                    <a:pt x="0" y="15188"/>
                  </a:lnTo>
                  <a:lnTo>
                    <a:pt x="1822" y="16476"/>
                  </a:lnTo>
                  <a:lnTo>
                    <a:pt x="9492" y="17906"/>
                  </a:lnTo>
                  <a:lnTo>
                    <a:pt x="47155" y="11992"/>
                  </a:lnTo>
                  <a:lnTo>
                    <a:pt x="1261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3432"/>
            <p:cNvSpPr/>
            <p:nvPr>
              <p:custDataLst>
                <p:tags r:id="rId251"/>
              </p:custDataLst>
            </p:nvPr>
          </p:nvSpPr>
          <p:spPr>
            <a:xfrm>
              <a:off x="8346900" y="1869592"/>
              <a:ext cx="193851" cy="211529"/>
            </a:xfrm>
            <a:custGeom>
              <a:avLst/>
              <a:gdLst/>
              <a:ahLst/>
              <a:cxnLst/>
              <a:rect l="0" t="0" r="0" b="0"/>
              <a:pathLst>
                <a:path w="193851" h="211529">
                  <a:moveTo>
                    <a:pt x="143050" y="3658"/>
                  </a:moveTo>
                  <a:lnTo>
                    <a:pt x="143050" y="3658"/>
                  </a:lnTo>
                  <a:lnTo>
                    <a:pt x="143048" y="0"/>
                  </a:lnTo>
                  <a:lnTo>
                    <a:pt x="143048" y="1562"/>
                  </a:lnTo>
                  <a:lnTo>
                    <a:pt x="142345" y="2260"/>
                  </a:lnTo>
                  <a:lnTo>
                    <a:pt x="139679" y="3037"/>
                  </a:lnTo>
                  <a:lnTo>
                    <a:pt x="121381" y="6974"/>
                  </a:lnTo>
                  <a:lnTo>
                    <a:pt x="79970" y="30331"/>
                  </a:lnTo>
                  <a:lnTo>
                    <a:pt x="43753" y="60270"/>
                  </a:lnTo>
                  <a:lnTo>
                    <a:pt x="24122" y="87113"/>
                  </a:lnTo>
                  <a:lnTo>
                    <a:pt x="23548" y="92455"/>
                  </a:lnTo>
                  <a:lnTo>
                    <a:pt x="25282" y="97429"/>
                  </a:lnTo>
                  <a:lnTo>
                    <a:pt x="28554" y="102155"/>
                  </a:lnTo>
                  <a:lnTo>
                    <a:pt x="41597" y="109288"/>
                  </a:lnTo>
                  <a:lnTo>
                    <a:pt x="88499" y="124104"/>
                  </a:lnTo>
                  <a:lnTo>
                    <a:pt x="93983" y="126289"/>
                  </a:lnTo>
                  <a:lnTo>
                    <a:pt x="96227" y="129156"/>
                  </a:lnTo>
                  <a:lnTo>
                    <a:pt x="96313" y="132479"/>
                  </a:lnTo>
                  <a:lnTo>
                    <a:pt x="94959" y="136105"/>
                  </a:lnTo>
                  <a:lnTo>
                    <a:pt x="82940" y="147951"/>
                  </a:lnTo>
                  <a:lnTo>
                    <a:pt x="39976" y="169652"/>
                  </a:lnTo>
                  <a:lnTo>
                    <a:pt x="3221" y="197773"/>
                  </a:lnTo>
                  <a:lnTo>
                    <a:pt x="442" y="201507"/>
                  </a:lnTo>
                  <a:lnTo>
                    <a:pt x="0" y="204702"/>
                  </a:lnTo>
                  <a:lnTo>
                    <a:pt x="1116" y="207537"/>
                  </a:lnTo>
                  <a:lnTo>
                    <a:pt x="4683" y="209427"/>
                  </a:lnTo>
                  <a:lnTo>
                    <a:pt x="16172" y="211528"/>
                  </a:lnTo>
                  <a:lnTo>
                    <a:pt x="62894" y="207961"/>
                  </a:lnTo>
                  <a:lnTo>
                    <a:pt x="104952" y="200334"/>
                  </a:lnTo>
                  <a:lnTo>
                    <a:pt x="193850" y="175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0" name="SMARTInkShape-3433"/>
          <p:cNvSpPr/>
          <p:nvPr>
            <p:custDataLst>
              <p:tags r:id="rId1"/>
            </p:custDataLst>
          </p:nvPr>
        </p:nvSpPr>
        <p:spPr>
          <a:xfrm>
            <a:off x="6481257" y="6220660"/>
            <a:ext cx="97344" cy="135691"/>
          </a:xfrm>
          <a:custGeom>
            <a:avLst/>
            <a:gdLst/>
            <a:ahLst/>
            <a:cxnLst/>
            <a:rect l="0" t="0" r="0" b="0"/>
            <a:pathLst>
              <a:path w="97344" h="135691">
                <a:moveTo>
                  <a:pt x="40193" y="59490"/>
                </a:moveTo>
                <a:lnTo>
                  <a:pt x="40193" y="59490"/>
                </a:lnTo>
                <a:lnTo>
                  <a:pt x="40193" y="56119"/>
                </a:lnTo>
                <a:lnTo>
                  <a:pt x="38311" y="52583"/>
                </a:lnTo>
                <a:lnTo>
                  <a:pt x="33920" y="46891"/>
                </a:lnTo>
                <a:lnTo>
                  <a:pt x="33865" y="50191"/>
                </a:lnTo>
                <a:lnTo>
                  <a:pt x="21634" y="77301"/>
                </a:lnTo>
                <a:lnTo>
                  <a:pt x="1088" y="104323"/>
                </a:lnTo>
                <a:lnTo>
                  <a:pt x="11" y="104900"/>
                </a:lnTo>
                <a:lnTo>
                  <a:pt x="0" y="103874"/>
                </a:lnTo>
                <a:lnTo>
                  <a:pt x="1163" y="98971"/>
                </a:lnTo>
                <a:lnTo>
                  <a:pt x="1679" y="92089"/>
                </a:lnTo>
                <a:lnTo>
                  <a:pt x="16514" y="67445"/>
                </a:lnTo>
                <a:lnTo>
                  <a:pt x="31882" y="45644"/>
                </a:lnTo>
                <a:lnTo>
                  <a:pt x="51605" y="947"/>
                </a:lnTo>
                <a:lnTo>
                  <a:pt x="52740" y="0"/>
                </a:lnTo>
                <a:lnTo>
                  <a:pt x="54202" y="75"/>
                </a:lnTo>
                <a:lnTo>
                  <a:pt x="55880" y="829"/>
                </a:lnTo>
                <a:lnTo>
                  <a:pt x="61618" y="8635"/>
                </a:lnTo>
                <a:lnTo>
                  <a:pt x="77454" y="55298"/>
                </a:lnTo>
                <a:lnTo>
                  <a:pt x="88292" y="97859"/>
                </a:lnTo>
                <a:lnTo>
                  <a:pt x="97343" y="1356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SMARTInkShape-3434"/>
          <p:cNvSpPr/>
          <p:nvPr>
            <p:custDataLst>
              <p:tags r:id="rId2"/>
            </p:custDataLst>
          </p:nvPr>
        </p:nvSpPr>
        <p:spPr>
          <a:xfrm>
            <a:off x="5312822" y="6249934"/>
            <a:ext cx="154529" cy="97416"/>
          </a:xfrm>
          <a:custGeom>
            <a:avLst/>
            <a:gdLst/>
            <a:ahLst/>
            <a:cxnLst/>
            <a:rect l="0" t="0" r="0" b="0"/>
            <a:pathLst>
              <a:path w="154529" h="97416">
                <a:moveTo>
                  <a:pt x="65628" y="42916"/>
                </a:moveTo>
                <a:lnTo>
                  <a:pt x="65628" y="42916"/>
                </a:lnTo>
                <a:lnTo>
                  <a:pt x="65628" y="36175"/>
                </a:lnTo>
                <a:lnTo>
                  <a:pt x="63746" y="30983"/>
                </a:lnTo>
                <a:lnTo>
                  <a:pt x="61264" y="26324"/>
                </a:lnTo>
                <a:lnTo>
                  <a:pt x="59540" y="18816"/>
                </a:lnTo>
                <a:lnTo>
                  <a:pt x="52613" y="24643"/>
                </a:lnTo>
                <a:lnTo>
                  <a:pt x="23896" y="67662"/>
                </a:lnTo>
                <a:lnTo>
                  <a:pt x="13752" y="85291"/>
                </a:lnTo>
                <a:lnTo>
                  <a:pt x="6589" y="93499"/>
                </a:lnTo>
                <a:lnTo>
                  <a:pt x="1054" y="97147"/>
                </a:lnTo>
                <a:lnTo>
                  <a:pt x="0" y="97415"/>
                </a:lnTo>
                <a:lnTo>
                  <a:pt x="4" y="96887"/>
                </a:lnTo>
                <a:lnTo>
                  <a:pt x="1890" y="93008"/>
                </a:lnTo>
                <a:lnTo>
                  <a:pt x="22485" y="46894"/>
                </a:lnTo>
                <a:lnTo>
                  <a:pt x="41035" y="20445"/>
                </a:lnTo>
                <a:lnTo>
                  <a:pt x="59019" y="6231"/>
                </a:lnTo>
                <a:lnTo>
                  <a:pt x="70020" y="766"/>
                </a:lnTo>
                <a:lnTo>
                  <a:pt x="72789" y="0"/>
                </a:lnTo>
                <a:lnTo>
                  <a:pt x="75341" y="194"/>
                </a:lnTo>
                <a:lnTo>
                  <a:pt x="80058" y="2291"/>
                </a:lnTo>
                <a:lnTo>
                  <a:pt x="86680" y="10811"/>
                </a:lnTo>
                <a:lnTo>
                  <a:pt x="108777" y="51720"/>
                </a:lnTo>
                <a:lnTo>
                  <a:pt x="154528" y="8736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SMARTInkShape-3435"/>
          <p:cNvSpPr/>
          <p:nvPr>
            <p:custDataLst>
              <p:tags r:id="rId3"/>
            </p:custDataLst>
          </p:nvPr>
        </p:nvSpPr>
        <p:spPr>
          <a:xfrm>
            <a:off x="6294541" y="5496435"/>
            <a:ext cx="150710" cy="121083"/>
          </a:xfrm>
          <a:custGeom>
            <a:avLst/>
            <a:gdLst/>
            <a:ahLst/>
            <a:cxnLst/>
            <a:rect l="0" t="0" r="0" b="0"/>
            <a:pathLst>
              <a:path w="150710" h="121083">
                <a:moveTo>
                  <a:pt x="55459" y="53465"/>
                </a:moveTo>
                <a:lnTo>
                  <a:pt x="55459" y="53465"/>
                </a:lnTo>
                <a:lnTo>
                  <a:pt x="55459" y="47998"/>
                </a:lnTo>
                <a:lnTo>
                  <a:pt x="52088" y="50747"/>
                </a:lnTo>
                <a:lnTo>
                  <a:pt x="23257" y="85107"/>
                </a:lnTo>
                <a:lnTo>
                  <a:pt x="0" y="121024"/>
                </a:lnTo>
                <a:lnTo>
                  <a:pt x="142" y="121082"/>
                </a:lnTo>
                <a:lnTo>
                  <a:pt x="2180" y="119264"/>
                </a:lnTo>
                <a:lnTo>
                  <a:pt x="25055" y="79585"/>
                </a:lnTo>
                <a:lnTo>
                  <a:pt x="55637" y="36626"/>
                </a:lnTo>
                <a:lnTo>
                  <a:pt x="77131" y="10210"/>
                </a:lnTo>
                <a:lnTo>
                  <a:pt x="91961" y="784"/>
                </a:lnTo>
                <a:lnTo>
                  <a:pt x="94610" y="0"/>
                </a:lnTo>
                <a:lnTo>
                  <a:pt x="96376" y="182"/>
                </a:lnTo>
                <a:lnTo>
                  <a:pt x="105953" y="8917"/>
                </a:lnTo>
                <a:lnTo>
                  <a:pt x="124234" y="48056"/>
                </a:lnTo>
                <a:lnTo>
                  <a:pt x="137749" y="91089"/>
                </a:lnTo>
                <a:lnTo>
                  <a:pt x="150709" y="1106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SMARTInkShape-3436"/>
          <p:cNvSpPr/>
          <p:nvPr>
            <p:custDataLst>
              <p:tags r:id="rId4"/>
            </p:custDataLst>
          </p:nvPr>
        </p:nvSpPr>
        <p:spPr>
          <a:xfrm>
            <a:off x="5075272" y="5588218"/>
            <a:ext cx="163479" cy="132588"/>
          </a:xfrm>
          <a:custGeom>
            <a:avLst/>
            <a:gdLst/>
            <a:ahLst/>
            <a:cxnLst/>
            <a:rect l="0" t="0" r="0" b="0"/>
            <a:pathLst>
              <a:path w="163479" h="132588">
                <a:moveTo>
                  <a:pt x="49178" y="31532"/>
                </a:moveTo>
                <a:lnTo>
                  <a:pt x="49178" y="31532"/>
                </a:lnTo>
                <a:lnTo>
                  <a:pt x="55920" y="28161"/>
                </a:lnTo>
                <a:lnTo>
                  <a:pt x="57906" y="26463"/>
                </a:lnTo>
                <a:lnTo>
                  <a:pt x="61723" y="19171"/>
                </a:lnTo>
                <a:lnTo>
                  <a:pt x="58461" y="22303"/>
                </a:lnTo>
                <a:lnTo>
                  <a:pt x="34037" y="69044"/>
                </a:lnTo>
                <a:lnTo>
                  <a:pt x="13152" y="115425"/>
                </a:lnTo>
                <a:lnTo>
                  <a:pt x="3852" y="131256"/>
                </a:lnTo>
                <a:lnTo>
                  <a:pt x="2029" y="132587"/>
                </a:lnTo>
                <a:lnTo>
                  <a:pt x="811" y="132063"/>
                </a:lnTo>
                <a:lnTo>
                  <a:pt x="0" y="130303"/>
                </a:lnTo>
                <a:lnTo>
                  <a:pt x="870" y="127718"/>
                </a:lnTo>
                <a:lnTo>
                  <a:pt x="26053" y="80466"/>
                </a:lnTo>
                <a:lnTo>
                  <a:pt x="45384" y="53793"/>
                </a:lnTo>
                <a:lnTo>
                  <a:pt x="85063" y="9619"/>
                </a:lnTo>
                <a:lnTo>
                  <a:pt x="94055" y="1332"/>
                </a:lnTo>
                <a:lnTo>
                  <a:pt x="97440" y="109"/>
                </a:lnTo>
                <a:lnTo>
                  <a:pt x="100403" y="0"/>
                </a:lnTo>
                <a:lnTo>
                  <a:pt x="103083" y="2044"/>
                </a:lnTo>
                <a:lnTo>
                  <a:pt x="110227" y="15033"/>
                </a:lnTo>
                <a:lnTo>
                  <a:pt x="126890" y="58828"/>
                </a:lnTo>
                <a:lnTo>
                  <a:pt x="132411" y="77563"/>
                </a:lnTo>
                <a:lnTo>
                  <a:pt x="163478" y="12043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SMARTInkShape-3437"/>
          <p:cNvSpPr/>
          <p:nvPr>
            <p:custDataLst>
              <p:tags r:id="rId5"/>
            </p:custDataLst>
          </p:nvPr>
        </p:nvSpPr>
        <p:spPr>
          <a:xfrm>
            <a:off x="1953935" y="1449955"/>
            <a:ext cx="236816" cy="239066"/>
          </a:xfrm>
          <a:custGeom>
            <a:avLst/>
            <a:gdLst/>
            <a:ahLst/>
            <a:cxnLst/>
            <a:rect l="0" t="0" r="0" b="0"/>
            <a:pathLst>
              <a:path w="236816" h="239066">
                <a:moveTo>
                  <a:pt x="103465" y="118495"/>
                </a:moveTo>
                <a:lnTo>
                  <a:pt x="103465" y="118495"/>
                </a:lnTo>
                <a:lnTo>
                  <a:pt x="70551" y="158316"/>
                </a:lnTo>
                <a:lnTo>
                  <a:pt x="36153" y="202813"/>
                </a:lnTo>
                <a:lnTo>
                  <a:pt x="10944" y="235171"/>
                </a:lnTo>
                <a:lnTo>
                  <a:pt x="7212" y="237907"/>
                </a:lnTo>
                <a:lnTo>
                  <a:pt x="4019" y="239025"/>
                </a:lnTo>
                <a:lnTo>
                  <a:pt x="1184" y="239065"/>
                </a:lnTo>
                <a:lnTo>
                  <a:pt x="0" y="235564"/>
                </a:lnTo>
                <a:lnTo>
                  <a:pt x="566" y="222266"/>
                </a:lnTo>
                <a:lnTo>
                  <a:pt x="11747" y="182868"/>
                </a:lnTo>
                <a:lnTo>
                  <a:pt x="22746" y="142429"/>
                </a:lnTo>
                <a:lnTo>
                  <a:pt x="35022" y="98607"/>
                </a:lnTo>
                <a:lnTo>
                  <a:pt x="48613" y="58510"/>
                </a:lnTo>
                <a:lnTo>
                  <a:pt x="69640" y="13386"/>
                </a:lnTo>
                <a:lnTo>
                  <a:pt x="79965" y="2165"/>
                </a:lnTo>
                <a:lnTo>
                  <a:pt x="85682" y="19"/>
                </a:lnTo>
                <a:lnTo>
                  <a:pt x="91609" y="0"/>
                </a:lnTo>
                <a:lnTo>
                  <a:pt x="97678" y="1399"/>
                </a:lnTo>
                <a:lnTo>
                  <a:pt x="116332" y="13480"/>
                </a:lnTo>
                <a:lnTo>
                  <a:pt x="132870" y="33572"/>
                </a:lnTo>
                <a:lnTo>
                  <a:pt x="155056" y="73080"/>
                </a:lnTo>
                <a:lnTo>
                  <a:pt x="171668" y="109977"/>
                </a:lnTo>
                <a:lnTo>
                  <a:pt x="195676" y="156048"/>
                </a:lnTo>
                <a:lnTo>
                  <a:pt x="236815" y="20739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1" name="SMARTInkShape-Group715"/>
          <p:cNvGrpSpPr/>
          <p:nvPr/>
        </p:nvGrpSpPr>
        <p:grpSpPr>
          <a:xfrm>
            <a:off x="3012879" y="5540721"/>
            <a:ext cx="4651572" cy="1310930"/>
            <a:chOff x="3012879" y="5540721"/>
            <a:chExt cx="4651572" cy="1310930"/>
          </a:xfrm>
        </p:grpSpPr>
        <p:sp>
          <p:nvSpPr>
            <p:cNvPr id="315" name="SMARTInkShape-3438"/>
            <p:cNvSpPr/>
            <p:nvPr>
              <p:custDataLst>
                <p:tags r:id="rId168"/>
              </p:custDataLst>
            </p:nvPr>
          </p:nvSpPr>
          <p:spPr>
            <a:xfrm>
              <a:off x="4803399" y="5747193"/>
              <a:ext cx="28507" cy="27855"/>
            </a:xfrm>
            <a:custGeom>
              <a:avLst/>
              <a:gdLst/>
              <a:ahLst/>
              <a:cxnLst/>
              <a:rect l="0" t="0" r="0" b="0"/>
              <a:pathLst>
                <a:path w="28507" h="27855">
                  <a:moveTo>
                    <a:pt x="22601" y="18607"/>
                  </a:moveTo>
                  <a:lnTo>
                    <a:pt x="22601" y="18607"/>
                  </a:lnTo>
                  <a:lnTo>
                    <a:pt x="19230" y="18607"/>
                  </a:lnTo>
                  <a:lnTo>
                    <a:pt x="18237" y="17902"/>
                  </a:lnTo>
                  <a:lnTo>
                    <a:pt x="17575" y="16725"/>
                  </a:lnTo>
                  <a:lnTo>
                    <a:pt x="17134" y="15236"/>
                  </a:lnTo>
                  <a:lnTo>
                    <a:pt x="15428" y="14243"/>
                  </a:lnTo>
                  <a:lnTo>
                    <a:pt x="4097" y="12335"/>
                  </a:lnTo>
                  <a:lnTo>
                    <a:pt x="342" y="15651"/>
                  </a:lnTo>
                  <a:lnTo>
                    <a:pt x="0" y="17342"/>
                  </a:lnTo>
                  <a:lnTo>
                    <a:pt x="478" y="19176"/>
                  </a:lnTo>
                  <a:lnTo>
                    <a:pt x="4522" y="25126"/>
                  </a:lnTo>
                  <a:lnTo>
                    <a:pt x="6315" y="27186"/>
                  </a:lnTo>
                  <a:lnTo>
                    <a:pt x="8922" y="27854"/>
                  </a:lnTo>
                  <a:lnTo>
                    <a:pt x="15580" y="26715"/>
                  </a:lnTo>
                  <a:lnTo>
                    <a:pt x="23892" y="22106"/>
                  </a:lnTo>
                  <a:lnTo>
                    <a:pt x="25578" y="19529"/>
                  </a:lnTo>
                  <a:lnTo>
                    <a:pt x="28286" y="7134"/>
                  </a:lnTo>
                  <a:lnTo>
                    <a:pt x="28506" y="4609"/>
                  </a:lnTo>
                  <a:lnTo>
                    <a:pt x="27244" y="2925"/>
                  </a:lnTo>
                  <a:lnTo>
                    <a:pt x="22077" y="1053"/>
                  </a:lnTo>
                  <a:lnTo>
                    <a:pt x="14606" y="0"/>
                  </a:lnTo>
                  <a:lnTo>
                    <a:pt x="13038" y="558"/>
                  </a:lnTo>
                  <a:lnTo>
                    <a:pt x="9901" y="5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3439"/>
            <p:cNvSpPr/>
            <p:nvPr>
              <p:custDataLst>
                <p:tags r:id="rId169"/>
              </p:custDataLst>
            </p:nvPr>
          </p:nvSpPr>
          <p:spPr>
            <a:xfrm>
              <a:off x="4787900" y="5848350"/>
              <a:ext cx="31751" cy="69851"/>
            </a:xfrm>
            <a:custGeom>
              <a:avLst/>
              <a:gdLst/>
              <a:ahLst/>
              <a:cxnLst/>
              <a:rect l="0" t="0" r="0" b="0"/>
              <a:pathLst>
                <a:path w="31751" h="69851">
                  <a:moveTo>
                    <a:pt x="0" y="0"/>
                  </a:moveTo>
                  <a:lnTo>
                    <a:pt x="0" y="0"/>
                  </a:lnTo>
                  <a:lnTo>
                    <a:pt x="12209" y="0"/>
                  </a:lnTo>
                  <a:lnTo>
                    <a:pt x="14489" y="1411"/>
                  </a:lnTo>
                  <a:lnTo>
                    <a:pt x="16010" y="3763"/>
                  </a:lnTo>
                  <a:lnTo>
                    <a:pt x="17699" y="10844"/>
                  </a:lnTo>
                  <a:lnTo>
                    <a:pt x="24053" y="56131"/>
                  </a:lnTo>
                  <a:lnTo>
                    <a:pt x="25506" y="63752"/>
                  </a:lnTo>
                  <a:lnTo>
                    <a:pt x="317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3440"/>
            <p:cNvSpPr/>
            <p:nvPr>
              <p:custDataLst>
                <p:tags r:id="rId170"/>
              </p:custDataLst>
            </p:nvPr>
          </p:nvSpPr>
          <p:spPr>
            <a:xfrm>
              <a:off x="7327898" y="6143490"/>
              <a:ext cx="59629" cy="117448"/>
            </a:xfrm>
            <a:custGeom>
              <a:avLst/>
              <a:gdLst/>
              <a:ahLst/>
              <a:cxnLst/>
              <a:rect l="0" t="0" r="0" b="0"/>
              <a:pathLst>
                <a:path w="59629" h="117448">
                  <a:moveTo>
                    <a:pt x="2" y="16010"/>
                  </a:moveTo>
                  <a:lnTo>
                    <a:pt x="2" y="16010"/>
                  </a:lnTo>
                  <a:lnTo>
                    <a:pt x="0" y="9269"/>
                  </a:lnTo>
                  <a:lnTo>
                    <a:pt x="707" y="7281"/>
                  </a:lnTo>
                  <a:lnTo>
                    <a:pt x="1883" y="5959"/>
                  </a:lnTo>
                  <a:lnTo>
                    <a:pt x="8840" y="462"/>
                  </a:lnTo>
                  <a:lnTo>
                    <a:pt x="11539" y="0"/>
                  </a:lnTo>
                  <a:lnTo>
                    <a:pt x="33410" y="2735"/>
                  </a:lnTo>
                  <a:lnTo>
                    <a:pt x="37797" y="4337"/>
                  </a:lnTo>
                  <a:lnTo>
                    <a:pt x="44551" y="9881"/>
                  </a:lnTo>
                  <a:lnTo>
                    <a:pt x="52321" y="20936"/>
                  </a:lnTo>
                  <a:lnTo>
                    <a:pt x="53225" y="24938"/>
                  </a:lnTo>
                  <a:lnTo>
                    <a:pt x="52349" y="33148"/>
                  </a:lnTo>
                  <a:lnTo>
                    <a:pt x="44518" y="45703"/>
                  </a:lnTo>
                  <a:lnTo>
                    <a:pt x="26093" y="59979"/>
                  </a:lnTo>
                  <a:lnTo>
                    <a:pt x="27590" y="60247"/>
                  </a:lnTo>
                  <a:lnTo>
                    <a:pt x="34301" y="60418"/>
                  </a:lnTo>
                  <a:lnTo>
                    <a:pt x="43717" y="67190"/>
                  </a:lnTo>
                  <a:lnTo>
                    <a:pt x="54472" y="77757"/>
                  </a:lnTo>
                  <a:lnTo>
                    <a:pt x="59018" y="84845"/>
                  </a:lnTo>
                  <a:lnTo>
                    <a:pt x="59628" y="94582"/>
                  </a:lnTo>
                  <a:lnTo>
                    <a:pt x="58803" y="100141"/>
                  </a:lnTo>
                  <a:lnTo>
                    <a:pt x="54123" y="108199"/>
                  </a:lnTo>
                  <a:lnTo>
                    <a:pt x="50899" y="111336"/>
                  </a:lnTo>
                  <a:lnTo>
                    <a:pt x="41672" y="114822"/>
                  </a:lnTo>
                  <a:lnTo>
                    <a:pt x="8677" y="117447"/>
                  </a:lnTo>
                  <a:lnTo>
                    <a:pt x="5786" y="116796"/>
                  </a:lnTo>
                  <a:lnTo>
                    <a:pt x="3858" y="115656"/>
                  </a:lnTo>
                  <a:lnTo>
                    <a:pt x="2572" y="114191"/>
                  </a:lnTo>
                  <a:lnTo>
                    <a:pt x="2422" y="113214"/>
                  </a:lnTo>
                  <a:lnTo>
                    <a:pt x="6352" y="111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3441"/>
            <p:cNvSpPr/>
            <p:nvPr>
              <p:custDataLst>
                <p:tags r:id="rId171"/>
              </p:custDataLst>
            </p:nvPr>
          </p:nvSpPr>
          <p:spPr>
            <a:xfrm>
              <a:off x="3378595" y="6452483"/>
              <a:ext cx="107556" cy="373768"/>
            </a:xfrm>
            <a:custGeom>
              <a:avLst/>
              <a:gdLst/>
              <a:ahLst/>
              <a:cxnLst/>
              <a:rect l="0" t="0" r="0" b="0"/>
              <a:pathLst>
                <a:path w="107556" h="373768">
                  <a:moveTo>
                    <a:pt x="107555" y="5467"/>
                  </a:moveTo>
                  <a:lnTo>
                    <a:pt x="107555" y="5467"/>
                  </a:lnTo>
                  <a:lnTo>
                    <a:pt x="96620" y="0"/>
                  </a:lnTo>
                  <a:lnTo>
                    <a:pt x="96032" y="411"/>
                  </a:lnTo>
                  <a:lnTo>
                    <a:pt x="95378" y="2749"/>
                  </a:lnTo>
                  <a:lnTo>
                    <a:pt x="62918" y="38485"/>
                  </a:lnTo>
                  <a:lnTo>
                    <a:pt x="40119" y="82818"/>
                  </a:lnTo>
                  <a:lnTo>
                    <a:pt x="26734" y="120755"/>
                  </a:lnTo>
                  <a:lnTo>
                    <a:pt x="13692" y="164908"/>
                  </a:lnTo>
                  <a:lnTo>
                    <a:pt x="4112" y="211704"/>
                  </a:lnTo>
                  <a:lnTo>
                    <a:pt x="940" y="258877"/>
                  </a:lnTo>
                  <a:lnTo>
                    <a:pt x="0" y="295119"/>
                  </a:lnTo>
                  <a:lnTo>
                    <a:pt x="12305" y="37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3442"/>
            <p:cNvSpPr/>
            <p:nvPr>
              <p:custDataLst>
                <p:tags r:id="rId172"/>
              </p:custDataLst>
            </p:nvPr>
          </p:nvSpPr>
          <p:spPr>
            <a:xfrm>
              <a:off x="7118350" y="6267450"/>
              <a:ext cx="75577" cy="311151"/>
            </a:xfrm>
            <a:custGeom>
              <a:avLst/>
              <a:gdLst/>
              <a:ahLst/>
              <a:cxnLst/>
              <a:rect l="0" t="0" r="0" b="0"/>
              <a:pathLst>
                <a:path w="75577" h="311151">
                  <a:moveTo>
                    <a:pt x="0" y="0"/>
                  </a:moveTo>
                  <a:lnTo>
                    <a:pt x="0" y="0"/>
                  </a:lnTo>
                  <a:lnTo>
                    <a:pt x="12209" y="0"/>
                  </a:lnTo>
                  <a:lnTo>
                    <a:pt x="15195" y="1411"/>
                  </a:lnTo>
                  <a:lnTo>
                    <a:pt x="43278" y="31802"/>
                  </a:lnTo>
                  <a:lnTo>
                    <a:pt x="66609" y="71896"/>
                  </a:lnTo>
                  <a:lnTo>
                    <a:pt x="73044" y="96482"/>
                  </a:lnTo>
                  <a:lnTo>
                    <a:pt x="75576" y="142322"/>
                  </a:lnTo>
                  <a:lnTo>
                    <a:pt x="72705" y="185922"/>
                  </a:lnTo>
                  <a:lnTo>
                    <a:pt x="66463" y="227780"/>
                  </a:lnTo>
                  <a:lnTo>
                    <a:pt x="52384" y="261989"/>
                  </a:lnTo>
                  <a:lnTo>
                    <a:pt x="2540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3443"/>
            <p:cNvSpPr/>
            <p:nvPr>
              <p:custDataLst>
                <p:tags r:id="rId173"/>
              </p:custDataLst>
            </p:nvPr>
          </p:nvSpPr>
          <p:spPr>
            <a:xfrm>
              <a:off x="6642362" y="6191328"/>
              <a:ext cx="387089" cy="37761"/>
            </a:xfrm>
            <a:custGeom>
              <a:avLst/>
              <a:gdLst/>
              <a:ahLst/>
              <a:cxnLst/>
              <a:rect l="0" t="0" r="0" b="0"/>
              <a:pathLst>
                <a:path w="387089" h="37761">
                  <a:moveTo>
                    <a:pt x="6088" y="31672"/>
                  </a:moveTo>
                  <a:lnTo>
                    <a:pt x="6088" y="31672"/>
                  </a:lnTo>
                  <a:lnTo>
                    <a:pt x="0" y="37760"/>
                  </a:lnTo>
                  <a:lnTo>
                    <a:pt x="46453" y="19718"/>
                  </a:lnTo>
                  <a:lnTo>
                    <a:pt x="86330" y="11353"/>
                  </a:lnTo>
                  <a:lnTo>
                    <a:pt x="132796" y="4407"/>
                  </a:lnTo>
                  <a:lnTo>
                    <a:pt x="168828" y="1251"/>
                  </a:lnTo>
                  <a:lnTo>
                    <a:pt x="214233" y="316"/>
                  </a:lnTo>
                  <a:lnTo>
                    <a:pt x="258869" y="0"/>
                  </a:lnTo>
                  <a:lnTo>
                    <a:pt x="297514" y="649"/>
                  </a:lnTo>
                  <a:lnTo>
                    <a:pt x="336088" y="4293"/>
                  </a:lnTo>
                  <a:lnTo>
                    <a:pt x="387088" y="6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3444"/>
            <p:cNvSpPr/>
            <p:nvPr>
              <p:custDataLst>
                <p:tags r:id="rId174"/>
              </p:custDataLst>
            </p:nvPr>
          </p:nvSpPr>
          <p:spPr>
            <a:xfrm>
              <a:off x="6908800" y="6261098"/>
              <a:ext cx="50468" cy="222253"/>
            </a:xfrm>
            <a:custGeom>
              <a:avLst/>
              <a:gdLst/>
              <a:ahLst/>
              <a:cxnLst/>
              <a:rect l="0" t="0" r="0" b="0"/>
              <a:pathLst>
                <a:path w="50468" h="222253">
                  <a:moveTo>
                    <a:pt x="0" y="2"/>
                  </a:moveTo>
                  <a:lnTo>
                    <a:pt x="0" y="2"/>
                  </a:lnTo>
                  <a:lnTo>
                    <a:pt x="6741" y="0"/>
                  </a:lnTo>
                  <a:lnTo>
                    <a:pt x="21047" y="10115"/>
                  </a:lnTo>
                  <a:lnTo>
                    <a:pt x="35320" y="29888"/>
                  </a:lnTo>
                  <a:lnTo>
                    <a:pt x="48274" y="76453"/>
                  </a:lnTo>
                  <a:lnTo>
                    <a:pt x="50467" y="121783"/>
                  </a:lnTo>
                  <a:lnTo>
                    <a:pt x="46971" y="161904"/>
                  </a:lnTo>
                  <a:lnTo>
                    <a:pt x="25400" y="222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3445"/>
            <p:cNvSpPr/>
            <p:nvPr>
              <p:custDataLst>
                <p:tags r:id="rId175"/>
              </p:custDataLst>
            </p:nvPr>
          </p:nvSpPr>
          <p:spPr>
            <a:xfrm>
              <a:off x="6835291" y="6318250"/>
              <a:ext cx="3660" cy="19051"/>
            </a:xfrm>
            <a:custGeom>
              <a:avLst/>
              <a:gdLst/>
              <a:ahLst/>
              <a:cxnLst/>
              <a:rect l="0" t="0" r="0" b="0"/>
              <a:pathLst>
                <a:path w="366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5679"/>
                  </a:lnTo>
                  <a:lnTo>
                    <a:pt x="0" y="13981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3446"/>
            <p:cNvSpPr/>
            <p:nvPr>
              <p:custDataLst>
                <p:tags r:id="rId176"/>
              </p:custDataLst>
            </p:nvPr>
          </p:nvSpPr>
          <p:spPr>
            <a:xfrm>
              <a:off x="6826250" y="64135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3447"/>
            <p:cNvSpPr/>
            <p:nvPr>
              <p:custDataLst>
                <p:tags r:id="rId177"/>
              </p:custDataLst>
            </p:nvPr>
          </p:nvSpPr>
          <p:spPr>
            <a:xfrm>
              <a:off x="6700726" y="6315402"/>
              <a:ext cx="62025" cy="186999"/>
            </a:xfrm>
            <a:custGeom>
              <a:avLst/>
              <a:gdLst/>
              <a:ahLst/>
              <a:cxnLst/>
              <a:rect l="0" t="0" r="0" b="0"/>
              <a:pathLst>
                <a:path w="62025" h="186999">
                  <a:moveTo>
                    <a:pt x="62024" y="15548"/>
                  </a:moveTo>
                  <a:lnTo>
                    <a:pt x="62024" y="15548"/>
                  </a:lnTo>
                  <a:lnTo>
                    <a:pt x="62024" y="8807"/>
                  </a:lnTo>
                  <a:lnTo>
                    <a:pt x="61319" y="6819"/>
                  </a:lnTo>
                  <a:lnTo>
                    <a:pt x="60143" y="5497"/>
                  </a:lnTo>
                  <a:lnTo>
                    <a:pt x="49815" y="0"/>
                  </a:lnTo>
                  <a:lnTo>
                    <a:pt x="46123" y="243"/>
                  </a:lnTo>
                  <a:lnTo>
                    <a:pt x="34891" y="6623"/>
                  </a:lnTo>
                  <a:lnTo>
                    <a:pt x="29268" y="11111"/>
                  </a:lnTo>
                  <a:lnTo>
                    <a:pt x="11888" y="42266"/>
                  </a:lnTo>
                  <a:lnTo>
                    <a:pt x="2426" y="83124"/>
                  </a:lnTo>
                  <a:lnTo>
                    <a:pt x="0" y="113903"/>
                  </a:lnTo>
                  <a:lnTo>
                    <a:pt x="5583" y="152595"/>
                  </a:lnTo>
                  <a:lnTo>
                    <a:pt x="23924" y="186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3448"/>
            <p:cNvSpPr/>
            <p:nvPr>
              <p:custDataLst>
                <p:tags r:id="rId178"/>
              </p:custDataLst>
            </p:nvPr>
          </p:nvSpPr>
          <p:spPr>
            <a:xfrm>
              <a:off x="6515100" y="6512767"/>
              <a:ext cx="76201" cy="72184"/>
            </a:xfrm>
            <a:custGeom>
              <a:avLst/>
              <a:gdLst/>
              <a:ahLst/>
              <a:cxnLst/>
              <a:rect l="0" t="0" r="0" b="0"/>
              <a:pathLst>
                <a:path w="76201" h="72184">
                  <a:moveTo>
                    <a:pt x="76200" y="21383"/>
                  </a:moveTo>
                  <a:lnTo>
                    <a:pt x="76200" y="21383"/>
                  </a:lnTo>
                  <a:lnTo>
                    <a:pt x="76200" y="5834"/>
                  </a:lnTo>
                  <a:lnTo>
                    <a:pt x="74319" y="2007"/>
                  </a:lnTo>
                  <a:lnTo>
                    <a:pt x="72829" y="0"/>
                  </a:lnTo>
                  <a:lnTo>
                    <a:pt x="70425" y="777"/>
                  </a:lnTo>
                  <a:lnTo>
                    <a:pt x="24724" y="47435"/>
                  </a:lnTo>
                  <a:lnTo>
                    <a:pt x="0" y="72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3449"/>
            <p:cNvSpPr/>
            <p:nvPr>
              <p:custDataLst>
                <p:tags r:id="rId179"/>
              </p:custDataLst>
            </p:nvPr>
          </p:nvSpPr>
          <p:spPr>
            <a:xfrm>
              <a:off x="6515100" y="6498916"/>
              <a:ext cx="50801" cy="86035"/>
            </a:xfrm>
            <a:custGeom>
              <a:avLst/>
              <a:gdLst/>
              <a:ahLst/>
              <a:cxnLst/>
              <a:rect l="0" t="0" r="0" b="0"/>
              <a:pathLst>
                <a:path w="50801" h="86035">
                  <a:moveTo>
                    <a:pt x="0" y="9834"/>
                  </a:moveTo>
                  <a:lnTo>
                    <a:pt x="0" y="9834"/>
                  </a:lnTo>
                  <a:lnTo>
                    <a:pt x="0" y="4366"/>
                  </a:lnTo>
                  <a:lnTo>
                    <a:pt x="3370" y="374"/>
                  </a:lnTo>
                  <a:lnTo>
                    <a:pt x="4363" y="0"/>
                  </a:lnTo>
                  <a:lnTo>
                    <a:pt x="5025" y="456"/>
                  </a:lnTo>
                  <a:lnTo>
                    <a:pt x="26045" y="46224"/>
                  </a:lnTo>
                  <a:lnTo>
                    <a:pt x="50800" y="86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3450"/>
            <p:cNvSpPr/>
            <p:nvPr>
              <p:custDataLst>
                <p:tags r:id="rId180"/>
              </p:custDataLst>
            </p:nvPr>
          </p:nvSpPr>
          <p:spPr>
            <a:xfrm>
              <a:off x="6343650" y="6322140"/>
              <a:ext cx="116873" cy="364220"/>
            </a:xfrm>
            <a:custGeom>
              <a:avLst/>
              <a:gdLst/>
              <a:ahLst/>
              <a:cxnLst/>
              <a:rect l="0" t="0" r="0" b="0"/>
              <a:pathLst>
                <a:path w="116873" h="364220">
                  <a:moveTo>
                    <a:pt x="6350" y="142160"/>
                  </a:moveTo>
                  <a:lnTo>
                    <a:pt x="6350" y="142160"/>
                  </a:lnTo>
                  <a:lnTo>
                    <a:pt x="1986" y="152299"/>
                  </a:lnTo>
                  <a:lnTo>
                    <a:pt x="116" y="194791"/>
                  </a:lnTo>
                  <a:lnTo>
                    <a:pt x="15" y="238539"/>
                  </a:lnTo>
                  <a:lnTo>
                    <a:pt x="3" y="280332"/>
                  </a:lnTo>
                  <a:lnTo>
                    <a:pt x="2" y="326291"/>
                  </a:lnTo>
                  <a:lnTo>
                    <a:pt x="0" y="364219"/>
                  </a:lnTo>
                  <a:lnTo>
                    <a:pt x="3371" y="322298"/>
                  </a:lnTo>
                  <a:lnTo>
                    <a:pt x="5467" y="287021"/>
                  </a:lnTo>
                  <a:lnTo>
                    <a:pt x="9459" y="246386"/>
                  </a:lnTo>
                  <a:lnTo>
                    <a:pt x="15110" y="203066"/>
                  </a:lnTo>
                  <a:lnTo>
                    <a:pt x="21253" y="158951"/>
                  </a:lnTo>
                  <a:lnTo>
                    <a:pt x="27543" y="117973"/>
                  </a:lnTo>
                  <a:lnTo>
                    <a:pt x="37246" y="72277"/>
                  </a:lnTo>
                  <a:lnTo>
                    <a:pt x="49507" y="27254"/>
                  </a:lnTo>
                  <a:lnTo>
                    <a:pt x="59398" y="11362"/>
                  </a:lnTo>
                  <a:lnTo>
                    <a:pt x="68967" y="2889"/>
                  </a:lnTo>
                  <a:lnTo>
                    <a:pt x="73495" y="629"/>
                  </a:lnTo>
                  <a:lnTo>
                    <a:pt x="82288" y="0"/>
                  </a:lnTo>
                  <a:lnTo>
                    <a:pt x="86609" y="820"/>
                  </a:lnTo>
                  <a:lnTo>
                    <a:pt x="95174" y="7376"/>
                  </a:lnTo>
                  <a:lnTo>
                    <a:pt x="99432" y="12086"/>
                  </a:lnTo>
                  <a:lnTo>
                    <a:pt x="113735" y="52924"/>
                  </a:lnTo>
                  <a:lnTo>
                    <a:pt x="116872" y="69339"/>
                  </a:lnTo>
                  <a:lnTo>
                    <a:pt x="115914" y="83690"/>
                  </a:lnTo>
                  <a:lnTo>
                    <a:pt x="109372" y="97123"/>
                  </a:lnTo>
                  <a:lnTo>
                    <a:pt x="95670" y="112823"/>
                  </a:lnTo>
                  <a:lnTo>
                    <a:pt x="80793" y="121943"/>
                  </a:lnTo>
                  <a:lnTo>
                    <a:pt x="38100" y="148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3451"/>
            <p:cNvSpPr/>
            <p:nvPr>
              <p:custDataLst>
                <p:tags r:id="rId181"/>
              </p:custDataLst>
            </p:nvPr>
          </p:nvSpPr>
          <p:spPr>
            <a:xfrm>
              <a:off x="6071483" y="6281450"/>
              <a:ext cx="94368" cy="96161"/>
            </a:xfrm>
            <a:custGeom>
              <a:avLst/>
              <a:gdLst/>
              <a:ahLst/>
              <a:cxnLst/>
              <a:rect l="0" t="0" r="0" b="0"/>
              <a:pathLst>
                <a:path w="94368" h="96161">
                  <a:moveTo>
                    <a:pt x="5467" y="24100"/>
                  </a:moveTo>
                  <a:lnTo>
                    <a:pt x="5467" y="24100"/>
                  </a:lnTo>
                  <a:lnTo>
                    <a:pt x="2096" y="24100"/>
                  </a:lnTo>
                  <a:lnTo>
                    <a:pt x="1103" y="22689"/>
                  </a:lnTo>
                  <a:lnTo>
                    <a:pt x="0" y="17359"/>
                  </a:lnTo>
                  <a:lnTo>
                    <a:pt x="1391" y="12167"/>
                  </a:lnTo>
                  <a:lnTo>
                    <a:pt x="8033" y="3085"/>
                  </a:lnTo>
                  <a:lnTo>
                    <a:pt x="13898" y="649"/>
                  </a:lnTo>
                  <a:lnTo>
                    <a:pt x="17437" y="0"/>
                  </a:lnTo>
                  <a:lnTo>
                    <a:pt x="21209" y="1684"/>
                  </a:lnTo>
                  <a:lnTo>
                    <a:pt x="32552" y="13460"/>
                  </a:lnTo>
                  <a:lnTo>
                    <a:pt x="38201" y="21959"/>
                  </a:lnTo>
                  <a:lnTo>
                    <a:pt x="39299" y="32321"/>
                  </a:lnTo>
                  <a:lnTo>
                    <a:pt x="35954" y="48173"/>
                  </a:lnTo>
                  <a:lnTo>
                    <a:pt x="19380" y="82955"/>
                  </a:lnTo>
                  <a:lnTo>
                    <a:pt x="14058" y="92573"/>
                  </a:lnTo>
                  <a:lnTo>
                    <a:pt x="13311" y="95149"/>
                  </a:lnTo>
                  <a:lnTo>
                    <a:pt x="14928" y="96160"/>
                  </a:lnTo>
                  <a:lnTo>
                    <a:pt x="56636" y="94078"/>
                  </a:lnTo>
                  <a:lnTo>
                    <a:pt x="94367" y="93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3452"/>
            <p:cNvSpPr/>
            <p:nvPr>
              <p:custDataLst>
                <p:tags r:id="rId182"/>
              </p:custDataLst>
            </p:nvPr>
          </p:nvSpPr>
          <p:spPr>
            <a:xfrm>
              <a:off x="5956377" y="6327293"/>
              <a:ext cx="44168" cy="194158"/>
            </a:xfrm>
            <a:custGeom>
              <a:avLst/>
              <a:gdLst/>
              <a:ahLst/>
              <a:cxnLst/>
              <a:rect l="0" t="0" r="0" b="0"/>
              <a:pathLst>
                <a:path w="44168" h="194158">
                  <a:moveTo>
                    <a:pt x="6273" y="3657"/>
                  </a:moveTo>
                  <a:lnTo>
                    <a:pt x="6273" y="3657"/>
                  </a:lnTo>
                  <a:lnTo>
                    <a:pt x="2902" y="286"/>
                  </a:lnTo>
                  <a:lnTo>
                    <a:pt x="1909" y="0"/>
                  </a:lnTo>
                  <a:lnTo>
                    <a:pt x="1247" y="512"/>
                  </a:lnTo>
                  <a:lnTo>
                    <a:pt x="185" y="3035"/>
                  </a:lnTo>
                  <a:lnTo>
                    <a:pt x="0" y="6844"/>
                  </a:lnTo>
                  <a:lnTo>
                    <a:pt x="1838" y="10483"/>
                  </a:lnTo>
                  <a:lnTo>
                    <a:pt x="40863" y="57010"/>
                  </a:lnTo>
                  <a:lnTo>
                    <a:pt x="42812" y="62882"/>
                  </a:lnTo>
                  <a:lnTo>
                    <a:pt x="44167" y="105478"/>
                  </a:lnTo>
                  <a:lnTo>
                    <a:pt x="40570" y="146327"/>
                  </a:lnTo>
                  <a:lnTo>
                    <a:pt x="25323" y="194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3453"/>
            <p:cNvSpPr/>
            <p:nvPr>
              <p:custDataLst>
                <p:tags r:id="rId183"/>
              </p:custDataLst>
            </p:nvPr>
          </p:nvSpPr>
          <p:spPr>
            <a:xfrm>
              <a:off x="5791200" y="6311900"/>
              <a:ext cx="50323" cy="165101"/>
            </a:xfrm>
            <a:custGeom>
              <a:avLst/>
              <a:gdLst/>
              <a:ahLst/>
              <a:cxnLst/>
              <a:rect l="0" t="0" r="0" b="0"/>
              <a:pathLst>
                <a:path w="50323" h="165101">
                  <a:moveTo>
                    <a:pt x="0" y="0"/>
                  </a:moveTo>
                  <a:lnTo>
                    <a:pt x="0" y="0"/>
                  </a:lnTo>
                  <a:lnTo>
                    <a:pt x="36126" y="41593"/>
                  </a:lnTo>
                  <a:lnTo>
                    <a:pt x="47170" y="75871"/>
                  </a:lnTo>
                  <a:lnTo>
                    <a:pt x="50322" y="106042"/>
                  </a:lnTo>
                  <a:lnTo>
                    <a:pt x="381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3454"/>
            <p:cNvSpPr/>
            <p:nvPr>
              <p:custDataLst>
                <p:tags r:id="rId184"/>
              </p:custDataLst>
            </p:nvPr>
          </p:nvSpPr>
          <p:spPr>
            <a:xfrm>
              <a:off x="5734050" y="63563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3455"/>
            <p:cNvSpPr/>
            <p:nvPr>
              <p:custDataLst>
                <p:tags r:id="rId185"/>
              </p:custDataLst>
            </p:nvPr>
          </p:nvSpPr>
          <p:spPr>
            <a:xfrm>
              <a:off x="5727700" y="643255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0"/>
                  </a:moveTo>
                  <a:lnTo>
                    <a:pt x="19050" y="0"/>
                  </a:lnTo>
                  <a:lnTo>
                    <a:pt x="19050" y="6088"/>
                  </a:lnTo>
                  <a:lnTo>
                    <a:pt x="15679" y="6273"/>
                  </a:lnTo>
                  <a:lnTo>
                    <a:pt x="6841" y="13069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3456"/>
            <p:cNvSpPr/>
            <p:nvPr>
              <p:custDataLst>
                <p:tags r:id="rId186"/>
              </p:custDataLst>
            </p:nvPr>
          </p:nvSpPr>
          <p:spPr>
            <a:xfrm>
              <a:off x="5591558" y="6350960"/>
              <a:ext cx="47243" cy="183191"/>
            </a:xfrm>
            <a:custGeom>
              <a:avLst/>
              <a:gdLst/>
              <a:ahLst/>
              <a:cxnLst/>
              <a:rect l="0" t="0" r="0" b="0"/>
              <a:pathLst>
                <a:path w="47243" h="183191">
                  <a:moveTo>
                    <a:pt x="47242" y="11740"/>
                  </a:moveTo>
                  <a:lnTo>
                    <a:pt x="47242" y="11740"/>
                  </a:lnTo>
                  <a:lnTo>
                    <a:pt x="41775" y="6273"/>
                  </a:lnTo>
                  <a:lnTo>
                    <a:pt x="41153" y="2280"/>
                  </a:lnTo>
                  <a:lnTo>
                    <a:pt x="40361" y="1200"/>
                  </a:lnTo>
                  <a:lnTo>
                    <a:pt x="37598" y="0"/>
                  </a:lnTo>
                  <a:lnTo>
                    <a:pt x="35874" y="386"/>
                  </a:lnTo>
                  <a:lnTo>
                    <a:pt x="32077" y="2696"/>
                  </a:lnTo>
                  <a:lnTo>
                    <a:pt x="22600" y="14706"/>
                  </a:lnTo>
                  <a:lnTo>
                    <a:pt x="18651" y="25758"/>
                  </a:lnTo>
                  <a:lnTo>
                    <a:pt x="15485" y="37726"/>
                  </a:lnTo>
                  <a:lnTo>
                    <a:pt x="7180" y="57776"/>
                  </a:lnTo>
                  <a:lnTo>
                    <a:pt x="0" y="102269"/>
                  </a:lnTo>
                  <a:lnTo>
                    <a:pt x="2214" y="132869"/>
                  </a:lnTo>
                  <a:lnTo>
                    <a:pt x="8187" y="159186"/>
                  </a:lnTo>
                  <a:lnTo>
                    <a:pt x="21842" y="183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3457"/>
            <p:cNvSpPr/>
            <p:nvPr>
              <p:custDataLst>
                <p:tags r:id="rId187"/>
              </p:custDataLst>
            </p:nvPr>
          </p:nvSpPr>
          <p:spPr>
            <a:xfrm>
              <a:off x="5454650" y="6522593"/>
              <a:ext cx="38101" cy="62358"/>
            </a:xfrm>
            <a:custGeom>
              <a:avLst/>
              <a:gdLst/>
              <a:ahLst/>
              <a:cxnLst/>
              <a:rect l="0" t="0" r="0" b="0"/>
              <a:pathLst>
                <a:path w="38101" h="62358">
                  <a:moveTo>
                    <a:pt x="38100" y="11557"/>
                  </a:moveTo>
                  <a:lnTo>
                    <a:pt x="38100" y="11557"/>
                  </a:lnTo>
                  <a:lnTo>
                    <a:pt x="38100" y="8186"/>
                  </a:lnTo>
                  <a:lnTo>
                    <a:pt x="36218" y="4649"/>
                  </a:lnTo>
                  <a:lnTo>
                    <a:pt x="32633" y="0"/>
                  </a:lnTo>
                  <a:lnTo>
                    <a:pt x="31633" y="325"/>
                  </a:lnTo>
                  <a:lnTo>
                    <a:pt x="28640" y="2567"/>
                  </a:lnTo>
                  <a:lnTo>
                    <a:pt x="6703" y="44631"/>
                  </a:lnTo>
                  <a:lnTo>
                    <a:pt x="0" y="62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3458"/>
            <p:cNvSpPr/>
            <p:nvPr>
              <p:custDataLst>
                <p:tags r:id="rId188"/>
              </p:custDataLst>
            </p:nvPr>
          </p:nvSpPr>
          <p:spPr>
            <a:xfrm>
              <a:off x="5416580" y="6527798"/>
              <a:ext cx="25371" cy="38103"/>
            </a:xfrm>
            <a:custGeom>
              <a:avLst/>
              <a:gdLst/>
              <a:ahLst/>
              <a:cxnLst/>
              <a:rect l="0" t="0" r="0" b="0"/>
              <a:pathLst>
                <a:path w="25371" h="38103">
                  <a:moveTo>
                    <a:pt x="12670" y="2"/>
                  </a:moveTo>
                  <a:lnTo>
                    <a:pt x="12670" y="2"/>
                  </a:lnTo>
                  <a:lnTo>
                    <a:pt x="9299" y="0"/>
                  </a:lnTo>
                  <a:lnTo>
                    <a:pt x="5762" y="1883"/>
                  </a:lnTo>
                  <a:lnTo>
                    <a:pt x="0" y="6329"/>
                  </a:lnTo>
                  <a:lnTo>
                    <a:pt x="3350" y="6345"/>
                  </a:lnTo>
                  <a:lnTo>
                    <a:pt x="6882" y="13875"/>
                  </a:lnTo>
                  <a:lnTo>
                    <a:pt x="25370" y="38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3459"/>
            <p:cNvSpPr/>
            <p:nvPr>
              <p:custDataLst>
                <p:tags r:id="rId189"/>
              </p:custDataLst>
            </p:nvPr>
          </p:nvSpPr>
          <p:spPr>
            <a:xfrm>
              <a:off x="5270500" y="6394938"/>
              <a:ext cx="81970" cy="252652"/>
            </a:xfrm>
            <a:custGeom>
              <a:avLst/>
              <a:gdLst/>
              <a:ahLst/>
              <a:cxnLst/>
              <a:rect l="0" t="0" r="0" b="0"/>
              <a:pathLst>
                <a:path w="81970" h="252652">
                  <a:moveTo>
                    <a:pt x="0" y="63012"/>
                  </a:moveTo>
                  <a:lnTo>
                    <a:pt x="0" y="63012"/>
                  </a:lnTo>
                  <a:lnTo>
                    <a:pt x="0" y="68479"/>
                  </a:lnTo>
                  <a:lnTo>
                    <a:pt x="7839" y="108543"/>
                  </a:lnTo>
                  <a:lnTo>
                    <a:pt x="11740" y="146637"/>
                  </a:lnTo>
                  <a:lnTo>
                    <a:pt x="12510" y="193020"/>
                  </a:lnTo>
                  <a:lnTo>
                    <a:pt x="12689" y="238797"/>
                  </a:lnTo>
                  <a:lnTo>
                    <a:pt x="12699" y="252651"/>
                  </a:lnTo>
                  <a:lnTo>
                    <a:pt x="12700" y="215738"/>
                  </a:lnTo>
                  <a:lnTo>
                    <a:pt x="12700" y="181456"/>
                  </a:lnTo>
                  <a:lnTo>
                    <a:pt x="14581" y="142699"/>
                  </a:lnTo>
                  <a:lnTo>
                    <a:pt x="17769" y="103368"/>
                  </a:lnTo>
                  <a:lnTo>
                    <a:pt x="21539" y="67072"/>
                  </a:lnTo>
                  <a:lnTo>
                    <a:pt x="26773" y="20280"/>
                  </a:lnTo>
                  <a:lnTo>
                    <a:pt x="30949" y="8037"/>
                  </a:lnTo>
                  <a:lnTo>
                    <a:pt x="37509" y="245"/>
                  </a:lnTo>
                  <a:lnTo>
                    <a:pt x="41939" y="0"/>
                  </a:lnTo>
                  <a:lnTo>
                    <a:pt x="52506" y="5373"/>
                  </a:lnTo>
                  <a:lnTo>
                    <a:pt x="63613" y="16928"/>
                  </a:lnTo>
                  <a:lnTo>
                    <a:pt x="79609" y="41744"/>
                  </a:lnTo>
                  <a:lnTo>
                    <a:pt x="81969" y="58941"/>
                  </a:lnTo>
                  <a:lnTo>
                    <a:pt x="81586" y="69670"/>
                  </a:lnTo>
                  <a:lnTo>
                    <a:pt x="73677" y="95777"/>
                  </a:lnTo>
                  <a:lnTo>
                    <a:pt x="50800" y="120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3460"/>
            <p:cNvSpPr/>
            <p:nvPr>
              <p:custDataLst>
                <p:tags r:id="rId190"/>
              </p:custDataLst>
            </p:nvPr>
          </p:nvSpPr>
          <p:spPr>
            <a:xfrm>
              <a:off x="5081144" y="6350785"/>
              <a:ext cx="11557" cy="18266"/>
            </a:xfrm>
            <a:custGeom>
              <a:avLst/>
              <a:gdLst/>
              <a:ahLst/>
              <a:cxnLst/>
              <a:rect l="0" t="0" r="0" b="0"/>
              <a:pathLst>
                <a:path w="11557" h="18266">
                  <a:moveTo>
                    <a:pt x="11556" y="18265"/>
                  </a:moveTo>
                  <a:lnTo>
                    <a:pt x="11556" y="18265"/>
                  </a:lnTo>
                  <a:lnTo>
                    <a:pt x="6487" y="5174"/>
                  </a:lnTo>
                  <a:lnTo>
                    <a:pt x="0" y="0"/>
                  </a:lnTo>
                  <a:lnTo>
                    <a:pt x="5206" y="5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3461"/>
            <p:cNvSpPr/>
            <p:nvPr>
              <p:custDataLst>
                <p:tags r:id="rId191"/>
              </p:custDataLst>
            </p:nvPr>
          </p:nvSpPr>
          <p:spPr>
            <a:xfrm>
              <a:off x="5092700" y="6478765"/>
              <a:ext cx="12701" cy="42686"/>
            </a:xfrm>
            <a:custGeom>
              <a:avLst/>
              <a:gdLst/>
              <a:ahLst/>
              <a:cxnLst/>
              <a:rect l="0" t="0" r="0" b="0"/>
              <a:pathLst>
                <a:path w="12701" h="42686">
                  <a:moveTo>
                    <a:pt x="12700" y="10935"/>
                  </a:moveTo>
                  <a:lnTo>
                    <a:pt x="12700" y="10935"/>
                  </a:lnTo>
                  <a:lnTo>
                    <a:pt x="12700" y="0"/>
                  </a:lnTo>
                  <a:lnTo>
                    <a:pt x="12700" y="3858"/>
                  </a:lnTo>
                  <a:lnTo>
                    <a:pt x="0" y="42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3462"/>
            <p:cNvSpPr/>
            <p:nvPr>
              <p:custDataLst>
                <p:tags r:id="rId192"/>
              </p:custDataLst>
            </p:nvPr>
          </p:nvSpPr>
          <p:spPr>
            <a:xfrm>
              <a:off x="4808388" y="6388100"/>
              <a:ext cx="138263" cy="230132"/>
            </a:xfrm>
            <a:custGeom>
              <a:avLst/>
              <a:gdLst/>
              <a:ahLst/>
              <a:cxnLst/>
              <a:rect l="0" t="0" r="0" b="0"/>
              <a:pathLst>
                <a:path w="138263" h="230132">
                  <a:moveTo>
                    <a:pt x="106512" y="0"/>
                  </a:moveTo>
                  <a:lnTo>
                    <a:pt x="106512" y="0"/>
                  </a:lnTo>
                  <a:lnTo>
                    <a:pt x="106512" y="3371"/>
                  </a:lnTo>
                  <a:lnTo>
                    <a:pt x="105806" y="3657"/>
                  </a:lnTo>
                  <a:lnTo>
                    <a:pt x="101045" y="622"/>
                  </a:lnTo>
                  <a:lnTo>
                    <a:pt x="84659" y="17731"/>
                  </a:lnTo>
                  <a:lnTo>
                    <a:pt x="39189" y="40146"/>
                  </a:lnTo>
                  <a:lnTo>
                    <a:pt x="14622" y="54842"/>
                  </a:lnTo>
                  <a:lnTo>
                    <a:pt x="9698" y="59181"/>
                  </a:lnTo>
                  <a:lnTo>
                    <a:pt x="7039" y="67225"/>
                  </a:lnTo>
                  <a:lnTo>
                    <a:pt x="6563" y="76444"/>
                  </a:lnTo>
                  <a:lnTo>
                    <a:pt x="8703" y="82895"/>
                  </a:lnTo>
                  <a:lnTo>
                    <a:pt x="10261" y="84896"/>
                  </a:lnTo>
                  <a:lnTo>
                    <a:pt x="19875" y="91744"/>
                  </a:lnTo>
                  <a:lnTo>
                    <a:pt x="43376" y="98313"/>
                  </a:lnTo>
                  <a:lnTo>
                    <a:pt x="55481" y="106194"/>
                  </a:lnTo>
                  <a:lnTo>
                    <a:pt x="57674" y="106779"/>
                  </a:lnTo>
                  <a:lnTo>
                    <a:pt x="61993" y="114955"/>
                  </a:lnTo>
                  <a:lnTo>
                    <a:pt x="64854" y="125880"/>
                  </a:lnTo>
                  <a:lnTo>
                    <a:pt x="63773" y="133087"/>
                  </a:lnTo>
                  <a:lnTo>
                    <a:pt x="56625" y="152898"/>
                  </a:lnTo>
                  <a:lnTo>
                    <a:pt x="38341" y="175470"/>
                  </a:lnTo>
                  <a:lnTo>
                    <a:pt x="0" y="214272"/>
                  </a:lnTo>
                  <a:lnTo>
                    <a:pt x="2964" y="218940"/>
                  </a:lnTo>
                  <a:lnTo>
                    <a:pt x="5730" y="222159"/>
                  </a:lnTo>
                  <a:lnTo>
                    <a:pt x="23107" y="230062"/>
                  </a:lnTo>
                  <a:lnTo>
                    <a:pt x="49500" y="230131"/>
                  </a:lnTo>
                  <a:lnTo>
                    <a:pt x="90024" y="219469"/>
                  </a:lnTo>
                  <a:lnTo>
                    <a:pt x="138262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3463"/>
            <p:cNvSpPr/>
            <p:nvPr>
              <p:custDataLst>
                <p:tags r:id="rId193"/>
              </p:custDataLst>
            </p:nvPr>
          </p:nvSpPr>
          <p:spPr>
            <a:xfrm>
              <a:off x="4630763" y="6388100"/>
              <a:ext cx="55538" cy="260351"/>
            </a:xfrm>
            <a:custGeom>
              <a:avLst/>
              <a:gdLst/>
              <a:ahLst/>
              <a:cxnLst/>
              <a:rect l="0" t="0" r="0" b="0"/>
              <a:pathLst>
                <a:path w="55538" h="260351">
                  <a:moveTo>
                    <a:pt x="55537" y="0"/>
                  </a:moveTo>
                  <a:lnTo>
                    <a:pt x="55537" y="0"/>
                  </a:lnTo>
                  <a:lnTo>
                    <a:pt x="43328" y="0"/>
                  </a:lnTo>
                  <a:lnTo>
                    <a:pt x="41047" y="1411"/>
                  </a:lnTo>
                  <a:lnTo>
                    <a:pt x="39527" y="3763"/>
                  </a:lnTo>
                  <a:lnTo>
                    <a:pt x="36427" y="10139"/>
                  </a:lnTo>
                  <a:lnTo>
                    <a:pt x="24820" y="27612"/>
                  </a:lnTo>
                  <a:lnTo>
                    <a:pt x="12154" y="64720"/>
                  </a:lnTo>
                  <a:lnTo>
                    <a:pt x="5497" y="108766"/>
                  </a:lnTo>
                  <a:lnTo>
                    <a:pt x="0" y="152901"/>
                  </a:lnTo>
                  <a:lnTo>
                    <a:pt x="746" y="193235"/>
                  </a:lnTo>
                  <a:lnTo>
                    <a:pt x="7320" y="235097"/>
                  </a:lnTo>
                  <a:lnTo>
                    <a:pt x="17437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3464"/>
            <p:cNvSpPr/>
            <p:nvPr>
              <p:custDataLst>
                <p:tags r:id="rId194"/>
              </p:custDataLst>
            </p:nvPr>
          </p:nvSpPr>
          <p:spPr>
            <a:xfrm>
              <a:off x="4376033" y="6578600"/>
              <a:ext cx="81668" cy="11806"/>
            </a:xfrm>
            <a:custGeom>
              <a:avLst/>
              <a:gdLst/>
              <a:ahLst/>
              <a:cxnLst/>
              <a:rect l="0" t="0" r="0" b="0"/>
              <a:pathLst>
                <a:path w="81668" h="11806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1" y="6467"/>
                  </a:lnTo>
                  <a:lnTo>
                    <a:pt x="2749" y="9459"/>
                  </a:lnTo>
                  <a:lnTo>
                    <a:pt x="9903" y="11259"/>
                  </a:lnTo>
                  <a:lnTo>
                    <a:pt x="42165" y="11805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3465"/>
            <p:cNvSpPr/>
            <p:nvPr>
              <p:custDataLst>
                <p:tags r:id="rId195"/>
              </p:custDataLst>
            </p:nvPr>
          </p:nvSpPr>
          <p:spPr>
            <a:xfrm>
              <a:off x="4191416" y="6413500"/>
              <a:ext cx="26829" cy="37870"/>
            </a:xfrm>
            <a:custGeom>
              <a:avLst/>
              <a:gdLst/>
              <a:ahLst/>
              <a:cxnLst/>
              <a:rect l="0" t="0" r="0" b="0"/>
              <a:pathLst>
                <a:path w="26829" h="37870">
                  <a:moveTo>
                    <a:pt x="18634" y="0"/>
                  </a:moveTo>
                  <a:lnTo>
                    <a:pt x="18634" y="0"/>
                  </a:lnTo>
                  <a:lnTo>
                    <a:pt x="11892" y="3371"/>
                  </a:lnTo>
                  <a:lnTo>
                    <a:pt x="6701" y="10670"/>
                  </a:lnTo>
                  <a:lnTo>
                    <a:pt x="1692" y="24798"/>
                  </a:lnTo>
                  <a:lnTo>
                    <a:pt x="0" y="35472"/>
                  </a:lnTo>
                  <a:lnTo>
                    <a:pt x="567" y="36349"/>
                  </a:lnTo>
                  <a:lnTo>
                    <a:pt x="1650" y="36932"/>
                  </a:lnTo>
                  <a:lnTo>
                    <a:pt x="5088" y="37869"/>
                  </a:lnTo>
                  <a:lnTo>
                    <a:pt x="15796" y="34660"/>
                  </a:lnTo>
                  <a:lnTo>
                    <a:pt x="22782" y="29280"/>
                  </a:lnTo>
                  <a:lnTo>
                    <a:pt x="25633" y="25870"/>
                  </a:lnTo>
                  <a:lnTo>
                    <a:pt x="26828" y="21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3466"/>
            <p:cNvSpPr/>
            <p:nvPr>
              <p:custDataLst>
                <p:tags r:id="rId196"/>
              </p:custDataLst>
            </p:nvPr>
          </p:nvSpPr>
          <p:spPr>
            <a:xfrm>
              <a:off x="4171950" y="6517791"/>
              <a:ext cx="19051" cy="92560"/>
            </a:xfrm>
            <a:custGeom>
              <a:avLst/>
              <a:gdLst/>
              <a:ahLst/>
              <a:cxnLst/>
              <a:rect l="0" t="0" r="0" b="0"/>
              <a:pathLst>
                <a:path w="19051" h="92560">
                  <a:moveTo>
                    <a:pt x="0" y="3659"/>
                  </a:moveTo>
                  <a:lnTo>
                    <a:pt x="0" y="3659"/>
                  </a:lnTo>
                  <a:lnTo>
                    <a:pt x="3371" y="288"/>
                  </a:lnTo>
                  <a:lnTo>
                    <a:pt x="4364" y="0"/>
                  </a:lnTo>
                  <a:lnTo>
                    <a:pt x="5026" y="514"/>
                  </a:lnTo>
                  <a:lnTo>
                    <a:pt x="10540" y="17747"/>
                  </a:lnTo>
                  <a:lnTo>
                    <a:pt x="18083" y="61152"/>
                  </a:lnTo>
                  <a:lnTo>
                    <a:pt x="19050" y="92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3467"/>
            <p:cNvSpPr/>
            <p:nvPr>
              <p:custDataLst>
                <p:tags r:id="rId197"/>
              </p:custDataLst>
            </p:nvPr>
          </p:nvSpPr>
          <p:spPr>
            <a:xfrm>
              <a:off x="3982416" y="6380437"/>
              <a:ext cx="81585" cy="337864"/>
            </a:xfrm>
            <a:custGeom>
              <a:avLst/>
              <a:gdLst/>
              <a:ahLst/>
              <a:cxnLst/>
              <a:rect l="0" t="0" r="0" b="0"/>
              <a:pathLst>
                <a:path w="81585" h="337864">
                  <a:moveTo>
                    <a:pt x="81584" y="20363"/>
                  </a:moveTo>
                  <a:lnTo>
                    <a:pt x="81584" y="20363"/>
                  </a:lnTo>
                  <a:lnTo>
                    <a:pt x="78213" y="16992"/>
                  </a:lnTo>
                  <a:lnTo>
                    <a:pt x="76558" y="13456"/>
                  </a:lnTo>
                  <a:lnTo>
                    <a:pt x="72124" y="2065"/>
                  </a:lnTo>
                  <a:lnTo>
                    <a:pt x="70339" y="403"/>
                  </a:lnTo>
                  <a:lnTo>
                    <a:pt x="68443" y="0"/>
                  </a:lnTo>
                  <a:lnTo>
                    <a:pt x="66473" y="438"/>
                  </a:lnTo>
                  <a:lnTo>
                    <a:pt x="60330" y="4424"/>
                  </a:lnTo>
                  <a:lnTo>
                    <a:pt x="29708" y="35604"/>
                  </a:lnTo>
                  <a:lnTo>
                    <a:pt x="21136" y="54276"/>
                  </a:lnTo>
                  <a:lnTo>
                    <a:pt x="10037" y="97121"/>
                  </a:lnTo>
                  <a:lnTo>
                    <a:pt x="2294" y="139297"/>
                  </a:lnTo>
                  <a:lnTo>
                    <a:pt x="0" y="182367"/>
                  </a:lnTo>
                  <a:lnTo>
                    <a:pt x="1201" y="227114"/>
                  </a:lnTo>
                  <a:lnTo>
                    <a:pt x="7907" y="267184"/>
                  </a:lnTo>
                  <a:lnTo>
                    <a:pt x="19072" y="314629"/>
                  </a:lnTo>
                  <a:lnTo>
                    <a:pt x="37134" y="337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3468"/>
            <p:cNvSpPr/>
            <p:nvPr>
              <p:custDataLst>
                <p:tags r:id="rId198"/>
              </p:custDataLst>
            </p:nvPr>
          </p:nvSpPr>
          <p:spPr>
            <a:xfrm>
              <a:off x="3638550" y="6851648"/>
              <a:ext cx="152401" cy="3"/>
            </a:xfrm>
            <a:custGeom>
              <a:avLst/>
              <a:gdLst/>
              <a:ahLst/>
              <a:cxnLst/>
              <a:rect l="0" t="0" r="0" b="0"/>
              <a:pathLst>
                <a:path w="152401" h="3">
                  <a:moveTo>
                    <a:pt x="0" y="2"/>
                  </a:moveTo>
                  <a:lnTo>
                    <a:pt x="0" y="2"/>
                  </a:lnTo>
                  <a:lnTo>
                    <a:pt x="47361" y="0"/>
                  </a:lnTo>
                  <a:lnTo>
                    <a:pt x="94001" y="0"/>
                  </a:lnTo>
                  <a:lnTo>
                    <a:pt x="137634" y="0"/>
                  </a:lnTo>
                  <a:lnTo>
                    <a:pt x="152400" y="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3469"/>
            <p:cNvSpPr/>
            <p:nvPr>
              <p:custDataLst>
                <p:tags r:id="rId199"/>
              </p:custDataLst>
            </p:nvPr>
          </p:nvSpPr>
          <p:spPr>
            <a:xfrm>
              <a:off x="3591505" y="6446372"/>
              <a:ext cx="174046" cy="290857"/>
            </a:xfrm>
            <a:custGeom>
              <a:avLst/>
              <a:gdLst/>
              <a:ahLst/>
              <a:cxnLst/>
              <a:rect l="0" t="0" r="0" b="0"/>
              <a:pathLst>
                <a:path w="174046" h="290857">
                  <a:moveTo>
                    <a:pt x="148645" y="5228"/>
                  </a:moveTo>
                  <a:lnTo>
                    <a:pt x="148645" y="5228"/>
                  </a:lnTo>
                  <a:lnTo>
                    <a:pt x="148645" y="10695"/>
                  </a:lnTo>
                  <a:lnTo>
                    <a:pt x="145274" y="7946"/>
                  </a:lnTo>
                  <a:lnTo>
                    <a:pt x="143619" y="4554"/>
                  </a:lnTo>
                  <a:lnTo>
                    <a:pt x="143178" y="2662"/>
                  </a:lnTo>
                  <a:lnTo>
                    <a:pt x="142178" y="1400"/>
                  </a:lnTo>
                  <a:lnTo>
                    <a:pt x="139185" y="0"/>
                  </a:lnTo>
                  <a:lnTo>
                    <a:pt x="133622" y="1258"/>
                  </a:lnTo>
                  <a:lnTo>
                    <a:pt x="93708" y="17988"/>
                  </a:lnTo>
                  <a:lnTo>
                    <a:pt x="49917" y="46700"/>
                  </a:lnTo>
                  <a:lnTo>
                    <a:pt x="32609" y="61496"/>
                  </a:lnTo>
                  <a:lnTo>
                    <a:pt x="820" y="105317"/>
                  </a:lnTo>
                  <a:lnTo>
                    <a:pt x="0" y="107937"/>
                  </a:lnTo>
                  <a:lnTo>
                    <a:pt x="159" y="109684"/>
                  </a:lnTo>
                  <a:lnTo>
                    <a:pt x="8856" y="119230"/>
                  </a:lnTo>
                  <a:lnTo>
                    <a:pt x="16196" y="122923"/>
                  </a:lnTo>
                  <a:lnTo>
                    <a:pt x="49261" y="125294"/>
                  </a:lnTo>
                  <a:lnTo>
                    <a:pt x="91996" y="125801"/>
                  </a:lnTo>
                  <a:lnTo>
                    <a:pt x="130405" y="127752"/>
                  </a:lnTo>
                  <a:lnTo>
                    <a:pt x="145122" y="132783"/>
                  </a:lnTo>
                  <a:lnTo>
                    <a:pt x="148413" y="134715"/>
                  </a:lnTo>
                  <a:lnTo>
                    <a:pt x="150607" y="137414"/>
                  </a:lnTo>
                  <a:lnTo>
                    <a:pt x="153045" y="144175"/>
                  </a:lnTo>
                  <a:lnTo>
                    <a:pt x="152247" y="151883"/>
                  </a:lnTo>
                  <a:lnTo>
                    <a:pt x="145985" y="168331"/>
                  </a:lnTo>
                  <a:lnTo>
                    <a:pt x="118200" y="200363"/>
                  </a:lnTo>
                  <a:lnTo>
                    <a:pt x="75539" y="237931"/>
                  </a:lnTo>
                  <a:lnTo>
                    <a:pt x="28205" y="278971"/>
                  </a:lnTo>
                  <a:lnTo>
                    <a:pt x="24561" y="283997"/>
                  </a:lnTo>
                  <a:lnTo>
                    <a:pt x="22221" y="289598"/>
                  </a:lnTo>
                  <a:lnTo>
                    <a:pt x="62516" y="290856"/>
                  </a:lnTo>
                  <a:lnTo>
                    <a:pt x="108949" y="285179"/>
                  </a:lnTo>
                  <a:lnTo>
                    <a:pt x="174045" y="265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3470"/>
            <p:cNvSpPr/>
            <p:nvPr>
              <p:custDataLst>
                <p:tags r:id="rId200"/>
              </p:custDataLst>
            </p:nvPr>
          </p:nvSpPr>
          <p:spPr>
            <a:xfrm>
              <a:off x="3012879" y="6216650"/>
              <a:ext cx="3667322" cy="208393"/>
            </a:xfrm>
            <a:custGeom>
              <a:avLst/>
              <a:gdLst/>
              <a:ahLst/>
              <a:cxnLst/>
              <a:rect l="0" t="0" r="0" b="0"/>
              <a:pathLst>
                <a:path w="3667322" h="208393">
                  <a:moveTo>
                    <a:pt x="3371" y="184150"/>
                  </a:moveTo>
                  <a:lnTo>
                    <a:pt x="3371" y="184150"/>
                  </a:lnTo>
                  <a:lnTo>
                    <a:pt x="0" y="190891"/>
                  </a:lnTo>
                  <a:lnTo>
                    <a:pt x="227" y="197965"/>
                  </a:lnTo>
                  <a:lnTo>
                    <a:pt x="1275" y="201826"/>
                  </a:lnTo>
                  <a:lnTo>
                    <a:pt x="4090" y="204400"/>
                  </a:lnTo>
                  <a:lnTo>
                    <a:pt x="12863" y="207260"/>
                  </a:lnTo>
                  <a:lnTo>
                    <a:pt x="56020" y="208392"/>
                  </a:lnTo>
                  <a:lnTo>
                    <a:pt x="98385" y="204346"/>
                  </a:lnTo>
                  <a:lnTo>
                    <a:pt x="143549" y="199384"/>
                  </a:lnTo>
                  <a:lnTo>
                    <a:pt x="180294" y="197601"/>
                  </a:lnTo>
                  <a:lnTo>
                    <a:pt x="214883" y="197183"/>
                  </a:lnTo>
                  <a:lnTo>
                    <a:pt x="260539" y="193578"/>
                  </a:lnTo>
                  <a:lnTo>
                    <a:pt x="300878" y="188042"/>
                  </a:lnTo>
                  <a:lnTo>
                    <a:pt x="339642" y="185303"/>
                  </a:lnTo>
                  <a:lnTo>
                    <a:pt x="381309" y="184492"/>
                  </a:lnTo>
                  <a:lnTo>
                    <a:pt x="424935" y="180880"/>
                  </a:lnTo>
                  <a:lnTo>
                    <a:pt x="469140" y="175342"/>
                  </a:lnTo>
                  <a:lnTo>
                    <a:pt x="513518" y="169232"/>
                  </a:lnTo>
                  <a:lnTo>
                    <a:pt x="545016" y="166936"/>
                  </a:lnTo>
                  <a:lnTo>
                    <a:pt x="577830" y="165210"/>
                  </a:lnTo>
                  <a:lnTo>
                    <a:pt x="611229" y="162091"/>
                  </a:lnTo>
                  <a:lnTo>
                    <a:pt x="646769" y="160236"/>
                  </a:lnTo>
                  <a:lnTo>
                    <a:pt x="683731" y="157998"/>
                  </a:lnTo>
                  <a:lnTo>
                    <a:pt x="721325" y="152302"/>
                  </a:lnTo>
                  <a:lnTo>
                    <a:pt x="759201" y="146946"/>
                  </a:lnTo>
                  <a:lnTo>
                    <a:pt x="797201" y="142921"/>
                  </a:lnTo>
                  <a:lnTo>
                    <a:pt x="835256" y="141132"/>
                  </a:lnTo>
                  <a:lnTo>
                    <a:pt x="873337" y="138455"/>
                  </a:lnTo>
                  <a:lnTo>
                    <a:pt x="912134" y="134913"/>
                  </a:lnTo>
                  <a:lnTo>
                    <a:pt x="952895" y="130988"/>
                  </a:lnTo>
                  <a:lnTo>
                    <a:pt x="994530" y="126890"/>
                  </a:lnTo>
                  <a:lnTo>
                    <a:pt x="1036553" y="123423"/>
                  </a:lnTo>
                  <a:lnTo>
                    <a:pt x="1078748" y="121882"/>
                  </a:lnTo>
                  <a:lnTo>
                    <a:pt x="1121020" y="119316"/>
                  </a:lnTo>
                  <a:lnTo>
                    <a:pt x="1164737" y="116530"/>
                  </a:lnTo>
                  <a:lnTo>
                    <a:pt x="1188248" y="115786"/>
                  </a:lnTo>
                  <a:lnTo>
                    <a:pt x="1235538" y="114255"/>
                  </a:lnTo>
                  <a:lnTo>
                    <a:pt x="1280075" y="111223"/>
                  </a:lnTo>
                  <a:lnTo>
                    <a:pt x="1325269" y="107524"/>
                  </a:lnTo>
                  <a:lnTo>
                    <a:pt x="1371225" y="103527"/>
                  </a:lnTo>
                  <a:lnTo>
                    <a:pt x="1417522" y="99399"/>
                  </a:lnTo>
                  <a:lnTo>
                    <a:pt x="1462085" y="95214"/>
                  </a:lnTo>
                  <a:lnTo>
                    <a:pt x="1506116" y="91706"/>
                  </a:lnTo>
                  <a:lnTo>
                    <a:pt x="1551556" y="90147"/>
                  </a:lnTo>
                  <a:lnTo>
                    <a:pt x="1595740" y="87571"/>
                  </a:lnTo>
                  <a:lnTo>
                    <a:pt x="1639601" y="84077"/>
                  </a:lnTo>
                  <a:lnTo>
                    <a:pt x="1684966" y="80171"/>
                  </a:lnTo>
                  <a:lnTo>
                    <a:pt x="1729116" y="76084"/>
                  </a:lnTo>
                  <a:lnTo>
                    <a:pt x="1772963" y="72620"/>
                  </a:lnTo>
                  <a:lnTo>
                    <a:pt x="1818321" y="71082"/>
                  </a:lnTo>
                  <a:lnTo>
                    <a:pt x="1864351" y="68516"/>
                  </a:lnTo>
                  <a:lnTo>
                    <a:pt x="1910679" y="65024"/>
                  </a:lnTo>
                  <a:lnTo>
                    <a:pt x="1957139" y="61120"/>
                  </a:lnTo>
                  <a:lnTo>
                    <a:pt x="2003659" y="57034"/>
                  </a:lnTo>
                  <a:lnTo>
                    <a:pt x="2050203" y="52865"/>
                  </a:lnTo>
                  <a:lnTo>
                    <a:pt x="2096761" y="48661"/>
                  </a:lnTo>
                  <a:lnTo>
                    <a:pt x="2143324" y="46321"/>
                  </a:lnTo>
                  <a:lnTo>
                    <a:pt x="2190594" y="45283"/>
                  </a:lnTo>
                  <a:lnTo>
                    <a:pt x="2215053" y="45005"/>
                  </a:lnTo>
                  <a:lnTo>
                    <a:pt x="2239826" y="44820"/>
                  </a:lnTo>
                  <a:lnTo>
                    <a:pt x="2264102" y="44696"/>
                  </a:lnTo>
                  <a:lnTo>
                    <a:pt x="2288047" y="44614"/>
                  </a:lnTo>
                  <a:lnTo>
                    <a:pt x="2334644" y="43817"/>
                  </a:lnTo>
                  <a:lnTo>
                    <a:pt x="2378872" y="41112"/>
                  </a:lnTo>
                  <a:lnTo>
                    <a:pt x="2423929" y="39439"/>
                  </a:lnTo>
                  <a:lnTo>
                    <a:pt x="2469118" y="38695"/>
                  </a:lnTo>
                  <a:lnTo>
                    <a:pt x="2512721" y="38365"/>
                  </a:lnTo>
                  <a:lnTo>
                    <a:pt x="2557502" y="38217"/>
                  </a:lnTo>
                  <a:lnTo>
                    <a:pt x="2602569" y="38152"/>
                  </a:lnTo>
                  <a:lnTo>
                    <a:pt x="2646116" y="38123"/>
                  </a:lnTo>
                  <a:lnTo>
                    <a:pt x="2688989" y="38110"/>
                  </a:lnTo>
                  <a:lnTo>
                    <a:pt x="2731562" y="37398"/>
                  </a:lnTo>
                  <a:lnTo>
                    <a:pt x="2774002" y="34731"/>
                  </a:lnTo>
                  <a:lnTo>
                    <a:pt x="2816382" y="33075"/>
                  </a:lnTo>
                  <a:lnTo>
                    <a:pt x="2858032" y="32338"/>
                  </a:lnTo>
                  <a:lnTo>
                    <a:pt x="2897709" y="32012"/>
                  </a:lnTo>
                  <a:lnTo>
                    <a:pt x="2936509" y="31866"/>
                  </a:lnTo>
                  <a:lnTo>
                    <a:pt x="2975627" y="31801"/>
                  </a:lnTo>
                  <a:lnTo>
                    <a:pt x="3016531" y="31773"/>
                  </a:lnTo>
                  <a:lnTo>
                    <a:pt x="3056349" y="31760"/>
                  </a:lnTo>
                  <a:lnTo>
                    <a:pt x="3095211" y="31755"/>
                  </a:lnTo>
                  <a:lnTo>
                    <a:pt x="3133650" y="31752"/>
                  </a:lnTo>
                  <a:lnTo>
                    <a:pt x="3170020" y="31752"/>
                  </a:lnTo>
                  <a:lnTo>
                    <a:pt x="3204997" y="31752"/>
                  </a:lnTo>
                  <a:lnTo>
                    <a:pt x="3239358" y="31750"/>
                  </a:lnTo>
                  <a:lnTo>
                    <a:pt x="3271564" y="31750"/>
                  </a:lnTo>
                  <a:lnTo>
                    <a:pt x="3303046" y="31750"/>
                  </a:lnTo>
                  <a:lnTo>
                    <a:pt x="3335852" y="31750"/>
                  </a:lnTo>
                  <a:lnTo>
                    <a:pt x="3382684" y="28379"/>
                  </a:lnTo>
                  <a:lnTo>
                    <a:pt x="3424469" y="26283"/>
                  </a:lnTo>
                  <a:lnTo>
                    <a:pt x="3463661" y="25662"/>
                  </a:lnTo>
                  <a:lnTo>
                    <a:pt x="3510466" y="21088"/>
                  </a:lnTo>
                  <a:lnTo>
                    <a:pt x="3555982" y="17571"/>
                  </a:lnTo>
                  <a:lnTo>
                    <a:pt x="3602682" y="13662"/>
                  </a:lnTo>
                  <a:lnTo>
                    <a:pt x="3667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3471"/>
            <p:cNvSpPr/>
            <p:nvPr>
              <p:custDataLst>
                <p:tags r:id="rId201"/>
              </p:custDataLst>
            </p:nvPr>
          </p:nvSpPr>
          <p:spPr>
            <a:xfrm>
              <a:off x="6845300" y="5664200"/>
              <a:ext cx="77367" cy="273051"/>
            </a:xfrm>
            <a:custGeom>
              <a:avLst/>
              <a:gdLst/>
              <a:ahLst/>
              <a:cxnLst/>
              <a:rect l="0" t="0" r="0" b="0"/>
              <a:pathLst>
                <a:path w="77367" h="273051">
                  <a:moveTo>
                    <a:pt x="38100" y="0"/>
                  </a:moveTo>
                  <a:lnTo>
                    <a:pt x="38100" y="0"/>
                  </a:lnTo>
                  <a:lnTo>
                    <a:pt x="41470" y="0"/>
                  </a:lnTo>
                  <a:lnTo>
                    <a:pt x="50309" y="10113"/>
                  </a:lnTo>
                  <a:lnTo>
                    <a:pt x="68760" y="56990"/>
                  </a:lnTo>
                  <a:lnTo>
                    <a:pt x="77366" y="100847"/>
                  </a:lnTo>
                  <a:lnTo>
                    <a:pt x="74272" y="143946"/>
                  </a:lnTo>
                  <a:lnTo>
                    <a:pt x="64418" y="183526"/>
                  </a:lnTo>
                  <a:lnTo>
                    <a:pt x="47436" y="225582"/>
                  </a:lnTo>
                  <a:lnTo>
                    <a:pt x="32635" y="247461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3472"/>
            <p:cNvSpPr/>
            <p:nvPr>
              <p:custDataLst>
                <p:tags r:id="rId202"/>
              </p:custDataLst>
            </p:nvPr>
          </p:nvSpPr>
          <p:spPr>
            <a:xfrm>
              <a:off x="6794500" y="5743680"/>
              <a:ext cx="12701" cy="9421"/>
            </a:xfrm>
            <a:custGeom>
              <a:avLst/>
              <a:gdLst/>
              <a:ahLst/>
              <a:cxnLst/>
              <a:rect l="0" t="0" r="0" b="0"/>
              <a:pathLst>
                <a:path w="12701" h="9421">
                  <a:moveTo>
                    <a:pt x="12700" y="9420"/>
                  </a:moveTo>
                  <a:lnTo>
                    <a:pt x="12700" y="9420"/>
                  </a:lnTo>
                  <a:lnTo>
                    <a:pt x="9329" y="6049"/>
                  </a:lnTo>
                  <a:lnTo>
                    <a:pt x="7673" y="2512"/>
                  </a:lnTo>
                  <a:lnTo>
                    <a:pt x="7232" y="581"/>
                  </a:lnTo>
                  <a:lnTo>
                    <a:pt x="6233" y="0"/>
                  </a:lnTo>
                  <a:lnTo>
                    <a:pt x="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3473"/>
            <p:cNvSpPr/>
            <p:nvPr>
              <p:custDataLst>
                <p:tags r:id="rId203"/>
              </p:custDataLst>
            </p:nvPr>
          </p:nvSpPr>
          <p:spPr>
            <a:xfrm>
              <a:off x="5461000" y="58674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0" y="6741"/>
                  </a:lnTo>
                  <a:lnTo>
                    <a:pt x="1882" y="11933"/>
                  </a:lnTo>
                  <a:lnTo>
                    <a:pt x="3371" y="14305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3474"/>
            <p:cNvSpPr/>
            <p:nvPr>
              <p:custDataLst>
                <p:tags r:id="rId204"/>
              </p:custDataLst>
            </p:nvPr>
          </p:nvSpPr>
          <p:spPr>
            <a:xfrm>
              <a:off x="5329268" y="5795878"/>
              <a:ext cx="61883" cy="135023"/>
            </a:xfrm>
            <a:custGeom>
              <a:avLst/>
              <a:gdLst/>
              <a:ahLst/>
              <a:cxnLst/>
              <a:rect l="0" t="0" r="0" b="0"/>
              <a:pathLst>
                <a:path w="61883" h="135023">
                  <a:moveTo>
                    <a:pt x="61882" y="8022"/>
                  </a:moveTo>
                  <a:lnTo>
                    <a:pt x="61882" y="8022"/>
                  </a:lnTo>
                  <a:lnTo>
                    <a:pt x="55140" y="8020"/>
                  </a:lnTo>
                  <a:lnTo>
                    <a:pt x="52448" y="6611"/>
                  </a:lnTo>
                  <a:lnTo>
                    <a:pt x="47576" y="1281"/>
                  </a:lnTo>
                  <a:lnTo>
                    <a:pt x="44584" y="0"/>
                  </a:lnTo>
                  <a:lnTo>
                    <a:pt x="37496" y="459"/>
                  </a:lnTo>
                  <a:lnTo>
                    <a:pt x="25572" y="8055"/>
                  </a:lnTo>
                  <a:lnTo>
                    <a:pt x="13102" y="19242"/>
                  </a:lnTo>
                  <a:lnTo>
                    <a:pt x="3841" y="41607"/>
                  </a:lnTo>
                  <a:lnTo>
                    <a:pt x="0" y="63834"/>
                  </a:lnTo>
                  <a:lnTo>
                    <a:pt x="4477" y="99742"/>
                  </a:lnTo>
                  <a:lnTo>
                    <a:pt x="14377" y="124020"/>
                  </a:lnTo>
                  <a:lnTo>
                    <a:pt x="22189" y="133189"/>
                  </a:lnTo>
                  <a:lnTo>
                    <a:pt x="55532" y="135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3475"/>
            <p:cNvSpPr/>
            <p:nvPr>
              <p:custDataLst>
                <p:tags r:id="rId205"/>
              </p:custDataLst>
            </p:nvPr>
          </p:nvSpPr>
          <p:spPr>
            <a:xfrm>
              <a:off x="4432300" y="6041961"/>
              <a:ext cx="203201" cy="66740"/>
            </a:xfrm>
            <a:custGeom>
              <a:avLst/>
              <a:gdLst/>
              <a:ahLst/>
              <a:cxnLst/>
              <a:rect l="0" t="0" r="0" b="0"/>
              <a:pathLst>
                <a:path w="203201" h="66740">
                  <a:moveTo>
                    <a:pt x="0" y="66739"/>
                  </a:moveTo>
                  <a:lnTo>
                    <a:pt x="0" y="66739"/>
                  </a:lnTo>
                  <a:lnTo>
                    <a:pt x="3371" y="63368"/>
                  </a:lnTo>
                  <a:lnTo>
                    <a:pt x="15580" y="61272"/>
                  </a:lnTo>
                  <a:lnTo>
                    <a:pt x="58917" y="58543"/>
                  </a:lnTo>
                  <a:lnTo>
                    <a:pt x="66402" y="56040"/>
                  </a:lnTo>
                  <a:lnTo>
                    <a:pt x="80144" y="54302"/>
                  </a:lnTo>
                  <a:lnTo>
                    <a:pt x="80946" y="52803"/>
                  </a:lnTo>
                  <a:lnTo>
                    <a:pt x="82338" y="43127"/>
                  </a:lnTo>
                  <a:lnTo>
                    <a:pt x="80575" y="40252"/>
                  </a:lnTo>
                  <a:lnTo>
                    <a:pt x="72412" y="30613"/>
                  </a:lnTo>
                  <a:lnTo>
                    <a:pt x="70988" y="26458"/>
                  </a:lnTo>
                  <a:lnTo>
                    <a:pt x="70187" y="16782"/>
                  </a:lnTo>
                  <a:lnTo>
                    <a:pt x="71881" y="10904"/>
                  </a:lnTo>
                  <a:lnTo>
                    <a:pt x="73321" y="8350"/>
                  </a:lnTo>
                  <a:lnTo>
                    <a:pt x="75692" y="6645"/>
                  </a:lnTo>
                  <a:lnTo>
                    <a:pt x="85065" y="4248"/>
                  </a:lnTo>
                  <a:lnTo>
                    <a:pt x="93330" y="2832"/>
                  </a:lnTo>
                  <a:lnTo>
                    <a:pt x="100511" y="0"/>
                  </a:lnTo>
                  <a:lnTo>
                    <a:pt x="108407" y="153"/>
                  </a:lnTo>
                  <a:lnTo>
                    <a:pt x="118232" y="2630"/>
                  </a:lnTo>
                  <a:lnTo>
                    <a:pt x="123304" y="6429"/>
                  </a:lnTo>
                  <a:lnTo>
                    <a:pt x="125357" y="11947"/>
                  </a:lnTo>
                  <a:lnTo>
                    <a:pt x="126675" y="23618"/>
                  </a:lnTo>
                  <a:lnTo>
                    <a:pt x="120672" y="56394"/>
                  </a:lnTo>
                  <a:lnTo>
                    <a:pt x="122075" y="57724"/>
                  </a:lnTo>
                  <a:lnTo>
                    <a:pt x="127398" y="59205"/>
                  </a:lnTo>
                  <a:lnTo>
                    <a:pt x="141699" y="56667"/>
                  </a:lnTo>
                  <a:lnTo>
                    <a:pt x="203200" y="34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3476"/>
            <p:cNvSpPr/>
            <p:nvPr>
              <p:custDataLst>
                <p:tags r:id="rId206"/>
              </p:custDataLst>
            </p:nvPr>
          </p:nvSpPr>
          <p:spPr>
            <a:xfrm>
              <a:off x="5543550" y="5753100"/>
              <a:ext cx="35824" cy="190501"/>
            </a:xfrm>
            <a:custGeom>
              <a:avLst/>
              <a:gdLst/>
              <a:ahLst/>
              <a:cxnLst/>
              <a:rect l="0" t="0" r="0" b="0"/>
              <a:pathLst>
                <a:path w="35824" h="1905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27005" y="42716"/>
                  </a:lnTo>
                  <a:lnTo>
                    <a:pt x="35177" y="86153"/>
                  </a:lnTo>
                  <a:lnTo>
                    <a:pt x="35823" y="124462"/>
                  </a:lnTo>
                  <a:lnTo>
                    <a:pt x="30973" y="145155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3477"/>
            <p:cNvSpPr/>
            <p:nvPr>
              <p:custDataLst>
                <p:tags r:id="rId207"/>
              </p:custDataLst>
            </p:nvPr>
          </p:nvSpPr>
          <p:spPr>
            <a:xfrm>
              <a:off x="5670550" y="5686490"/>
              <a:ext cx="61639" cy="299318"/>
            </a:xfrm>
            <a:custGeom>
              <a:avLst/>
              <a:gdLst/>
              <a:ahLst/>
              <a:cxnLst/>
              <a:rect l="0" t="0" r="0" b="0"/>
              <a:pathLst>
                <a:path w="61639" h="299318">
                  <a:moveTo>
                    <a:pt x="0" y="9460"/>
                  </a:moveTo>
                  <a:lnTo>
                    <a:pt x="0" y="9460"/>
                  </a:lnTo>
                  <a:lnTo>
                    <a:pt x="0" y="3993"/>
                  </a:lnTo>
                  <a:lnTo>
                    <a:pt x="3371" y="0"/>
                  </a:lnTo>
                  <a:lnTo>
                    <a:pt x="5775" y="331"/>
                  </a:lnTo>
                  <a:lnTo>
                    <a:pt x="15901" y="7539"/>
                  </a:lnTo>
                  <a:lnTo>
                    <a:pt x="23765" y="14721"/>
                  </a:lnTo>
                  <a:lnTo>
                    <a:pt x="38901" y="43922"/>
                  </a:lnTo>
                  <a:lnTo>
                    <a:pt x="47090" y="83569"/>
                  </a:lnTo>
                  <a:lnTo>
                    <a:pt x="55137" y="130951"/>
                  </a:lnTo>
                  <a:lnTo>
                    <a:pt x="61638" y="175432"/>
                  </a:lnTo>
                  <a:lnTo>
                    <a:pt x="59761" y="215341"/>
                  </a:lnTo>
                  <a:lnTo>
                    <a:pt x="47527" y="261873"/>
                  </a:lnTo>
                  <a:lnTo>
                    <a:pt x="35640" y="285097"/>
                  </a:lnTo>
                  <a:lnTo>
                    <a:pt x="27364" y="293773"/>
                  </a:lnTo>
                  <a:lnTo>
                    <a:pt x="18983" y="298098"/>
                  </a:lnTo>
                  <a:lnTo>
                    <a:pt x="14772" y="299253"/>
                  </a:lnTo>
                  <a:lnTo>
                    <a:pt x="11965" y="299317"/>
                  </a:lnTo>
                  <a:lnTo>
                    <a:pt x="6350" y="295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3478"/>
            <p:cNvSpPr/>
            <p:nvPr>
              <p:custDataLst>
                <p:tags r:id="rId208"/>
              </p:custDataLst>
            </p:nvPr>
          </p:nvSpPr>
          <p:spPr>
            <a:xfrm>
              <a:off x="5797550" y="5665083"/>
              <a:ext cx="101403" cy="319564"/>
            </a:xfrm>
            <a:custGeom>
              <a:avLst/>
              <a:gdLst/>
              <a:ahLst/>
              <a:cxnLst/>
              <a:rect l="0" t="0" r="0" b="0"/>
              <a:pathLst>
                <a:path w="101403" h="319564">
                  <a:moveTo>
                    <a:pt x="0" y="5467"/>
                  </a:moveTo>
                  <a:lnTo>
                    <a:pt x="0" y="5467"/>
                  </a:lnTo>
                  <a:lnTo>
                    <a:pt x="10139" y="1103"/>
                  </a:lnTo>
                  <a:lnTo>
                    <a:pt x="17675" y="0"/>
                  </a:lnTo>
                  <a:lnTo>
                    <a:pt x="29854" y="2749"/>
                  </a:lnTo>
                  <a:lnTo>
                    <a:pt x="45770" y="18146"/>
                  </a:lnTo>
                  <a:lnTo>
                    <a:pt x="69466" y="63729"/>
                  </a:lnTo>
                  <a:lnTo>
                    <a:pt x="86603" y="108363"/>
                  </a:lnTo>
                  <a:lnTo>
                    <a:pt x="98219" y="154151"/>
                  </a:lnTo>
                  <a:lnTo>
                    <a:pt x="100932" y="201112"/>
                  </a:lnTo>
                  <a:lnTo>
                    <a:pt x="101402" y="240060"/>
                  </a:lnTo>
                  <a:lnTo>
                    <a:pt x="94666" y="280003"/>
                  </a:lnTo>
                  <a:lnTo>
                    <a:pt x="89346" y="295406"/>
                  </a:lnTo>
                  <a:lnTo>
                    <a:pt x="79926" y="309307"/>
                  </a:lnTo>
                  <a:lnTo>
                    <a:pt x="70565" y="316895"/>
                  </a:lnTo>
                  <a:lnTo>
                    <a:pt x="66094" y="318920"/>
                  </a:lnTo>
                  <a:lnTo>
                    <a:pt x="62407" y="319563"/>
                  </a:lnTo>
                  <a:lnTo>
                    <a:pt x="50800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3479"/>
            <p:cNvSpPr/>
            <p:nvPr>
              <p:custDataLst>
                <p:tags r:id="rId209"/>
              </p:custDataLst>
            </p:nvPr>
          </p:nvSpPr>
          <p:spPr>
            <a:xfrm>
              <a:off x="5943600" y="5540721"/>
              <a:ext cx="95150" cy="164310"/>
            </a:xfrm>
            <a:custGeom>
              <a:avLst/>
              <a:gdLst/>
              <a:ahLst/>
              <a:cxnLst/>
              <a:rect l="0" t="0" r="0" b="0"/>
              <a:pathLst>
                <a:path w="95150" h="164310">
                  <a:moveTo>
                    <a:pt x="6350" y="28229"/>
                  </a:moveTo>
                  <a:lnTo>
                    <a:pt x="6350" y="28229"/>
                  </a:lnTo>
                  <a:lnTo>
                    <a:pt x="2979" y="24858"/>
                  </a:lnTo>
                  <a:lnTo>
                    <a:pt x="2693" y="23160"/>
                  </a:lnTo>
                  <a:lnTo>
                    <a:pt x="3205" y="21321"/>
                  </a:lnTo>
                  <a:lnTo>
                    <a:pt x="4953" y="17397"/>
                  </a:lnTo>
                  <a:lnTo>
                    <a:pt x="5728" y="13302"/>
                  </a:lnTo>
                  <a:lnTo>
                    <a:pt x="9837" y="9131"/>
                  </a:lnTo>
                  <a:lnTo>
                    <a:pt x="17777" y="4923"/>
                  </a:lnTo>
                  <a:lnTo>
                    <a:pt x="36703" y="0"/>
                  </a:lnTo>
                  <a:lnTo>
                    <a:pt x="58338" y="3943"/>
                  </a:lnTo>
                  <a:lnTo>
                    <a:pt x="68967" y="8263"/>
                  </a:lnTo>
                  <a:lnTo>
                    <a:pt x="76043" y="14887"/>
                  </a:lnTo>
                  <a:lnTo>
                    <a:pt x="77507" y="20040"/>
                  </a:lnTo>
                  <a:lnTo>
                    <a:pt x="77251" y="33291"/>
                  </a:lnTo>
                  <a:lnTo>
                    <a:pt x="71023" y="46707"/>
                  </a:lnTo>
                  <a:lnTo>
                    <a:pt x="56519" y="65824"/>
                  </a:lnTo>
                  <a:lnTo>
                    <a:pt x="27216" y="84057"/>
                  </a:lnTo>
                  <a:lnTo>
                    <a:pt x="28022" y="84497"/>
                  </a:lnTo>
                  <a:lnTo>
                    <a:pt x="35192" y="85824"/>
                  </a:lnTo>
                  <a:lnTo>
                    <a:pt x="80333" y="111812"/>
                  </a:lnTo>
                  <a:lnTo>
                    <a:pt x="91205" y="120881"/>
                  </a:lnTo>
                  <a:lnTo>
                    <a:pt x="93966" y="126686"/>
                  </a:lnTo>
                  <a:lnTo>
                    <a:pt x="95149" y="140662"/>
                  </a:lnTo>
                  <a:lnTo>
                    <a:pt x="93323" y="150636"/>
                  </a:lnTo>
                  <a:lnTo>
                    <a:pt x="91849" y="154284"/>
                  </a:lnTo>
                  <a:lnTo>
                    <a:pt x="88749" y="156715"/>
                  </a:lnTo>
                  <a:lnTo>
                    <a:pt x="52531" y="164309"/>
                  </a:lnTo>
                  <a:lnTo>
                    <a:pt x="27794" y="163486"/>
                  </a:lnTo>
                  <a:lnTo>
                    <a:pt x="0" y="155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3480"/>
            <p:cNvSpPr/>
            <p:nvPr>
              <p:custDataLst>
                <p:tags r:id="rId210"/>
              </p:custDataLst>
            </p:nvPr>
          </p:nvSpPr>
          <p:spPr>
            <a:xfrm>
              <a:off x="6765493" y="5829300"/>
              <a:ext cx="9958" cy="57151"/>
            </a:xfrm>
            <a:custGeom>
              <a:avLst/>
              <a:gdLst/>
              <a:ahLst/>
              <a:cxnLst/>
              <a:rect l="0" t="0" r="0" b="0"/>
              <a:pathLst>
                <a:path w="9958" h="57151">
                  <a:moveTo>
                    <a:pt x="9957" y="0"/>
                  </a:moveTo>
                  <a:lnTo>
                    <a:pt x="9957" y="0"/>
                  </a:lnTo>
                  <a:lnTo>
                    <a:pt x="9955" y="3371"/>
                  </a:lnTo>
                  <a:lnTo>
                    <a:pt x="4195" y="27839"/>
                  </a:lnTo>
                  <a:lnTo>
                    <a:pt x="3075" y="39607"/>
                  </a:lnTo>
                  <a:lnTo>
                    <a:pt x="313" y="45355"/>
                  </a:lnTo>
                  <a:lnTo>
                    <a:pt x="0" y="47875"/>
                  </a:lnTo>
                  <a:lnTo>
                    <a:pt x="3607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3481"/>
            <p:cNvSpPr/>
            <p:nvPr>
              <p:custDataLst>
                <p:tags r:id="rId211"/>
              </p:custDataLst>
            </p:nvPr>
          </p:nvSpPr>
          <p:spPr>
            <a:xfrm>
              <a:off x="6617471" y="5702823"/>
              <a:ext cx="100830" cy="221728"/>
            </a:xfrm>
            <a:custGeom>
              <a:avLst/>
              <a:gdLst/>
              <a:ahLst/>
              <a:cxnLst/>
              <a:rect l="0" t="0" r="0" b="0"/>
              <a:pathLst>
                <a:path w="100830" h="221728">
                  <a:moveTo>
                    <a:pt x="100829" y="12177"/>
                  </a:moveTo>
                  <a:lnTo>
                    <a:pt x="100829" y="12177"/>
                  </a:lnTo>
                  <a:lnTo>
                    <a:pt x="94087" y="5435"/>
                  </a:lnTo>
                  <a:lnTo>
                    <a:pt x="85132" y="2125"/>
                  </a:lnTo>
                  <a:lnTo>
                    <a:pt x="68879" y="0"/>
                  </a:lnTo>
                  <a:lnTo>
                    <a:pt x="59818" y="5354"/>
                  </a:lnTo>
                  <a:lnTo>
                    <a:pt x="48735" y="16200"/>
                  </a:lnTo>
                  <a:lnTo>
                    <a:pt x="21480" y="61948"/>
                  </a:lnTo>
                  <a:lnTo>
                    <a:pt x="5088" y="101997"/>
                  </a:lnTo>
                  <a:lnTo>
                    <a:pt x="0" y="141833"/>
                  </a:lnTo>
                  <a:lnTo>
                    <a:pt x="2828" y="173595"/>
                  </a:lnTo>
                  <a:lnTo>
                    <a:pt x="14876" y="203075"/>
                  </a:lnTo>
                  <a:lnTo>
                    <a:pt x="25939" y="215318"/>
                  </a:lnTo>
                  <a:lnTo>
                    <a:pt x="31853" y="219572"/>
                  </a:lnTo>
                  <a:lnTo>
                    <a:pt x="62729" y="221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3482"/>
            <p:cNvSpPr/>
            <p:nvPr>
              <p:custDataLst>
                <p:tags r:id="rId212"/>
              </p:custDataLst>
            </p:nvPr>
          </p:nvSpPr>
          <p:spPr>
            <a:xfrm>
              <a:off x="6426200" y="5899148"/>
              <a:ext cx="95251" cy="101603"/>
            </a:xfrm>
            <a:custGeom>
              <a:avLst/>
              <a:gdLst/>
              <a:ahLst/>
              <a:cxnLst/>
              <a:rect l="0" t="0" r="0" b="0"/>
              <a:pathLst>
                <a:path w="95251" h="101603">
                  <a:moveTo>
                    <a:pt x="95250" y="2"/>
                  </a:moveTo>
                  <a:lnTo>
                    <a:pt x="95250" y="2"/>
                  </a:lnTo>
                  <a:lnTo>
                    <a:pt x="91879" y="0"/>
                  </a:lnTo>
                  <a:lnTo>
                    <a:pt x="88342" y="1884"/>
                  </a:lnTo>
                  <a:lnTo>
                    <a:pt x="42135" y="40606"/>
                  </a:lnTo>
                  <a:lnTo>
                    <a:pt x="26831" y="57188"/>
                  </a:lnTo>
                  <a:lnTo>
                    <a:pt x="0" y="101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3483"/>
            <p:cNvSpPr/>
            <p:nvPr>
              <p:custDataLst>
                <p:tags r:id="rId213"/>
              </p:custDataLst>
            </p:nvPr>
          </p:nvSpPr>
          <p:spPr>
            <a:xfrm>
              <a:off x="6426200" y="5886450"/>
              <a:ext cx="76201" cy="95251"/>
            </a:xfrm>
            <a:custGeom>
              <a:avLst/>
              <a:gdLst/>
              <a:ahLst/>
              <a:cxnLst/>
              <a:rect l="0" t="0" r="0" b="0"/>
              <a:pathLst>
                <a:path w="76201" h="95251">
                  <a:moveTo>
                    <a:pt x="0" y="0"/>
                  </a:moveTo>
                  <a:lnTo>
                    <a:pt x="0" y="0"/>
                  </a:lnTo>
                  <a:lnTo>
                    <a:pt x="0" y="12209"/>
                  </a:lnTo>
                  <a:lnTo>
                    <a:pt x="3763" y="19774"/>
                  </a:lnTo>
                  <a:lnTo>
                    <a:pt x="47301" y="66270"/>
                  </a:lnTo>
                  <a:lnTo>
                    <a:pt x="56113" y="77020"/>
                  </a:lnTo>
                  <a:lnTo>
                    <a:pt x="61629" y="84325"/>
                  </a:lnTo>
                  <a:lnTo>
                    <a:pt x="762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3484"/>
            <p:cNvSpPr/>
            <p:nvPr>
              <p:custDataLst>
                <p:tags r:id="rId214"/>
              </p:custDataLst>
            </p:nvPr>
          </p:nvSpPr>
          <p:spPr>
            <a:xfrm>
              <a:off x="6235700" y="5730610"/>
              <a:ext cx="144744" cy="333900"/>
            </a:xfrm>
            <a:custGeom>
              <a:avLst/>
              <a:gdLst/>
              <a:ahLst/>
              <a:cxnLst/>
              <a:rect l="0" t="0" r="0" b="0"/>
              <a:pathLst>
                <a:path w="144744" h="333900">
                  <a:moveTo>
                    <a:pt x="0" y="149490"/>
                  </a:moveTo>
                  <a:lnTo>
                    <a:pt x="0" y="149490"/>
                  </a:lnTo>
                  <a:lnTo>
                    <a:pt x="3371" y="149488"/>
                  </a:lnTo>
                  <a:lnTo>
                    <a:pt x="4364" y="148785"/>
                  </a:lnTo>
                  <a:lnTo>
                    <a:pt x="5026" y="147608"/>
                  </a:lnTo>
                  <a:lnTo>
                    <a:pt x="5467" y="146119"/>
                  </a:lnTo>
                  <a:lnTo>
                    <a:pt x="6467" y="146537"/>
                  </a:lnTo>
                  <a:lnTo>
                    <a:pt x="9460" y="150766"/>
                  </a:lnTo>
                  <a:lnTo>
                    <a:pt x="9130" y="189709"/>
                  </a:lnTo>
                  <a:lnTo>
                    <a:pt x="11642" y="225611"/>
                  </a:lnTo>
                  <a:lnTo>
                    <a:pt x="14267" y="266353"/>
                  </a:lnTo>
                  <a:lnTo>
                    <a:pt x="18105" y="311725"/>
                  </a:lnTo>
                  <a:lnTo>
                    <a:pt x="18769" y="330517"/>
                  </a:lnTo>
                  <a:lnTo>
                    <a:pt x="18159" y="332969"/>
                  </a:lnTo>
                  <a:lnTo>
                    <a:pt x="17044" y="333899"/>
                  </a:lnTo>
                  <a:lnTo>
                    <a:pt x="15597" y="333812"/>
                  </a:lnTo>
                  <a:lnTo>
                    <a:pt x="13558" y="316836"/>
                  </a:lnTo>
                  <a:lnTo>
                    <a:pt x="12164" y="275836"/>
                  </a:lnTo>
                  <a:lnTo>
                    <a:pt x="7707" y="229689"/>
                  </a:lnTo>
                  <a:lnTo>
                    <a:pt x="7658" y="197129"/>
                  </a:lnTo>
                  <a:lnTo>
                    <a:pt x="11598" y="149885"/>
                  </a:lnTo>
                  <a:lnTo>
                    <a:pt x="17234" y="113937"/>
                  </a:lnTo>
                  <a:lnTo>
                    <a:pt x="24078" y="70907"/>
                  </a:lnTo>
                  <a:lnTo>
                    <a:pt x="38675" y="29336"/>
                  </a:lnTo>
                  <a:lnTo>
                    <a:pt x="55146" y="6909"/>
                  </a:lnTo>
                  <a:lnTo>
                    <a:pt x="69195" y="1453"/>
                  </a:lnTo>
                  <a:lnTo>
                    <a:pt x="77880" y="0"/>
                  </a:lnTo>
                  <a:lnTo>
                    <a:pt x="96937" y="4028"/>
                  </a:lnTo>
                  <a:lnTo>
                    <a:pt x="123737" y="18195"/>
                  </a:lnTo>
                  <a:lnTo>
                    <a:pt x="131174" y="23860"/>
                  </a:lnTo>
                  <a:lnTo>
                    <a:pt x="139439" y="37680"/>
                  </a:lnTo>
                  <a:lnTo>
                    <a:pt x="144743" y="76291"/>
                  </a:lnTo>
                  <a:lnTo>
                    <a:pt x="139826" y="94379"/>
                  </a:lnTo>
                  <a:lnTo>
                    <a:pt x="135550" y="102167"/>
                  </a:lnTo>
                  <a:lnTo>
                    <a:pt x="121392" y="114582"/>
                  </a:lnTo>
                  <a:lnTo>
                    <a:pt x="77003" y="134125"/>
                  </a:lnTo>
                  <a:lnTo>
                    <a:pt x="36299" y="147918"/>
                  </a:lnTo>
                  <a:lnTo>
                    <a:pt x="23188" y="153025"/>
                  </a:lnTo>
                  <a:lnTo>
                    <a:pt x="12700" y="162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3485"/>
            <p:cNvSpPr/>
            <p:nvPr>
              <p:custDataLst>
                <p:tags r:id="rId215"/>
              </p:custDataLst>
            </p:nvPr>
          </p:nvSpPr>
          <p:spPr>
            <a:xfrm>
              <a:off x="4466247" y="5778500"/>
              <a:ext cx="137504" cy="195287"/>
            </a:xfrm>
            <a:custGeom>
              <a:avLst/>
              <a:gdLst/>
              <a:ahLst/>
              <a:cxnLst/>
              <a:rect l="0" t="0" r="0" b="0"/>
              <a:pathLst>
                <a:path w="137504" h="195287">
                  <a:moveTo>
                    <a:pt x="124803" y="0"/>
                  </a:moveTo>
                  <a:lnTo>
                    <a:pt x="124803" y="0"/>
                  </a:lnTo>
                  <a:lnTo>
                    <a:pt x="130270" y="0"/>
                  </a:lnTo>
                  <a:lnTo>
                    <a:pt x="115230" y="0"/>
                  </a:lnTo>
                  <a:lnTo>
                    <a:pt x="111611" y="1881"/>
                  </a:lnTo>
                  <a:lnTo>
                    <a:pt x="90570" y="17892"/>
                  </a:lnTo>
                  <a:lnTo>
                    <a:pt x="48458" y="39266"/>
                  </a:lnTo>
                  <a:lnTo>
                    <a:pt x="20221" y="53564"/>
                  </a:lnTo>
                  <a:lnTo>
                    <a:pt x="11765" y="61671"/>
                  </a:lnTo>
                  <a:lnTo>
                    <a:pt x="9933" y="65103"/>
                  </a:lnTo>
                  <a:lnTo>
                    <a:pt x="9419" y="68097"/>
                  </a:lnTo>
                  <a:lnTo>
                    <a:pt x="10289" y="77971"/>
                  </a:lnTo>
                  <a:lnTo>
                    <a:pt x="13182" y="80203"/>
                  </a:lnTo>
                  <a:lnTo>
                    <a:pt x="30032" y="86009"/>
                  </a:lnTo>
                  <a:lnTo>
                    <a:pt x="75012" y="93716"/>
                  </a:lnTo>
                  <a:lnTo>
                    <a:pt x="97279" y="103794"/>
                  </a:lnTo>
                  <a:lnTo>
                    <a:pt x="98693" y="106590"/>
                  </a:lnTo>
                  <a:lnTo>
                    <a:pt x="98224" y="109865"/>
                  </a:lnTo>
                  <a:lnTo>
                    <a:pt x="94646" y="115857"/>
                  </a:lnTo>
                  <a:lnTo>
                    <a:pt x="47333" y="144416"/>
                  </a:lnTo>
                  <a:lnTo>
                    <a:pt x="13733" y="165145"/>
                  </a:lnTo>
                  <a:lnTo>
                    <a:pt x="5353" y="171706"/>
                  </a:lnTo>
                  <a:lnTo>
                    <a:pt x="1159" y="178856"/>
                  </a:lnTo>
                  <a:lnTo>
                    <a:pt x="40" y="182736"/>
                  </a:lnTo>
                  <a:lnTo>
                    <a:pt x="0" y="186030"/>
                  </a:lnTo>
                  <a:lnTo>
                    <a:pt x="1837" y="191571"/>
                  </a:lnTo>
                  <a:lnTo>
                    <a:pt x="4725" y="193330"/>
                  </a:lnTo>
                  <a:lnTo>
                    <a:pt x="13580" y="195286"/>
                  </a:lnTo>
                  <a:lnTo>
                    <a:pt x="56473" y="189736"/>
                  </a:lnTo>
                  <a:lnTo>
                    <a:pt x="97586" y="185254"/>
                  </a:lnTo>
                  <a:lnTo>
                    <a:pt x="137503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3486"/>
            <p:cNvSpPr/>
            <p:nvPr>
              <p:custDataLst>
                <p:tags r:id="rId216"/>
              </p:custDataLst>
            </p:nvPr>
          </p:nvSpPr>
          <p:spPr>
            <a:xfrm>
              <a:off x="4179513" y="5753983"/>
              <a:ext cx="106738" cy="273211"/>
            </a:xfrm>
            <a:custGeom>
              <a:avLst/>
              <a:gdLst/>
              <a:ahLst/>
              <a:cxnLst/>
              <a:rect l="0" t="0" r="0" b="0"/>
              <a:pathLst>
                <a:path w="106738" h="273211">
                  <a:moveTo>
                    <a:pt x="100387" y="5467"/>
                  </a:moveTo>
                  <a:lnTo>
                    <a:pt x="100387" y="5467"/>
                  </a:lnTo>
                  <a:lnTo>
                    <a:pt x="97016" y="2096"/>
                  </a:lnTo>
                  <a:lnTo>
                    <a:pt x="93480" y="441"/>
                  </a:lnTo>
                  <a:lnTo>
                    <a:pt x="91549" y="0"/>
                  </a:lnTo>
                  <a:lnTo>
                    <a:pt x="78718" y="2749"/>
                  </a:lnTo>
                  <a:lnTo>
                    <a:pt x="71236" y="8022"/>
                  </a:lnTo>
                  <a:lnTo>
                    <a:pt x="44599" y="46542"/>
                  </a:lnTo>
                  <a:lnTo>
                    <a:pt x="24874" y="90068"/>
                  </a:lnTo>
                  <a:lnTo>
                    <a:pt x="14131" y="129108"/>
                  </a:lnTo>
                  <a:lnTo>
                    <a:pt x="6940" y="169589"/>
                  </a:lnTo>
                  <a:lnTo>
                    <a:pt x="0" y="209069"/>
                  </a:lnTo>
                  <a:lnTo>
                    <a:pt x="5888" y="239047"/>
                  </a:lnTo>
                  <a:lnTo>
                    <a:pt x="14643" y="254155"/>
                  </a:lnTo>
                  <a:lnTo>
                    <a:pt x="25590" y="264867"/>
                  </a:lnTo>
                  <a:lnTo>
                    <a:pt x="37511" y="271979"/>
                  </a:lnTo>
                  <a:lnTo>
                    <a:pt x="69606" y="273210"/>
                  </a:lnTo>
                  <a:lnTo>
                    <a:pt x="106737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3487"/>
            <p:cNvSpPr/>
            <p:nvPr>
              <p:custDataLst>
                <p:tags r:id="rId217"/>
              </p:custDataLst>
            </p:nvPr>
          </p:nvSpPr>
          <p:spPr>
            <a:xfrm>
              <a:off x="4921250" y="59309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3488"/>
            <p:cNvSpPr/>
            <p:nvPr>
              <p:custDataLst>
                <p:tags r:id="rId218"/>
              </p:custDataLst>
            </p:nvPr>
          </p:nvSpPr>
          <p:spPr>
            <a:xfrm>
              <a:off x="5041900" y="5781481"/>
              <a:ext cx="93572" cy="267635"/>
            </a:xfrm>
            <a:custGeom>
              <a:avLst/>
              <a:gdLst/>
              <a:ahLst/>
              <a:cxnLst/>
              <a:rect l="0" t="0" r="0" b="0"/>
              <a:pathLst>
                <a:path w="93572" h="267635">
                  <a:moveTo>
                    <a:pt x="0" y="85919"/>
                  </a:moveTo>
                  <a:lnTo>
                    <a:pt x="0" y="85919"/>
                  </a:lnTo>
                  <a:lnTo>
                    <a:pt x="3371" y="89290"/>
                  </a:lnTo>
                  <a:lnTo>
                    <a:pt x="5026" y="92826"/>
                  </a:lnTo>
                  <a:lnTo>
                    <a:pt x="6299" y="137353"/>
                  </a:lnTo>
                  <a:lnTo>
                    <a:pt x="6340" y="174656"/>
                  </a:lnTo>
                  <a:lnTo>
                    <a:pt x="6348" y="218845"/>
                  </a:lnTo>
                  <a:lnTo>
                    <a:pt x="6350" y="266417"/>
                  </a:lnTo>
                  <a:lnTo>
                    <a:pt x="6350" y="267634"/>
                  </a:lnTo>
                  <a:lnTo>
                    <a:pt x="6350" y="222292"/>
                  </a:lnTo>
                  <a:lnTo>
                    <a:pt x="9721" y="183162"/>
                  </a:lnTo>
                  <a:lnTo>
                    <a:pt x="12817" y="138785"/>
                  </a:lnTo>
                  <a:lnTo>
                    <a:pt x="17595" y="99545"/>
                  </a:lnTo>
                  <a:lnTo>
                    <a:pt x="25531" y="53647"/>
                  </a:lnTo>
                  <a:lnTo>
                    <a:pt x="36706" y="17542"/>
                  </a:lnTo>
                  <a:lnTo>
                    <a:pt x="46703" y="3727"/>
                  </a:lnTo>
                  <a:lnTo>
                    <a:pt x="52036" y="0"/>
                  </a:lnTo>
                  <a:lnTo>
                    <a:pt x="55857" y="1123"/>
                  </a:lnTo>
                  <a:lnTo>
                    <a:pt x="65748" y="8016"/>
                  </a:lnTo>
                  <a:lnTo>
                    <a:pt x="79845" y="23794"/>
                  </a:lnTo>
                  <a:lnTo>
                    <a:pt x="89588" y="48619"/>
                  </a:lnTo>
                  <a:lnTo>
                    <a:pt x="93571" y="71574"/>
                  </a:lnTo>
                  <a:lnTo>
                    <a:pt x="88859" y="85189"/>
                  </a:lnTo>
                  <a:lnTo>
                    <a:pt x="84641" y="91781"/>
                  </a:lnTo>
                  <a:lnTo>
                    <a:pt x="72425" y="100989"/>
                  </a:lnTo>
                  <a:lnTo>
                    <a:pt x="38883" y="115439"/>
                  </a:lnTo>
                  <a:lnTo>
                    <a:pt x="29277" y="115972"/>
                  </a:lnTo>
                  <a:lnTo>
                    <a:pt x="9787" y="112071"/>
                  </a:lnTo>
                  <a:lnTo>
                    <a:pt x="9347" y="112526"/>
                  </a:lnTo>
                  <a:lnTo>
                    <a:pt x="12700" y="117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3489"/>
            <p:cNvSpPr/>
            <p:nvPr>
              <p:custDataLst>
                <p:tags r:id="rId219"/>
              </p:custDataLst>
            </p:nvPr>
          </p:nvSpPr>
          <p:spPr>
            <a:xfrm>
              <a:off x="5169161" y="5933593"/>
              <a:ext cx="63240" cy="67158"/>
            </a:xfrm>
            <a:custGeom>
              <a:avLst/>
              <a:gdLst/>
              <a:ahLst/>
              <a:cxnLst/>
              <a:rect l="0" t="0" r="0" b="0"/>
              <a:pathLst>
                <a:path w="63240" h="67158">
                  <a:moveTo>
                    <a:pt x="6089" y="3657"/>
                  </a:moveTo>
                  <a:lnTo>
                    <a:pt x="6089" y="3657"/>
                  </a:lnTo>
                  <a:lnTo>
                    <a:pt x="2718" y="3655"/>
                  </a:lnTo>
                  <a:lnTo>
                    <a:pt x="1725" y="2952"/>
                  </a:lnTo>
                  <a:lnTo>
                    <a:pt x="1063" y="1775"/>
                  </a:lnTo>
                  <a:lnTo>
                    <a:pt x="622" y="286"/>
                  </a:lnTo>
                  <a:lnTo>
                    <a:pt x="327" y="0"/>
                  </a:lnTo>
                  <a:lnTo>
                    <a:pt x="131" y="512"/>
                  </a:lnTo>
                  <a:lnTo>
                    <a:pt x="0" y="1561"/>
                  </a:lnTo>
                  <a:lnTo>
                    <a:pt x="3619" y="4607"/>
                  </a:lnTo>
                  <a:lnTo>
                    <a:pt x="22335" y="20203"/>
                  </a:lnTo>
                  <a:lnTo>
                    <a:pt x="63239" y="67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3490"/>
            <p:cNvSpPr/>
            <p:nvPr>
              <p:custDataLst>
                <p:tags r:id="rId220"/>
              </p:custDataLst>
            </p:nvPr>
          </p:nvSpPr>
          <p:spPr>
            <a:xfrm>
              <a:off x="5175250" y="5937248"/>
              <a:ext cx="76201" cy="82553"/>
            </a:xfrm>
            <a:custGeom>
              <a:avLst/>
              <a:gdLst/>
              <a:ahLst/>
              <a:cxnLst/>
              <a:rect l="0" t="0" r="0" b="0"/>
              <a:pathLst>
                <a:path w="76201" h="82553">
                  <a:moveTo>
                    <a:pt x="76200" y="2"/>
                  </a:moveTo>
                  <a:lnTo>
                    <a:pt x="76200" y="2"/>
                  </a:lnTo>
                  <a:lnTo>
                    <a:pt x="72829" y="0"/>
                  </a:lnTo>
                  <a:lnTo>
                    <a:pt x="69293" y="1884"/>
                  </a:lnTo>
                  <a:lnTo>
                    <a:pt x="61273" y="8841"/>
                  </a:lnTo>
                  <a:lnTo>
                    <a:pt x="21935" y="54011"/>
                  </a:lnTo>
                  <a:lnTo>
                    <a:pt x="0" y="82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3491"/>
            <p:cNvSpPr/>
            <p:nvPr>
              <p:custDataLst>
                <p:tags r:id="rId221"/>
              </p:custDataLst>
            </p:nvPr>
          </p:nvSpPr>
          <p:spPr>
            <a:xfrm>
              <a:off x="5473700" y="57785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3492"/>
            <p:cNvSpPr/>
            <p:nvPr>
              <p:custDataLst>
                <p:tags r:id="rId222"/>
              </p:custDataLst>
            </p:nvPr>
          </p:nvSpPr>
          <p:spPr>
            <a:xfrm>
              <a:off x="7518400" y="6274139"/>
              <a:ext cx="146051" cy="112780"/>
            </a:xfrm>
            <a:custGeom>
              <a:avLst/>
              <a:gdLst/>
              <a:ahLst/>
              <a:cxnLst/>
              <a:rect l="0" t="0" r="0" b="0"/>
              <a:pathLst>
                <a:path w="146051" h="112780">
                  <a:moveTo>
                    <a:pt x="0" y="12361"/>
                  </a:moveTo>
                  <a:lnTo>
                    <a:pt x="0" y="12361"/>
                  </a:lnTo>
                  <a:lnTo>
                    <a:pt x="3370" y="8990"/>
                  </a:lnTo>
                  <a:lnTo>
                    <a:pt x="5026" y="5454"/>
                  </a:lnTo>
                  <a:lnTo>
                    <a:pt x="5467" y="3522"/>
                  </a:lnTo>
                  <a:lnTo>
                    <a:pt x="7878" y="2235"/>
                  </a:lnTo>
                  <a:lnTo>
                    <a:pt x="29417" y="0"/>
                  </a:lnTo>
                  <a:lnTo>
                    <a:pt x="33722" y="2003"/>
                  </a:lnTo>
                  <a:lnTo>
                    <a:pt x="42269" y="9874"/>
                  </a:lnTo>
                  <a:lnTo>
                    <a:pt x="47009" y="18547"/>
                  </a:lnTo>
                  <a:lnTo>
                    <a:pt x="48272" y="22836"/>
                  </a:lnTo>
                  <a:lnTo>
                    <a:pt x="43307" y="45725"/>
                  </a:lnTo>
                  <a:lnTo>
                    <a:pt x="13228" y="91086"/>
                  </a:lnTo>
                  <a:lnTo>
                    <a:pt x="1486" y="111301"/>
                  </a:lnTo>
                  <a:lnTo>
                    <a:pt x="10068" y="112779"/>
                  </a:lnTo>
                  <a:lnTo>
                    <a:pt x="54435" y="110356"/>
                  </a:lnTo>
                  <a:lnTo>
                    <a:pt x="146050" y="94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3493"/>
            <p:cNvSpPr/>
            <p:nvPr>
              <p:custDataLst>
                <p:tags r:id="rId223"/>
              </p:custDataLst>
            </p:nvPr>
          </p:nvSpPr>
          <p:spPr>
            <a:xfrm>
              <a:off x="7423150" y="6156129"/>
              <a:ext cx="98908" cy="193872"/>
            </a:xfrm>
            <a:custGeom>
              <a:avLst/>
              <a:gdLst/>
              <a:ahLst/>
              <a:cxnLst/>
              <a:rect l="0" t="0" r="0" b="0"/>
              <a:pathLst>
                <a:path w="98908" h="193872">
                  <a:moveTo>
                    <a:pt x="95250" y="3371"/>
                  </a:moveTo>
                  <a:lnTo>
                    <a:pt x="95250" y="3371"/>
                  </a:lnTo>
                  <a:lnTo>
                    <a:pt x="98620" y="3371"/>
                  </a:lnTo>
                  <a:lnTo>
                    <a:pt x="98907" y="2666"/>
                  </a:lnTo>
                  <a:lnTo>
                    <a:pt x="97346" y="0"/>
                  </a:lnTo>
                  <a:lnTo>
                    <a:pt x="95236" y="1123"/>
                  </a:lnTo>
                  <a:lnTo>
                    <a:pt x="62079" y="48620"/>
                  </a:lnTo>
                  <a:lnTo>
                    <a:pt x="39231" y="87907"/>
                  </a:lnTo>
                  <a:lnTo>
                    <a:pt x="22696" y="125458"/>
                  </a:lnTo>
                  <a:lnTo>
                    <a:pt x="0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8" name="SMARTInkShape-Group716"/>
          <p:cNvGrpSpPr/>
          <p:nvPr/>
        </p:nvGrpSpPr>
        <p:grpSpPr>
          <a:xfrm>
            <a:off x="3022600" y="5787716"/>
            <a:ext cx="914401" cy="397185"/>
            <a:chOff x="3022600" y="5787716"/>
            <a:chExt cx="914401" cy="397185"/>
          </a:xfrm>
        </p:grpSpPr>
        <p:sp>
          <p:nvSpPr>
            <p:cNvPr id="372" name="SMARTInkShape-3494"/>
            <p:cNvSpPr/>
            <p:nvPr>
              <p:custDataLst>
                <p:tags r:id="rId162"/>
              </p:custDataLst>
            </p:nvPr>
          </p:nvSpPr>
          <p:spPr>
            <a:xfrm>
              <a:off x="3803672" y="5949950"/>
              <a:ext cx="133329" cy="18789"/>
            </a:xfrm>
            <a:custGeom>
              <a:avLst/>
              <a:gdLst/>
              <a:ahLst/>
              <a:cxnLst/>
              <a:rect l="0" t="0" r="0" b="0"/>
              <a:pathLst>
                <a:path w="133329" h="18789">
                  <a:moveTo>
                    <a:pt x="6328" y="12700"/>
                  </a:moveTo>
                  <a:lnTo>
                    <a:pt x="6328" y="12700"/>
                  </a:lnTo>
                  <a:lnTo>
                    <a:pt x="239" y="12700"/>
                  </a:lnTo>
                  <a:lnTo>
                    <a:pt x="0" y="18167"/>
                  </a:lnTo>
                  <a:lnTo>
                    <a:pt x="10098" y="18788"/>
                  </a:lnTo>
                  <a:lnTo>
                    <a:pt x="55534" y="13990"/>
                  </a:lnTo>
                  <a:lnTo>
                    <a:pt x="97840" y="8506"/>
                  </a:lnTo>
                  <a:lnTo>
                    <a:pt x="130591" y="967"/>
                  </a:lnTo>
                  <a:lnTo>
                    <a:pt x="1333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3495"/>
            <p:cNvSpPr/>
            <p:nvPr>
              <p:custDataLst>
                <p:tags r:id="rId163"/>
              </p:custDataLst>
            </p:nvPr>
          </p:nvSpPr>
          <p:spPr>
            <a:xfrm>
              <a:off x="3689350" y="5824240"/>
              <a:ext cx="6351" cy="22944"/>
            </a:xfrm>
            <a:custGeom>
              <a:avLst/>
              <a:gdLst/>
              <a:ahLst/>
              <a:cxnLst/>
              <a:rect l="0" t="0" r="0" b="0"/>
              <a:pathLst>
                <a:path w="6351" h="22944">
                  <a:moveTo>
                    <a:pt x="6350" y="5060"/>
                  </a:moveTo>
                  <a:lnTo>
                    <a:pt x="6350" y="5060"/>
                  </a:lnTo>
                  <a:lnTo>
                    <a:pt x="883" y="10527"/>
                  </a:lnTo>
                  <a:lnTo>
                    <a:pt x="261" y="14519"/>
                  </a:lnTo>
                  <a:lnTo>
                    <a:pt x="77" y="20170"/>
                  </a:lnTo>
                  <a:lnTo>
                    <a:pt x="757" y="21483"/>
                  </a:lnTo>
                  <a:lnTo>
                    <a:pt x="1916" y="22359"/>
                  </a:lnTo>
                  <a:lnTo>
                    <a:pt x="3394" y="22943"/>
                  </a:lnTo>
                  <a:lnTo>
                    <a:pt x="4379" y="21920"/>
                  </a:lnTo>
                  <a:lnTo>
                    <a:pt x="5766" y="14446"/>
                  </a:lnTo>
                  <a:lnTo>
                    <a:pt x="6327" y="0"/>
                  </a:lnTo>
                  <a:lnTo>
                    <a:pt x="0" y="11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3496"/>
            <p:cNvSpPr/>
            <p:nvPr>
              <p:custDataLst>
                <p:tags r:id="rId164"/>
              </p:custDataLst>
            </p:nvPr>
          </p:nvSpPr>
          <p:spPr>
            <a:xfrm>
              <a:off x="3663950" y="5918198"/>
              <a:ext cx="10009" cy="69853"/>
            </a:xfrm>
            <a:custGeom>
              <a:avLst/>
              <a:gdLst/>
              <a:ahLst/>
              <a:cxnLst/>
              <a:rect l="0" t="0" r="0" b="0"/>
              <a:pathLst>
                <a:path w="10009" h="69853">
                  <a:moveTo>
                    <a:pt x="6350" y="2"/>
                  </a:moveTo>
                  <a:lnTo>
                    <a:pt x="6350" y="2"/>
                  </a:lnTo>
                  <a:lnTo>
                    <a:pt x="9721" y="0"/>
                  </a:lnTo>
                  <a:lnTo>
                    <a:pt x="10008" y="1413"/>
                  </a:lnTo>
                  <a:lnTo>
                    <a:pt x="4550" y="45107"/>
                  </a:lnTo>
                  <a:lnTo>
                    <a:pt x="0" y="69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3497"/>
            <p:cNvSpPr/>
            <p:nvPr>
              <p:custDataLst>
                <p:tags r:id="rId165"/>
              </p:custDataLst>
            </p:nvPr>
          </p:nvSpPr>
          <p:spPr>
            <a:xfrm>
              <a:off x="3494889" y="5787716"/>
              <a:ext cx="99212" cy="238842"/>
            </a:xfrm>
            <a:custGeom>
              <a:avLst/>
              <a:gdLst/>
              <a:ahLst/>
              <a:cxnLst/>
              <a:rect l="0" t="0" r="0" b="0"/>
              <a:pathLst>
                <a:path w="99212" h="238842">
                  <a:moveTo>
                    <a:pt x="99211" y="9834"/>
                  </a:moveTo>
                  <a:lnTo>
                    <a:pt x="99211" y="9834"/>
                  </a:lnTo>
                  <a:lnTo>
                    <a:pt x="95840" y="6463"/>
                  </a:lnTo>
                  <a:lnTo>
                    <a:pt x="92304" y="4808"/>
                  </a:lnTo>
                  <a:lnTo>
                    <a:pt x="77135" y="0"/>
                  </a:lnTo>
                  <a:lnTo>
                    <a:pt x="69173" y="1464"/>
                  </a:lnTo>
                  <a:lnTo>
                    <a:pt x="60129" y="6257"/>
                  </a:lnTo>
                  <a:lnTo>
                    <a:pt x="32088" y="41503"/>
                  </a:lnTo>
                  <a:lnTo>
                    <a:pt x="14665" y="85835"/>
                  </a:lnTo>
                  <a:lnTo>
                    <a:pt x="3290" y="120626"/>
                  </a:lnTo>
                  <a:lnTo>
                    <a:pt x="0" y="160881"/>
                  </a:lnTo>
                  <a:lnTo>
                    <a:pt x="4851" y="205241"/>
                  </a:lnTo>
                  <a:lnTo>
                    <a:pt x="9295" y="218038"/>
                  </a:lnTo>
                  <a:lnTo>
                    <a:pt x="15974" y="228427"/>
                  </a:lnTo>
                  <a:lnTo>
                    <a:pt x="25528" y="235868"/>
                  </a:lnTo>
                  <a:lnTo>
                    <a:pt x="31039" y="238841"/>
                  </a:lnTo>
                  <a:lnTo>
                    <a:pt x="54761" y="238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3498"/>
            <p:cNvSpPr/>
            <p:nvPr>
              <p:custDataLst>
                <p:tags r:id="rId166"/>
              </p:custDataLst>
            </p:nvPr>
          </p:nvSpPr>
          <p:spPr>
            <a:xfrm>
              <a:off x="3022600" y="6108813"/>
              <a:ext cx="273051" cy="76088"/>
            </a:xfrm>
            <a:custGeom>
              <a:avLst/>
              <a:gdLst/>
              <a:ahLst/>
              <a:cxnLst/>
              <a:rect l="0" t="0" r="0" b="0"/>
              <a:pathLst>
                <a:path w="273051" h="76088">
                  <a:moveTo>
                    <a:pt x="0" y="76087"/>
                  </a:moveTo>
                  <a:lnTo>
                    <a:pt x="0" y="76087"/>
                  </a:lnTo>
                  <a:lnTo>
                    <a:pt x="45105" y="74205"/>
                  </a:lnTo>
                  <a:lnTo>
                    <a:pt x="86293" y="64347"/>
                  </a:lnTo>
                  <a:lnTo>
                    <a:pt x="87162" y="63322"/>
                  </a:lnTo>
                  <a:lnTo>
                    <a:pt x="88128" y="60300"/>
                  </a:lnTo>
                  <a:lnTo>
                    <a:pt x="87679" y="58507"/>
                  </a:lnTo>
                  <a:lnTo>
                    <a:pt x="83678" y="52612"/>
                  </a:lnTo>
                  <a:lnTo>
                    <a:pt x="71880" y="35017"/>
                  </a:lnTo>
                  <a:lnTo>
                    <a:pt x="67695" y="27025"/>
                  </a:lnTo>
                  <a:lnTo>
                    <a:pt x="67002" y="23623"/>
                  </a:lnTo>
                  <a:lnTo>
                    <a:pt x="67246" y="20650"/>
                  </a:lnTo>
                  <a:lnTo>
                    <a:pt x="69398" y="15466"/>
                  </a:lnTo>
                  <a:lnTo>
                    <a:pt x="72707" y="10809"/>
                  </a:lnTo>
                  <a:lnTo>
                    <a:pt x="81907" y="4221"/>
                  </a:lnTo>
                  <a:lnTo>
                    <a:pt x="96941" y="1171"/>
                  </a:lnTo>
                  <a:lnTo>
                    <a:pt x="128031" y="0"/>
                  </a:lnTo>
                  <a:lnTo>
                    <a:pt x="136395" y="1819"/>
                  </a:lnTo>
                  <a:lnTo>
                    <a:pt x="145071" y="6809"/>
                  </a:lnTo>
                  <a:lnTo>
                    <a:pt x="149142" y="10725"/>
                  </a:lnTo>
                  <a:lnTo>
                    <a:pt x="150952" y="14817"/>
                  </a:lnTo>
                  <a:lnTo>
                    <a:pt x="149875" y="20869"/>
                  </a:lnTo>
                  <a:lnTo>
                    <a:pt x="145302" y="30327"/>
                  </a:lnTo>
                  <a:lnTo>
                    <a:pt x="141484" y="36699"/>
                  </a:lnTo>
                  <a:lnTo>
                    <a:pt x="134560" y="57311"/>
                  </a:lnTo>
                  <a:lnTo>
                    <a:pt x="135769" y="64449"/>
                  </a:lnTo>
                  <a:lnTo>
                    <a:pt x="138659" y="70914"/>
                  </a:lnTo>
                  <a:lnTo>
                    <a:pt x="140417" y="72638"/>
                  </a:lnTo>
                  <a:lnTo>
                    <a:pt x="142295" y="73788"/>
                  </a:lnTo>
                  <a:lnTo>
                    <a:pt x="150026" y="73183"/>
                  </a:lnTo>
                  <a:lnTo>
                    <a:pt x="194551" y="63132"/>
                  </a:lnTo>
                  <a:lnTo>
                    <a:pt x="239978" y="53476"/>
                  </a:lnTo>
                  <a:lnTo>
                    <a:pt x="250825" y="51926"/>
                  </a:lnTo>
                  <a:lnTo>
                    <a:pt x="273050" y="37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3499"/>
            <p:cNvSpPr/>
            <p:nvPr>
              <p:custDataLst>
                <p:tags r:id="rId167"/>
              </p:custDataLst>
            </p:nvPr>
          </p:nvSpPr>
          <p:spPr>
            <a:xfrm>
              <a:off x="3061000" y="5835650"/>
              <a:ext cx="215601" cy="213357"/>
            </a:xfrm>
            <a:custGeom>
              <a:avLst/>
              <a:gdLst/>
              <a:ahLst/>
              <a:cxnLst/>
              <a:rect l="0" t="0" r="0" b="0"/>
              <a:pathLst>
                <a:path w="215601" h="213357">
                  <a:moveTo>
                    <a:pt x="171150" y="0"/>
                  </a:moveTo>
                  <a:lnTo>
                    <a:pt x="171150" y="0"/>
                  </a:lnTo>
                  <a:lnTo>
                    <a:pt x="162312" y="0"/>
                  </a:lnTo>
                  <a:lnTo>
                    <a:pt x="120421" y="16593"/>
                  </a:lnTo>
                  <a:lnTo>
                    <a:pt x="81868" y="34214"/>
                  </a:lnTo>
                  <a:lnTo>
                    <a:pt x="38647" y="55036"/>
                  </a:lnTo>
                  <a:lnTo>
                    <a:pt x="34131" y="57857"/>
                  </a:lnTo>
                  <a:lnTo>
                    <a:pt x="31121" y="61148"/>
                  </a:lnTo>
                  <a:lnTo>
                    <a:pt x="27775" y="68570"/>
                  </a:lnTo>
                  <a:lnTo>
                    <a:pt x="27589" y="71818"/>
                  </a:lnTo>
                  <a:lnTo>
                    <a:pt x="29264" y="77311"/>
                  </a:lnTo>
                  <a:lnTo>
                    <a:pt x="38004" y="82103"/>
                  </a:lnTo>
                  <a:lnTo>
                    <a:pt x="76057" y="93075"/>
                  </a:lnTo>
                  <a:lnTo>
                    <a:pt x="115991" y="101588"/>
                  </a:lnTo>
                  <a:lnTo>
                    <a:pt x="134345" y="107947"/>
                  </a:lnTo>
                  <a:lnTo>
                    <a:pt x="138147" y="110064"/>
                  </a:lnTo>
                  <a:lnTo>
                    <a:pt x="139976" y="112181"/>
                  </a:lnTo>
                  <a:lnTo>
                    <a:pt x="140489" y="114298"/>
                  </a:lnTo>
                  <a:lnTo>
                    <a:pt x="140126" y="116416"/>
                  </a:lnTo>
                  <a:lnTo>
                    <a:pt x="129502" y="126137"/>
                  </a:lnTo>
                  <a:lnTo>
                    <a:pt x="82429" y="150393"/>
                  </a:lnTo>
                  <a:lnTo>
                    <a:pt x="40469" y="170226"/>
                  </a:lnTo>
                  <a:lnTo>
                    <a:pt x="9974" y="190807"/>
                  </a:lnTo>
                  <a:lnTo>
                    <a:pt x="1209" y="200278"/>
                  </a:lnTo>
                  <a:lnTo>
                    <a:pt x="0" y="204074"/>
                  </a:lnTo>
                  <a:lnTo>
                    <a:pt x="606" y="207311"/>
                  </a:lnTo>
                  <a:lnTo>
                    <a:pt x="2421" y="210174"/>
                  </a:lnTo>
                  <a:lnTo>
                    <a:pt x="13844" y="213356"/>
                  </a:lnTo>
                  <a:lnTo>
                    <a:pt x="53294" y="212026"/>
                  </a:lnTo>
                  <a:lnTo>
                    <a:pt x="92799" y="210284"/>
                  </a:lnTo>
                  <a:lnTo>
                    <a:pt x="132413" y="206396"/>
                  </a:lnTo>
                  <a:lnTo>
                    <a:pt x="177625" y="203620"/>
                  </a:lnTo>
                  <a:lnTo>
                    <a:pt x="199174" y="205207"/>
                  </a:lnTo>
                  <a:lnTo>
                    <a:pt x="2156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1" name="SMARTInkShape-Group717"/>
          <p:cNvGrpSpPr/>
          <p:nvPr/>
        </p:nvGrpSpPr>
        <p:grpSpPr>
          <a:xfrm>
            <a:off x="2381327" y="6141448"/>
            <a:ext cx="165024" cy="129660"/>
            <a:chOff x="2381327" y="6141448"/>
            <a:chExt cx="165024" cy="129660"/>
          </a:xfrm>
        </p:grpSpPr>
        <p:sp>
          <p:nvSpPr>
            <p:cNvPr id="379" name="SMARTInkShape-3500"/>
            <p:cNvSpPr/>
            <p:nvPr>
              <p:custDataLst>
                <p:tags r:id="rId160"/>
              </p:custDataLst>
            </p:nvPr>
          </p:nvSpPr>
          <p:spPr>
            <a:xfrm>
              <a:off x="2406650" y="6242050"/>
              <a:ext cx="139701" cy="29058"/>
            </a:xfrm>
            <a:custGeom>
              <a:avLst/>
              <a:gdLst/>
              <a:ahLst/>
              <a:cxnLst/>
              <a:rect l="0" t="0" r="0" b="0"/>
              <a:pathLst>
                <a:path w="139701" h="29058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1411" y="29057"/>
                  </a:lnTo>
                  <a:lnTo>
                    <a:pt x="41427" y="18767"/>
                  </a:lnTo>
                  <a:lnTo>
                    <a:pt x="84462" y="1052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3501"/>
            <p:cNvSpPr/>
            <p:nvPr>
              <p:custDataLst>
                <p:tags r:id="rId161"/>
              </p:custDataLst>
            </p:nvPr>
          </p:nvSpPr>
          <p:spPr>
            <a:xfrm>
              <a:off x="2381327" y="6141448"/>
              <a:ext cx="158674" cy="24403"/>
            </a:xfrm>
            <a:custGeom>
              <a:avLst/>
              <a:gdLst/>
              <a:ahLst/>
              <a:cxnLst/>
              <a:rect l="0" t="0" r="0" b="0"/>
              <a:pathLst>
                <a:path w="158674" h="24403">
                  <a:moveTo>
                    <a:pt x="6273" y="24402"/>
                  </a:moveTo>
                  <a:lnTo>
                    <a:pt x="6273" y="24402"/>
                  </a:lnTo>
                  <a:lnTo>
                    <a:pt x="0" y="24400"/>
                  </a:lnTo>
                  <a:lnTo>
                    <a:pt x="46379" y="6510"/>
                  </a:lnTo>
                  <a:lnTo>
                    <a:pt x="87103" y="485"/>
                  </a:lnTo>
                  <a:lnTo>
                    <a:pt x="131365" y="0"/>
                  </a:lnTo>
                  <a:lnTo>
                    <a:pt x="158673" y="5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2" name="SMARTInkShape-3502"/>
          <p:cNvSpPr/>
          <p:nvPr>
            <p:custDataLst>
              <p:tags r:id="rId6"/>
            </p:custDataLst>
          </p:nvPr>
        </p:nvSpPr>
        <p:spPr>
          <a:xfrm>
            <a:off x="8210895" y="5016994"/>
            <a:ext cx="113956" cy="564657"/>
          </a:xfrm>
          <a:custGeom>
            <a:avLst/>
            <a:gdLst/>
            <a:ahLst/>
            <a:cxnLst/>
            <a:rect l="0" t="0" r="0" b="0"/>
            <a:pathLst>
              <a:path w="113956" h="564657">
                <a:moveTo>
                  <a:pt x="101255" y="24906"/>
                </a:moveTo>
                <a:lnTo>
                  <a:pt x="101255" y="24906"/>
                </a:lnTo>
                <a:lnTo>
                  <a:pt x="108162" y="7947"/>
                </a:lnTo>
                <a:lnTo>
                  <a:pt x="112811" y="1173"/>
                </a:lnTo>
                <a:lnTo>
                  <a:pt x="111781" y="618"/>
                </a:lnTo>
                <a:lnTo>
                  <a:pt x="106875" y="0"/>
                </a:lnTo>
                <a:lnTo>
                  <a:pt x="104295" y="1246"/>
                </a:lnTo>
                <a:lnTo>
                  <a:pt x="99549" y="6395"/>
                </a:lnTo>
                <a:lnTo>
                  <a:pt x="72168" y="45775"/>
                </a:lnTo>
                <a:lnTo>
                  <a:pt x="52342" y="80400"/>
                </a:lnTo>
                <a:lnTo>
                  <a:pt x="38594" y="114246"/>
                </a:lnTo>
                <a:lnTo>
                  <a:pt x="20835" y="161679"/>
                </a:lnTo>
                <a:lnTo>
                  <a:pt x="8517" y="197370"/>
                </a:lnTo>
                <a:lnTo>
                  <a:pt x="2280" y="242283"/>
                </a:lnTo>
                <a:lnTo>
                  <a:pt x="822" y="277444"/>
                </a:lnTo>
                <a:lnTo>
                  <a:pt x="0" y="320336"/>
                </a:lnTo>
                <a:lnTo>
                  <a:pt x="1873" y="358523"/>
                </a:lnTo>
                <a:lnTo>
                  <a:pt x="13482" y="405978"/>
                </a:lnTo>
                <a:lnTo>
                  <a:pt x="23429" y="445752"/>
                </a:lnTo>
                <a:lnTo>
                  <a:pt x="39860" y="490227"/>
                </a:lnTo>
                <a:lnTo>
                  <a:pt x="62289" y="525277"/>
                </a:lnTo>
                <a:lnTo>
                  <a:pt x="86103" y="548284"/>
                </a:lnTo>
                <a:lnTo>
                  <a:pt x="113955" y="5646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4" name="SMARTInkShape-Group719"/>
          <p:cNvGrpSpPr/>
          <p:nvPr/>
        </p:nvGrpSpPr>
        <p:grpSpPr>
          <a:xfrm>
            <a:off x="10199022" y="4839944"/>
            <a:ext cx="1224629" cy="729007"/>
            <a:chOff x="10199022" y="4839944"/>
            <a:chExt cx="1224629" cy="729007"/>
          </a:xfrm>
        </p:grpSpPr>
        <p:sp>
          <p:nvSpPr>
            <p:cNvPr id="383" name="SMARTInkShape-3503"/>
            <p:cNvSpPr/>
            <p:nvPr>
              <p:custDataLst>
                <p:tags r:id="rId149"/>
              </p:custDataLst>
            </p:nvPr>
          </p:nvSpPr>
          <p:spPr>
            <a:xfrm>
              <a:off x="11226800" y="4852283"/>
              <a:ext cx="91971" cy="215018"/>
            </a:xfrm>
            <a:custGeom>
              <a:avLst/>
              <a:gdLst/>
              <a:ahLst/>
              <a:cxnLst/>
              <a:rect l="0" t="0" r="0" b="0"/>
              <a:pathLst>
                <a:path w="91971" h="215018">
                  <a:moveTo>
                    <a:pt x="82550" y="5467"/>
                  </a:moveTo>
                  <a:lnTo>
                    <a:pt x="82550" y="5467"/>
                  </a:lnTo>
                  <a:lnTo>
                    <a:pt x="85921" y="2096"/>
                  </a:lnTo>
                  <a:lnTo>
                    <a:pt x="89457" y="441"/>
                  </a:lnTo>
                  <a:lnTo>
                    <a:pt x="91389" y="0"/>
                  </a:lnTo>
                  <a:lnTo>
                    <a:pt x="91970" y="411"/>
                  </a:lnTo>
                  <a:lnTo>
                    <a:pt x="91651" y="1391"/>
                  </a:lnTo>
                  <a:lnTo>
                    <a:pt x="65916" y="40582"/>
                  </a:lnTo>
                  <a:lnTo>
                    <a:pt x="48743" y="79222"/>
                  </a:lnTo>
                  <a:lnTo>
                    <a:pt x="33644" y="121244"/>
                  </a:lnTo>
                  <a:lnTo>
                    <a:pt x="16346" y="168070"/>
                  </a:lnTo>
                  <a:lnTo>
                    <a:pt x="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3504"/>
            <p:cNvSpPr/>
            <p:nvPr>
              <p:custDataLst>
                <p:tags r:id="rId150"/>
              </p:custDataLst>
            </p:nvPr>
          </p:nvSpPr>
          <p:spPr>
            <a:xfrm>
              <a:off x="11296650" y="4991485"/>
              <a:ext cx="127001" cy="123702"/>
            </a:xfrm>
            <a:custGeom>
              <a:avLst/>
              <a:gdLst/>
              <a:ahLst/>
              <a:cxnLst/>
              <a:rect l="0" t="0" r="0" b="0"/>
              <a:pathLst>
                <a:path w="127001" h="123702">
                  <a:moveTo>
                    <a:pt x="0" y="25015"/>
                  </a:moveTo>
                  <a:lnTo>
                    <a:pt x="0" y="25015"/>
                  </a:lnTo>
                  <a:lnTo>
                    <a:pt x="0" y="18273"/>
                  </a:lnTo>
                  <a:lnTo>
                    <a:pt x="1881" y="13082"/>
                  </a:lnTo>
                  <a:lnTo>
                    <a:pt x="8837" y="4000"/>
                  </a:lnTo>
                  <a:lnTo>
                    <a:pt x="18508" y="1564"/>
                  </a:lnTo>
                  <a:lnTo>
                    <a:pt x="40972" y="0"/>
                  </a:lnTo>
                  <a:lnTo>
                    <a:pt x="45657" y="1988"/>
                  </a:lnTo>
                  <a:lnTo>
                    <a:pt x="54630" y="9842"/>
                  </a:lnTo>
                  <a:lnTo>
                    <a:pt x="56176" y="16310"/>
                  </a:lnTo>
                  <a:lnTo>
                    <a:pt x="54130" y="32905"/>
                  </a:lnTo>
                  <a:lnTo>
                    <a:pt x="45045" y="58711"/>
                  </a:lnTo>
                  <a:lnTo>
                    <a:pt x="18291" y="94285"/>
                  </a:lnTo>
                  <a:lnTo>
                    <a:pt x="8130" y="106601"/>
                  </a:lnTo>
                  <a:lnTo>
                    <a:pt x="3612" y="116779"/>
                  </a:lnTo>
                  <a:lnTo>
                    <a:pt x="4525" y="120058"/>
                  </a:lnTo>
                  <a:lnTo>
                    <a:pt x="7251" y="122244"/>
                  </a:lnTo>
                  <a:lnTo>
                    <a:pt x="11183" y="123701"/>
                  </a:lnTo>
                  <a:lnTo>
                    <a:pt x="51288" y="119323"/>
                  </a:lnTo>
                  <a:lnTo>
                    <a:pt x="127000" y="107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3505"/>
            <p:cNvSpPr/>
            <p:nvPr>
              <p:custDataLst>
                <p:tags r:id="rId151"/>
              </p:custDataLst>
            </p:nvPr>
          </p:nvSpPr>
          <p:spPr>
            <a:xfrm>
              <a:off x="11125200" y="4839944"/>
              <a:ext cx="68317" cy="141568"/>
            </a:xfrm>
            <a:custGeom>
              <a:avLst/>
              <a:gdLst/>
              <a:ahLst/>
              <a:cxnLst/>
              <a:rect l="0" t="0" r="0" b="0"/>
              <a:pathLst>
                <a:path w="68317" h="141568">
                  <a:moveTo>
                    <a:pt x="0" y="24156"/>
                  </a:moveTo>
                  <a:lnTo>
                    <a:pt x="0" y="24156"/>
                  </a:lnTo>
                  <a:lnTo>
                    <a:pt x="3370" y="20785"/>
                  </a:lnTo>
                  <a:lnTo>
                    <a:pt x="5026" y="17248"/>
                  </a:lnTo>
                  <a:lnTo>
                    <a:pt x="5467" y="15317"/>
                  </a:lnTo>
                  <a:lnTo>
                    <a:pt x="9721" y="11291"/>
                  </a:lnTo>
                  <a:lnTo>
                    <a:pt x="23950" y="2957"/>
                  </a:lnTo>
                  <a:lnTo>
                    <a:pt x="39553" y="0"/>
                  </a:lnTo>
                  <a:lnTo>
                    <a:pt x="49564" y="3072"/>
                  </a:lnTo>
                  <a:lnTo>
                    <a:pt x="54208" y="5866"/>
                  </a:lnTo>
                  <a:lnTo>
                    <a:pt x="57306" y="9141"/>
                  </a:lnTo>
                  <a:lnTo>
                    <a:pt x="60747" y="16542"/>
                  </a:lnTo>
                  <a:lnTo>
                    <a:pt x="60253" y="20491"/>
                  </a:lnTo>
                  <a:lnTo>
                    <a:pt x="48954" y="41164"/>
                  </a:lnTo>
                  <a:lnTo>
                    <a:pt x="42689" y="47708"/>
                  </a:lnTo>
                  <a:lnTo>
                    <a:pt x="35907" y="52262"/>
                  </a:lnTo>
                  <a:lnTo>
                    <a:pt x="29532" y="54826"/>
                  </a:lnTo>
                  <a:lnTo>
                    <a:pt x="29565" y="55186"/>
                  </a:lnTo>
                  <a:lnTo>
                    <a:pt x="38060" y="59135"/>
                  </a:lnTo>
                  <a:lnTo>
                    <a:pt x="56098" y="74191"/>
                  </a:lnTo>
                  <a:lnTo>
                    <a:pt x="64676" y="85940"/>
                  </a:lnTo>
                  <a:lnTo>
                    <a:pt x="68316" y="98358"/>
                  </a:lnTo>
                  <a:lnTo>
                    <a:pt x="65406" y="108640"/>
                  </a:lnTo>
                  <a:lnTo>
                    <a:pt x="58703" y="119560"/>
                  </a:lnTo>
                  <a:lnTo>
                    <a:pt x="48669" y="129117"/>
                  </a:lnTo>
                  <a:lnTo>
                    <a:pt x="39033" y="134305"/>
                  </a:lnTo>
                  <a:lnTo>
                    <a:pt x="17056" y="141567"/>
                  </a:lnTo>
                  <a:lnTo>
                    <a:pt x="8522" y="140309"/>
                  </a:lnTo>
                  <a:lnTo>
                    <a:pt x="6385" y="138986"/>
                  </a:lnTo>
                  <a:lnTo>
                    <a:pt x="5669" y="137398"/>
                  </a:lnTo>
                  <a:lnTo>
                    <a:pt x="5895" y="135634"/>
                  </a:lnTo>
                  <a:lnTo>
                    <a:pt x="19050" y="125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3506"/>
            <p:cNvSpPr/>
            <p:nvPr>
              <p:custDataLst>
                <p:tags r:id="rId152"/>
              </p:custDataLst>
            </p:nvPr>
          </p:nvSpPr>
          <p:spPr>
            <a:xfrm>
              <a:off x="10972800" y="5023733"/>
              <a:ext cx="128487" cy="545218"/>
            </a:xfrm>
            <a:custGeom>
              <a:avLst/>
              <a:gdLst/>
              <a:ahLst/>
              <a:cxnLst/>
              <a:rect l="0" t="0" r="0" b="0"/>
              <a:pathLst>
                <a:path w="128487" h="545218">
                  <a:moveTo>
                    <a:pt x="19050" y="5467"/>
                  </a:moveTo>
                  <a:lnTo>
                    <a:pt x="19050" y="5467"/>
                  </a:lnTo>
                  <a:lnTo>
                    <a:pt x="19050" y="2096"/>
                  </a:lnTo>
                  <a:lnTo>
                    <a:pt x="19755" y="1103"/>
                  </a:lnTo>
                  <a:lnTo>
                    <a:pt x="20931" y="441"/>
                  </a:lnTo>
                  <a:lnTo>
                    <a:pt x="22420" y="0"/>
                  </a:lnTo>
                  <a:lnTo>
                    <a:pt x="31259" y="2750"/>
                  </a:lnTo>
                  <a:lnTo>
                    <a:pt x="56321" y="25914"/>
                  </a:lnTo>
                  <a:lnTo>
                    <a:pt x="85419" y="70570"/>
                  </a:lnTo>
                  <a:lnTo>
                    <a:pt x="103446" y="109213"/>
                  </a:lnTo>
                  <a:lnTo>
                    <a:pt x="114926" y="137493"/>
                  </a:lnTo>
                  <a:lnTo>
                    <a:pt x="120365" y="174878"/>
                  </a:lnTo>
                  <a:lnTo>
                    <a:pt x="126638" y="210113"/>
                  </a:lnTo>
                  <a:lnTo>
                    <a:pt x="128486" y="251172"/>
                  </a:lnTo>
                  <a:lnTo>
                    <a:pt x="126249" y="294586"/>
                  </a:lnTo>
                  <a:lnTo>
                    <a:pt x="120553" y="337399"/>
                  </a:lnTo>
                  <a:lnTo>
                    <a:pt x="109410" y="384315"/>
                  </a:lnTo>
                  <a:lnTo>
                    <a:pt x="90429" y="430671"/>
                  </a:lnTo>
                  <a:lnTo>
                    <a:pt x="63560" y="476784"/>
                  </a:lnTo>
                  <a:lnTo>
                    <a:pt x="33015" y="522945"/>
                  </a:lnTo>
                  <a:lnTo>
                    <a:pt x="0" y="545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3507"/>
            <p:cNvSpPr/>
            <p:nvPr>
              <p:custDataLst>
                <p:tags r:id="rId153"/>
              </p:custDataLst>
            </p:nvPr>
          </p:nvSpPr>
          <p:spPr>
            <a:xfrm>
              <a:off x="10674348" y="5235266"/>
              <a:ext cx="38103" cy="9835"/>
            </a:xfrm>
            <a:custGeom>
              <a:avLst/>
              <a:gdLst/>
              <a:ahLst/>
              <a:cxnLst/>
              <a:rect l="0" t="0" r="0" b="0"/>
              <a:pathLst>
                <a:path w="38103" h="9835">
                  <a:moveTo>
                    <a:pt x="2" y="9834"/>
                  </a:moveTo>
                  <a:lnTo>
                    <a:pt x="2" y="9834"/>
                  </a:lnTo>
                  <a:lnTo>
                    <a:pt x="0" y="6463"/>
                  </a:lnTo>
                  <a:lnTo>
                    <a:pt x="707" y="5470"/>
                  </a:lnTo>
                  <a:lnTo>
                    <a:pt x="1883" y="4808"/>
                  </a:lnTo>
                  <a:lnTo>
                    <a:pt x="3372" y="4367"/>
                  </a:lnTo>
                  <a:lnTo>
                    <a:pt x="8841" y="374"/>
                  </a:lnTo>
                  <a:lnTo>
                    <a:pt x="10833" y="0"/>
                  </a:lnTo>
                  <a:lnTo>
                    <a:pt x="12867" y="456"/>
                  </a:lnTo>
                  <a:lnTo>
                    <a:pt x="17715" y="2138"/>
                  </a:lnTo>
                  <a:lnTo>
                    <a:pt x="38102" y="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3508"/>
            <p:cNvSpPr/>
            <p:nvPr>
              <p:custDataLst>
                <p:tags r:id="rId154"/>
              </p:custDataLst>
            </p:nvPr>
          </p:nvSpPr>
          <p:spPr>
            <a:xfrm>
              <a:off x="10782300" y="5213350"/>
              <a:ext cx="75187" cy="260351"/>
            </a:xfrm>
            <a:custGeom>
              <a:avLst/>
              <a:gdLst/>
              <a:ahLst/>
              <a:cxnLst/>
              <a:rect l="0" t="0" r="0" b="0"/>
              <a:pathLst>
                <a:path w="75187" h="260351">
                  <a:moveTo>
                    <a:pt x="44450" y="0"/>
                  </a:moveTo>
                  <a:lnTo>
                    <a:pt x="44450" y="0"/>
                  </a:lnTo>
                  <a:lnTo>
                    <a:pt x="54588" y="11550"/>
                  </a:lnTo>
                  <a:lnTo>
                    <a:pt x="65408" y="33212"/>
                  </a:lnTo>
                  <a:lnTo>
                    <a:pt x="74640" y="79816"/>
                  </a:lnTo>
                  <a:lnTo>
                    <a:pt x="75186" y="123324"/>
                  </a:lnTo>
                  <a:lnTo>
                    <a:pt x="71038" y="161580"/>
                  </a:lnTo>
                  <a:lnTo>
                    <a:pt x="67320" y="179764"/>
                  </a:lnTo>
                  <a:lnTo>
                    <a:pt x="38253" y="222230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3509"/>
            <p:cNvSpPr/>
            <p:nvPr>
              <p:custDataLst>
                <p:tags r:id="rId155"/>
              </p:custDataLst>
            </p:nvPr>
          </p:nvSpPr>
          <p:spPr>
            <a:xfrm>
              <a:off x="10699750" y="53403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6350" y="4163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3510"/>
            <p:cNvSpPr/>
            <p:nvPr>
              <p:custDataLst>
                <p:tags r:id="rId156"/>
              </p:custDataLst>
            </p:nvPr>
          </p:nvSpPr>
          <p:spPr>
            <a:xfrm>
              <a:off x="10535503" y="5228754"/>
              <a:ext cx="100748" cy="213197"/>
            </a:xfrm>
            <a:custGeom>
              <a:avLst/>
              <a:gdLst/>
              <a:ahLst/>
              <a:cxnLst/>
              <a:rect l="0" t="0" r="0" b="0"/>
              <a:pathLst>
                <a:path w="100748" h="213197">
                  <a:moveTo>
                    <a:pt x="100747" y="41746"/>
                  </a:moveTo>
                  <a:lnTo>
                    <a:pt x="100747" y="41746"/>
                  </a:lnTo>
                  <a:lnTo>
                    <a:pt x="83740" y="3382"/>
                  </a:lnTo>
                  <a:lnTo>
                    <a:pt x="79548" y="0"/>
                  </a:lnTo>
                  <a:lnTo>
                    <a:pt x="69688" y="2261"/>
                  </a:lnTo>
                  <a:lnTo>
                    <a:pt x="63107" y="4839"/>
                  </a:lnTo>
                  <a:lnTo>
                    <a:pt x="43732" y="21952"/>
                  </a:lnTo>
                  <a:lnTo>
                    <a:pt x="18931" y="54429"/>
                  </a:lnTo>
                  <a:lnTo>
                    <a:pt x="3473" y="92622"/>
                  </a:lnTo>
                  <a:lnTo>
                    <a:pt x="0" y="128074"/>
                  </a:lnTo>
                  <a:lnTo>
                    <a:pt x="9513" y="163515"/>
                  </a:lnTo>
                  <a:lnTo>
                    <a:pt x="25736" y="190714"/>
                  </a:lnTo>
                  <a:lnTo>
                    <a:pt x="34013" y="199676"/>
                  </a:lnTo>
                  <a:lnTo>
                    <a:pt x="49947" y="213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3511"/>
            <p:cNvSpPr/>
            <p:nvPr>
              <p:custDataLst>
                <p:tags r:id="rId157"/>
              </p:custDataLst>
            </p:nvPr>
          </p:nvSpPr>
          <p:spPr>
            <a:xfrm>
              <a:off x="10337800" y="5414061"/>
              <a:ext cx="101601" cy="91390"/>
            </a:xfrm>
            <a:custGeom>
              <a:avLst/>
              <a:gdLst/>
              <a:ahLst/>
              <a:cxnLst/>
              <a:rect l="0" t="0" r="0" b="0"/>
              <a:pathLst>
                <a:path w="101601" h="91390">
                  <a:moveTo>
                    <a:pt x="101600" y="8839"/>
                  </a:moveTo>
                  <a:lnTo>
                    <a:pt x="101600" y="8839"/>
                  </a:lnTo>
                  <a:lnTo>
                    <a:pt x="101600" y="5468"/>
                  </a:lnTo>
                  <a:lnTo>
                    <a:pt x="99719" y="1932"/>
                  </a:lnTo>
                  <a:lnTo>
                    <a:pt x="98229" y="0"/>
                  </a:lnTo>
                  <a:lnTo>
                    <a:pt x="95824" y="124"/>
                  </a:lnTo>
                  <a:lnTo>
                    <a:pt x="62728" y="18874"/>
                  </a:lnTo>
                  <a:lnTo>
                    <a:pt x="18431" y="54610"/>
                  </a:lnTo>
                  <a:lnTo>
                    <a:pt x="1933" y="72025"/>
                  </a:lnTo>
                  <a:lnTo>
                    <a:pt x="0" y="91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3512"/>
            <p:cNvSpPr/>
            <p:nvPr>
              <p:custDataLst>
                <p:tags r:id="rId158"/>
              </p:custDataLst>
            </p:nvPr>
          </p:nvSpPr>
          <p:spPr>
            <a:xfrm>
              <a:off x="10199022" y="5188522"/>
              <a:ext cx="151191" cy="374524"/>
            </a:xfrm>
            <a:custGeom>
              <a:avLst/>
              <a:gdLst/>
              <a:ahLst/>
              <a:cxnLst/>
              <a:rect l="0" t="0" r="0" b="0"/>
              <a:pathLst>
                <a:path w="151191" h="374524">
                  <a:moveTo>
                    <a:pt x="11778" y="132778"/>
                  </a:moveTo>
                  <a:lnTo>
                    <a:pt x="11778" y="132778"/>
                  </a:lnTo>
                  <a:lnTo>
                    <a:pt x="17245" y="132778"/>
                  </a:lnTo>
                  <a:lnTo>
                    <a:pt x="6078" y="148474"/>
                  </a:lnTo>
                  <a:lnTo>
                    <a:pt x="3744" y="153826"/>
                  </a:lnTo>
                  <a:lnTo>
                    <a:pt x="0" y="197195"/>
                  </a:lnTo>
                  <a:lnTo>
                    <a:pt x="58" y="234650"/>
                  </a:lnTo>
                  <a:lnTo>
                    <a:pt x="4159" y="279588"/>
                  </a:lnTo>
                  <a:lnTo>
                    <a:pt x="5177" y="319587"/>
                  </a:lnTo>
                  <a:lnTo>
                    <a:pt x="4706" y="366318"/>
                  </a:lnTo>
                  <a:lnTo>
                    <a:pt x="1765" y="374523"/>
                  </a:lnTo>
                  <a:lnTo>
                    <a:pt x="3330" y="371689"/>
                  </a:lnTo>
                  <a:lnTo>
                    <a:pt x="7033" y="329949"/>
                  </a:lnTo>
                  <a:lnTo>
                    <a:pt x="14211" y="285633"/>
                  </a:lnTo>
                  <a:lnTo>
                    <a:pt x="20338" y="238197"/>
                  </a:lnTo>
                  <a:lnTo>
                    <a:pt x="26402" y="199622"/>
                  </a:lnTo>
                  <a:lnTo>
                    <a:pt x="33094" y="162487"/>
                  </a:lnTo>
                  <a:lnTo>
                    <a:pt x="42240" y="119630"/>
                  </a:lnTo>
                  <a:lnTo>
                    <a:pt x="56317" y="75652"/>
                  </a:lnTo>
                  <a:lnTo>
                    <a:pt x="71871" y="36278"/>
                  </a:lnTo>
                  <a:lnTo>
                    <a:pt x="91539" y="5061"/>
                  </a:lnTo>
                  <a:lnTo>
                    <a:pt x="95996" y="1772"/>
                  </a:lnTo>
                  <a:lnTo>
                    <a:pt x="100380" y="285"/>
                  </a:lnTo>
                  <a:lnTo>
                    <a:pt x="104712" y="0"/>
                  </a:lnTo>
                  <a:lnTo>
                    <a:pt x="115172" y="7209"/>
                  </a:lnTo>
                  <a:lnTo>
                    <a:pt x="139131" y="34831"/>
                  </a:lnTo>
                  <a:lnTo>
                    <a:pt x="151190" y="62521"/>
                  </a:lnTo>
                  <a:lnTo>
                    <a:pt x="151114" y="84619"/>
                  </a:lnTo>
                  <a:lnTo>
                    <a:pt x="145671" y="106435"/>
                  </a:lnTo>
                  <a:lnTo>
                    <a:pt x="136196" y="123187"/>
                  </a:lnTo>
                  <a:lnTo>
                    <a:pt x="126813" y="132043"/>
                  </a:lnTo>
                  <a:lnTo>
                    <a:pt x="107952" y="138910"/>
                  </a:lnTo>
                  <a:lnTo>
                    <a:pt x="63231" y="144180"/>
                  </a:lnTo>
                  <a:lnTo>
                    <a:pt x="25159" y="145364"/>
                  </a:lnTo>
                  <a:lnTo>
                    <a:pt x="24933" y="146107"/>
                  </a:lnTo>
                  <a:lnTo>
                    <a:pt x="37178" y="151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3513"/>
            <p:cNvSpPr/>
            <p:nvPr>
              <p:custDataLst>
                <p:tags r:id="rId159"/>
              </p:custDataLst>
            </p:nvPr>
          </p:nvSpPr>
          <p:spPr>
            <a:xfrm>
              <a:off x="10333215" y="5403850"/>
              <a:ext cx="93486" cy="88901"/>
            </a:xfrm>
            <a:custGeom>
              <a:avLst/>
              <a:gdLst/>
              <a:ahLst/>
              <a:cxnLst/>
              <a:rect l="0" t="0" r="0" b="0"/>
              <a:pathLst>
                <a:path w="93486" h="8890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13791" y="6479"/>
                  </a:lnTo>
                  <a:lnTo>
                    <a:pt x="60578" y="49855"/>
                  </a:lnTo>
                  <a:lnTo>
                    <a:pt x="93485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2" name="SMARTInkShape-Group720"/>
          <p:cNvGrpSpPr/>
          <p:nvPr/>
        </p:nvGrpSpPr>
        <p:grpSpPr>
          <a:xfrm>
            <a:off x="9028323" y="5014256"/>
            <a:ext cx="941178" cy="383245"/>
            <a:chOff x="9028323" y="5014256"/>
            <a:chExt cx="941178" cy="383245"/>
          </a:xfrm>
        </p:grpSpPr>
        <p:sp>
          <p:nvSpPr>
            <p:cNvPr id="395" name="SMARTInkShape-3514"/>
            <p:cNvSpPr/>
            <p:nvPr>
              <p:custDataLst>
                <p:tags r:id="rId142"/>
              </p:custDataLst>
            </p:nvPr>
          </p:nvSpPr>
          <p:spPr>
            <a:xfrm>
              <a:off x="9205257" y="5264150"/>
              <a:ext cx="21294" cy="69851"/>
            </a:xfrm>
            <a:custGeom>
              <a:avLst/>
              <a:gdLst/>
              <a:ahLst/>
              <a:cxnLst/>
              <a:rect l="0" t="0" r="0" b="0"/>
              <a:pathLst>
                <a:path w="21294" h="69851">
                  <a:moveTo>
                    <a:pt x="21293" y="0"/>
                  </a:moveTo>
                  <a:lnTo>
                    <a:pt x="21293" y="0"/>
                  </a:lnTo>
                  <a:lnTo>
                    <a:pt x="12504" y="13814"/>
                  </a:lnTo>
                  <a:lnTo>
                    <a:pt x="6097" y="23073"/>
                  </a:lnTo>
                  <a:lnTo>
                    <a:pt x="898" y="36595"/>
                  </a:lnTo>
                  <a:lnTo>
                    <a:pt x="0" y="50131"/>
                  </a:lnTo>
                  <a:lnTo>
                    <a:pt x="2243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3515"/>
            <p:cNvSpPr/>
            <p:nvPr>
              <p:custDataLst>
                <p:tags r:id="rId143"/>
              </p:custDataLst>
            </p:nvPr>
          </p:nvSpPr>
          <p:spPr>
            <a:xfrm>
              <a:off x="9028323" y="5101077"/>
              <a:ext cx="102978" cy="277374"/>
            </a:xfrm>
            <a:custGeom>
              <a:avLst/>
              <a:gdLst/>
              <a:ahLst/>
              <a:cxnLst/>
              <a:rect l="0" t="0" r="0" b="0"/>
              <a:pathLst>
                <a:path w="102978" h="277374">
                  <a:moveTo>
                    <a:pt x="102977" y="17023"/>
                  </a:moveTo>
                  <a:lnTo>
                    <a:pt x="102977" y="17023"/>
                  </a:lnTo>
                  <a:lnTo>
                    <a:pt x="102977" y="4814"/>
                  </a:lnTo>
                  <a:lnTo>
                    <a:pt x="102272" y="2534"/>
                  </a:lnTo>
                  <a:lnTo>
                    <a:pt x="101096" y="1013"/>
                  </a:lnTo>
                  <a:lnTo>
                    <a:pt x="99606" y="0"/>
                  </a:lnTo>
                  <a:lnTo>
                    <a:pt x="94188" y="755"/>
                  </a:lnTo>
                  <a:lnTo>
                    <a:pt x="90767" y="1944"/>
                  </a:lnTo>
                  <a:lnTo>
                    <a:pt x="75839" y="17102"/>
                  </a:lnTo>
                  <a:lnTo>
                    <a:pt x="45598" y="64480"/>
                  </a:lnTo>
                  <a:lnTo>
                    <a:pt x="26708" y="102345"/>
                  </a:lnTo>
                  <a:lnTo>
                    <a:pt x="8103" y="145903"/>
                  </a:lnTo>
                  <a:lnTo>
                    <a:pt x="0" y="181582"/>
                  </a:lnTo>
                  <a:lnTo>
                    <a:pt x="3241" y="223434"/>
                  </a:lnTo>
                  <a:lnTo>
                    <a:pt x="13260" y="246814"/>
                  </a:lnTo>
                  <a:lnTo>
                    <a:pt x="27119" y="264497"/>
                  </a:lnTo>
                  <a:lnTo>
                    <a:pt x="42686" y="274708"/>
                  </a:lnTo>
                  <a:lnTo>
                    <a:pt x="83927" y="277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3516"/>
            <p:cNvSpPr/>
            <p:nvPr>
              <p:custDataLst>
                <p:tags r:id="rId144"/>
              </p:custDataLst>
            </p:nvPr>
          </p:nvSpPr>
          <p:spPr>
            <a:xfrm>
              <a:off x="9838841" y="5014256"/>
              <a:ext cx="130660" cy="135595"/>
            </a:xfrm>
            <a:custGeom>
              <a:avLst/>
              <a:gdLst/>
              <a:ahLst/>
              <a:cxnLst/>
              <a:rect l="0" t="0" r="0" b="0"/>
              <a:pathLst>
                <a:path w="130660" h="135595">
                  <a:moveTo>
                    <a:pt x="3659" y="21294"/>
                  </a:moveTo>
                  <a:lnTo>
                    <a:pt x="3659" y="21294"/>
                  </a:lnTo>
                  <a:lnTo>
                    <a:pt x="289" y="17923"/>
                  </a:lnTo>
                  <a:lnTo>
                    <a:pt x="0" y="15519"/>
                  </a:lnTo>
                  <a:lnTo>
                    <a:pt x="1563" y="9085"/>
                  </a:lnTo>
                  <a:lnTo>
                    <a:pt x="6491" y="3402"/>
                  </a:lnTo>
                  <a:lnTo>
                    <a:pt x="9780" y="900"/>
                  </a:lnTo>
                  <a:lnTo>
                    <a:pt x="22842" y="0"/>
                  </a:lnTo>
                  <a:lnTo>
                    <a:pt x="38996" y="2658"/>
                  </a:lnTo>
                  <a:lnTo>
                    <a:pt x="53229" y="8542"/>
                  </a:lnTo>
                  <a:lnTo>
                    <a:pt x="64731" y="19625"/>
                  </a:lnTo>
                  <a:lnTo>
                    <a:pt x="73135" y="33252"/>
                  </a:lnTo>
                  <a:lnTo>
                    <a:pt x="76872" y="46364"/>
                  </a:lnTo>
                  <a:lnTo>
                    <a:pt x="74768" y="59247"/>
                  </a:lnTo>
                  <a:lnTo>
                    <a:pt x="58549" y="88136"/>
                  </a:lnTo>
                  <a:lnTo>
                    <a:pt x="32622" y="113400"/>
                  </a:lnTo>
                  <a:lnTo>
                    <a:pt x="32846" y="115859"/>
                  </a:lnTo>
                  <a:lnTo>
                    <a:pt x="36856" y="122354"/>
                  </a:lnTo>
                  <a:lnTo>
                    <a:pt x="47106" y="126181"/>
                  </a:lnTo>
                  <a:lnTo>
                    <a:pt x="93523" y="133204"/>
                  </a:lnTo>
                  <a:lnTo>
                    <a:pt x="130659" y="13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3517"/>
            <p:cNvSpPr/>
            <p:nvPr>
              <p:custDataLst>
                <p:tags r:id="rId145"/>
              </p:custDataLst>
            </p:nvPr>
          </p:nvSpPr>
          <p:spPr>
            <a:xfrm>
              <a:off x="9791700" y="5175460"/>
              <a:ext cx="46464" cy="196641"/>
            </a:xfrm>
            <a:custGeom>
              <a:avLst/>
              <a:gdLst/>
              <a:ahLst/>
              <a:cxnLst/>
              <a:rect l="0" t="0" r="0" b="0"/>
              <a:pathLst>
                <a:path w="46464" h="196641">
                  <a:moveTo>
                    <a:pt x="0" y="18840"/>
                  </a:moveTo>
                  <a:lnTo>
                    <a:pt x="0" y="18840"/>
                  </a:lnTo>
                  <a:lnTo>
                    <a:pt x="0" y="1164"/>
                  </a:lnTo>
                  <a:lnTo>
                    <a:pt x="705" y="0"/>
                  </a:lnTo>
                  <a:lnTo>
                    <a:pt x="1881" y="636"/>
                  </a:lnTo>
                  <a:lnTo>
                    <a:pt x="5776" y="7221"/>
                  </a:lnTo>
                  <a:lnTo>
                    <a:pt x="23764" y="50009"/>
                  </a:lnTo>
                  <a:lnTo>
                    <a:pt x="39607" y="93227"/>
                  </a:lnTo>
                  <a:lnTo>
                    <a:pt x="46463" y="134328"/>
                  </a:lnTo>
                  <a:lnTo>
                    <a:pt x="45817" y="153423"/>
                  </a:lnTo>
                  <a:lnTo>
                    <a:pt x="39412" y="168965"/>
                  </a:lnTo>
                  <a:lnTo>
                    <a:pt x="24796" y="189449"/>
                  </a:lnTo>
                  <a:lnTo>
                    <a:pt x="6350" y="196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3518"/>
            <p:cNvSpPr/>
            <p:nvPr>
              <p:custDataLst>
                <p:tags r:id="rId146"/>
              </p:custDataLst>
            </p:nvPr>
          </p:nvSpPr>
          <p:spPr>
            <a:xfrm>
              <a:off x="9518650" y="5223242"/>
              <a:ext cx="203201" cy="174259"/>
            </a:xfrm>
            <a:custGeom>
              <a:avLst/>
              <a:gdLst/>
              <a:ahLst/>
              <a:cxnLst/>
              <a:rect l="0" t="0" r="0" b="0"/>
              <a:pathLst>
                <a:path w="203201" h="174259">
                  <a:moveTo>
                    <a:pt x="0" y="174258"/>
                  </a:moveTo>
                  <a:lnTo>
                    <a:pt x="0" y="174258"/>
                  </a:lnTo>
                  <a:lnTo>
                    <a:pt x="705" y="155391"/>
                  </a:lnTo>
                  <a:lnTo>
                    <a:pt x="12209" y="125485"/>
                  </a:lnTo>
                  <a:lnTo>
                    <a:pt x="36126" y="78794"/>
                  </a:lnTo>
                  <a:lnTo>
                    <a:pt x="55928" y="33822"/>
                  </a:lnTo>
                  <a:lnTo>
                    <a:pt x="68302" y="714"/>
                  </a:lnTo>
                  <a:lnTo>
                    <a:pt x="68111" y="0"/>
                  </a:lnTo>
                  <a:lnTo>
                    <a:pt x="67280" y="231"/>
                  </a:lnTo>
                  <a:lnTo>
                    <a:pt x="66020" y="1090"/>
                  </a:lnTo>
                  <a:lnTo>
                    <a:pt x="60875" y="9041"/>
                  </a:lnTo>
                  <a:lnTo>
                    <a:pt x="57641" y="50457"/>
                  </a:lnTo>
                  <a:lnTo>
                    <a:pt x="58624" y="88602"/>
                  </a:lnTo>
                  <a:lnTo>
                    <a:pt x="63919" y="99970"/>
                  </a:lnTo>
                  <a:lnTo>
                    <a:pt x="67309" y="103566"/>
                  </a:lnTo>
                  <a:lnTo>
                    <a:pt x="74833" y="107562"/>
                  </a:lnTo>
                  <a:lnTo>
                    <a:pt x="79524" y="106511"/>
                  </a:lnTo>
                  <a:lnTo>
                    <a:pt x="90377" y="99697"/>
                  </a:lnTo>
                  <a:lnTo>
                    <a:pt x="112824" y="74733"/>
                  </a:lnTo>
                  <a:lnTo>
                    <a:pt x="126526" y="52339"/>
                  </a:lnTo>
                  <a:lnTo>
                    <a:pt x="128801" y="50645"/>
                  </a:lnTo>
                  <a:lnTo>
                    <a:pt x="130318" y="50221"/>
                  </a:lnTo>
                  <a:lnTo>
                    <a:pt x="131327" y="50645"/>
                  </a:lnTo>
                  <a:lnTo>
                    <a:pt x="155883" y="85219"/>
                  </a:lnTo>
                  <a:lnTo>
                    <a:pt x="175116" y="98893"/>
                  </a:lnTo>
                  <a:lnTo>
                    <a:pt x="203200" y="98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3519"/>
            <p:cNvSpPr/>
            <p:nvPr>
              <p:custDataLst>
                <p:tags r:id="rId147"/>
              </p:custDataLst>
            </p:nvPr>
          </p:nvSpPr>
          <p:spPr>
            <a:xfrm>
              <a:off x="9329033" y="5308600"/>
              <a:ext cx="100718" cy="10009"/>
            </a:xfrm>
            <a:custGeom>
              <a:avLst/>
              <a:gdLst/>
              <a:ahLst/>
              <a:cxnLst/>
              <a:rect l="0" t="0" r="0" b="0"/>
              <a:pathLst>
                <a:path w="100718" h="10009">
                  <a:moveTo>
                    <a:pt x="5467" y="6350"/>
                  </a:moveTo>
                  <a:lnTo>
                    <a:pt x="5467" y="6350"/>
                  </a:lnTo>
                  <a:lnTo>
                    <a:pt x="2096" y="9721"/>
                  </a:lnTo>
                  <a:lnTo>
                    <a:pt x="1104" y="10008"/>
                  </a:lnTo>
                  <a:lnTo>
                    <a:pt x="441" y="9494"/>
                  </a:lnTo>
                  <a:lnTo>
                    <a:pt x="0" y="8446"/>
                  </a:lnTo>
                  <a:lnTo>
                    <a:pt x="410" y="7748"/>
                  </a:lnTo>
                  <a:lnTo>
                    <a:pt x="2749" y="6971"/>
                  </a:lnTo>
                  <a:lnTo>
                    <a:pt x="42870" y="5681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3520"/>
            <p:cNvSpPr/>
            <p:nvPr>
              <p:custDataLst>
                <p:tags r:id="rId148"/>
              </p:custDataLst>
            </p:nvPr>
          </p:nvSpPr>
          <p:spPr>
            <a:xfrm>
              <a:off x="9208383" y="5153130"/>
              <a:ext cx="5468" cy="9421"/>
            </a:xfrm>
            <a:custGeom>
              <a:avLst/>
              <a:gdLst/>
              <a:ahLst/>
              <a:cxnLst/>
              <a:rect l="0" t="0" r="0" b="0"/>
              <a:pathLst>
                <a:path w="5468" h="9421">
                  <a:moveTo>
                    <a:pt x="5467" y="9420"/>
                  </a:moveTo>
                  <a:lnTo>
                    <a:pt x="5467" y="9420"/>
                  </a:lnTo>
                  <a:lnTo>
                    <a:pt x="5465" y="6049"/>
                  </a:lnTo>
                  <a:lnTo>
                    <a:pt x="3586" y="2512"/>
                  </a:lnTo>
                  <a:lnTo>
                    <a:pt x="2096" y="581"/>
                  </a:lnTo>
                  <a:lnTo>
                    <a:pt x="1104" y="0"/>
                  </a:lnTo>
                  <a:lnTo>
                    <a:pt x="441" y="317"/>
                  </a:lnTo>
                  <a:lnTo>
                    <a:pt x="0" y="1235"/>
                  </a:lnTo>
                  <a:lnTo>
                    <a:pt x="411" y="2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5" name="SMARTInkShape-Group721"/>
          <p:cNvGrpSpPr/>
          <p:nvPr/>
        </p:nvGrpSpPr>
        <p:grpSpPr>
          <a:xfrm>
            <a:off x="8382000" y="5060950"/>
            <a:ext cx="425451" cy="546101"/>
            <a:chOff x="8382000" y="5060950"/>
            <a:chExt cx="425451" cy="546101"/>
          </a:xfrm>
        </p:grpSpPr>
        <p:sp>
          <p:nvSpPr>
            <p:cNvPr id="403" name="SMARTInkShape-3521"/>
            <p:cNvSpPr/>
            <p:nvPr>
              <p:custDataLst>
                <p:tags r:id="rId140"/>
              </p:custDataLst>
            </p:nvPr>
          </p:nvSpPr>
          <p:spPr>
            <a:xfrm>
              <a:off x="8382000" y="5480797"/>
              <a:ext cx="419101" cy="126254"/>
            </a:xfrm>
            <a:custGeom>
              <a:avLst/>
              <a:gdLst/>
              <a:ahLst/>
              <a:cxnLst/>
              <a:rect l="0" t="0" r="0" b="0"/>
              <a:pathLst>
                <a:path w="419101" h="126254">
                  <a:moveTo>
                    <a:pt x="0" y="126253"/>
                  </a:moveTo>
                  <a:lnTo>
                    <a:pt x="0" y="126253"/>
                  </a:lnTo>
                  <a:lnTo>
                    <a:pt x="20722" y="121227"/>
                  </a:lnTo>
                  <a:lnTo>
                    <a:pt x="36714" y="118414"/>
                  </a:lnTo>
                  <a:lnTo>
                    <a:pt x="49478" y="115713"/>
                  </a:lnTo>
                  <a:lnTo>
                    <a:pt x="94152" y="113980"/>
                  </a:lnTo>
                  <a:lnTo>
                    <a:pt x="140738" y="110266"/>
                  </a:lnTo>
                  <a:lnTo>
                    <a:pt x="174085" y="102738"/>
                  </a:lnTo>
                  <a:lnTo>
                    <a:pt x="182734" y="98633"/>
                  </a:lnTo>
                  <a:lnTo>
                    <a:pt x="184617" y="95845"/>
                  </a:lnTo>
                  <a:lnTo>
                    <a:pt x="185165" y="92576"/>
                  </a:lnTo>
                  <a:lnTo>
                    <a:pt x="184828" y="88984"/>
                  </a:lnTo>
                  <a:lnTo>
                    <a:pt x="183191" y="85885"/>
                  </a:lnTo>
                  <a:lnTo>
                    <a:pt x="135926" y="45846"/>
                  </a:lnTo>
                  <a:lnTo>
                    <a:pt x="132950" y="43015"/>
                  </a:lnTo>
                  <a:lnTo>
                    <a:pt x="129645" y="34225"/>
                  </a:lnTo>
                  <a:lnTo>
                    <a:pt x="128763" y="28918"/>
                  </a:lnTo>
                  <a:lnTo>
                    <a:pt x="130292" y="23969"/>
                  </a:lnTo>
                  <a:lnTo>
                    <a:pt x="137636" y="14706"/>
                  </a:lnTo>
                  <a:lnTo>
                    <a:pt x="153670" y="4929"/>
                  </a:lnTo>
                  <a:lnTo>
                    <a:pt x="201276" y="0"/>
                  </a:lnTo>
                  <a:lnTo>
                    <a:pt x="236688" y="2772"/>
                  </a:lnTo>
                  <a:lnTo>
                    <a:pt x="248186" y="8107"/>
                  </a:lnTo>
                  <a:lnTo>
                    <a:pt x="252240" y="11506"/>
                  </a:lnTo>
                  <a:lnTo>
                    <a:pt x="256746" y="20926"/>
                  </a:lnTo>
                  <a:lnTo>
                    <a:pt x="259638" y="50963"/>
                  </a:lnTo>
                  <a:lnTo>
                    <a:pt x="255139" y="76364"/>
                  </a:lnTo>
                  <a:lnTo>
                    <a:pt x="250889" y="94773"/>
                  </a:lnTo>
                  <a:lnTo>
                    <a:pt x="253470" y="112222"/>
                  </a:lnTo>
                  <a:lnTo>
                    <a:pt x="256822" y="119546"/>
                  </a:lnTo>
                  <a:lnTo>
                    <a:pt x="260820" y="121782"/>
                  </a:lnTo>
                  <a:lnTo>
                    <a:pt x="287515" y="125370"/>
                  </a:lnTo>
                  <a:lnTo>
                    <a:pt x="326706" y="122707"/>
                  </a:lnTo>
                  <a:lnTo>
                    <a:pt x="363534" y="119046"/>
                  </a:lnTo>
                  <a:lnTo>
                    <a:pt x="419100" y="107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3522"/>
            <p:cNvSpPr/>
            <p:nvPr>
              <p:custDataLst>
                <p:tags r:id="rId141"/>
              </p:custDataLst>
            </p:nvPr>
          </p:nvSpPr>
          <p:spPr>
            <a:xfrm>
              <a:off x="8477990" y="5060950"/>
              <a:ext cx="329461" cy="330201"/>
            </a:xfrm>
            <a:custGeom>
              <a:avLst/>
              <a:gdLst/>
              <a:ahLst/>
              <a:cxnLst/>
              <a:rect l="0" t="0" r="0" b="0"/>
              <a:pathLst>
                <a:path w="329461" h="330201">
                  <a:moveTo>
                    <a:pt x="208810" y="0"/>
                  </a:moveTo>
                  <a:lnTo>
                    <a:pt x="208810" y="0"/>
                  </a:lnTo>
                  <a:lnTo>
                    <a:pt x="233586" y="0"/>
                  </a:lnTo>
                  <a:lnTo>
                    <a:pt x="233932" y="1882"/>
                  </a:lnTo>
                  <a:lnTo>
                    <a:pt x="234026" y="3371"/>
                  </a:lnTo>
                  <a:lnTo>
                    <a:pt x="232676" y="5069"/>
                  </a:lnTo>
                  <a:lnTo>
                    <a:pt x="189362" y="38500"/>
                  </a:lnTo>
                  <a:lnTo>
                    <a:pt x="147261" y="69830"/>
                  </a:lnTo>
                  <a:lnTo>
                    <a:pt x="102311" y="102249"/>
                  </a:lnTo>
                  <a:lnTo>
                    <a:pt x="57486" y="134154"/>
                  </a:lnTo>
                  <a:lnTo>
                    <a:pt x="49831" y="142173"/>
                  </a:lnTo>
                  <a:lnTo>
                    <a:pt x="46431" y="150442"/>
                  </a:lnTo>
                  <a:lnTo>
                    <a:pt x="46933" y="153917"/>
                  </a:lnTo>
                  <a:lnTo>
                    <a:pt x="48682" y="156938"/>
                  </a:lnTo>
                  <a:lnTo>
                    <a:pt x="64996" y="170230"/>
                  </a:lnTo>
                  <a:lnTo>
                    <a:pt x="108618" y="185593"/>
                  </a:lnTo>
                  <a:lnTo>
                    <a:pt x="136338" y="197996"/>
                  </a:lnTo>
                  <a:lnTo>
                    <a:pt x="139328" y="201848"/>
                  </a:lnTo>
                  <a:lnTo>
                    <a:pt x="142651" y="211771"/>
                  </a:lnTo>
                  <a:lnTo>
                    <a:pt x="141421" y="216676"/>
                  </a:lnTo>
                  <a:lnTo>
                    <a:pt x="134410" y="225887"/>
                  </a:lnTo>
                  <a:lnTo>
                    <a:pt x="87769" y="252598"/>
                  </a:lnTo>
                  <a:lnTo>
                    <a:pt x="45749" y="270656"/>
                  </a:lnTo>
                  <a:lnTo>
                    <a:pt x="5463" y="290841"/>
                  </a:lnTo>
                  <a:lnTo>
                    <a:pt x="1985" y="294084"/>
                  </a:lnTo>
                  <a:lnTo>
                    <a:pt x="371" y="296950"/>
                  </a:lnTo>
                  <a:lnTo>
                    <a:pt x="0" y="299565"/>
                  </a:lnTo>
                  <a:lnTo>
                    <a:pt x="1165" y="302016"/>
                  </a:lnTo>
                  <a:lnTo>
                    <a:pt x="6222" y="306620"/>
                  </a:lnTo>
                  <a:lnTo>
                    <a:pt x="40599" y="313179"/>
                  </a:lnTo>
                  <a:lnTo>
                    <a:pt x="73372" y="315579"/>
                  </a:lnTo>
                  <a:lnTo>
                    <a:pt x="109809" y="316647"/>
                  </a:lnTo>
                  <a:lnTo>
                    <a:pt x="149523" y="317121"/>
                  </a:lnTo>
                  <a:lnTo>
                    <a:pt x="191321" y="317387"/>
                  </a:lnTo>
                  <a:lnTo>
                    <a:pt x="235063" y="317466"/>
                  </a:lnTo>
                  <a:lnTo>
                    <a:pt x="277031" y="320861"/>
                  </a:lnTo>
                  <a:lnTo>
                    <a:pt x="32946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6" name="SMARTInkShape-3523"/>
          <p:cNvSpPr/>
          <p:nvPr>
            <p:custDataLst>
              <p:tags r:id="rId7"/>
            </p:custDataLst>
          </p:nvPr>
        </p:nvSpPr>
        <p:spPr>
          <a:xfrm>
            <a:off x="8251341" y="4667250"/>
            <a:ext cx="2854810" cy="49918"/>
          </a:xfrm>
          <a:custGeom>
            <a:avLst/>
            <a:gdLst/>
            <a:ahLst/>
            <a:cxnLst/>
            <a:rect l="0" t="0" r="0" b="0"/>
            <a:pathLst>
              <a:path w="2854810" h="49918">
                <a:moveTo>
                  <a:pt x="3659" y="44450"/>
                </a:moveTo>
                <a:lnTo>
                  <a:pt x="3659" y="44450"/>
                </a:lnTo>
                <a:lnTo>
                  <a:pt x="288" y="47821"/>
                </a:lnTo>
                <a:lnTo>
                  <a:pt x="0" y="48814"/>
                </a:lnTo>
                <a:lnTo>
                  <a:pt x="514" y="49476"/>
                </a:lnTo>
                <a:lnTo>
                  <a:pt x="1561" y="49917"/>
                </a:lnTo>
                <a:lnTo>
                  <a:pt x="41818" y="44986"/>
                </a:lnTo>
                <a:lnTo>
                  <a:pt x="83091" y="44609"/>
                </a:lnTo>
                <a:lnTo>
                  <a:pt x="121983" y="44521"/>
                </a:lnTo>
                <a:lnTo>
                  <a:pt x="157612" y="42600"/>
                </a:lnTo>
                <a:lnTo>
                  <a:pt x="190616" y="40100"/>
                </a:lnTo>
                <a:lnTo>
                  <a:pt x="224100" y="38989"/>
                </a:lnTo>
                <a:lnTo>
                  <a:pt x="259677" y="38495"/>
                </a:lnTo>
                <a:lnTo>
                  <a:pt x="297360" y="37570"/>
                </a:lnTo>
                <a:lnTo>
                  <a:pt x="337628" y="34807"/>
                </a:lnTo>
                <a:lnTo>
                  <a:pt x="380924" y="31227"/>
                </a:lnTo>
                <a:lnTo>
                  <a:pt x="427449" y="27990"/>
                </a:lnTo>
                <a:lnTo>
                  <a:pt x="452696" y="27126"/>
                </a:lnTo>
                <a:lnTo>
                  <a:pt x="478702" y="26551"/>
                </a:lnTo>
                <a:lnTo>
                  <a:pt x="505914" y="25461"/>
                </a:lnTo>
                <a:lnTo>
                  <a:pt x="533936" y="24030"/>
                </a:lnTo>
                <a:lnTo>
                  <a:pt x="562493" y="22370"/>
                </a:lnTo>
                <a:lnTo>
                  <a:pt x="591410" y="21263"/>
                </a:lnTo>
                <a:lnTo>
                  <a:pt x="620566" y="20525"/>
                </a:lnTo>
                <a:lnTo>
                  <a:pt x="649879" y="20034"/>
                </a:lnTo>
                <a:lnTo>
                  <a:pt x="680711" y="19706"/>
                </a:lnTo>
                <a:lnTo>
                  <a:pt x="712555" y="19487"/>
                </a:lnTo>
                <a:lnTo>
                  <a:pt x="745073" y="19341"/>
                </a:lnTo>
                <a:lnTo>
                  <a:pt x="778040" y="18538"/>
                </a:lnTo>
                <a:lnTo>
                  <a:pt x="811308" y="17298"/>
                </a:lnTo>
                <a:lnTo>
                  <a:pt x="844775" y="15765"/>
                </a:lnTo>
                <a:lnTo>
                  <a:pt x="878375" y="14743"/>
                </a:lnTo>
                <a:lnTo>
                  <a:pt x="912065" y="14062"/>
                </a:lnTo>
                <a:lnTo>
                  <a:pt x="945812" y="13608"/>
                </a:lnTo>
                <a:lnTo>
                  <a:pt x="981011" y="12600"/>
                </a:lnTo>
                <a:lnTo>
                  <a:pt x="1017176" y="11222"/>
                </a:lnTo>
                <a:lnTo>
                  <a:pt x="1053987" y="9598"/>
                </a:lnTo>
                <a:lnTo>
                  <a:pt x="1091934" y="8515"/>
                </a:lnTo>
                <a:lnTo>
                  <a:pt x="1130637" y="7793"/>
                </a:lnTo>
                <a:lnTo>
                  <a:pt x="1169843" y="7312"/>
                </a:lnTo>
                <a:lnTo>
                  <a:pt x="1207978" y="6991"/>
                </a:lnTo>
                <a:lnTo>
                  <a:pt x="1245393" y="6777"/>
                </a:lnTo>
                <a:lnTo>
                  <a:pt x="1282331" y="6634"/>
                </a:lnTo>
                <a:lnTo>
                  <a:pt x="1319657" y="6540"/>
                </a:lnTo>
                <a:lnTo>
                  <a:pt x="1357241" y="6476"/>
                </a:lnTo>
                <a:lnTo>
                  <a:pt x="1394997" y="6434"/>
                </a:lnTo>
                <a:lnTo>
                  <a:pt x="1434279" y="6406"/>
                </a:lnTo>
                <a:lnTo>
                  <a:pt x="1474579" y="6386"/>
                </a:lnTo>
                <a:lnTo>
                  <a:pt x="1515554" y="6376"/>
                </a:lnTo>
                <a:lnTo>
                  <a:pt x="1554867" y="6366"/>
                </a:lnTo>
                <a:lnTo>
                  <a:pt x="1593071" y="6361"/>
                </a:lnTo>
                <a:lnTo>
                  <a:pt x="1630533" y="6357"/>
                </a:lnTo>
                <a:lnTo>
                  <a:pt x="1668913" y="6354"/>
                </a:lnTo>
                <a:lnTo>
                  <a:pt x="1707906" y="6353"/>
                </a:lnTo>
                <a:lnTo>
                  <a:pt x="1747307" y="6352"/>
                </a:lnTo>
                <a:lnTo>
                  <a:pt x="1786275" y="6351"/>
                </a:lnTo>
                <a:lnTo>
                  <a:pt x="1824952" y="6351"/>
                </a:lnTo>
                <a:lnTo>
                  <a:pt x="1863438" y="6351"/>
                </a:lnTo>
                <a:lnTo>
                  <a:pt x="1901795" y="7056"/>
                </a:lnTo>
                <a:lnTo>
                  <a:pt x="1940066" y="8231"/>
                </a:lnTo>
                <a:lnTo>
                  <a:pt x="1978280" y="9721"/>
                </a:lnTo>
                <a:lnTo>
                  <a:pt x="2015044" y="10714"/>
                </a:lnTo>
                <a:lnTo>
                  <a:pt x="2050843" y="11376"/>
                </a:lnTo>
                <a:lnTo>
                  <a:pt x="2085999" y="11817"/>
                </a:lnTo>
                <a:lnTo>
                  <a:pt x="2122841" y="12111"/>
                </a:lnTo>
                <a:lnTo>
                  <a:pt x="2160808" y="12307"/>
                </a:lnTo>
                <a:lnTo>
                  <a:pt x="2199524" y="12438"/>
                </a:lnTo>
                <a:lnTo>
                  <a:pt x="2236624" y="13231"/>
                </a:lnTo>
                <a:lnTo>
                  <a:pt x="2272647" y="14465"/>
                </a:lnTo>
                <a:lnTo>
                  <a:pt x="2307950" y="15993"/>
                </a:lnTo>
                <a:lnTo>
                  <a:pt x="2341364" y="17012"/>
                </a:lnTo>
                <a:lnTo>
                  <a:pt x="2373518" y="17691"/>
                </a:lnTo>
                <a:lnTo>
                  <a:pt x="2404831" y="18143"/>
                </a:lnTo>
                <a:lnTo>
                  <a:pt x="2435587" y="18447"/>
                </a:lnTo>
                <a:lnTo>
                  <a:pt x="2465965" y="18647"/>
                </a:lnTo>
                <a:lnTo>
                  <a:pt x="2496098" y="18781"/>
                </a:lnTo>
                <a:lnTo>
                  <a:pt x="2524650" y="18165"/>
                </a:lnTo>
                <a:lnTo>
                  <a:pt x="2552152" y="17049"/>
                </a:lnTo>
                <a:lnTo>
                  <a:pt x="2578955" y="15599"/>
                </a:lnTo>
                <a:lnTo>
                  <a:pt x="2604585" y="14633"/>
                </a:lnTo>
                <a:lnTo>
                  <a:pt x="2629431" y="13989"/>
                </a:lnTo>
                <a:lnTo>
                  <a:pt x="2677030" y="12567"/>
                </a:lnTo>
                <a:lnTo>
                  <a:pt x="2721704" y="9583"/>
                </a:lnTo>
                <a:lnTo>
                  <a:pt x="2763196" y="7787"/>
                </a:lnTo>
                <a:lnTo>
                  <a:pt x="2799981" y="6283"/>
                </a:lnTo>
                <a:lnTo>
                  <a:pt x="285480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4" name="SMARTInkShape-Group723"/>
          <p:cNvGrpSpPr/>
          <p:nvPr/>
        </p:nvGrpSpPr>
        <p:grpSpPr>
          <a:xfrm>
            <a:off x="10242813" y="3860800"/>
            <a:ext cx="659536" cy="449822"/>
            <a:chOff x="10242813" y="3860800"/>
            <a:chExt cx="659536" cy="449822"/>
          </a:xfrm>
        </p:grpSpPr>
        <p:sp>
          <p:nvSpPr>
            <p:cNvPr id="407" name="SMARTInkShape-3524"/>
            <p:cNvSpPr/>
            <p:nvPr>
              <p:custDataLst>
                <p:tags r:id="rId133"/>
              </p:custDataLst>
            </p:nvPr>
          </p:nvSpPr>
          <p:spPr>
            <a:xfrm>
              <a:off x="10391291" y="4102100"/>
              <a:ext cx="86210" cy="88901"/>
            </a:xfrm>
            <a:custGeom>
              <a:avLst/>
              <a:gdLst/>
              <a:ahLst/>
              <a:cxnLst/>
              <a:rect l="0" t="0" r="0" b="0"/>
              <a:pathLst>
                <a:path w="86210" h="88901">
                  <a:moveTo>
                    <a:pt x="3659" y="0"/>
                  </a:moveTo>
                  <a:lnTo>
                    <a:pt x="3659" y="0"/>
                  </a:lnTo>
                  <a:lnTo>
                    <a:pt x="289" y="0"/>
                  </a:lnTo>
                  <a:lnTo>
                    <a:pt x="0" y="705"/>
                  </a:lnTo>
                  <a:lnTo>
                    <a:pt x="1563" y="3371"/>
                  </a:lnTo>
                  <a:lnTo>
                    <a:pt x="42705" y="49040"/>
                  </a:lnTo>
                  <a:lnTo>
                    <a:pt x="86209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3525"/>
            <p:cNvSpPr/>
            <p:nvPr>
              <p:custDataLst>
                <p:tags r:id="rId134"/>
              </p:custDataLst>
            </p:nvPr>
          </p:nvSpPr>
          <p:spPr>
            <a:xfrm>
              <a:off x="10242813" y="3883330"/>
              <a:ext cx="142076" cy="427292"/>
            </a:xfrm>
            <a:custGeom>
              <a:avLst/>
              <a:gdLst/>
              <a:ahLst/>
              <a:cxnLst/>
              <a:rect l="0" t="0" r="0" b="0"/>
              <a:pathLst>
                <a:path w="142076" h="427292">
                  <a:moveTo>
                    <a:pt x="6087" y="167970"/>
                  </a:moveTo>
                  <a:lnTo>
                    <a:pt x="6087" y="167970"/>
                  </a:lnTo>
                  <a:lnTo>
                    <a:pt x="6087" y="162503"/>
                  </a:lnTo>
                  <a:lnTo>
                    <a:pt x="6087" y="203085"/>
                  </a:lnTo>
                  <a:lnTo>
                    <a:pt x="9744" y="243972"/>
                  </a:lnTo>
                  <a:lnTo>
                    <a:pt x="6709" y="291521"/>
                  </a:lnTo>
                  <a:lnTo>
                    <a:pt x="6271" y="330950"/>
                  </a:lnTo>
                  <a:lnTo>
                    <a:pt x="5419" y="369653"/>
                  </a:lnTo>
                  <a:lnTo>
                    <a:pt x="626" y="413469"/>
                  </a:lnTo>
                  <a:lnTo>
                    <a:pt x="0" y="427291"/>
                  </a:lnTo>
                  <a:lnTo>
                    <a:pt x="6678" y="390372"/>
                  </a:lnTo>
                  <a:lnTo>
                    <a:pt x="12613" y="346520"/>
                  </a:lnTo>
                  <a:lnTo>
                    <a:pt x="16955" y="300837"/>
                  </a:lnTo>
                  <a:lnTo>
                    <a:pt x="20125" y="255551"/>
                  </a:lnTo>
                  <a:lnTo>
                    <a:pt x="23615" y="217478"/>
                  </a:lnTo>
                  <a:lnTo>
                    <a:pt x="27518" y="177038"/>
                  </a:lnTo>
                  <a:lnTo>
                    <a:pt x="33680" y="131459"/>
                  </a:lnTo>
                  <a:lnTo>
                    <a:pt x="39976" y="88870"/>
                  </a:lnTo>
                  <a:lnTo>
                    <a:pt x="49679" y="48342"/>
                  </a:lnTo>
                  <a:lnTo>
                    <a:pt x="58123" y="26378"/>
                  </a:lnTo>
                  <a:lnTo>
                    <a:pt x="76026" y="4613"/>
                  </a:lnTo>
                  <a:lnTo>
                    <a:pt x="82561" y="117"/>
                  </a:lnTo>
                  <a:lnTo>
                    <a:pt x="91582" y="0"/>
                  </a:lnTo>
                  <a:lnTo>
                    <a:pt x="96950" y="956"/>
                  </a:lnTo>
                  <a:lnTo>
                    <a:pt x="114618" y="12416"/>
                  </a:lnTo>
                  <a:lnTo>
                    <a:pt x="133258" y="39329"/>
                  </a:lnTo>
                  <a:lnTo>
                    <a:pt x="142075" y="74116"/>
                  </a:lnTo>
                  <a:lnTo>
                    <a:pt x="137945" y="114605"/>
                  </a:lnTo>
                  <a:lnTo>
                    <a:pt x="124414" y="147768"/>
                  </a:lnTo>
                  <a:lnTo>
                    <a:pt x="105479" y="164636"/>
                  </a:lnTo>
                  <a:lnTo>
                    <a:pt x="81305" y="177071"/>
                  </a:lnTo>
                  <a:lnTo>
                    <a:pt x="56451" y="182599"/>
                  </a:lnTo>
                  <a:lnTo>
                    <a:pt x="38820" y="181292"/>
                  </a:lnTo>
                  <a:lnTo>
                    <a:pt x="19373" y="175697"/>
                  </a:lnTo>
                  <a:lnTo>
                    <a:pt x="18473" y="174533"/>
                  </a:lnTo>
                  <a:lnTo>
                    <a:pt x="25137" y="167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3526"/>
            <p:cNvSpPr/>
            <p:nvPr>
              <p:custDataLst>
                <p:tags r:id="rId135"/>
              </p:custDataLst>
            </p:nvPr>
          </p:nvSpPr>
          <p:spPr>
            <a:xfrm>
              <a:off x="10820400" y="3860800"/>
              <a:ext cx="81949" cy="330201"/>
            </a:xfrm>
            <a:custGeom>
              <a:avLst/>
              <a:gdLst/>
              <a:ahLst/>
              <a:cxnLst/>
              <a:rect l="0" t="0" r="0" b="0"/>
              <a:pathLst>
                <a:path w="81949" h="330201">
                  <a:moveTo>
                    <a:pt x="38100" y="0"/>
                  </a:moveTo>
                  <a:lnTo>
                    <a:pt x="38100" y="0"/>
                  </a:lnTo>
                  <a:lnTo>
                    <a:pt x="50309" y="15580"/>
                  </a:lnTo>
                  <a:lnTo>
                    <a:pt x="68183" y="61788"/>
                  </a:lnTo>
                  <a:lnTo>
                    <a:pt x="77987" y="107142"/>
                  </a:lnTo>
                  <a:lnTo>
                    <a:pt x="80520" y="138635"/>
                  </a:lnTo>
                  <a:lnTo>
                    <a:pt x="81948" y="182659"/>
                  </a:lnTo>
                  <a:lnTo>
                    <a:pt x="80489" y="219221"/>
                  </a:lnTo>
                  <a:lnTo>
                    <a:pt x="70305" y="265710"/>
                  </a:lnTo>
                  <a:lnTo>
                    <a:pt x="52032" y="293296"/>
                  </a:lnTo>
                  <a:lnTo>
                    <a:pt x="21985" y="320715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3527"/>
            <p:cNvSpPr/>
            <p:nvPr>
              <p:custDataLst>
                <p:tags r:id="rId136"/>
              </p:custDataLst>
            </p:nvPr>
          </p:nvSpPr>
          <p:spPr>
            <a:xfrm>
              <a:off x="10775950" y="39370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25400"/>
                  </a:moveTo>
                  <a:lnTo>
                    <a:pt x="1270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3528"/>
            <p:cNvSpPr/>
            <p:nvPr>
              <p:custDataLst>
                <p:tags r:id="rId137"/>
              </p:custDataLst>
            </p:nvPr>
          </p:nvSpPr>
          <p:spPr>
            <a:xfrm>
              <a:off x="10756900" y="40259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7674" y="2072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3529"/>
            <p:cNvSpPr/>
            <p:nvPr>
              <p:custDataLst>
                <p:tags r:id="rId138"/>
              </p:custDataLst>
            </p:nvPr>
          </p:nvSpPr>
          <p:spPr>
            <a:xfrm>
              <a:off x="10620248" y="3894837"/>
              <a:ext cx="85853" cy="213614"/>
            </a:xfrm>
            <a:custGeom>
              <a:avLst/>
              <a:gdLst/>
              <a:ahLst/>
              <a:cxnLst/>
              <a:rect l="0" t="0" r="0" b="0"/>
              <a:pathLst>
                <a:path w="85853" h="213614">
                  <a:moveTo>
                    <a:pt x="85852" y="23113"/>
                  </a:moveTo>
                  <a:lnTo>
                    <a:pt x="85852" y="23113"/>
                  </a:lnTo>
                  <a:lnTo>
                    <a:pt x="81489" y="12974"/>
                  </a:lnTo>
                  <a:lnTo>
                    <a:pt x="80385" y="5436"/>
                  </a:lnTo>
                  <a:lnTo>
                    <a:pt x="77973" y="2862"/>
                  </a:lnTo>
                  <a:lnTo>
                    <a:pt x="69651" y="0"/>
                  </a:lnTo>
                  <a:lnTo>
                    <a:pt x="65173" y="650"/>
                  </a:lnTo>
                  <a:lnTo>
                    <a:pt x="56436" y="5133"/>
                  </a:lnTo>
                  <a:lnTo>
                    <a:pt x="31935" y="33584"/>
                  </a:lnTo>
                  <a:lnTo>
                    <a:pt x="13475" y="71895"/>
                  </a:lnTo>
                  <a:lnTo>
                    <a:pt x="2475" y="103497"/>
                  </a:lnTo>
                  <a:lnTo>
                    <a:pt x="0" y="142807"/>
                  </a:lnTo>
                  <a:lnTo>
                    <a:pt x="4422" y="168738"/>
                  </a:lnTo>
                  <a:lnTo>
                    <a:pt x="12972" y="186848"/>
                  </a:lnTo>
                  <a:lnTo>
                    <a:pt x="23828" y="198896"/>
                  </a:lnTo>
                  <a:lnTo>
                    <a:pt x="47752" y="213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3530"/>
            <p:cNvSpPr/>
            <p:nvPr>
              <p:custDataLst>
                <p:tags r:id="rId139"/>
              </p:custDataLst>
            </p:nvPr>
          </p:nvSpPr>
          <p:spPr>
            <a:xfrm>
              <a:off x="10388600" y="4111142"/>
              <a:ext cx="95251" cy="98909"/>
            </a:xfrm>
            <a:custGeom>
              <a:avLst/>
              <a:gdLst/>
              <a:ahLst/>
              <a:cxnLst/>
              <a:rect l="0" t="0" r="0" b="0"/>
              <a:pathLst>
                <a:path w="95251" h="98909">
                  <a:moveTo>
                    <a:pt x="95250" y="3658"/>
                  </a:moveTo>
                  <a:lnTo>
                    <a:pt x="95250" y="3658"/>
                  </a:lnTo>
                  <a:lnTo>
                    <a:pt x="95248" y="287"/>
                  </a:lnTo>
                  <a:lnTo>
                    <a:pt x="94545" y="0"/>
                  </a:lnTo>
                  <a:lnTo>
                    <a:pt x="83041" y="6408"/>
                  </a:lnTo>
                  <a:lnTo>
                    <a:pt x="53539" y="33562"/>
                  </a:lnTo>
                  <a:lnTo>
                    <a:pt x="13624" y="80703"/>
                  </a:lnTo>
                  <a:lnTo>
                    <a:pt x="0" y="9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2" name="SMARTInkShape-Group724"/>
          <p:cNvGrpSpPr/>
          <p:nvPr/>
        </p:nvGrpSpPr>
        <p:grpSpPr>
          <a:xfrm>
            <a:off x="8962203" y="3708840"/>
            <a:ext cx="1058003" cy="431361"/>
            <a:chOff x="8962203" y="3708840"/>
            <a:chExt cx="1058003" cy="431361"/>
          </a:xfrm>
        </p:grpSpPr>
        <p:sp>
          <p:nvSpPr>
            <p:cNvPr id="415" name="SMARTInkShape-3531"/>
            <p:cNvSpPr/>
            <p:nvPr>
              <p:custDataLst>
                <p:tags r:id="rId126"/>
              </p:custDataLst>
            </p:nvPr>
          </p:nvSpPr>
          <p:spPr>
            <a:xfrm>
              <a:off x="9900533" y="3708840"/>
              <a:ext cx="119673" cy="159742"/>
            </a:xfrm>
            <a:custGeom>
              <a:avLst/>
              <a:gdLst/>
              <a:ahLst/>
              <a:cxnLst/>
              <a:rect l="0" t="0" r="0" b="0"/>
              <a:pathLst>
                <a:path w="119673" h="159742">
                  <a:moveTo>
                    <a:pt x="5467" y="24960"/>
                  </a:moveTo>
                  <a:lnTo>
                    <a:pt x="5467" y="24960"/>
                  </a:lnTo>
                  <a:lnTo>
                    <a:pt x="2096" y="21589"/>
                  </a:lnTo>
                  <a:lnTo>
                    <a:pt x="440" y="16171"/>
                  </a:lnTo>
                  <a:lnTo>
                    <a:pt x="0" y="12750"/>
                  </a:lnTo>
                  <a:lnTo>
                    <a:pt x="1391" y="7069"/>
                  </a:lnTo>
                  <a:lnTo>
                    <a:pt x="2749" y="4566"/>
                  </a:lnTo>
                  <a:lnTo>
                    <a:pt x="5772" y="2897"/>
                  </a:lnTo>
                  <a:lnTo>
                    <a:pt x="25832" y="219"/>
                  </a:lnTo>
                  <a:lnTo>
                    <a:pt x="31744" y="0"/>
                  </a:lnTo>
                  <a:lnTo>
                    <a:pt x="43955" y="3518"/>
                  </a:lnTo>
                  <a:lnTo>
                    <a:pt x="50176" y="6432"/>
                  </a:lnTo>
                  <a:lnTo>
                    <a:pt x="58968" y="15314"/>
                  </a:lnTo>
                  <a:lnTo>
                    <a:pt x="62303" y="20646"/>
                  </a:lnTo>
                  <a:lnTo>
                    <a:pt x="63818" y="25612"/>
                  </a:lnTo>
                  <a:lnTo>
                    <a:pt x="63623" y="34892"/>
                  </a:lnTo>
                  <a:lnTo>
                    <a:pt x="59544" y="48050"/>
                  </a:lnTo>
                  <a:lnTo>
                    <a:pt x="50262" y="68040"/>
                  </a:lnTo>
                  <a:lnTo>
                    <a:pt x="51953" y="70683"/>
                  </a:lnTo>
                  <a:lnTo>
                    <a:pt x="56467" y="74914"/>
                  </a:lnTo>
                  <a:lnTo>
                    <a:pt x="96631" y="108265"/>
                  </a:lnTo>
                  <a:lnTo>
                    <a:pt x="110190" y="121251"/>
                  </a:lnTo>
                  <a:lnTo>
                    <a:pt x="118568" y="136430"/>
                  </a:lnTo>
                  <a:lnTo>
                    <a:pt x="119672" y="142312"/>
                  </a:lnTo>
                  <a:lnTo>
                    <a:pt x="119000" y="146939"/>
                  </a:lnTo>
                  <a:lnTo>
                    <a:pt x="117138" y="150729"/>
                  </a:lnTo>
                  <a:lnTo>
                    <a:pt x="107544" y="156822"/>
                  </a:lnTo>
                  <a:lnTo>
                    <a:pt x="101036" y="159435"/>
                  </a:lnTo>
                  <a:lnTo>
                    <a:pt x="71649" y="159741"/>
                  </a:lnTo>
                  <a:lnTo>
                    <a:pt x="37217" y="145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3532"/>
            <p:cNvSpPr/>
            <p:nvPr>
              <p:custDataLst>
                <p:tags r:id="rId127"/>
              </p:custDataLst>
            </p:nvPr>
          </p:nvSpPr>
          <p:spPr>
            <a:xfrm>
              <a:off x="9855200" y="3874645"/>
              <a:ext cx="56515" cy="265556"/>
            </a:xfrm>
            <a:custGeom>
              <a:avLst/>
              <a:gdLst/>
              <a:ahLst/>
              <a:cxnLst/>
              <a:rect l="0" t="0" r="0" b="0"/>
              <a:pathLst>
                <a:path w="56515" h="265556">
                  <a:moveTo>
                    <a:pt x="0" y="11555"/>
                  </a:moveTo>
                  <a:lnTo>
                    <a:pt x="0" y="11555"/>
                  </a:lnTo>
                  <a:lnTo>
                    <a:pt x="3370" y="8184"/>
                  </a:lnTo>
                  <a:lnTo>
                    <a:pt x="5026" y="4647"/>
                  </a:lnTo>
                  <a:lnTo>
                    <a:pt x="5467" y="2717"/>
                  </a:lnTo>
                  <a:lnTo>
                    <a:pt x="6468" y="1430"/>
                  </a:lnTo>
                  <a:lnTo>
                    <a:pt x="9459" y="0"/>
                  </a:lnTo>
                  <a:lnTo>
                    <a:pt x="15022" y="3126"/>
                  </a:lnTo>
                  <a:lnTo>
                    <a:pt x="18482" y="5936"/>
                  </a:lnTo>
                  <a:lnTo>
                    <a:pt x="33464" y="30115"/>
                  </a:lnTo>
                  <a:lnTo>
                    <a:pt x="47349" y="76918"/>
                  </a:lnTo>
                  <a:lnTo>
                    <a:pt x="53932" y="115745"/>
                  </a:lnTo>
                  <a:lnTo>
                    <a:pt x="56514" y="154902"/>
                  </a:lnTo>
                  <a:lnTo>
                    <a:pt x="56360" y="201438"/>
                  </a:lnTo>
                  <a:lnTo>
                    <a:pt x="51349" y="229232"/>
                  </a:lnTo>
                  <a:lnTo>
                    <a:pt x="44930" y="244472"/>
                  </a:lnTo>
                  <a:lnTo>
                    <a:pt x="19050" y="265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3533"/>
            <p:cNvSpPr/>
            <p:nvPr>
              <p:custDataLst>
                <p:tags r:id="rId128"/>
              </p:custDataLst>
            </p:nvPr>
          </p:nvSpPr>
          <p:spPr>
            <a:xfrm>
              <a:off x="9569450" y="3947881"/>
              <a:ext cx="222251" cy="154220"/>
            </a:xfrm>
            <a:custGeom>
              <a:avLst/>
              <a:gdLst/>
              <a:ahLst/>
              <a:cxnLst/>
              <a:rect l="0" t="0" r="0" b="0"/>
              <a:pathLst>
                <a:path w="222251" h="154220">
                  <a:moveTo>
                    <a:pt x="0" y="154219"/>
                  </a:moveTo>
                  <a:lnTo>
                    <a:pt x="0" y="154219"/>
                  </a:lnTo>
                  <a:lnTo>
                    <a:pt x="12865" y="139472"/>
                  </a:lnTo>
                  <a:lnTo>
                    <a:pt x="41832" y="97460"/>
                  </a:lnTo>
                  <a:lnTo>
                    <a:pt x="62221" y="50165"/>
                  </a:lnTo>
                  <a:lnTo>
                    <a:pt x="74578" y="4410"/>
                  </a:lnTo>
                  <a:lnTo>
                    <a:pt x="75119" y="1429"/>
                  </a:lnTo>
                  <a:lnTo>
                    <a:pt x="74774" y="148"/>
                  </a:lnTo>
                  <a:lnTo>
                    <a:pt x="73838" y="0"/>
                  </a:lnTo>
                  <a:lnTo>
                    <a:pt x="72508" y="606"/>
                  </a:lnTo>
                  <a:lnTo>
                    <a:pt x="71032" y="6924"/>
                  </a:lnTo>
                  <a:lnTo>
                    <a:pt x="68319" y="20500"/>
                  </a:lnTo>
                  <a:lnTo>
                    <a:pt x="65642" y="31288"/>
                  </a:lnTo>
                  <a:lnTo>
                    <a:pt x="65805" y="66959"/>
                  </a:lnTo>
                  <a:lnTo>
                    <a:pt x="70728" y="103243"/>
                  </a:lnTo>
                  <a:lnTo>
                    <a:pt x="76354" y="112983"/>
                  </a:lnTo>
                  <a:lnTo>
                    <a:pt x="79831" y="115440"/>
                  </a:lnTo>
                  <a:lnTo>
                    <a:pt x="83558" y="116372"/>
                  </a:lnTo>
                  <a:lnTo>
                    <a:pt x="93581" y="114820"/>
                  </a:lnTo>
                  <a:lnTo>
                    <a:pt x="109796" y="109427"/>
                  </a:lnTo>
                  <a:lnTo>
                    <a:pt x="124998" y="96682"/>
                  </a:lnTo>
                  <a:lnTo>
                    <a:pt x="137399" y="79964"/>
                  </a:lnTo>
                  <a:lnTo>
                    <a:pt x="157026" y="37779"/>
                  </a:lnTo>
                  <a:lnTo>
                    <a:pt x="169859" y="16886"/>
                  </a:lnTo>
                  <a:lnTo>
                    <a:pt x="170387" y="17508"/>
                  </a:lnTo>
                  <a:lnTo>
                    <a:pt x="174681" y="32404"/>
                  </a:lnTo>
                  <a:lnTo>
                    <a:pt x="201526" y="79484"/>
                  </a:lnTo>
                  <a:lnTo>
                    <a:pt x="207395" y="86431"/>
                  </a:lnTo>
                  <a:lnTo>
                    <a:pt x="222250" y="97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3534"/>
            <p:cNvSpPr/>
            <p:nvPr>
              <p:custDataLst>
                <p:tags r:id="rId129"/>
              </p:custDataLst>
            </p:nvPr>
          </p:nvSpPr>
          <p:spPr>
            <a:xfrm>
              <a:off x="9348083" y="4038600"/>
              <a:ext cx="164218" cy="19051"/>
            </a:xfrm>
            <a:custGeom>
              <a:avLst/>
              <a:gdLst/>
              <a:ahLst/>
              <a:cxnLst/>
              <a:rect l="0" t="0" r="0" b="0"/>
              <a:pathLst>
                <a:path w="1642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6120" y="15679"/>
                  </a:lnTo>
                  <a:lnTo>
                    <a:pt x="50041" y="12961"/>
                  </a:lnTo>
                  <a:lnTo>
                    <a:pt x="94234" y="8387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3535"/>
            <p:cNvSpPr/>
            <p:nvPr>
              <p:custDataLst>
                <p:tags r:id="rId130"/>
              </p:custDataLst>
            </p:nvPr>
          </p:nvSpPr>
          <p:spPr>
            <a:xfrm>
              <a:off x="9169400" y="3892995"/>
              <a:ext cx="36882" cy="29201"/>
            </a:xfrm>
            <a:custGeom>
              <a:avLst/>
              <a:gdLst/>
              <a:ahLst/>
              <a:cxnLst/>
              <a:rect l="0" t="0" r="0" b="0"/>
              <a:pathLst>
                <a:path w="36882" h="29201">
                  <a:moveTo>
                    <a:pt x="31750" y="5905"/>
                  </a:moveTo>
                  <a:lnTo>
                    <a:pt x="31750" y="5905"/>
                  </a:lnTo>
                  <a:lnTo>
                    <a:pt x="28379" y="5905"/>
                  </a:lnTo>
                  <a:lnTo>
                    <a:pt x="24843" y="7787"/>
                  </a:lnTo>
                  <a:lnTo>
                    <a:pt x="22911" y="9276"/>
                  </a:lnTo>
                  <a:lnTo>
                    <a:pt x="20765" y="12812"/>
                  </a:lnTo>
                  <a:lnTo>
                    <a:pt x="19557" y="20651"/>
                  </a:lnTo>
                  <a:lnTo>
                    <a:pt x="19389" y="24202"/>
                  </a:lnTo>
                  <a:lnTo>
                    <a:pt x="19982" y="26570"/>
                  </a:lnTo>
                  <a:lnTo>
                    <a:pt x="21082" y="28148"/>
                  </a:lnTo>
                  <a:lnTo>
                    <a:pt x="22520" y="29200"/>
                  </a:lnTo>
                  <a:lnTo>
                    <a:pt x="24187" y="29197"/>
                  </a:lnTo>
                  <a:lnTo>
                    <a:pt x="27918" y="27311"/>
                  </a:lnTo>
                  <a:lnTo>
                    <a:pt x="33986" y="22282"/>
                  </a:lnTo>
                  <a:lnTo>
                    <a:pt x="36271" y="16476"/>
                  </a:lnTo>
                  <a:lnTo>
                    <a:pt x="36881" y="12952"/>
                  </a:lnTo>
                  <a:lnTo>
                    <a:pt x="35678" y="7155"/>
                  </a:lnTo>
                  <a:lnTo>
                    <a:pt x="34368" y="4622"/>
                  </a:lnTo>
                  <a:lnTo>
                    <a:pt x="32083" y="2933"/>
                  </a:lnTo>
                  <a:lnTo>
                    <a:pt x="25782" y="1056"/>
                  </a:lnTo>
                  <a:lnTo>
                    <a:pt x="14303" y="0"/>
                  </a:lnTo>
                  <a:lnTo>
                    <a:pt x="0" y="5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3536"/>
            <p:cNvSpPr/>
            <p:nvPr>
              <p:custDataLst>
                <p:tags r:id="rId131"/>
              </p:custDataLst>
            </p:nvPr>
          </p:nvSpPr>
          <p:spPr>
            <a:xfrm>
              <a:off x="9188450" y="3996842"/>
              <a:ext cx="6351" cy="98909"/>
            </a:xfrm>
            <a:custGeom>
              <a:avLst/>
              <a:gdLst/>
              <a:ahLst/>
              <a:cxnLst/>
              <a:rect l="0" t="0" r="0" b="0"/>
              <a:pathLst>
                <a:path w="6351" h="989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0" y="1562"/>
                  </a:lnTo>
                  <a:lnTo>
                    <a:pt x="5026" y="8371"/>
                  </a:lnTo>
                  <a:lnTo>
                    <a:pt x="6298" y="51689"/>
                  </a:lnTo>
                  <a:lnTo>
                    <a:pt x="6350" y="9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3537"/>
            <p:cNvSpPr/>
            <p:nvPr>
              <p:custDataLst>
                <p:tags r:id="rId132"/>
              </p:custDataLst>
            </p:nvPr>
          </p:nvSpPr>
          <p:spPr>
            <a:xfrm>
              <a:off x="8962203" y="3823039"/>
              <a:ext cx="130998" cy="310812"/>
            </a:xfrm>
            <a:custGeom>
              <a:avLst/>
              <a:gdLst/>
              <a:ahLst/>
              <a:cxnLst/>
              <a:rect l="0" t="0" r="0" b="0"/>
              <a:pathLst>
                <a:path w="130998" h="310812">
                  <a:moveTo>
                    <a:pt x="130997" y="12361"/>
                  </a:moveTo>
                  <a:lnTo>
                    <a:pt x="130997" y="12361"/>
                  </a:lnTo>
                  <a:lnTo>
                    <a:pt x="130997" y="806"/>
                  </a:lnTo>
                  <a:lnTo>
                    <a:pt x="130292" y="425"/>
                  </a:lnTo>
                  <a:lnTo>
                    <a:pt x="127626" y="0"/>
                  </a:lnTo>
                  <a:lnTo>
                    <a:pt x="100490" y="11900"/>
                  </a:lnTo>
                  <a:lnTo>
                    <a:pt x="74093" y="37644"/>
                  </a:lnTo>
                  <a:lnTo>
                    <a:pt x="44496" y="79303"/>
                  </a:lnTo>
                  <a:lnTo>
                    <a:pt x="22919" y="120817"/>
                  </a:lnTo>
                  <a:lnTo>
                    <a:pt x="8493" y="161019"/>
                  </a:lnTo>
                  <a:lnTo>
                    <a:pt x="0" y="202200"/>
                  </a:lnTo>
                  <a:lnTo>
                    <a:pt x="224" y="225478"/>
                  </a:lnTo>
                  <a:lnTo>
                    <a:pt x="6623" y="261578"/>
                  </a:lnTo>
                  <a:lnTo>
                    <a:pt x="19355" y="283994"/>
                  </a:lnTo>
                  <a:lnTo>
                    <a:pt x="26815" y="291837"/>
                  </a:lnTo>
                  <a:lnTo>
                    <a:pt x="44096" y="303613"/>
                  </a:lnTo>
                  <a:lnTo>
                    <a:pt x="86547" y="310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5" name="SMARTInkShape-Group725"/>
          <p:cNvGrpSpPr/>
          <p:nvPr/>
        </p:nvGrpSpPr>
        <p:grpSpPr>
          <a:xfrm>
            <a:off x="8299450" y="3838091"/>
            <a:ext cx="403121" cy="562460"/>
            <a:chOff x="8299450" y="3838091"/>
            <a:chExt cx="403121" cy="562460"/>
          </a:xfrm>
        </p:grpSpPr>
        <p:sp>
          <p:nvSpPr>
            <p:cNvPr id="423" name="SMARTInkShape-3538"/>
            <p:cNvSpPr/>
            <p:nvPr>
              <p:custDataLst>
                <p:tags r:id="rId124"/>
              </p:custDataLst>
            </p:nvPr>
          </p:nvSpPr>
          <p:spPr>
            <a:xfrm>
              <a:off x="8299450" y="4256283"/>
              <a:ext cx="387351" cy="144268"/>
            </a:xfrm>
            <a:custGeom>
              <a:avLst/>
              <a:gdLst/>
              <a:ahLst/>
              <a:cxnLst/>
              <a:rect l="0" t="0" r="0" b="0"/>
              <a:pathLst>
                <a:path w="387351" h="144268">
                  <a:moveTo>
                    <a:pt x="0" y="144267"/>
                  </a:moveTo>
                  <a:lnTo>
                    <a:pt x="0" y="144267"/>
                  </a:lnTo>
                  <a:lnTo>
                    <a:pt x="39966" y="144267"/>
                  </a:lnTo>
                  <a:lnTo>
                    <a:pt x="86280" y="144267"/>
                  </a:lnTo>
                  <a:lnTo>
                    <a:pt x="127344" y="144267"/>
                  </a:lnTo>
                  <a:lnTo>
                    <a:pt x="147249" y="144267"/>
                  </a:lnTo>
                  <a:lnTo>
                    <a:pt x="151788" y="142855"/>
                  </a:lnTo>
                  <a:lnTo>
                    <a:pt x="158713" y="137525"/>
                  </a:lnTo>
                  <a:lnTo>
                    <a:pt x="162261" y="132333"/>
                  </a:lnTo>
                  <a:lnTo>
                    <a:pt x="163208" y="129961"/>
                  </a:lnTo>
                  <a:lnTo>
                    <a:pt x="162378" y="123562"/>
                  </a:lnTo>
                  <a:lnTo>
                    <a:pt x="140953" y="76090"/>
                  </a:lnTo>
                  <a:lnTo>
                    <a:pt x="131480" y="51072"/>
                  </a:lnTo>
                  <a:lnTo>
                    <a:pt x="128329" y="37318"/>
                  </a:lnTo>
                  <a:lnTo>
                    <a:pt x="129471" y="29471"/>
                  </a:lnTo>
                  <a:lnTo>
                    <a:pt x="135953" y="12935"/>
                  </a:lnTo>
                  <a:lnTo>
                    <a:pt x="145561" y="6404"/>
                  </a:lnTo>
                  <a:lnTo>
                    <a:pt x="159238" y="1856"/>
                  </a:lnTo>
                  <a:lnTo>
                    <a:pt x="182100" y="0"/>
                  </a:lnTo>
                  <a:lnTo>
                    <a:pt x="207263" y="5337"/>
                  </a:lnTo>
                  <a:lnTo>
                    <a:pt x="217000" y="9848"/>
                  </a:lnTo>
                  <a:lnTo>
                    <a:pt x="226031" y="16557"/>
                  </a:lnTo>
                  <a:lnTo>
                    <a:pt x="230985" y="24242"/>
                  </a:lnTo>
                  <a:lnTo>
                    <a:pt x="233776" y="38384"/>
                  </a:lnTo>
                  <a:lnTo>
                    <a:pt x="233722" y="49230"/>
                  </a:lnTo>
                  <a:lnTo>
                    <a:pt x="220002" y="93763"/>
                  </a:lnTo>
                  <a:lnTo>
                    <a:pt x="217114" y="105863"/>
                  </a:lnTo>
                  <a:lnTo>
                    <a:pt x="217415" y="108787"/>
                  </a:lnTo>
                  <a:lnTo>
                    <a:pt x="219631" y="113917"/>
                  </a:lnTo>
                  <a:lnTo>
                    <a:pt x="228217" y="120772"/>
                  </a:lnTo>
                  <a:lnTo>
                    <a:pt x="256552" y="123900"/>
                  </a:lnTo>
                  <a:lnTo>
                    <a:pt x="300939" y="119887"/>
                  </a:lnTo>
                  <a:lnTo>
                    <a:pt x="342216" y="114182"/>
                  </a:lnTo>
                  <a:lnTo>
                    <a:pt x="387350" y="106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3539"/>
            <p:cNvSpPr/>
            <p:nvPr>
              <p:custDataLst>
                <p:tags r:id="rId125"/>
              </p:custDataLst>
            </p:nvPr>
          </p:nvSpPr>
          <p:spPr>
            <a:xfrm>
              <a:off x="8357446" y="3838091"/>
              <a:ext cx="345125" cy="339886"/>
            </a:xfrm>
            <a:custGeom>
              <a:avLst/>
              <a:gdLst/>
              <a:ahLst/>
              <a:cxnLst/>
              <a:rect l="0" t="0" r="0" b="0"/>
              <a:pathLst>
                <a:path w="345125" h="339886">
                  <a:moveTo>
                    <a:pt x="335704" y="3659"/>
                  </a:moveTo>
                  <a:lnTo>
                    <a:pt x="335704" y="3659"/>
                  </a:lnTo>
                  <a:lnTo>
                    <a:pt x="339074" y="3659"/>
                  </a:lnTo>
                  <a:lnTo>
                    <a:pt x="342611" y="1777"/>
                  </a:lnTo>
                  <a:lnTo>
                    <a:pt x="345124" y="0"/>
                  </a:lnTo>
                  <a:lnTo>
                    <a:pt x="343887" y="1563"/>
                  </a:lnTo>
                  <a:lnTo>
                    <a:pt x="340989" y="2727"/>
                  </a:lnTo>
                  <a:lnTo>
                    <a:pt x="296950" y="15159"/>
                  </a:lnTo>
                  <a:lnTo>
                    <a:pt x="253652" y="33692"/>
                  </a:lnTo>
                  <a:lnTo>
                    <a:pt x="212192" y="54512"/>
                  </a:lnTo>
                  <a:lnTo>
                    <a:pt x="168785" y="71403"/>
                  </a:lnTo>
                  <a:lnTo>
                    <a:pt x="121943" y="94442"/>
                  </a:lnTo>
                  <a:lnTo>
                    <a:pt x="75951" y="117009"/>
                  </a:lnTo>
                  <a:lnTo>
                    <a:pt x="73635" y="119442"/>
                  </a:lnTo>
                  <a:lnTo>
                    <a:pt x="74208" y="121770"/>
                  </a:lnTo>
                  <a:lnTo>
                    <a:pt x="80490" y="126238"/>
                  </a:lnTo>
                  <a:lnTo>
                    <a:pt x="116978" y="134855"/>
                  </a:lnTo>
                  <a:lnTo>
                    <a:pt x="163068" y="143352"/>
                  </a:lnTo>
                  <a:lnTo>
                    <a:pt x="209723" y="151824"/>
                  </a:lnTo>
                  <a:lnTo>
                    <a:pt x="225151" y="157940"/>
                  </a:lnTo>
                  <a:lnTo>
                    <a:pt x="233652" y="164656"/>
                  </a:lnTo>
                  <a:lnTo>
                    <a:pt x="237430" y="169993"/>
                  </a:lnTo>
                  <a:lnTo>
                    <a:pt x="235616" y="173815"/>
                  </a:lnTo>
                  <a:lnTo>
                    <a:pt x="226074" y="183706"/>
                  </a:lnTo>
                  <a:lnTo>
                    <a:pt x="183848" y="208479"/>
                  </a:lnTo>
                  <a:lnTo>
                    <a:pt x="143995" y="234458"/>
                  </a:lnTo>
                  <a:lnTo>
                    <a:pt x="103024" y="256212"/>
                  </a:lnTo>
                  <a:lnTo>
                    <a:pt x="63964" y="277678"/>
                  </a:lnTo>
                  <a:lnTo>
                    <a:pt x="19274" y="304823"/>
                  </a:lnTo>
                  <a:lnTo>
                    <a:pt x="1482" y="319578"/>
                  </a:lnTo>
                  <a:lnTo>
                    <a:pt x="0" y="323632"/>
                  </a:lnTo>
                  <a:lnTo>
                    <a:pt x="424" y="327747"/>
                  </a:lnTo>
                  <a:lnTo>
                    <a:pt x="2117" y="331901"/>
                  </a:lnTo>
                  <a:lnTo>
                    <a:pt x="7479" y="334670"/>
                  </a:lnTo>
                  <a:lnTo>
                    <a:pt x="46502" y="339114"/>
                  </a:lnTo>
                  <a:lnTo>
                    <a:pt x="86325" y="339885"/>
                  </a:lnTo>
                  <a:lnTo>
                    <a:pt x="126348" y="338231"/>
                  </a:lnTo>
                  <a:lnTo>
                    <a:pt x="165487" y="335154"/>
                  </a:lnTo>
                  <a:lnTo>
                    <a:pt x="206011" y="334243"/>
                  </a:lnTo>
                  <a:lnTo>
                    <a:pt x="248781" y="330564"/>
                  </a:lnTo>
                  <a:lnTo>
                    <a:pt x="296130" y="322885"/>
                  </a:lnTo>
                  <a:lnTo>
                    <a:pt x="304005" y="322632"/>
                  </a:lnTo>
                  <a:lnTo>
                    <a:pt x="310304" y="327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8" name="SMARTInkShape-Group726"/>
          <p:cNvGrpSpPr/>
          <p:nvPr/>
        </p:nvGrpSpPr>
        <p:grpSpPr>
          <a:xfrm>
            <a:off x="7577577" y="4470400"/>
            <a:ext cx="201174" cy="236682"/>
            <a:chOff x="7577577" y="4470400"/>
            <a:chExt cx="201174" cy="236682"/>
          </a:xfrm>
        </p:grpSpPr>
        <p:sp>
          <p:nvSpPr>
            <p:cNvPr id="426" name="SMARTInkShape-3540"/>
            <p:cNvSpPr/>
            <p:nvPr>
              <p:custDataLst>
                <p:tags r:id="rId122"/>
              </p:custDataLst>
            </p:nvPr>
          </p:nvSpPr>
          <p:spPr>
            <a:xfrm>
              <a:off x="7577577" y="4470400"/>
              <a:ext cx="201174" cy="18891"/>
            </a:xfrm>
            <a:custGeom>
              <a:avLst/>
              <a:gdLst/>
              <a:ahLst/>
              <a:cxnLst/>
              <a:rect l="0" t="0" r="0" b="0"/>
              <a:pathLst>
                <a:path w="201174" h="18891">
                  <a:moveTo>
                    <a:pt x="17023" y="0"/>
                  </a:moveTo>
                  <a:lnTo>
                    <a:pt x="17023" y="0"/>
                  </a:lnTo>
                  <a:lnTo>
                    <a:pt x="11248" y="5069"/>
                  </a:lnTo>
                  <a:lnTo>
                    <a:pt x="2533" y="10832"/>
                  </a:lnTo>
                  <a:lnTo>
                    <a:pt x="0" y="14927"/>
                  </a:lnTo>
                  <a:lnTo>
                    <a:pt x="735" y="16301"/>
                  </a:lnTo>
                  <a:lnTo>
                    <a:pt x="2638" y="17218"/>
                  </a:lnTo>
                  <a:lnTo>
                    <a:pt x="50148" y="18890"/>
                  </a:lnTo>
                  <a:lnTo>
                    <a:pt x="93631" y="17121"/>
                  </a:lnTo>
                  <a:lnTo>
                    <a:pt x="139085" y="13573"/>
                  </a:lnTo>
                  <a:lnTo>
                    <a:pt x="2011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3541"/>
            <p:cNvSpPr/>
            <p:nvPr>
              <p:custDataLst>
                <p:tags r:id="rId123"/>
              </p:custDataLst>
            </p:nvPr>
          </p:nvSpPr>
          <p:spPr>
            <a:xfrm>
              <a:off x="7589132" y="4692650"/>
              <a:ext cx="157869" cy="14432"/>
            </a:xfrm>
            <a:custGeom>
              <a:avLst/>
              <a:gdLst/>
              <a:ahLst/>
              <a:cxnLst/>
              <a:rect l="0" t="0" r="0" b="0"/>
              <a:pathLst>
                <a:path w="157869" h="14432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442" y="6907"/>
                  </a:lnTo>
                  <a:lnTo>
                    <a:pt x="0" y="8838"/>
                  </a:lnTo>
                  <a:lnTo>
                    <a:pt x="1823" y="10126"/>
                  </a:lnTo>
                  <a:lnTo>
                    <a:pt x="17322" y="11936"/>
                  </a:lnTo>
                  <a:lnTo>
                    <a:pt x="63496" y="14431"/>
                  </a:lnTo>
                  <a:lnTo>
                    <a:pt x="15786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6" name="SMARTInkShape-Group727"/>
          <p:cNvGrpSpPr/>
          <p:nvPr/>
        </p:nvGrpSpPr>
        <p:grpSpPr>
          <a:xfrm>
            <a:off x="4189482" y="4839951"/>
            <a:ext cx="1411219" cy="481350"/>
            <a:chOff x="4189482" y="4839951"/>
            <a:chExt cx="1411219" cy="481350"/>
          </a:xfrm>
        </p:grpSpPr>
        <p:sp>
          <p:nvSpPr>
            <p:cNvPr id="429" name="SMARTInkShape-3542"/>
            <p:cNvSpPr/>
            <p:nvPr>
              <p:custDataLst>
                <p:tags r:id="rId115"/>
              </p:custDataLst>
            </p:nvPr>
          </p:nvSpPr>
          <p:spPr>
            <a:xfrm>
              <a:off x="4781812" y="4937220"/>
              <a:ext cx="145789" cy="119468"/>
            </a:xfrm>
            <a:custGeom>
              <a:avLst/>
              <a:gdLst/>
              <a:ahLst/>
              <a:cxnLst/>
              <a:rect l="0" t="0" r="0" b="0"/>
              <a:pathLst>
                <a:path w="145789" h="119468">
                  <a:moveTo>
                    <a:pt x="6088" y="22130"/>
                  </a:moveTo>
                  <a:lnTo>
                    <a:pt x="6088" y="22130"/>
                  </a:lnTo>
                  <a:lnTo>
                    <a:pt x="2717" y="18759"/>
                  </a:lnTo>
                  <a:lnTo>
                    <a:pt x="1062" y="15222"/>
                  </a:lnTo>
                  <a:lnTo>
                    <a:pt x="0" y="10574"/>
                  </a:lnTo>
                  <a:lnTo>
                    <a:pt x="6557" y="6398"/>
                  </a:lnTo>
                  <a:lnTo>
                    <a:pt x="32969" y="0"/>
                  </a:lnTo>
                  <a:lnTo>
                    <a:pt x="44846" y="65"/>
                  </a:lnTo>
                  <a:lnTo>
                    <a:pt x="66347" y="5855"/>
                  </a:lnTo>
                  <a:lnTo>
                    <a:pt x="69543" y="9869"/>
                  </a:lnTo>
                  <a:lnTo>
                    <a:pt x="73096" y="21854"/>
                  </a:lnTo>
                  <a:lnTo>
                    <a:pt x="70912" y="34707"/>
                  </a:lnTo>
                  <a:lnTo>
                    <a:pt x="63826" y="48182"/>
                  </a:lnTo>
                  <a:lnTo>
                    <a:pt x="25791" y="94172"/>
                  </a:lnTo>
                  <a:lnTo>
                    <a:pt x="17667" y="101421"/>
                  </a:lnTo>
                  <a:lnTo>
                    <a:pt x="9833" y="112729"/>
                  </a:lnTo>
                  <a:lnTo>
                    <a:pt x="7752" y="118370"/>
                  </a:lnTo>
                  <a:lnTo>
                    <a:pt x="8609" y="119452"/>
                  </a:lnTo>
                  <a:lnTo>
                    <a:pt x="10590" y="119467"/>
                  </a:lnTo>
                  <a:lnTo>
                    <a:pt x="51565" y="114131"/>
                  </a:lnTo>
                  <a:lnTo>
                    <a:pt x="87843" y="108578"/>
                  </a:lnTo>
                  <a:lnTo>
                    <a:pt x="145788" y="104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3543"/>
            <p:cNvSpPr/>
            <p:nvPr>
              <p:custDataLst>
                <p:tags r:id="rId116"/>
              </p:custDataLst>
            </p:nvPr>
          </p:nvSpPr>
          <p:spPr>
            <a:xfrm>
              <a:off x="5422900" y="4848029"/>
              <a:ext cx="95251" cy="219272"/>
            </a:xfrm>
            <a:custGeom>
              <a:avLst/>
              <a:gdLst/>
              <a:ahLst/>
              <a:cxnLst/>
              <a:rect l="0" t="0" r="0" b="0"/>
              <a:pathLst>
                <a:path w="95251" h="219272">
                  <a:moveTo>
                    <a:pt x="95250" y="3371"/>
                  </a:moveTo>
                  <a:lnTo>
                    <a:pt x="95250" y="3371"/>
                  </a:lnTo>
                  <a:lnTo>
                    <a:pt x="88508" y="0"/>
                  </a:lnTo>
                  <a:lnTo>
                    <a:pt x="85111" y="1124"/>
                  </a:lnTo>
                  <a:lnTo>
                    <a:pt x="77574" y="8016"/>
                  </a:lnTo>
                  <a:lnTo>
                    <a:pt x="52851" y="54088"/>
                  </a:lnTo>
                  <a:lnTo>
                    <a:pt x="36768" y="92043"/>
                  </a:lnTo>
                  <a:lnTo>
                    <a:pt x="20903" y="137929"/>
                  </a:lnTo>
                  <a:lnTo>
                    <a:pt x="0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3544"/>
            <p:cNvSpPr/>
            <p:nvPr>
              <p:custDataLst>
                <p:tags r:id="rId117"/>
              </p:custDataLst>
            </p:nvPr>
          </p:nvSpPr>
          <p:spPr>
            <a:xfrm>
              <a:off x="5499100" y="4992660"/>
              <a:ext cx="101601" cy="88361"/>
            </a:xfrm>
            <a:custGeom>
              <a:avLst/>
              <a:gdLst/>
              <a:ahLst/>
              <a:cxnLst/>
              <a:rect l="0" t="0" r="0" b="0"/>
              <a:pathLst>
                <a:path w="101601" h="88361">
                  <a:moveTo>
                    <a:pt x="0" y="30190"/>
                  </a:moveTo>
                  <a:lnTo>
                    <a:pt x="0" y="30190"/>
                  </a:lnTo>
                  <a:lnTo>
                    <a:pt x="705" y="20051"/>
                  </a:lnTo>
                  <a:lnTo>
                    <a:pt x="5069" y="9234"/>
                  </a:lnTo>
                  <a:lnTo>
                    <a:pt x="8838" y="3707"/>
                  </a:lnTo>
                  <a:lnTo>
                    <a:pt x="11537" y="1951"/>
                  </a:lnTo>
                  <a:lnTo>
                    <a:pt x="18298" y="0"/>
                  </a:lnTo>
                  <a:lnTo>
                    <a:pt x="26006" y="1015"/>
                  </a:lnTo>
                  <a:lnTo>
                    <a:pt x="30037" y="2273"/>
                  </a:lnTo>
                  <a:lnTo>
                    <a:pt x="32724" y="4523"/>
                  </a:lnTo>
                  <a:lnTo>
                    <a:pt x="35711" y="10786"/>
                  </a:lnTo>
                  <a:lnTo>
                    <a:pt x="37392" y="25617"/>
                  </a:lnTo>
                  <a:lnTo>
                    <a:pt x="28527" y="53249"/>
                  </a:lnTo>
                  <a:lnTo>
                    <a:pt x="14640" y="82053"/>
                  </a:lnTo>
                  <a:lnTo>
                    <a:pt x="13994" y="85932"/>
                  </a:lnTo>
                  <a:lnTo>
                    <a:pt x="14974" y="87812"/>
                  </a:lnTo>
                  <a:lnTo>
                    <a:pt x="17038" y="88360"/>
                  </a:lnTo>
                  <a:lnTo>
                    <a:pt x="59203" y="82403"/>
                  </a:lnTo>
                  <a:lnTo>
                    <a:pt x="101600" y="80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3545"/>
            <p:cNvSpPr/>
            <p:nvPr>
              <p:custDataLst>
                <p:tags r:id="rId118"/>
              </p:custDataLst>
            </p:nvPr>
          </p:nvSpPr>
          <p:spPr>
            <a:xfrm>
              <a:off x="4390690" y="5140522"/>
              <a:ext cx="301961" cy="143193"/>
            </a:xfrm>
            <a:custGeom>
              <a:avLst/>
              <a:gdLst/>
              <a:ahLst/>
              <a:cxnLst/>
              <a:rect l="0" t="0" r="0" b="0"/>
              <a:pathLst>
                <a:path w="301961" h="143193">
                  <a:moveTo>
                    <a:pt x="67010" y="9328"/>
                  </a:moveTo>
                  <a:lnTo>
                    <a:pt x="67010" y="9328"/>
                  </a:lnTo>
                  <a:lnTo>
                    <a:pt x="70381" y="5957"/>
                  </a:lnTo>
                  <a:lnTo>
                    <a:pt x="73918" y="4302"/>
                  </a:lnTo>
                  <a:lnTo>
                    <a:pt x="75848" y="3861"/>
                  </a:lnTo>
                  <a:lnTo>
                    <a:pt x="77136" y="4272"/>
                  </a:lnTo>
                  <a:lnTo>
                    <a:pt x="77994" y="5251"/>
                  </a:lnTo>
                  <a:lnTo>
                    <a:pt x="82742" y="22006"/>
                  </a:lnTo>
                  <a:lnTo>
                    <a:pt x="84699" y="53904"/>
                  </a:lnTo>
                  <a:lnTo>
                    <a:pt x="77141" y="97626"/>
                  </a:lnTo>
                  <a:lnTo>
                    <a:pt x="65640" y="130330"/>
                  </a:lnTo>
                  <a:lnTo>
                    <a:pt x="59110" y="139071"/>
                  </a:lnTo>
                  <a:lnTo>
                    <a:pt x="55393" y="142390"/>
                  </a:lnTo>
                  <a:lnTo>
                    <a:pt x="50799" y="143192"/>
                  </a:lnTo>
                  <a:lnTo>
                    <a:pt x="40049" y="140319"/>
                  </a:lnTo>
                  <a:lnTo>
                    <a:pt x="22098" y="127398"/>
                  </a:lnTo>
                  <a:lnTo>
                    <a:pt x="6744" y="103422"/>
                  </a:lnTo>
                  <a:lnTo>
                    <a:pt x="0" y="80717"/>
                  </a:lnTo>
                  <a:lnTo>
                    <a:pt x="2185" y="65280"/>
                  </a:lnTo>
                  <a:lnTo>
                    <a:pt x="8566" y="49718"/>
                  </a:lnTo>
                  <a:lnTo>
                    <a:pt x="23352" y="30469"/>
                  </a:lnTo>
                  <a:lnTo>
                    <a:pt x="32555" y="22721"/>
                  </a:lnTo>
                  <a:lnTo>
                    <a:pt x="70943" y="12000"/>
                  </a:lnTo>
                  <a:lnTo>
                    <a:pt x="117829" y="4969"/>
                  </a:lnTo>
                  <a:lnTo>
                    <a:pt x="161793" y="0"/>
                  </a:lnTo>
                  <a:lnTo>
                    <a:pt x="200222" y="998"/>
                  </a:lnTo>
                  <a:lnTo>
                    <a:pt x="241790" y="5762"/>
                  </a:lnTo>
                  <a:lnTo>
                    <a:pt x="301960" y="9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3546"/>
            <p:cNvSpPr/>
            <p:nvPr>
              <p:custDataLst>
                <p:tags r:id="rId119"/>
              </p:custDataLst>
            </p:nvPr>
          </p:nvSpPr>
          <p:spPr>
            <a:xfrm>
              <a:off x="4953000" y="4946650"/>
              <a:ext cx="136814" cy="355601"/>
            </a:xfrm>
            <a:custGeom>
              <a:avLst/>
              <a:gdLst/>
              <a:ahLst/>
              <a:cxnLst/>
              <a:rect l="0" t="0" r="0" b="0"/>
              <a:pathLst>
                <a:path w="136814" h="355601">
                  <a:moveTo>
                    <a:pt x="101600" y="0"/>
                  </a:moveTo>
                  <a:lnTo>
                    <a:pt x="101600" y="0"/>
                  </a:lnTo>
                  <a:lnTo>
                    <a:pt x="91487" y="0"/>
                  </a:lnTo>
                  <a:lnTo>
                    <a:pt x="89919" y="705"/>
                  </a:lnTo>
                  <a:lnTo>
                    <a:pt x="90285" y="1882"/>
                  </a:lnTo>
                  <a:lnTo>
                    <a:pt x="95160" y="7892"/>
                  </a:lnTo>
                  <a:lnTo>
                    <a:pt x="121474" y="53651"/>
                  </a:lnTo>
                  <a:lnTo>
                    <a:pt x="133202" y="96487"/>
                  </a:lnTo>
                  <a:lnTo>
                    <a:pt x="136813" y="128490"/>
                  </a:lnTo>
                  <a:lnTo>
                    <a:pt x="135082" y="172596"/>
                  </a:lnTo>
                  <a:lnTo>
                    <a:pt x="121869" y="213653"/>
                  </a:lnTo>
                  <a:lnTo>
                    <a:pt x="103842" y="255921"/>
                  </a:lnTo>
                  <a:lnTo>
                    <a:pt x="92719" y="278137"/>
                  </a:lnTo>
                  <a:lnTo>
                    <a:pt x="57792" y="316497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3547"/>
            <p:cNvSpPr/>
            <p:nvPr>
              <p:custDataLst>
                <p:tags r:id="rId120"/>
              </p:custDataLst>
            </p:nvPr>
          </p:nvSpPr>
          <p:spPr>
            <a:xfrm>
              <a:off x="4189482" y="5023733"/>
              <a:ext cx="128519" cy="297568"/>
            </a:xfrm>
            <a:custGeom>
              <a:avLst/>
              <a:gdLst/>
              <a:ahLst/>
              <a:cxnLst/>
              <a:rect l="0" t="0" r="0" b="0"/>
              <a:pathLst>
                <a:path w="128519" h="297568">
                  <a:moveTo>
                    <a:pt x="128518" y="5467"/>
                  </a:moveTo>
                  <a:lnTo>
                    <a:pt x="128518" y="5467"/>
                  </a:lnTo>
                  <a:lnTo>
                    <a:pt x="84359" y="0"/>
                  </a:lnTo>
                  <a:lnTo>
                    <a:pt x="71497" y="5153"/>
                  </a:lnTo>
                  <a:lnTo>
                    <a:pt x="52735" y="18968"/>
                  </a:lnTo>
                  <a:lnTo>
                    <a:pt x="26137" y="62087"/>
                  </a:lnTo>
                  <a:lnTo>
                    <a:pt x="8106" y="106570"/>
                  </a:lnTo>
                  <a:lnTo>
                    <a:pt x="99" y="143923"/>
                  </a:lnTo>
                  <a:lnTo>
                    <a:pt x="0" y="189641"/>
                  </a:lnTo>
                  <a:lnTo>
                    <a:pt x="11181" y="232193"/>
                  </a:lnTo>
                  <a:lnTo>
                    <a:pt x="23922" y="251108"/>
                  </a:lnTo>
                  <a:lnTo>
                    <a:pt x="41109" y="264924"/>
                  </a:lnTo>
                  <a:lnTo>
                    <a:pt x="109468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3548"/>
            <p:cNvSpPr/>
            <p:nvPr>
              <p:custDataLst>
                <p:tags r:id="rId121"/>
              </p:custDataLst>
            </p:nvPr>
          </p:nvSpPr>
          <p:spPr>
            <a:xfrm>
              <a:off x="5308600" y="4839951"/>
              <a:ext cx="70287" cy="146614"/>
            </a:xfrm>
            <a:custGeom>
              <a:avLst/>
              <a:gdLst/>
              <a:ahLst/>
              <a:cxnLst/>
              <a:rect l="0" t="0" r="0" b="0"/>
              <a:pathLst>
                <a:path w="70287" h="146614">
                  <a:moveTo>
                    <a:pt x="0" y="30499"/>
                  </a:moveTo>
                  <a:lnTo>
                    <a:pt x="0" y="30499"/>
                  </a:lnTo>
                  <a:lnTo>
                    <a:pt x="0" y="15572"/>
                  </a:lnTo>
                  <a:lnTo>
                    <a:pt x="1882" y="11401"/>
                  </a:lnTo>
                  <a:lnTo>
                    <a:pt x="3371" y="9300"/>
                  </a:lnTo>
                  <a:lnTo>
                    <a:pt x="15580" y="2972"/>
                  </a:lnTo>
                  <a:lnTo>
                    <a:pt x="25861" y="0"/>
                  </a:lnTo>
                  <a:lnTo>
                    <a:pt x="40118" y="2491"/>
                  </a:lnTo>
                  <a:lnTo>
                    <a:pt x="47934" y="7702"/>
                  </a:lnTo>
                  <a:lnTo>
                    <a:pt x="51005" y="11068"/>
                  </a:lnTo>
                  <a:lnTo>
                    <a:pt x="52348" y="14722"/>
                  </a:lnTo>
                  <a:lnTo>
                    <a:pt x="51958" y="22546"/>
                  </a:lnTo>
                  <a:lnTo>
                    <a:pt x="45959" y="38362"/>
                  </a:lnTo>
                  <a:lnTo>
                    <a:pt x="42063" y="44107"/>
                  </a:lnTo>
                  <a:lnTo>
                    <a:pt x="26026" y="55496"/>
                  </a:lnTo>
                  <a:lnTo>
                    <a:pt x="28956" y="59150"/>
                  </a:lnTo>
                  <a:lnTo>
                    <a:pt x="59010" y="74310"/>
                  </a:lnTo>
                  <a:lnTo>
                    <a:pt x="67620" y="83837"/>
                  </a:lnTo>
                  <a:lnTo>
                    <a:pt x="69774" y="88636"/>
                  </a:lnTo>
                  <a:lnTo>
                    <a:pt x="70286" y="97730"/>
                  </a:lnTo>
                  <a:lnTo>
                    <a:pt x="63237" y="114155"/>
                  </a:lnTo>
                  <a:lnTo>
                    <a:pt x="52212" y="129055"/>
                  </a:lnTo>
                  <a:lnTo>
                    <a:pt x="40374" y="136156"/>
                  </a:lnTo>
                  <a:lnTo>
                    <a:pt x="16520" y="146462"/>
                  </a:lnTo>
                  <a:lnTo>
                    <a:pt x="12424" y="146613"/>
                  </a:lnTo>
                  <a:lnTo>
                    <a:pt x="8989" y="145303"/>
                  </a:lnTo>
                  <a:lnTo>
                    <a:pt x="5992" y="143018"/>
                  </a:lnTo>
                  <a:lnTo>
                    <a:pt x="5406" y="140085"/>
                  </a:lnTo>
                  <a:lnTo>
                    <a:pt x="12700" y="125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7" name="SMARTInkShape-3549"/>
          <p:cNvSpPr/>
          <p:nvPr>
            <p:custDataLst>
              <p:tags r:id="rId8"/>
            </p:custDataLst>
          </p:nvPr>
        </p:nvSpPr>
        <p:spPr>
          <a:xfrm>
            <a:off x="3321050" y="4660907"/>
            <a:ext cx="3575051" cy="44441"/>
          </a:xfrm>
          <a:custGeom>
            <a:avLst/>
            <a:gdLst/>
            <a:ahLst/>
            <a:cxnLst/>
            <a:rect l="0" t="0" r="0" b="0"/>
            <a:pathLst>
              <a:path w="3575051" h="44441">
                <a:moveTo>
                  <a:pt x="0" y="6343"/>
                </a:moveTo>
                <a:lnTo>
                  <a:pt x="0" y="6343"/>
                </a:lnTo>
                <a:lnTo>
                  <a:pt x="18297" y="24641"/>
                </a:lnTo>
                <a:lnTo>
                  <a:pt x="40151" y="33009"/>
                </a:lnTo>
                <a:lnTo>
                  <a:pt x="75710" y="36587"/>
                </a:lnTo>
                <a:lnTo>
                  <a:pt x="120896" y="37647"/>
                </a:lnTo>
                <a:lnTo>
                  <a:pt x="163292" y="37961"/>
                </a:lnTo>
                <a:lnTo>
                  <a:pt x="202664" y="38054"/>
                </a:lnTo>
                <a:lnTo>
                  <a:pt x="244511" y="38081"/>
                </a:lnTo>
                <a:lnTo>
                  <a:pt x="288191" y="34718"/>
                </a:lnTo>
                <a:lnTo>
                  <a:pt x="335784" y="32624"/>
                </a:lnTo>
                <a:lnTo>
                  <a:pt x="368900" y="32135"/>
                </a:lnTo>
                <a:lnTo>
                  <a:pt x="403139" y="31212"/>
                </a:lnTo>
                <a:lnTo>
                  <a:pt x="439523" y="28449"/>
                </a:lnTo>
                <a:lnTo>
                  <a:pt x="476860" y="26751"/>
                </a:lnTo>
                <a:lnTo>
                  <a:pt x="515326" y="25996"/>
                </a:lnTo>
                <a:lnTo>
                  <a:pt x="555940" y="25661"/>
                </a:lnTo>
                <a:lnTo>
                  <a:pt x="597511" y="25512"/>
                </a:lnTo>
                <a:lnTo>
                  <a:pt x="640210" y="24741"/>
                </a:lnTo>
                <a:lnTo>
                  <a:pt x="685058" y="22046"/>
                </a:lnTo>
                <a:lnTo>
                  <a:pt x="730861" y="20378"/>
                </a:lnTo>
                <a:lnTo>
                  <a:pt x="777794" y="18931"/>
                </a:lnTo>
                <a:lnTo>
                  <a:pt x="802162" y="17557"/>
                </a:lnTo>
                <a:lnTo>
                  <a:pt x="826875" y="15935"/>
                </a:lnTo>
                <a:lnTo>
                  <a:pt x="851817" y="14854"/>
                </a:lnTo>
                <a:lnTo>
                  <a:pt x="876911" y="14134"/>
                </a:lnTo>
                <a:lnTo>
                  <a:pt x="902107" y="13654"/>
                </a:lnTo>
                <a:lnTo>
                  <a:pt x="928783" y="13333"/>
                </a:lnTo>
                <a:lnTo>
                  <a:pt x="956444" y="13120"/>
                </a:lnTo>
                <a:lnTo>
                  <a:pt x="984763" y="12977"/>
                </a:lnTo>
                <a:lnTo>
                  <a:pt x="1013519" y="12177"/>
                </a:lnTo>
                <a:lnTo>
                  <a:pt x="1042569" y="10938"/>
                </a:lnTo>
                <a:lnTo>
                  <a:pt x="1071812" y="9406"/>
                </a:lnTo>
                <a:lnTo>
                  <a:pt x="1100480" y="8385"/>
                </a:lnTo>
                <a:lnTo>
                  <a:pt x="1128764" y="7705"/>
                </a:lnTo>
                <a:lnTo>
                  <a:pt x="1156793" y="7251"/>
                </a:lnTo>
                <a:lnTo>
                  <a:pt x="1186062" y="6948"/>
                </a:lnTo>
                <a:lnTo>
                  <a:pt x="1216158" y="6746"/>
                </a:lnTo>
                <a:lnTo>
                  <a:pt x="1246805" y="6612"/>
                </a:lnTo>
                <a:lnTo>
                  <a:pt x="1277114" y="6522"/>
                </a:lnTo>
                <a:lnTo>
                  <a:pt x="1307198" y="6462"/>
                </a:lnTo>
                <a:lnTo>
                  <a:pt x="1337132" y="6422"/>
                </a:lnTo>
                <a:lnTo>
                  <a:pt x="1367672" y="5691"/>
                </a:lnTo>
                <a:lnTo>
                  <a:pt x="1398614" y="4497"/>
                </a:lnTo>
                <a:lnTo>
                  <a:pt x="1429826" y="2996"/>
                </a:lnTo>
                <a:lnTo>
                  <a:pt x="1461217" y="1994"/>
                </a:lnTo>
                <a:lnTo>
                  <a:pt x="1492728" y="1328"/>
                </a:lnTo>
                <a:lnTo>
                  <a:pt x="1524319" y="883"/>
                </a:lnTo>
                <a:lnTo>
                  <a:pt x="1555963" y="586"/>
                </a:lnTo>
                <a:lnTo>
                  <a:pt x="1587641" y="389"/>
                </a:lnTo>
                <a:lnTo>
                  <a:pt x="1619344" y="257"/>
                </a:lnTo>
                <a:lnTo>
                  <a:pt x="1651063" y="169"/>
                </a:lnTo>
                <a:lnTo>
                  <a:pt x="1682791" y="110"/>
                </a:lnTo>
                <a:lnTo>
                  <a:pt x="1714528" y="71"/>
                </a:lnTo>
                <a:lnTo>
                  <a:pt x="1746269" y="45"/>
                </a:lnTo>
                <a:lnTo>
                  <a:pt x="1778012" y="28"/>
                </a:lnTo>
                <a:lnTo>
                  <a:pt x="1809758" y="16"/>
                </a:lnTo>
                <a:lnTo>
                  <a:pt x="1842211" y="9"/>
                </a:lnTo>
                <a:lnTo>
                  <a:pt x="1875135" y="3"/>
                </a:lnTo>
                <a:lnTo>
                  <a:pt x="1908373" y="0"/>
                </a:lnTo>
                <a:lnTo>
                  <a:pt x="1941114" y="703"/>
                </a:lnTo>
                <a:lnTo>
                  <a:pt x="1973527" y="1877"/>
                </a:lnTo>
                <a:lnTo>
                  <a:pt x="2005718" y="3366"/>
                </a:lnTo>
                <a:lnTo>
                  <a:pt x="2038467" y="4357"/>
                </a:lnTo>
                <a:lnTo>
                  <a:pt x="2071589" y="5020"/>
                </a:lnTo>
                <a:lnTo>
                  <a:pt x="2104960" y="5461"/>
                </a:lnTo>
                <a:lnTo>
                  <a:pt x="2137789" y="6460"/>
                </a:lnTo>
                <a:lnTo>
                  <a:pt x="2170259" y="7832"/>
                </a:lnTo>
                <a:lnTo>
                  <a:pt x="2202490" y="9452"/>
                </a:lnTo>
                <a:lnTo>
                  <a:pt x="2235265" y="10532"/>
                </a:lnTo>
                <a:lnTo>
                  <a:pt x="2268405" y="11253"/>
                </a:lnTo>
                <a:lnTo>
                  <a:pt x="2301786" y="11733"/>
                </a:lnTo>
                <a:lnTo>
                  <a:pt x="2333919" y="12758"/>
                </a:lnTo>
                <a:lnTo>
                  <a:pt x="2365218" y="14148"/>
                </a:lnTo>
                <a:lnTo>
                  <a:pt x="2395962" y="15779"/>
                </a:lnTo>
                <a:lnTo>
                  <a:pt x="2427041" y="17573"/>
                </a:lnTo>
                <a:lnTo>
                  <a:pt x="2458344" y="19474"/>
                </a:lnTo>
                <a:lnTo>
                  <a:pt x="2489797" y="21447"/>
                </a:lnTo>
                <a:lnTo>
                  <a:pt x="2520641" y="22762"/>
                </a:lnTo>
                <a:lnTo>
                  <a:pt x="2551083" y="23639"/>
                </a:lnTo>
                <a:lnTo>
                  <a:pt x="2581255" y="24223"/>
                </a:lnTo>
                <a:lnTo>
                  <a:pt x="2611954" y="25319"/>
                </a:lnTo>
                <a:lnTo>
                  <a:pt x="2643002" y="26755"/>
                </a:lnTo>
                <a:lnTo>
                  <a:pt x="2674285" y="28417"/>
                </a:lnTo>
                <a:lnTo>
                  <a:pt x="2706429" y="29526"/>
                </a:lnTo>
                <a:lnTo>
                  <a:pt x="2739146" y="30265"/>
                </a:lnTo>
                <a:lnTo>
                  <a:pt x="2772248" y="30758"/>
                </a:lnTo>
                <a:lnTo>
                  <a:pt x="2803486" y="31791"/>
                </a:lnTo>
                <a:lnTo>
                  <a:pt x="2833486" y="33186"/>
                </a:lnTo>
                <a:lnTo>
                  <a:pt x="2862657" y="34821"/>
                </a:lnTo>
                <a:lnTo>
                  <a:pt x="2891983" y="35912"/>
                </a:lnTo>
                <a:lnTo>
                  <a:pt x="2921411" y="36639"/>
                </a:lnTo>
                <a:lnTo>
                  <a:pt x="2950907" y="37124"/>
                </a:lnTo>
                <a:lnTo>
                  <a:pt x="2979743" y="38152"/>
                </a:lnTo>
                <a:lnTo>
                  <a:pt x="3008140" y="39543"/>
                </a:lnTo>
                <a:lnTo>
                  <a:pt x="3036243" y="41177"/>
                </a:lnTo>
                <a:lnTo>
                  <a:pt x="3064857" y="42266"/>
                </a:lnTo>
                <a:lnTo>
                  <a:pt x="3093810" y="42991"/>
                </a:lnTo>
                <a:lnTo>
                  <a:pt x="3122989" y="43474"/>
                </a:lnTo>
                <a:lnTo>
                  <a:pt x="3150203" y="43798"/>
                </a:lnTo>
                <a:lnTo>
                  <a:pt x="3176108" y="44013"/>
                </a:lnTo>
                <a:lnTo>
                  <a:pt x="3201138" y="44156"/>
                </a:lnTo>
                <a:lnTo>
                  <a:pt x="3226292" y="44252"/>
                </a:lnTo>
                <a:lnTo>
                  <a:pt x="3251528" y="44315"/>
                </a:lnTo>
                <a:lnTo>
                  <a:pt x="3276819" y="44358"/>
                </a:lnTo>
                <a:lnTo>
                  <a:pt x="3323734" y="44405"/>
                </a:lnTo>
                <a:lnTo>
                  <a:pt x="3366693" y="44426"/>
                </a:lnTo>
                <a:lnTo>
                  <a:pt x="3404600" y="44436"/>
                </a:lnTo>
                <a:lnTo>
                  <a:pt x="3438382" y="44440"/>
                </a:lnTo>
                <a:lnTo>
                  <a:pt x="3485167" y="42561"/>
                </a:lnTo>
                <a:lnTo>
                  <a:pt x="3575050" y="3809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6" name="SMARTInkShape-Group729"/>
          <p:cNvGrpSpPr/>
          <p:nvPr/>
        </p:nvGrpSpPr>
        <p:grpSpPr>
          <a:xfrm>
            <a:off x="5835650" y="3606800"/>
            <a:ext cx="1043323" cy="409328"/>
            <a:chOff x="5835650" y="3606800"/>
            <a:chExt cx="1043323" cy="409328"/>
          </a:xfrm>
        </p:grpSpPr>
        <p:sp>
          <p:nvSpPr>
            <p:cNvPr id="438" name="SMARTInkShape-3550"/>
            <p:cNvSpPr/>
            <p:nvPr>
              <p:custDataLst>
                <p:tags r:id="rId107"/>
              </p:custDataLst>
            </p:nvPr>
          </p:nvSpPr>
          <p:spPr>
            <a:xfrm>
              <a:off x="6286500" y="3832330"/>
              <a:ext cx="95251" cy="91971"/>
            </a:xfrm>
            <a:custGeom>
              <a:avLst/>
              <a:gdLst/>
              <a:ahLst/>
              <a:cxnLst/>
              <a:rect l="0" t="0" r="0" b="0"/>
              <a:pathLst>
                <a:path w="95251" h="91971">
                  <a:moveTo>
                    <a:pt x="0" y="9420"/>
                  </a:moveTo>
                  <a:lnTo>
                    <a:pt x="0" y="9420"/>
                  </a:lnTo>
                  <a:lnTo>
                    <a:pt x="0" y="582"/>
                  </a:lnTo>
                  <a:lnTo>
                    <a:pt x="705" y="0"/>
                  </a:lnTo>
                  <a:lnTo>
                    <a:pt x="1881" y="318"/>
                  </a:lnTo>
                  <a:lnTo>
                    <a:pt x="48335" y="39617"/>
                  </a:lnTo>
                  <a:lnTo>
                    <a:pt x="95250" y="91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3551"/>
            <p:cNvSpPr/>
            <p:nvPr>
              <p:custDataLst>
                <p:tags r:id="rId108"/>
              </p:custDataLst>
            </p:nvPr>
          </p:nvSpPr>
          <p:spPr>
            <a:xfrm>
              <a:off x="6718300" y="36322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2979" y="2202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3552"/>
            <p:cNvSpPr/>
            <p:nvPr>
              <p:custDataLst>
                <p:tags r:id="rId109"/>
              </p:custDataLst>
            </p:nvPr>
          </p:nvSpPr>
          <p:spPr>
            <a:xfrm>
              <a:off x="6705600" y="37465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7674" y="2260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3553"/>
            <p:cNvSpPr/>
            <p:nvPr>
              <p:custDataLst>
                <p:tags r:id="rId110"/>
              </p:custDataLst>
            </p:nvPr>
          </p:nvSpPr>
          <p:spPr>
            <a:xfrm>
              <a:off x="6547414" y="3639956"/>
              <a:ext cx="81987" cy="214495"/>
            </a:xfrm>
            <a:custGeom>
              <a:avLst/>
              <a:gdLst/>
              <a:ahLst/>
              <a:cxnLst/>
              <a:rect l="0" t="0" r="0" b="0"/>
              <a:pathLst>
                <a:path w="81987" h="214495">
                  <a:moveTo>
                    <a:pt x="81986" y="17644"/>
                  </a:moveTo>
                  <a:lnTo>
                    <a:pt x="81986" y="17644"/>
                  </a:lnTo>
                  <a:lnTo>
                    <a:pt x="73147" y="3338"/>
                  </a:lnTo>
                  <a:lnTo>
                    <a:pt x="67238" y="702"/>
                  </a:lnTo>
                  <a:lnTo>
                    <a:pt x="63688" y="0"/>
                  </a:lnTo>
                  <a:lnTo>
                    <a:pt x="48577" y="2381"/>
                  </a:lnTo>
                  <a:lnTo>
                    <a:pt x="38679" y="9450"/>
                  </a:lnTo>
                  <a:lnTo>
                    <a:pt x="17458" y="37976"/>
                  </a:lnTo>
                  <a:lnTo>
                    <a:pt x="5874" y="67334"/>
                  </a:lnTo>
                  <a:lnTo>
                    <a:pt x="1343" y="108488"/>
                  </a:lnTo>
                  <a:lnTo>
                    <a:pt x="0" y="146318"/>
                  </a:lnTo>
                  <a:lnTo>
                    <a:pt x="3450" y="165143"/>
                  </a:lnTo>
                  <a:lnTo>
                    <a:pt x="10392" y="180565"/>
                  </a:lnTo>
                  <a:lnTo>
                    <a:pt x="20534" y="194476"/>
                  </a:lnTo>
                  <a:lnTo>
                    <a:pt x="62936" y="214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3554"/>
            <p:cNvSpPr/>
            <p:nvPr>
              <p:custDataLst>
                <p:tags r:id="rId111"/>
              </p:custDataLst>
            </p:nvPr>
          </p:nvSpPr>
          <p:spPr>
            <a:xfrm>
              <a:off x="6280150" y="3819041"/>
              <a:ext cx="120651" cy="130660"/>
            </a:xfrm>
            <a:custGeom>
              <a:avLst/>
              <a:gdLst/>
              <a:ahLst/>
              <a:cxnLst/>
              <a:rect l="0" t="0" r="0" b="0"/>
              <a:pathLst>
                <a:path w="120651" h="130660">
                  <a:moveTo>
                    <a:pt x="120650" y="3659"/>
                  </a:moveTo>
                  <a:lnTo>
                    <a:pt x="120650" y="3659"/>
                  </a:lnTo>
                  <a:lnTo>
                    <a:pt x="113909" y="288"/>
                  </a:lnTo>
                  <a:lnTo>
                    <a:pt x="111216" y="0"/>
                  </a:lnTo>
                  <a:lnTo>
                    <a:pt x="106345" y="1563"/>
                  </a:lnTo>
                  <a:lnTo>
                    <a:pt x="77598" y="27894"/>
                  </a:lnTo>
                  <a:lnTo>
                    <a:pt x="49661" y="67563"/>
                  </a:lnTo>
                  <a:lnTo>
                    <a:pt x="10094" y="114643"/>
                  </a:lnTo>
                  <a:lnTo>
                    <a:pt x="0" y="130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3555"/>
            <p:cNvSpPr/>
            <p:nvPr>
              <p:custDataLst>
                <p:tags r:id="rId112"/>
              </p:custDataLst>
            </p:nvPr>
          </p:nvSpPr>
          <p:spPr>
            <a:xfrm>
              <a:off x="6813550" y="3606800"/>
              <a:ext cx="65423" cy="266701"/>
            </a:xfrm>
            <a:custGeom>
              <a:avLst/>
              <a:gdLst/>
              <a:ahLst/>
              <a:cxnLst/>
              <a:rect l="0" t="0" r="0" b="0"/>
              <a:pathLst>
                <a:path w="65423" h="266701">
                  <a:moveTo>
                    <a:pt x="6350" y="0"/>
                  </a:moveTo>
                  <a:lnTo>
                    <a:pt x="6350" y="0"/>
                  </a:lnTo>
                  <a:lnTo>
                    <a:pt x="20165" y="8789"/>
                  </a:lnTo>
                  <a:lnTo>
                    <a:pt x="28717" y="18723"/>
                  </a:lnTo>
                  <a:lnTo>
                    <a:pt x="49574" y="59594"/>
                  </a:lnTo>
                  <a:lnTo>
                    <a:pt x="61255" y="97856"/>
                  </a:lnTo>
                  <a:lnTo>
                    <a:pt x="65422" y="132946"/>
                  </a:lnTo>
                  <a:lnTo>
                    <a:pt x="60508" y="177250"/>
                  </a:lnTo>
                  <a:lnTo>
                    <a:pt x="51333" y="213988"/>
                  </a:lnTo>
                  <a:lnTo>
                    <a:pt x="41864" y="230808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3556"/>
            <p:cNvSpPr/>
            <p:nvPr>
              <p:custDataLst>
                <p:tags r:id="rId113"/>
              </p:custDataLst>
            </p:nvPr>
          </p:nvSpPr>
          <p:spPr>
            <a:xfrm>
              <a:off x="5835650" y="37973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25400"/>
                  </a:moveTo>
                  <a:lnTo>
                    <a:pt x="0" y="25400"/>
                  </a:lnTo>
                  <a:lnTo>
                    <a:pt x="11556" y="13844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3557"/>
            <p:cNvSpPr/>
            <p:nvPr>
              <p:custDataLst>
                <p:tags r:id="rId114"/>
              </p:custDataLst>
            </p:nvPr>
          </p:nvSpPr>
          <p:spPr>
            <a:xfrm>
              <a:off x="6134219" y="3624139"/>
              <a:ext cx="139494" cy="391989"/>
            </a:xfrm>
            <a:custGeom>
              <a:avLst/>
              <a:gdLst/>
              <a:ahLst/>
              <a:cxnLst/>
              <a:rect l="0" t="0" r="0" b="0"/>
              <a:pathLst>
                <a:path w="139494" h="391989">
                  <a:moveTo>
                    <a:pt x="6231" y="103311"/>
                  </a:moveTo>
                  <a:lnTo>
                    <a:pt x="6231" y="103311"/>
                  </a:lnTo>
                  <a:lnTo>
                    <a:pt x="6231" y="97844"/>
                  </a:lnTo>
                  <a:lnTo>
                    <a:pt x="10595" y="112344"/>
                  </a:lnTo>
                  <a:lnTo>
                    <a:pt x="12319" y="151877"/>
                  </a:lnTo>
                  <a:lnTo>
                    <a:pt x="11824" y="187693"/>
                  </a:lnTo>
                  <a:lnTo>
                    <a:pt x="8201" y="226934"/>
                  </a:lnTo>
                  <a:lnTo>
                    <a:pt x="6620" y="272552"/>
                  </a:lnTo>
                  <a:lnTo>
                    <a:pt x="4464" y="312206"/>
                  </a:lnTo>
                  <a:lnTo>
                    <a:pt x="1240" y="350767"/>
                  </a:lnTo>
                  <a:lnTo>
                    <a:pt x="0" y="391988"/>
                  </a:lnTo>
                  <a:lnTo>
                    <a:pt x="1773" y="356044"/>
                  </a:lnTo>
                  <a:lnTo>
                    <a:pt x="5350" y="309631"/>
                  </a:lnTo>
                  <a:lnTo>
                    <a:pt x="5971" y="263691"/>
                  </a:lnTo>
                  <a:lnTo>
                    <a:pt x="9525" y="223346"/>
                  </a:lnTo>
                  <a:lnTo>
                    <a:pt x="11676" y="185679"/>
                  </a:lnTo>
                  <a:lnTo>
                    <a:pt x="18176" y="141637"/>
                  </a:lnTo>
                  <a:lnTo>
                    <a:pt x="27723" y="97498"/>
                  </a:lnTo>
                  <a:lnTo>
                    <a:pt x="39508" y="57713"/>
                  </a:lnTo>
                  <a:lnTo>
                    <a:pt x="54896" y="26771"/>
                  </a:lnTo>
                  <a:lnTo>
                    <a:pt x="68783" y="9321"/>
                  </a:lnTo>
                  <a:lnTo>
                    <a:pt x="82009" y="1565"/>
                  </a:lnTo>
                  <a:lnTo>
                    <a:pt x="93062" y="0"/>
                  </a:lnTo>
                  <a:lnTo>
                    <a:pt x="97985" y="570"/>
                  </a:lnTo>
                  <a:lnTo>
                    <a:pt x="118396" y="14857"/>
                  </a:lnTo>
                  <a:lnTo>
                    <a:pt x="135578" y="43706"/>
                  </a:lnTo>
                  <a:lnTo>
                    <a:pt x="139448" y="63179"/>
                  </a:lnTo>
                  <a:lnTo>
                    <a:pt x="139493" y="72323"/>
                  </a:lnTo>
                  <a:lnTo>
                    <a:pt x="126071" y="105418"/>
                  </a:lnTo>
                  <a:lnTo>
                    <a:pt x="104220" y="131922"/>
                  </a:lnTo>
                  <a:lnTo>
                    <a:pt x="69759" y="149810"/>
                  </a:lnTo>
                  <a:lnTo>
                    <a:pt x="31639" y="157305"/>
                  </a:lnTo>
                  <a:lnTo>
                    <a:pt x="3228" y="164201"/>
                  </a:lnTo>
                  <a:lnTo>
                    <a:pt x="1406" y="165072"/>
                  </a:lnTo>
                  <a:lnTo>
                    <a:pt x="896" y="165651"/>
                  </a:lnTo>
                  <a:lnTo>
                    <a:pt x="1265" y="166038"/>
                  </a:lnTo>
                  <a:lnTo>
                    <a:pt x="6231" y="166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4" name="SMARTInkShape-Group730"/>
          <p:cNvGrpSpPr/>
          <p:nvPr/>
        </p:nvGrpSpPr>
        <p:grpSpPr>
          <a:xfrm>
            <a:off x="4259189" y="3477651"/>
            <a:ext cx="1323290" cy="408550"/>
            <a:chOff x="4259189" y="3477651"/>
            <a:chExt cx="1323290" cy="408550"/>
          </a:xfrm>
        </p:grpSpPr>
        <p:sp>
          <p:nvSpPr>
            <p:cNvPr id="447" name="SMARTInkShape-3558"/>
            <p:cNvSpPr/>
            <p:nvPr>
              <p:custDataLst>
                <p:tags r:id="rId100"/>
              </p:custDataLst>
            </p:nvPr>
          </p:nvSpPr>
          <p:spPr>
            <a:xfrm>
              <a:off x="5473700" y="3477651"/>
              <a:ext cx="108779" cy="139965"/>
            </a:xfrm>
            <a:custGeom>
              <a:avLst/>
              <a:gdLst/>
              <a:ahLst/>
              <a:cxnLst/>
              <a:rect l="0" t="0" r="0" b="0"/>
              <a:pathLst>
                <a:path w="108779" h="139965">
                  <a:moveTo>
                    <a:pt x="0" y="21199"/>
                  </a:moveTo>
                  <a:lnTo>
                    <a:pt x="0" y="21199"/>
                  </a:lnTo>
                  <a:lnTo>
                    <a:pt x="0" y="12361"/>
                  </a:lnTo>
                  <a:lnTo>
                    <a:pt x="1411" y="10368"/>
                  </a:lnTo>
                  <a:lnTo>
                    <a:pt x="6742" y="6272"/>
                  </a:lnTo>
                  <a:lnTo>
                    <a:pt x="21048" y="0"/>
                  </a:lnTo>
                  <a:lnTo>
                    <a:pt x="42063" y="415"/>
                  </a:lnTo>
                  <a:lnTo>
                    <a:pt x="78970" y="10835"/>
                  </a:lnTo>
                  <a:lnTo>
                    <a:pt x="82280" y="14289"/>
                  </a:lnTo>
                  <a:lnTo>
                    <a:pt x="85958" y="23772"/>
                  </a:lnTo>
                  <a:lnTo>
                    <a:pt x="85711" y="33161"/>
                  </a:lnTo>
                  <a:lnTo>
                    <a:pt x="84657" y="37640"/>
                  </a:lnTo>
                  <a:lnTo>
                    <a:pt x="77842" y="46380"/>
                  </a:lnTo>
                  <a:lnTo>
                    <a:pt x="65868" y="55471"/>
                  </a:lnTo>
                  <a:lnTo>
                    <a:pt x="62962" y="56747"/>
                  </a:lnTo>
                  <a:lnTo>
                    <a:pt x="61024" y="58303"/>
                  </a:lnTo>
                  <a:lnTo>
                    <a:pt x="58872" y="61914"/>
                  </a:lnTo>
                  <a:lnTo>
                    <a:pt x="57660" y="67913"/>
                  </a:lnTo>
                  <a:lnTo>
                    <a:pt x="59258" y="72064"/>
                  </a:lnTo>
                  <a:lnTo>
                    <a:pt x="60671" y="74159"/>
                  </a:lnTo>
                  <a:lnTo>
                    <a:pt x="102934" y="112995"/>
                  </a:lnTo>
                  <a:lnTo>
                    <a:pt x="108778" y="124086"/>
                  </a:lnTo>
                  <a:lnTo>
                    <a:pt x="108502" y="128596"/>
                  </a:lnTo>
                  <a:lnTo>
                    <a:pt x="106200" y="132308"/>
                  </a:lnTo>
                  <a:lnTo>
                    <a:pt x="102551" y="135488"/>
                  </a:lnTo>
                  <a:lnTo>
                    <a:pt x="90969" y="139022"/>
                  </a:lnTo>
                  <a:lnTo>
                    <a:pt x="83929" y="139964"/>
                  </a:lnTo>
                  <a:lnTo>
                    <a:pt x="68581" y="135367"/>
                  </a:lnTo>
                  <a:lnTo>
                    <a:pt x="25400" y="103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3559"/>
            <p:cNvSpPr/>
            <p:nvPr>
              <p:custDataLst>
                <p:tags r:id="rId101"/>
              </p:custDataLst>
            </p:nvPr>
          </p:nvSpPr>
          <p:spPr>
            <a:xfrm>
              <a:off x="5398383" y="3627615"/>
              <a:ext cx="49427" cy="245886"/>
            </a:xfrm>
            <a:custGeom>
              <a:avLst/>
              <a:gdLst/>
              <a:ahLst/>
              <a:cxnLst/>
              <a:rect l="0" t="0" r="0" b="0"/>
              <a:pathLst>
                <a:path w="49427" h="24588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1116" y="117"/>
                  </a:lnTo>
                  <a:lnTo>
                    <a:pt x="6120" y="2129"/>
                  </a:lnTo>
                  <a:lnTo>
                    <a:pt x="16871" y="17342"/>
                  </a:lnTo>
                  <a:lnTo>
                    <a:pt x="37325" y="64739"/>
                  </a:lnTo>
                  <a:lnTo>
                    <a:pt x="47429" y="103015"/>
                  </a:lnTo>
                  <a:lnTo>
                    <a:pt x="49426" y="144051"/>
                  </a:lnTo>
                  <a:lnTo>
                    <a:pt x="46482" y="188260"/>
                  </a:lnTo>
                  <a:lnTo>
                    <a:pt x="33899" y="232225"/>
                  </a:lnTo>
                  <a:lnTo>
                    <a:pt x="31509" y="239814"/>
                  </a:lnTo>
                  <a:lnTo>
                    <a:pt x="24517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3560"/>
            <p:cNvSpPr/>
            <p:nvPr>
              <p:custDataLst>
                <p:tags r:id="rId102"/>
              </p:custDataLst>
            </p:nvPr>
          </p:nvSpPr>
          <p:spPr>
            <a:xfrm>
              <a:off x="5112011" y="3683835"/>
              <a:ext cx="253740" cy="183316"/>
            </a:xfrm>
            <a:custGeom>
              <a:avLst/>
              <a:gdLst/>
              <a:ahLst/>
              <a:cxnLst/>
              <a:rect l="0" t="0" r="0" b="0"/>
              <a:pathLst>
                <a:path w="253740" h="183316">
                  <a:moveTo>
                    <a:pt x="6089" y="183315"/>
                  </a:moveTo>
                  <a:lnTo>
                    <a:pt x="6089" y="183315"/>
                  </a:lnTo>
                  <a:lnTo>
                    <a:pt x="2718" y="179944"/>
                  </a:lnTo>
                  <a:lnTo>
                    <a:pt x="1725" y="179657"/>
                  </a:lnTo>
                  <a:lnTo>
                    <a:pt x="1063" y="180171"/>
                  </a:lnTo>
                  <a:lnTo>
                    <a:pt x="0" y="182694"/>
                  </a:lnTo>
                  <a:lnTo>
                    <a:pt x="6558" y="179760"/>
                  </a:lnTo>
                  <a:lnTo>
                    <a:pt x="11706" y="174444"/>
                  </a:lnTo>
                  <a:lnTo>
                    <a:pt x="31982" y="138792"/>
                  </a:lnTo>
                  <a:lnTo>
                    <a:pt x="48519" y="96516"/>
                  </a:lnTo>
                  <a:lnTo>
                    <a:pt x="60305" y="49831"/>
                  </a:lnTo>
                  <a:lnTo>
                    <a:pt x="68984" y="3392"/>
                  </a:lnTo>
                  <a:lnTo>
                    <a:pt x="69186" y="1983"/>
                  </a:lnTo>
                  <a:lnTo>
                    <a:pt x="68614" y="1044"/>
                  </a:lnTo>
                  <a:lnTo>
                    <a:pt x="67528" y="417"/>
                  </a:lnTo>
                  <a:lnTo>
                    <a:pt x="66099" y="0"/>
                  </a:lnTo>
                  <a:lnTo>
                    <a:pt x="64509" y="7062"/>
                  </a:lnTo>
                  <a:lnTo>
                    <a:pt x="59042" y="47608"/>
                  </a:lnTo>
                  <a:lnTo>
                    <a:pt x="59195" y="86554"/>
                  </a:lnTo>
                  <a:lnTo>
                    <a:pt x="67776" y="128083"/>
                  </a:lnTo>
                  <a:lnTo>
                    <a:pt x="71840" y="137130"/>
                  </a:lnTo>
                  <a:lnTo>
                    <a:pt x="76029" y="139825"/>
                  </a:lnTo>
                  <a:lnTo>
                    <a:pt x="88209" y="142819"/>
                  </a:lnTo>
                  <a:lnTo>
                    <a:pt x="107561" y="141134"/>
                  </a:lnTo>
                  <a:lnTo>
                    <a:pt x="113248" y="136850"/>
                  </a:lnTo>
                  <a:lnTo>
                    <a:pt x="128700" y="112554"/>
                  </a:lnTo>
                  <a:lnTo>
                    <a:pt x="146882" y="68339"/>
                  </a:lnTo>
                  <a:lnTo>
                    <a:pt x="157298" y="23192"/>
                  </a:lnTo>
                  <a:lnTo>
                    <a:pt x="158401" y="22239"/>
                  </a:lnTo>
                  <a:lnTo>
                    <a:pt x="159842" y="22309"/>
                  </a:lnTo>
                  <a:lnTo>
                    <a:pt x="161507" y="23061"/>
                  </a:lnTo>
                  <a:lnTo>
                    <a:pt x="162617" y="24974"/>
                  </a:lnTo>
                  <a:lnTo>
                    <a:pt x="167917" y="45480"/>
                  </a:lnTo>
                  <a:lnTo>
                    <a:pt x="197416" y="85250"/>
                  </a:lnTo>
                  <a:lnTo>
                    <a:pt x="212512" y="99539"/>
                  </a:lnTo>
                  <a:lnTo>
                    <a:pt x="253739" y="100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3561"/>
            <p:cNvSpPr/>
            <p:nvPr>
              <p:custDataLst>
                <p:tags r:id="rId103"/>
              </p:custDataLst>
            </p:nvPr>
          </p:nvSpPr>
          <p:spPr>
            <a:xfrm>
              <a:off x="4782433" y="3810000"/>
              <a:ext cx="164218" cy="19051"/>
            </a:xfrm>
            <a:custGeom>
              <a:avLst/>
              <a:gdLst/>
              <a:ahLst/>
              <a:cxnLst/>
              <a:rect l="0" t="0" r="0" b="0"/>
              <a:pathLst>
                <a:path w="164218" h="19051">
                  <a:moveTo>
                    <a:pt x="5467" y="19050"/>
                  </a:moveTo>
                  <a:lnTo>
                    <a:pt x="5467" y="19050"/>
                  </a:lnTo>
                  <a:lnTo>
                    <a:pt x="2096" y="19050"/>
                  </a:lnTo>
                  <a:lnTo>
                    <a:pt x="1103" y="18344"/>
                  </a:lnTo>
                  <a:lnTo>
                    <a:pt x="441" y="17168"/>
                  </a:lnTo>
                  <a:lnTo>
                    <a:pt x="0" y="15679"/>
                  </a:lnTo>
                  <a:lnTo>
                    <a:pt x="411" y="14686"/>
                  </a:lnTo>
                  <a:lnTo>
                    <a:pt x="1391" y="14024"/>
                  </a:lnTo>
                  <a:lnTo>
                    <a:pt x="6141" y="13092"/>
                  </a:lnTo>
                  <a:lnTo>
                    <a:pt x="49619" y="12734"/>
                  </a:lnTo>
                  <a:lnTo>
                    <a:pt x="86047" y="10828"/>
                  </a:lnTo>
                  <a:lnTo>
                    <a:pt x="129961" y="3864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3562"/>
            <p:cNvSpPr/>
            <p:nvPr>
              <p:custDataLst>
                <p:tags r:id="rId104"/>
              </p:custDataLst>
            </p:nvPr>
          </p:nvSpPr>
          <p:spPr>
            <a:xfrm>
              <a:off x="4547278" y="3619500"/>
              <a:ext cx="35220" cy="34942"/>
            </a:xfrm>
            <a:custGeom>
              <a:avLst/>
              <a:gdLst/>
              <a:ahLst/>
              <a:cxnLst/>
              <a:rect l="0" t="0" r="0" b="0"/>
              <a:pathLst>
                <a:path w="35220" h="34942">
                  <a:moveTo>
                    <a:pt x="24722" y="0"/>
                  </a:moveTo>
                  <a:lnTo>
                    <a:pt x="24722" y="0"/>
                  </a:lnTo>
                  <a:lnTo>
                    <a:pt x="10907" y="8789"/>
                  </a:lnTo>
                  <a:lnTo>
                    <a:pt x="7045" y="12209"/>
                  </a:lnTo>
                  <a:lnTo>
                    <a:pt x="2754" y="19772"/>
                  </a:lnTo>
                  <a:lnTo>
                    <a:pt x="0" y="29384"/>
                  </a:lnTo>
                  <a:lnTo>
                    <a:pt x="479" y="30878"/>
                  </a:lnTo>
                  <a:lnTo>
                    <a:pt x="2894" y="34420"/>
                  </a:lnTo>
                  <a:lnTo>
                    <a:pt x="5231" y="34941"/>
                  </a:lnTo>
                  <a:lnTo>
                    <a:pt x="11590" y="33639"/>
                  </a:lnTo>
                  <a:lnTo>
                    <a:pt x="19734" y="28939"/>
                  </a:lnTo>
                  <a:lnTo>
                    <a:pt x="32465" y="12302"/>
                  </a:lnTo>
                  <a:lnTo>
                    <a:pt x="35219" y="5938"/>
                  </a:lnTo>
                  <a:lnTo>
                    <a:pt x="34542" y="3958"/>
                  </a:lnTo>
                  <a:lnTo>
                    <a:pt x="32680" y="2639"/>
                  </a:lnTo>
                  <a:lnTo>
                    <a:pt x="30027" y="1759"/>
                  </a:lnTo>
                  <a:lnTo>
                    <a:pt x="27553" y="1878"/>
                  </a:lnTo>
                  <a:lnTo>
                    <a:pt x="22922" y="3892"/>
                  </a:lnTo>
                  <a:lnTo>
                    <a:pt x="12022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3563"/>
            <p:cNvSpPr/>
            <p:nvPr>
              <p:custDataLst>
                <p:tags r:id="rId105"/>
              </p:custDataLst>
            </p:nvPr>
          </p:nvSpPr>
          <p:spPr>
            <a:xfrm>
              <a:off x="4552950" y="3741915"/>
              <a:ext cx="6351" cy="87136"/>
            </a:xfrm>
            <a:custGeom>
              <a:avLst/>
              <a:gdLst/>
              <a:ahLst/>
              <a:cxnLst/>
              <a:rect l="0" t="0" r="0" b="0"/>
              <a:pathLst>
                <a:path w="6351" h="871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3371" y="8871"/>
                  </a:lnTo>
                  <a:lnTo>
                    <a:pt x="6175" y="54355"/>
                  </a:lnTo>
                  <a:lnTo>
                    <a:pt x="6350" y="87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3564"/>
            <p:cNvSpPr/>
            <p:nvPr>
              <p:custDataLst>
                <p:tags r:id="rId106"/>
              </p:custDataLst>
            </p:nvPr>
          </p:nvSpPr>
          <p:spPr>
            <a:xfrm>
              <a:off x="4259189" y="3626810"/>
              <a:ext cx="115962" cy="259391"/>
            </a:xfrm>
            <a:custGeom>
              <a:avLst/>
              <a:gdLst/>
              <a:ahLst/>
              <a:cxnLst/>
              <a:rect l="0" t="0" r="0" b="0"/>
              <a:pathLst>
                <a:path w="115962" h="259391">
                  <a:moveTo>
                    <a:pt x="96911" y="11740"/>
                  </a:moveTo>
                  <a:lnTo>
                    <a:pt x="96911" y="11740"/>
                  </a:lnTo>
                  <a:lnTo>
                    <a:pt x="100282" y="8369"/>
                  </a:lnTo>
                  <a:lnTo>
                    <a:pt x="100569" y="7376"/>
                  </a:lnTo>
                  <a:lnTo>
                    <a:pt x="100055" y="6714"/>
                  </a:lnTo>
                  <a:lnTo>
                    <a:pt x="99007" y="6273"/>
                  </a:lnTo>
                  <a:lnTo>
                    <a:pt x="98308" y="5273"/>
                  </a:lnTo>
                  <a:lnTo>
                    <a:pt x="97532" y="2280"/>
                  </a:lnTo>
                  <a:lnTo>
                    <a:pt x="95914" y="1200"/>
                  </a:lnTo>
                  <a:lnTo>
                    <a:pt x="90353" y="0"/>
                  </a:lnTo>
                  <a:lnTo>
                    <a:pt x="83178" y="3230"/>
                  </a:lnTo>
                  <a:lnTo>
                    <a:pt x="43837" y="40243"/>
                  </a:lnTo>
                  <a:lnTo>
                    <a:pt x="27092" y="63381"/>
                  </a:lnTo>
                  <a:lnTo>
                    <a:pt x="7432" y="107153"/>
                  </a:lnTo>
                  <a:lnTo>
                    <a:pt x="0" y="136201"/>
                  </a:lnTo>
                  <a:lnTo>
                    <a:pt x="1158" y="157602"/>
                  </a:lnTo>
                  <a:lnTo>
                    <a:pt x="7082" y="178167"/>
                  </a:lnTo>
                  <a:lnTo>
                    <a:pt x="27383" y="216282"/>
                  </a:lnTo>
                  <a:lnTo>
                    <a:pt x="48479" y="237759"/>
                  </a:lnTo>
                  <a:lnTo>
                    <a:pt x="115961" y="259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7" name="SMARTInkShape-Group731"/>
          <p:cNvGrpSpPr/>
          <p:nvPr/>
        </p:nvGrpSpPr>
        <p:grpSpPr>
          <a:xfrm>
            <a:off x="3505200" y="3568961"/>
            <a:ext cx="520701" cy="646876"/>
            <a:chOff x="3505200" y="3568961"/>
            <a:chExt cx="520701" cy="646876"/>
          </a:xfrm>
        </p:grpSpPr>
        <p:sp>
          <p:nvSpPr>
            <p:cNvPr id="455" name="SMARTInkShape-3565"/>
            <p:cNvSpPr/>
            <p:nvPr>
              <p:custDataLst>
                <p:tags r:id="rId98"/>
              </p:custDataLst>
            </p:nvPr>
          </p:nvSpPr>
          <p:spPr>
            <a:xfrm>
              <a:off x="3505200" y="4034854"/>
              <a:ext cx="457201" cy="180983"/>
            </a:xfrm>
            <a:custGeom>
              <a:avLst/>
              <a:gdLst/>
              <a:ahLst/>
              <a:cxnLst/>
              <a:rect l="0" t="0" r="0" b="0"/>
              <a:pathLst>
                <a:path w="457201" h="180983">
                  <a:moveTo>
                    <a:pt x="0" y="168846"/>
                  </a:moveTo>
                  <a:lnTo>
                    <a:pt x="0" y="168846"/>
                  </a:lnTo>
                  <a:lnTo>
                    <a:pt x="6742" y="168846"/>
                  </a:lnTo>
                  <a:lnTo>
                    <a:pt x="11933" y="170728"/>
                  </a:lnTo>
                  <a:lnTo>
                    <a:pt x="14305" y="172217"/>
                  </a:lnTo>
                  <a:lnTo>
                    <a:pt x="27757" y="174313"/>
                  </a:lnTo>
                  <a:lnTo>
                    <a:pt x="75038" y="170053"/>
                  </a:lnTo>
                  <a:lnTo>
                    <a:pt x="120028" y="169084"/>
                  </a:lnTo>
                  <a:lnTo>
                    <a:pt x="166584" y="163399"/>
                  </a:lnTo>
                  <a:lnTo>
                    <a:pt x="170323" y="162393"/>
                  </a:lnTo>
                  <a:lnTo>
                    <a:pt x="172815" y="161016"/>
                  </a:lnTo>
                  <a:lnTo>
                    <a:pt x="174477" y="159392"/>
                  </a:lnTo>
                  <a:lnTo>
                    <a:pt x="176323" y="155708"/>
                  </a:lnTo>
                  <a:lnTo>
                    <a:pt x="176815" y="153737"/>
                  </a:lnTo>
                  <a:lnTo>
                    <a:pt x="176438" y="151718"/>
                  </a:lnTo>
                  <a:lnTo>
                    <a:pt x="172536" y="145506"/>
                  </a:lnTo>
                  <a:lnTo>
                    <a:pt x="141433" y="103981"/>
                  </a:lnTo>
                  <a:lnTo>
                    <a:pt x="136942" y="92039"/>
                  </a:lnTo>
                  <a:lnTo>
                    <a:pt x="135652" y="78265"/>
                  </a:lnTo>
                  <a:lnTo>
                    <a:pt x="137430" y="60384"/>
                  </a:lnTo>
                  <a:lnTo>
                    <a:pt x="144335" y="46322"/>
                  </a:lnTo>
                  <a:lnTo>
                    <a:pt x="169386" y="22426"/>
                  </a:lnTo>
                  <a:lnTo>
                    <a:pt x="209534" y="3803"/>
                  </a:lnTo>
                  <a:lnTo>
                    <a:pt x="233769" y="0"/>
                  </a:lnTo>
                  <a:lnTo>
                    <a:pt x="250182" y="1610"/>
                  </a:lnTo>
                  <a:lnTo>
                    <a:pt x="263122" y="6560"/>
                  </a:lnTo>
                  <a:lnTo>
                    <a:pt x="272871" y="13462"/>
                  </a:lnTo>
                  <a:lnTo>
                    <a:pt x="279555" y="21235"/>
                  </a:lnTo>
                  <a:lnTo>
                    <a:pt x="283914" y="43658"/>
                  </a:lnTo>
                  <a:lnTo>
                    <a:pt x="279612" y="79180"/>
                  </a:lnTo>
                  <a:lnTo>
                    <a:pt x="267787" y="123617"/>
                  </a:lnTo>
                  <a:lnTo>
                    <a:pt x="261819" y="156461"/>
                  </a:lnTo>
                  <a:lnTo>
                    <a:pt x="263446" y="162001"/>
                  </a:lnTo>
                  <a:lnTo>
                    <a:pt x="270898" y="171919"/>
                  </a:lnTo>
                  <a:lnTo>
                    <a:pt x="283147" y="177267"/>
                  </a:lnTo>
                  <a:lnTo>
                    <a:pt x="330249" y="180982"/>
                  </a:lnTo>
                  <a:lnTo>
                    <a:pt x="377583" y="178100"/>
                  </a:lnTo>
                  <a:lnTo>
                    <a:pt x="419695" y="173697"/>
                  </a:lnTo>
                  <a:lnTo>
                    <a:pt x="457200" y="168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3566"/>
            <p:cNvSpPr/>
            <p:nvPr>
              <p:custDataLst>
                <p:tags r:id="rId99"/>
              </p:custDataLst>
            </p:nvPr>
          </p:nvSpPr>
          <p:spPr>
            <a:xfrm>
              <a:off x="3545729" y="3568961"/>
              <a:ext cx="480172" cy="386258"/>
            </a:xfrm>
            <a:custGeom>
              <a:avLst/>
              <a:gdLst/>
              <a:ahLst/>
              <a:cxnLst/>
              <a:rect l="0" t="0" r="0" b="0"/>
              <a:pathLst>
                <a:path w="480172" h="386258">
                  <a:moveTo>
                    <a:pt x="359521" y="6089"/>
                  </a:moveTo>
                  <a:lnTo>
                    <a:pt x="359521" y="6089"/>
                  </a:lnTo>
                  <a:lnTo>
                    <a:pt x="359521" y="2718"/>
                  </a:lnTo>
                  <a:lnTo>
                    <a:pt x="360226" y="1725"/>
                  </a:lnTo>
                  <a:lnTo>
                    <a:pt x="361402" y="1063"/>
                  </a:lnTo>
                  <a:lnTo>
                    <a:pt x="364988" y="0"/>
                  </a:lnTo>
                  <a:lnTo>
                    <a:pt x="356955" y="8600"/>
                  </a:lnTo>
                  <a:lnTo>
                    <a:pt x="312683" y="35246"/>
                  </a:lnTo>
                  <a:lnTo>
                    <a:pt x="273965" y="53267"/>
                  </a:lnTo>
                  <a:lnTo>
                    <a:pt x="228563" y="75906"/>
                  </a:lnTo>
                  <a:lnTo>
                    <a:pt x="186740" y="95531"/>
                  </a:lnTo>
                  <a:lnTo>
                    <a:pt x="143254" y="118065"/>
                  </a:lnTo>
                  <a:lnTo>
                    <a:pt x="106763" y="145750"/>
                  </a:lnTo>
                  <a:lnTo>
                    <a:pt x="106349" y="149291"/>
                  </a:lnTo>
                  <a:lnTo>
                    <a:pt x="108190" y="153063"/>
                  </a:lnTo>
                  <a:lnTo>
                    <a:pt x="126352" y="169255"/>
                  </a:lnTo>
                  <a:lnTo>
                    <a:pt x="169190" y="180972"/>
                  </a:lnTo>
                  <a:lnTo>
                    <a:pt x="214968" y="188199"/>
                  </a:lnTo>
                  <a:lnTo>
                    <a:pt x="251082" y="193207"/>
                  </a:lnTo>
                  <a:lnTo>
                    <a:pt x="267105" y="198958"/>
                  </a:lnTo>
                  <a:lnTo>
                    <a:pt x="270394" y="201696"/>
                  </a:lnTo>
                  <a:lnTo>
                    <a:pt x="274048" y="208501"/>
                  </a:lnTo>
                  <a:lnTo>
                    <a:pt x="272905" y="212292"/>
                  </a:lnTo>
                  <a:lnTo>
                    <a:pt x="265992" y="220266"/>
                  </a:lnTo>
                  <a:lnTo>
                    <a:pt x="224028" y="245611"/>
                  </a:lnTo>
                  <a:lnTo>
                    <a:pt x="182576" y="262463"/>
                  </a:lnTo>
                  <a:lnTo>
                    <a:pt x="141130" y="283291"/>
                  </a:lnTo>
                  <a:lnTo>
                    <a:pt x="95125" y="307450"/>
                  </a:lnTo>
                  <a:lnTo>
                    <a:pt x="55404" y="330801"/>
                  </a:lnTo>
                  <a:lnTo>
                    <a:pt x="11589" y="358588"/>
                  </a:lnTo>
                  <a:lnTo>
                    <a:pt x="1214" y="369483"/>
                  </a:lnTo>
                  <a:lnTo>
                    <a:pt x="0" y="373941"/>
                  </a:lnTo>
                  <a:lnTo>
                    <a:pt x="1307" y="377618"/>
                  </a:lnTo>
                  <a:lnTo>
                    <a:pt x="4295" y="380775"/>
                  </a:lnTo>
                  <a:lnTo>
                    <a:pt x="32097" y="385218"/>
                  </a:lnTo>
                  <a:lnTo>
                    <a:pt x="63481" y="386257"/>
                  </a:lnTo>
                  <a:lnTo>
                    <a:pt x="101653" y="385308"/>
                  </a:lnTo>
                  <a:lnTo>
                    <a:pt x="144489" y="380183"/>
                  </a:lnTo>
                  <a:lnTo>
                    <a:pt x="181871" y="375082"/>
                  </a:lnTo>
                  <a:lnTo>
                    <a:pt x="228802" y="370126"/>
                  </a:lnTo>
                  <a:lnTo>
                    <a:pt x="271400" y="366776"/>
                  </a:lnTo>
                  <a:lnTo>
                    <a:pt x="315302" y="361315"/>
                  </a:lnTo>
                  <a:lnTo>
                    <a:pt x="355827" y="357110"/>
                  </a:lnTo>
                  <a:lnTo>
                    <a:pt x="395821" y="355863"/>
                  </a:lnTo>
                  <a:lnTo>
                    <a:pt x="443048" y="355442"/>
                  </a:lnTo>
                  <a:lnTo>
                    <a:pt x="480171" y="355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8" name="SMARTInkShape-3567"/>
          <p:cNvSpPr/>
          <p:nvPr>
            <p:custDataLst>
              <p:tags r:id="rId9"/>
            </p:custDataLst>
          </p:nvPr>
        </p:nvSpPr>
        <p:spPr>
          <a:xfrm>
            <a:off x="8098729" y="1212850"/>
            <a:ext cx="562672" cy="72223"/>
          </a:xfrm>
          <a:custGeom>
            <a:avLst/>
            <a:gdLst/>
            <a:ahLst/>
            <a:cxnLst/>
            <a:rect l="0" t="0" r="0" b="0"/>
            <a:pathLst>
              <a:path w="562672" h="72223">
                <a:moveTo>
                  <a:pt x="295971" y="0"/>
                </a:moveTo>
                <a:lnTo>
                  <a:pt x="295971" y="0"/>
                </a:lnTo>
                <a:lnTo>
                  <a:pt x="338347" y="0"/>
                </a:lnTo>
                <a:lnTo>
                  <a:pt x="382345" y="0"/>
                </a:lnTo>
                <a:lnTo>
                  <a:pt x="407640" y="0"/>
                </a:lnTo>
                <a:lnTo>
                  <a:pt x="408518" y="1411"/>
                </a:lnTo>
                <a:lnTo>
                  <a:pt x="398205" y="6742"/>
                </a:lnTo>
                <a:lnTo>
                  <a:pt x="365224" y="14306"/>
                </a:lnTo>
                <a:lnTo>
                  <a:pt x="332629" y="18823"/>
                </a:lnTo>
                <a:lnTo>
                  <a:pt x="297447" y="23182"/>
                </a:lnTo>
                <a:lnTo>
                  <a:pt x="253839" y="29604"/>
                </a:lnTo>
                <a:lnTo>
                  <a:pt x="213402" y="35974"/>
                </a:lnTo>
                <a:lnTo>
                  <a:pt x="171161" y="41625"/>
                </a:lnTo>
                <a:lnTo>
                  <a:pt x="132224" y="45024"/>
                </a:lnTo>
                <a:lnTo>
                  <a:pt x="85225" y="54337"/>
                </a:lnTo>
                <a:lnTo>
                  <a:pt x="44205" y="60079"/>
                </a:lnTo>
                <a:lnTo>
                  <a:pt x="0" y="71291"/>
                </a:lnTo>
                <a:lnTo>
                  <a:pt x="2701" y="72222"/>
                </a:lnTo>
                <a:lnTo>
                  <a:pt x="40762" y="70866"/>
                </a:lnTo>
                <a:lnTo>
                  <a:pt x="85278" y="70151"/>
                </a:lnTo>
                <a:lnTo>
                  <a:pt x="117428" y="69984"/>
                </a:lnTo>
                <a:lnTo>
                  <a:pt x="152412" y="68028"/>
                </a:lnTo>
                <a:lnTo>
                  <a:pt x="189834" y="65512"/>
                </a:lnTo>
                <a:lnTo>
                  <a:pt x="229984" y="64394"/>
                </a:lnTo>
                <a:lnTo>
                  <a:pt x="269466" y="63897"/>
                </a:lnTo>
                <a:lnTo>
                  <a:pt x="308180" y="63677"/>
                </a:lnTo>
                <a:lnTo>
                  <a:pt x="346553" y="63578"/>
                </a:lnTo>
                <a:lnTo>
                  <a:pt x="382893" y="63535"/>
                </a:lnTo>
                <a:lnTo>
                  <a:pt x="416447" y="64221"/>
                </a:lnTo>
                <a:lnTo>
                  <a:pt x="459138" y="67869"/>
                </a:lnTo>
                <a:lnTo>
                  <a:pt x="498597" y="69263"/>
                </a:lnTo>
                <a:lnTo>
                  <a:pt x="562671" y="69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SMARTInkShape-3568"/>
          <p:cNvSpPr/>
          <p:nvPr>
            <p:custDataLst>
              <p:tags r:id="rId10"/>
            </p:custDataLst>
          </p:nvPr>
        </p:nvSpPr>
        <p:spPr>
          <a:xfrm>
            <a:off x="1877824" y="2247900"/>
            <a:ext cx="452627" cy="65716"/>
          </a:xfrm>
          <a:custGeom>
            <a:avLst/>
            <a:gdLst/>
            <a:ahLst/>
            <a:cxnLst/>
            <a:rect l="0" t="0" r="0" b="0"/>
            <a:pathLst>
              <a:path w="452627" h="65716">
                <a:moveTo>
                  <a:pt x="14476" y="0"/>
                </a:moveTo>
                <a:lnTo>
                  <a:pt x="14476" y="0"/>
                </a:lnTo>
                <a:lnTo>
                  <a:pt x="2542" y="5026"/>
                </a:lnTo>
                <a:lnTo>
                  <a:pt x="170" y="5467"/>
                </a:lnTo>
                <a:lnTo>
                  <a:pt x="0" y="5761"/>
                </a:lnTo>
                <a:lnTo>
                  <a:pt x="33745" y="6272"/>
                </a:lnTo>
                <a:lnTo>
                  <a:pt x="78433" y="6327"/>
                </a:lnTo>
                <a:lnTo>
                  <a:pt x="112751" y="6340"/>
                </a:lnTo>
                <a:lnTo>
                  <a:pt x="160246" y="6347"/>
                </a:lnTo>
                <a:lnTo>
                  <a:pt x="204187" y="6349"/>
                </a:lnTo>
                <a:lnTo>
                  <a:pt x="248016" y="6350"/>
                </a:lnTo>
                <a:lnTo>
                  <a:pt x="294971" y="10714"/>
                </a:lnTo>
                <a:lnTo>
                  <a:pt x="304475" y="11817"/>
                </a:lnTo>
                <a:lnTo>
                  <a:pt x="303765" y="13523"/>
                </a:lnTo>
                <a:lnTo>
                  <a:pt x="284498" y="22665"/>
                </a:lnTo>
                <a:lnTo>
                  <a:pt x="247431" y="33605"/>
                </a:lnTo>
                <a:lnTo>
                  <a:pt x="203836" y="41629"/>
                </a:lnTo>
                <a:lnTo>
                  <a:pt x="156747" y="52542"/>
                </a:lnTo>
                <a:lnTo>
                  <a:pt x="118719" y="62135"/>
                </a:lnTo>
                <a:lnTo>
                  <a:pt x="102434" y="65715"/>
                </a:lnTo>
                <a:lnTo>
                  <a:pt x="102042" y="65683"/>
                </a:lnTo>
                <a:lnTo>
                  <a:pt x="135176" y="60560"/>
                </a:lnTo>
                <a:lnTo>
                  <a:pt x="169956" y="58665"/>
                </a:lnTo>
                <a:lnTo>
                  <a:pt x="208461" y="56412"/>
                </a:lnTo>
                <a:lnTo>
                  <a:pt x="242038" y="50707"/>
                </a:lnTo>
                <a:lnTo>
                  <a:pt x="288708" y="49675"/>
                </a:lnTo>
                <a:lnTo>
                  <a:pt x="333816" y="50467"/>
                </a:lnTo>
                <a:lnTo>
                  <a:pt x="378461" y="54072"/>
                </a:lnTo>
                <a:lnTo>
                  <a:pt x="452626" y="57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2" name="SMARTInkShape-Group734"/>
          <p:cNvGrpSpPr/>
          <p:nvPr/>
        </p:nvGrpSpPr>
        <p:grpSpPr>
          <a:xfrm>
            <a:off x="2775833" y="3746500"/>
            <a:ext cx="176918" cy="113156"/>
            <a:chOff x="2775833" y="3746500"/>
            <a:chExt cx="176918" cy="113156"/>
          </a:xfrm>
        </p:grpSpPr>
        <p:sp>
          <p:nvSpPr>
            <p:cNvPr id="460" name="SMARTInkShape-3569"/>
            <p:cNvSpPr/>
            <p:nvPr>
              <p:custDataLst>
                <p:tags r:id="rId96"/>
              </p:custDataLst>
            </p:nvPr>
          </p:nvSpPr>
          <p:spPr>
            <a:xfrm>
              <a:off x="2807583" y="3829050"/>
              <a:ext cx="145168" cy="30606"/>
            </a:xfrm>
            <a:custGeom>
              <a:avLst/>
              <a:gdLst/>
              <a:ahLst/>
              <a:cxnLst/>
              <a:rect l="0" t="0" r="0" b="0"/>
              <a:pathLst>
                <a:path w="145168" h="30606">
                  <a:moveTo>
                    <a:pt x="5467" y="19050"/>
                  </a:moveTo>
                  <a:lnTo>
                    <a:pt x="5467" y="19050"/>
                  </a:lnTo>
                  <a:lnTo>
                    <a:pt x="2096" y="22421"/>
                  </a:lnTo>
                  <a:lnTo>
                    <a:pt x="441" y="25957"/>
                  </a:lnTo>
                  <a:lnTo>
                    <a:pt x="0" y="27888"/>
                  </a:lnTo>
                  <a:lnTo>
                    <a:pt x="1116" y="29175"/>
                  </a:lnTo>
                  <a:lnTo>
                    <a:pt x="6120" y="30605"/>
                  </a:lnTo>
                  <a:lnTo>
                    <a:pt x="46223" y="22810"/>
                  </a:lnTo>
                  <a:lnTo>
                    <a:pt x="85041" y="13814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3570"/>
            <p:cNvSpPr/>
            <p:nvPr>
              <p:custDataLst>
                <p:tags r:id="rId97"/>
              </p:custDataLst>
            </p:nvPr>
          </p:nvSpPr>
          <p:spPr>
            <a:xfrm>
              <a:off x="2775833" y="3746500"/>
              <a:ext cx="113418" cy="19051"/>
            </a:xfrm>
            <a:custGeom>
              <a:avLst/>
              <a:gdLst/>
              <a:ahLst/>
              <a:cxnLst/>
              <a:rect l="0" t="0" r="0" b="0"/>
              <a:pathLst>
                <a:path w="1134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3583"/>
                  </a:lnTo>
                  <a:lnTo>
                    <a:pt x="411" y="13288"/>
                  </a:lnTo>
                  <a:lnTo>
                    <a:pt x="41371" y="9335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3" name="SMARTInkShape-3571"/>
          <p:cNvSpPr/>
          <p:nvPr>
            <p:custDataLst>
              <p:tags r:id="rId11"/>
            </p:custDataLst>
          </p:nvPr>
        </p:nvSpPr>
        <p:spPr>
          <a:xfrm>
            <a:off x="4306780" y="2724150"/>
            <a:ext cx="347771" cy="125694"/>
          </a:xfrm>
          <a:custGeom>
            <a:avLst/>
            <a:gdLst/>
            <a:ahLst/>
            <a:cxnLst/>
            <a:rect l="0" t="0" r="0" b="0"/>
            <a:pathLst>
              <a:path w="347771" h="125694">
                <a:moveTo>
                  <a:pt x="87420" y="19050"/>
                </a:moveTo>
                <a:lnTo>
                  <a:pt x="87420" y="19050"/>
                </a:lnTo>
                <a:lnTo>
                  <a:pt x="84049" y="43468"/>
                </a:lnTo>
                <a:lnTo>
                  <a:pt x="69122" y="89206"/>
                </a:lnTo>
                <a:lnTo>
                  <a:pt x="60753" y="109138"/>
                </a:lnTo>
                <a:lnTo>
                  <a:pt x="50404" y="119296"/>
                </a:lnTo>
                <a:lnTo>
                  <a:pt x="43692" y="123981"/>
                </a:lnTo>
                <a:lnTo>
                  <a:pt x="37101" y="125693"/>
                </a:lnTo>
                <a:lnTo>
                  <a:pt x="24134" y="123832"/>
                </a:lnTo>
                <a:lnTo>
                  <a:pt x="19123" y="120654"/>
                </a:lnTo>
                <a:lnTo>
                  <a:pt x="11675" y="111480"/>
                </a:lnTo>
                <a:lnTo>
                  <a:pt x="1850" y="79615"/>
                </a:lnTo>
                <a:lnTo>
                  <a:pt x="0" y="65018"/>
                </a:lnTo>
                <a:lnTo>
                  <a:pt x="2941" y="51475"/>
                </a:lnTo>
                <a:lnTo>
                  <a:pt x="5700" y="44900"/>
                </a:lnTo>
                <a:lnTo>
                  <a:pt x="20056" y="31950"/>
                </a:lnTo>
                <a:lnTo>
                  <a:pt x="41252" y="21256"/>
                </a:lnTo>
                <a:lnTo>
                  <a:pt x="81659" y="14530"/>
                </a:lnTo>
                <a:lnTo>
                  <a:pt x="126243" y="9087"/>
                </a:lnTo>
                <a:lnTo>
                  <a:pt x="162815" y="7161"/>
                </a:lnTo>
                <a:lnTo>
                  <a:pt x="197364" y="6711"/>
                </a:lnTo>
                <a:lnTo>
                  <a:pt x="236256" y="3086"/>
                </a:lnTo>
                <a:lnTo>
                  <a:pt x="275766" y="4285"/>
                </a:lnTo>
                <a:lnTo>
                  <a:pt x="34777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3" name="SMARTInkShape-Group736"/>
          <p:cNvGrpSpPr/>
          <p:nvPr/>
        </p:nvGrpSpPr>
        <p:grpSpPr>
          <a:xfrm>
            <a:off x="3390900" y="1538287"/>
            <a:ext cx="2641196" cy="1189894"/>
            <a:chOff x="3390900" y="1538287"/>
            <a:chExt cx="2641196" cy="1189894"/>
          </a:xfrm>
        </p:grpSpPr>
        <p:sp>
          <p:nvSpPr>
            <p:cNvPr id="464" name="SMARTInkShape-3572"/>
            <p:cNvSpPr/>
            <p:nvPr>
              <p:custDataLst>
                <p:tags r:id="rId87"/>
              </p:custDataLst>
            </p:nvPr>
          </p:nvSpPr>
          <p:spPr>
            <a:xfrm>
              <a:off x="4724400" y="2521882"/>
              <a:ext cx="122302" cy="206299"/>
            </a:xfrm>
            <a:custGeom>
              <a:avLst/>
              <a:gdLst/>
              <a:ahLst/>
              <a:cxnLst/>
              <a:rect l="0" t="0" r="0" b="0"/>
              <a:pathLst>
                <a:path w="122302" h="206299">
                  <a:moveTo>
                    <a:pt x="0" y="11768"/>
                  </a:moveTo>
                  <a:lnTo>
                    <a:pt x="0" y="11768"/>
                  </a:lnTo>
                  <a:lnTo>
                    <a:pt x="0" y="2930"/>
                  </a:lnTo>
                  <a:lnTo>
                    <a:pt x="1411" y="1642"/>
                  </a:lnTo>
                  <a:lnTo>
                    <a:pt x="6742" y="212"/>
                  </a:lnTo>
                  <a:lnTo>
                    <a:pt x="27437" y="0"/>
                  </a:lnTo>
                  <a:lnTo>
                    <a:pt x="59422" y="7936"/>
                  </a:lnTo>
                  <a:lnTo>
                    <a:pt x="68978" y="15709"/>
                  </a:lnTo>
                  <a:lnTo>
                    <a:pt x="73502" y="20746"/>
                  </a:lnTo>
                  <a:lnTo>
                    <a:pt x="78529" y="33867"/>
                  </a:lnTo>
                  <a:lnTo>
                    <a:pt x="80057" y="47695"/>
                  </a:lnTo>
                  <a:lnTo>
                    <a:pt x="78384" y="58545"/>
                  </a:lnTo>
                  <a:lnTo>
                    <a:pt x="67197" y="80666"/>
                  </a:lnTo>
                  <a:lnTo>
                    <a:pt x="59344" y="93294"/>
                  </a:lnTo>
                  <a:lnTo>
                    <a:pt x="58612" y="95752"/>
                  </a:lnTo>
                  <a:lnTo>
                    <a:pt x="58830" y="98096"/>
                  </a:lnTo>
                  <a:lnTo>
                    <a:pt x="60954" y="102582"/>
                  </a:lnTo>
                  <a:lnTo>
                    <a:pt x="106888" y="144199"/>
                  </a:lnTo>
                  <a:lnTo>
                    <a:pt x="119604" y="158681"/>
                  </a:lnTo>
                  <a:lnTo>
                    <a:pt x="122069" y="162627"/>
                  </a:lnTo>
                  <a:lnTo>
                    <a:pt x="122301" y="167374"/>
                  </a:lnTo>
                  <a:lnTo>
                    <a:pt x="118797" y="178293"/>
                  </a:lnTo>
                  <a:lnTo>
                    <a:pt x="110654" y="186438"/>
                  </a:lnTo>
                  <a:lnTo>
                    <a:pt x="74047" y="203398"/>
                  </a:lnTo>
                  <a:lnTo>
                    <a:pt x="62073" y="206298"/>
                  </a:lnTo>
                  <a:lnTo>
                    <a:pt x="31750" y="202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3573"/>
            <p:cNvSpPr/>
            <p:nvPr>
              <p:custDataLst>
                <p:tags r:id="rId88"/>
              </p:custDataLst>
            </p:nvPr>
          </p:nvSpPr>
          <p:spPr>
            <a:xfrm>
              <a:off x="3390900" y="2362200"/>
              <a:ext cx="2190751" cy="25401"/>
            </a:xfrm>
            <a:custGeom>
              <a:avLst/>
              <a:gdLst/>
              <a:ahLst/>
              <a:cxnLst/>
              <a:rect l="0" t="0" r="0" b="0"/>
              <a:pathLst>
                <a:path w="2190751" h="25401">
                  <a:moveTo>
                    <a:pt x="0" y="0"/>
                  </a:moveTo>
                  <a:lnTo>
                    <a:pt x="0" y="0"/>
                  </a:lnTo>
                  <a:lnTo>
                    <a:pt x="39563" y="0"/>
                  </a:lnTo>
                  <a:lnTo>
                    <a:pt x="84093" y="0"/>
                  </a:lnTo>
                  <a:lnTo>
                    <a:pt x="124927" y="4364"/>
                  </a:lnTo>
                  <a:lnTo>
                    <a:pt x="170413" y="5958"/>
                  </a:lnTo>
                  <a:lnTo>
                    <a:pt x="206656" y="6234"/>
                  </a:lnTo>
                  <a:lnTo>
                    <a:pt x="250556" y="8197"/>
                  </a:lnTo>
                  <a:lnTo>
                    <a:pt x="283513" y="10699"/>
                  </a:lnTo>
                  <a:lnTo>
                    <a:pt x="319328" y="11810"/>
                  </a:lnTo>
                  <a:lnTo>
                    <a:pt x="358294" y="12304"/>
                  </a:lnTo>
                  <a:lnTo>
                    <a:pt x="400542" y="12524"/>
                  </a:lnTo>
                  <a:lnTo>
                    <a:pt x="447541" y="12622"/>
                  </a:lnTo>
                  <a:lnTo>
                    <a:pt x="494770" y="12665"/>
                  </a:lnTo>
                  <a:lnTo>
                    <a:pt x="518230" y="12677"/>
                  </a:lnTo>
                  <a:lnTo>
                    <a:pt x="543747" y="12684"/>
                  </a:lnTo>
                  <a:lnTo>
                    <a:pt x="570637" y="12690"/>
                  </a:lnTo>
                  <a:lnTo>
                    <a:pt x="598441" y="12693"/>
                  </a:lnTo>
                  <a:lnTo>
                    <a:pt x="626150" y="13401"/>
                  </a:lnTo>
                  <a:lnTo>
                    <a:pt x="653794" y="14578"/>
                  </a:lnTo>
                  <a:lnTo>
                    <a:pt x="681396" y="16069"/>
                  </a:lnTo>
                  <a:lnTo>
                    <a:pt x="709675" y="17063"/>
                  </a:lnTo>
                  <a:lnTo>
                    <a:pt x="738405" y="17725"/>
                  </a:lnTo>
                  <a:lnTo>
                    <a:pt x="767437" y="18167"/>
                  </a:lnTo>
                  <a:lnTo>
                    <a:pt x="798786" y="18461"/>
                  </a:lnTo>
                  <a:lnTo>
                    <a:pt x="831679" y="18658"/>
                  </a:lnTo>
                  <a:lnTo>
                    <a:pt x="865603" y="18788"/>
                  </a:lnTo>
                  <a:lnTo>
                    <a:pt x="898802" y="18875"/>
                  </a:lnTo>
                  <a:lnTo>
                    <a:pt x="931518" y="18934"/>
                  </a:lnTo>
                  <a:lnTo>
                    <a:pt x="963912" y="18972"/>
                  </a:lnTo>
                  <a:lnTo>
                    <a:pt x="996092" y="18998"/>
                  </a:lnTo>
                  <a:lnTo>
                    <a:pt x="1028128" y="19016"/>
                  </a:lnTo>
                  <a:lnTo>
                    <a:pt x="1060067" y="19027"/>
                  </a:lnTo>
                  <a:lnTo>
                    <a:pt x="1090534" y="19035"/>
                  </a:lnTo>
                  <a:lnTo>
                    <a:pt x="1120017" y="19040"/>
                  </a:lnTo>
                  <a:lnTo>
                    <a:pt x="1148845" y="19043"/>
                  </a:lnTo>
                  <a:lnTo>
                    <a:pt x="1178647" y="19751"/>
                  </a:lnTo>
                  <a:lnTo>
                    <a:pt x="1209098" y="20928"/>
                  </a:lnTo>
                  <a:lnTo>
                    <a:pt x="1239982" y="22419"/>
                  </a:lnTo>
                  <a:lnTo>
                    <a:pt x="1270448" y="23413"/>
                  </a:lnTo>
                  <a:lnTo>
                    <a:pt x="1300638" y="24075"/>
                  </a:lnTo>
                  <a:lnTo>
                    <a:pt x="1330642" y="24517"/>
                  </a:lnTo>
                  <a:lnTo>
                    <a:pt x="1361228" y="24811"/>
                  </a:lnTo>
                  <a:lnTo>
                    <a:pt x="1392202" y="25007"/>
                  </a:lnTo>
                  <a:lnTo>
                    <a:pt x="1423434" y="25138"/>
                  </a:lnTo>
                  <a:lnTo>
                    <a:pt x="1454134" y="24520"/>
                  </a:lnTo>
                  <a:lnTo>
                    <a:pt x="1484478" y="23402"/>
                  </a:lnTo>
                  <a:lnTo>
                    <a:pt x="1514585" y="21951"/>
                  </a:lnTo>
                  <a:lnTo>
                    <a:pt x="1543123" y="20984"/>
                  </a:lnTo>
                  <a:lnTo>
                    <a:pt x="1570616" y="20339"/>
                  </a:lnTo>
                  <a:lnTo>
                    <a:pt x="1597411" y="19910"/>
                  </a:lnTo>
                  <a:lnTo>
                    <a:pt x="1623740" y="19623"/>
                  </a:lnTo>
                  <a:lnTo>
                    <a:pt x="1649761" y="19432"/>
                  </a:lnTo>
                  <a:lnTo>
                    <a:pt x="1675573" y="19305"/>
                  </a:lnTo>
                  <a:lnTo>
                    <a:pt x="1701249" y="19220"/>
                  </a:lnTo>
                  <a:lnTo>
                    <a:pt x="1726832" y="19163"/>
                  </a:lnTo>
                  <a:lnTo>
                    <a:pt x="1752355" y="19126"/>
                  </a:lnTo>
                  <a:lnTo>
                    <a:pt x="1777836" y="19101"/>
                  </a:lnTo>
                  <a:lnTo>
                    <a:pt x="1803291" y="19084"/>
                  </a:lnTo>
                  <a:lnTo>
                    <a:pt x="1828727" y="19072"/>
                  </a:lnTo>
                  <a:lnTo>
                    <a:pt x="1875804" y="19060"/>
                  </a:lnTo>
                  <a:lnTo>
                    <a:pt x="1920247" y="19055"/>
                  </a:lnTo>
                  <a:lnTo>
                    <a:pt x="1963517" y="19052"/>
                  </a:lnTo>
                  <a:lnTo>
                    <a:pt x="2002503" y="20932"/>
                  </a:lnTo>
                  <a:lnTo>
                    <a:pt x="2037940" y="23414"/>
                  </a:lnTo>
                  <a:lnTo>
                    <a:pt x="2084952" y="24811"/>
                  </a:lnTo>
                  <a:lnTo>
                    <a:pt x="2127417" y="25226"/>
                  </a:lnTo>
                  <a:lnTo>
                    <a:pt x="21907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3574"/>
            <p:cNvSpPr/>
            <p:nvPr>
              <p:custDataLst>
                <p:tags r:id="rId89"/>
              </p:custDataLst>
            </p:nvPr>
          </p:nvSpPr>
          <p:spPr>
            <a:xfrm>
              <a:off x="5797550" y="1538287"/>
              <a:ext cx="234546" cy="771641"/>
            </a:xfrm>
            <a:custGeom>
              <a:avLst/>
              <a:gdLst/>
              <a:ahLst/>
              <a:cxnLst/>
              <a:rect l="0" t="0" r="0" b="0"/>
              <a:pathLst>
                <a:path w="234546" h="771641">
                  <a:moveTo>
                    <a:pt x="0" y="30163"/>
                  </a:moveTo>
                  <a:lnTo>
                    <a:pt x="0" y="30163"/>
                  </a:lnTo>
                  <a:lnTo>
                    <a:pt x="0" y="26792"/>
                  </a:lnTo>
                  <a:lnTo>
                    <a:pt x="6741" y="17954"/>
                  </a:lnTo>
                  <a:lnTo>
                    <a:pt x="31159" y="9769"/>
                  </a:lnTo>
                  <a:lnTo>
                    <a:pt x="68578" y="2875"/>
                  </a:lnTo>
                  <a:lnTo>
                    <a:pt x="112376" y="0"/>
                  </a:lnTo>
                  <a:lnTo>
                    <a:pt x="150105" y="3744"/>
                  </a:lnTo>
                  <a:lnTo>
                    <a:pt x="187329" y="13211"/>
                  </a:lnTo>
                  <a:lnTo>
                    <a:pt x="208610" y="26316"/>
                  </a:lnTo>
                  <a:lnTo>
                    <a:pt x="224559" y="41723"/>
                  </a:lnTo>
                  <a:lnTo>
                    <a:pt x="228023" y="46336"/>
                  </a:lnTo>
                  <a:lnTo>
                    <a:pt x="232897" y="69684"/>
                  </a:lnTo>
                  <a:lnTo>
                    <a:pt x="234545" y="112837"/>
                  </a:lnTo>
                  <a:lnTo>
                    <a:pt x="231107" y="157527"/>
                  </a:lnTo>
                  <a:lnTo>
                    <a:pt x="222993" y="196076"/>
                  </a:lnTo>
                  <a:lnTo>
                    <a:pt x="216121" y="236661"/>
                  </a:lnTo>
                  <a:lnTo>
                    <a:pt x="211765" y="270812"/>
                  </a:lnTo>
                  <a:lnTo>
                    <a:pt x="206051" y="316661"/>
                  </a:lnTo>
                  <a:lnTo>
                    <a:pt x="204468" y="353875"/>
                  </a:lnTo>
                  <a:lnTo>
                    <a:pt x="201881" y="393933"/>
                  </a:lnTo>
                  <a:lnTo>
                    <a:pt x="197676" y="434550"/>
                  </a:lnTo>
                  <a:lnTo>
                    <a:pt x="191102" y="473768"/>
                  </a:lnTo>
                  <a:lnTo>
                    <a:pt x="186210" y="518064"/>
                  </a:lnTo>
                  <a:lnTo>
                    <a:pt x="181390" y="563644"/>
                  </a:lnTo>
                  <a:lnTo>
                    <a:pt x="178864" y="609527"/>
                  </a:lnTo>
                  <a:lnTo>
                    <a:pt x="178115" y="651030"/>
                  </a:lnTo>
                  <a:lnTo>
                    <a:pt x="179724" y="695670"/>
                  </a:lnTo>
                  <a:lnTo>
                    <a:pt x="188787" y="741463"/>
                  </a:lnTo>
                  <a:lnTo>
                    <a:pt x="190162" y="760041"/>
                  </a:lnTo>
                  <a:lnTo>
                    <a:pt x="188158" y="762987"/>
                  </a:lnTo>
                  <a:lnTo>
                    <a:pt x="180287" y="768142"/>
                  </a:lnTo>
                  <a:lnTo>
                    <a:pt x="160584" y="771640"/>
                  </a:lnTo>
                  <a:lnTo>
                    <a:pt x="120017" y="769306"/>
                  </a:lnTo>
                  <a:lnTo>
                    <a:pt x="74523" y="764145"/>
                  </a:lnTo>
                  <a:lnTo>
                    <a:pt x="31750" y="754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3575"/>
            <p:cNvSpPr/>
            <p:nvPr>
              <p:custDataLst>
                <p:tags r:id="rId90"/>
              </p:custDataLst>
            </p:nvPr>
          </p:nvSpPr>
          <p:spPr>
            <a:xfrm>
              <a:off x="5562600" y="1595356"/>
              <a:ext cx="103176" cy="154631"/>
            </a:xfrm>
            <a:custGeom>
              <a:avLst/>
              <a:gdLst/>
              <a:ahLst/>
              <a:cxnLst/>
              <a:rect l="0" t="0" r="0" b="0"/>
              <a:pathLst>
                <a:path w="103176" h="154631">
                  <a:moveTo>
                    <a:pt x="0" y="30244"/>
                  </a:moveTo>
                  <a:lnTo>
                    <a:pt x="0" y="30244"/>
                  </a:lnTo>
                  <a:lnTo>
                    <a:pt x="0" y="21406"/>
                  </a:lnTo>
                  <a:lnTo>
                    <a:pt x="6742" y="11946"/>
                  </a:lnTo>
                  <a:lnTo>
                    <a:pt x="17676" y="3577"/>
                  </a:lnTo>
                  <a:lnTo>
                    <a:pt x="36595" y="0"/>
                  </a:lnTo>
                  <a:lnTo>
                    <a:pt x="56704" y="2311"/>
                  </a:lnTo>
                  <a:lnTo>
                    <a:pt x="67770" y="7481"/>
                  </a:lnTo>
                  <a:lnTo>
                    <a:pt x="72698" y="10835"/>
                  </a:lnTo>
                  <a:lnTo>
                    <a:pt x="75276" y="15894"/>
                  </a:lnTo>
                  <a:lnTo>
                    <a:pt x="76260" y="29040"/>
                  </a:lnTo>
                  <a:lnTo>
                    <a:pt x="74345" y="38646"/>
                  </a:lnTo>
                  <a:lnTo>
                    <a:pt x="70436" y="45973"/>
                  </a:lnTo>
                  <a:lnTo>
                    <a:pt x="52284" y="66754"/>
                  </a:lnTo>
                  <a:lnTo>
                    <a:pt x="52495" y="67284"/>
                  </a:lnTo>
                  <a:lnTo>
                    <a:pt x="54611" y="67873"/>
                  </a:lnTo>
                  <a:lnTo>
                    <a:pt x="57903" y="71897"/>
                  </a:lnTo>
                  <a:lnTo>
                    <a:pt x="59768" y="74946"/>
                  </a:lnTo>
                  <a:lnTo>
                    <a:pt x="67486" y="80215"/>
                  </a:lnTo>
                  <a:lnTo>
                    <a:pt x="77971" y="86320"/>
                  </a:lnTo>
                  <a:lnTo>
                    <a:pt x="94362" y="101657"/>
                  </a:lnTo>
                  <a:lnTo>
                    <a:pt x="101441" y="113489"/>
                  </a:lnTo>
                  <a:lnTo>
                    <a:pt x="103175" y="125803"/>
                  </a:lnTo>
                  <a:lnTo>
                    <a:pt x="102650" y="132050"/>
                  </a:lnTo>
                  <a:lnTo>
                    <a:pt x="96422" y="142754"/>
                  </a:lnTo>
                  <a:lnTo>
                    <a:pt x="91798" y="147584"/>
                  </a:lnTo>
                  <a:lnTo>
                    <a:pt x="81016" y="152951"/>
                  </a:lnTo>
                  <a:lnTo>
                    <a:pt x="69168" y="154630"/>
                  </a:lnTo>
                  <a:lnTo>
                    <a:pt x="56847" y="153025"/>
                  </a:lnTo>
                  <a:lnTo>
                    <a:pt x="52715" y="150903"/>
                  </a:lnTo>
                  <a:lnTo>
                    <a:pt x="49960" y="148078"/>
                  </a:lnTo>
                  <a:lnTo>
                    <a:pt x="44450" y="131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3576"/>
            <p:cNvSpPr/>
            <p:nvPr>
              <p:custDataLst>
                <p:tags r:id="rId91"/>
              </p:custDataLst>
            </p:nvPr>
          </p:nvSpPr>
          <p:spPr>
            <a:xfrm>
              <a:off x="4261444" y="1776179"/>
              <a:ext cx="113707" cy="319322"/>
            </a:xfrm>
            <a:custGeom>
              <a:avLst/>
              <a:gdLst/>
              <a:ahLst/>
              <a:cxnLst/>
              <a:rect l="0" t="0" r="0" b="0"/>
              <a:pathLst>
                <a:path w="113707" h="319322">
                  <a:moveTo>
                    <a:pt x="62906" y="8171"/>
                  </a:moveTo>
                  <a:lnTo>
                    <a:pt x="62906" y="8171"/>
                  </a:lnTo>
                  <a:lnTo>
                    <a:pt x="59535" y="1429"/>
                  </a:lnTo>
                  <a:lnTo>
                    <a:pt x="57131" y="148"/>
                  </a:lnTo>
                  <a:lnTo>
                    <a:pt x="54117" y="0"/>
                  </a:lnTo>
                  <a:lnTo>
                    <a:pt x="46300" y="2423"/>
                  </a:lnTo>
                  <a:lnTo>
                    <a:pt x="35769" y="8203"/>
                  </a:lnTo>
                  <a:lnTo>
                    <a:pt x="25916" y="21121"/>
                  </a:lnTo>
                  <a:lnTo>
                    <a:pt x="18244" y="37210"/>
                  </a:lnTo>
                  <a:lnTo>
                    <a:pt x="6172" y="84798"/>
                  </a:lnTo>
                  <a:lnTo>
                    <a:pt x="1411" y="129339"/>
                  </a:lnTo>
                  <a:lnTo>
                    <a:pt x="0" y="168172"/>
                  </a:lnTo>
                  <a:lnTo>
                    <a:pt x="2953" y="208763"/>
                  </a:lnTo>
                  <a:lnTo>
                    <a:pt x="15038" y="252069"/>
                  </a:lnTo>
                  <a:lnTo>
                    <a:pt x="32025" y="282696"/>
                  </a:lnTo>
                  <a:lnTo>
                    <a:pt x="63947" y="305177"/>
                  </a:lnTo>
                  <a:lnTo>
                    <a:pt x="113706" y="319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3577"/>
            <p:cNvSpPr/>
            <p:nvPr>
              <p:custDataLst>
                <p:tags r:id="rId92"/>
              </p:custDataLst>
            </p:nvPr>
          </p:nvSpPr>
          <p:spPr>
            <a:xfrm>
              <a:off x="5461000" y="1727200"/>
              <a:ext cx="68565" cy="355601"/>
            </a:xfrm>
            <a:custGeom>
              <a:avLst/>
              <a:gdLst/>
              <a:ahLst/>
              <a:cxnLst/>
              <a:rect l="0" t="0" r="0" b="0"/>
              <a:pathLst>
                <a:path w="68565" h="355601">
                  <a:moveTo>
                    <a:pt x="12700" y="0"/>
                  </a:moveTo>
                  <a:lnTo>
                    <a:pt x="12700" y="0"/>
                  </a:lnTo>
                  <a:lnTo>
                    <a:pt x="16071" y="0"/>
                  </a:lnTo>
                  <a:lnTo>
                    <a:pt x="19607" y="5644"/>
                  </a:lnTo>
                  <a:lnTo>
                    <a:pt x="39846" y="52066"/>
                  </a:lnTo>
                  <a:lnTo>
                    <a:pt x="56256" y="90686"/>
                  </a:lnTo>
                  <a:lnTo>
                    <a:pt x="65508" y="135134"/>
                  </a:lnTo>
                  <a:lnTo>
                    <a:pt x="68564" y="173703"/>
                  </a:lnTo>
                  <a:lnTo>
                    <a:pt x="68058" y="219939"/>
                  </a:lnTo>
                  <a:lnTo>
                    <a:pt x="59598" y="265858"/>
                  </a:lnTo>
                  <a:lnTo>
                    <a:pt x="46038" y="296554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3578"/>
            <p:cNvSpPr/>
            <p:nvPr>
              <p:custDataLst>
                <p:tags r:id="rId93"/>
              </p:custDataLst>
            </p:nvPr>
          </p:nvSpPr>
          <p:spPr>
            <a:xfrm>
              <a:off x="5080000" y="1833664"/>
              <a:ext cx="285751" cy="223737"/>
            </a:xfrm>
            <a:custGeom>
              <a:avLst/>
              <a:gdLst/>
              <a:ahLst/>
              <a:cxnLst/>
              <a:rect l="0" t="0" r="0" b="0"/>
              <a:pathLst>
                <a:path w="285751" h="223737">
                  <a:moveTo>
                    <a:pt x="0" y="223736"/>
                  </a:moveTo>
                  <a:lnTo>
                    <a:pt x="0" y="223736"/>
                  </a:lnTo>
                  <a:lnTo>
                    <a:pt x="3371" y="193229"/>
                  </a:lnTo>
                  <a:lnTo>
                    <a:pt x="14748" y="154755"/>
                  </a:lnTo>
                  <a:lnTo>
                    <a:pt x="34136" y="109106"/>
                  </a:lnTo>
                  <a:lnTo>
                    <a:pt x="50853" y="65548"/>
                  </a:lnTo>
                  <a:lnTo>
                    <a:pt x="66153" y="20376"/>
                  </a:lnTo>
                  <a:lnTo>
                    <a:pt x="74214" y="1846"/>
                  </a:lnTo>
                  <a:lnTo>
                    <a:pt x="74171" y="315"/>
                  </a:lnTo>
                  <a:lnTo>
                    <a:pt x="73437" y="0"/>
                  </a:lnTo>
                  <a:lnTo>
                    <a:pt x="72241" y="495"/>
                  </a:lnTo>
                  <a:lnTo>
                    <a:pt x="67187" y="11305"/>
                  </a:lnTo>
                  <a:lnTo>
                    <a:pt x="57078" y="52595"/>
                  </a:lnTo>
                  <a:lnTo>
                    <a:pt x="54541" y="90477"/>
                  </a:lnTo>
                  <a:lnTo>
                    <a:pt x="60004" y="134462"/>
                  </a:lnTo>
                  <a:lnTo>
                    <a:pt x="69473" y="150898"/>
                  </a:lnTo>
                  <a:lnTo>
                    <a:pt x="82383" y="163141"/>
                  </a:lnTo>
                  <a:lnTo>
                    <a:pt x="95174" y="168583"/>
                  </a:lnTo>
                  <a:lnTo>
                    <a:pt x="109798" y="167238"/>
                  </a:lnTo>
                  <a:lnTo>
                    <a:pt x="124999" y="161231"/>
                  </a:lnTo>
                  <a:lnTo>
                    <a:pt x="138811" y="151506"/>
                  </a:lnTo>
                  <a:lnTo>
                    <a:pt x="170980" y="108013"/>
                  </a:lnTo>
                  <a:lnTo>
                    <a:pt x="185886" y="65593"/>
                  </a:lnTo>
                  <a:lnTo>
                    <a:pt x="196381" y="23094"/>
                  </a:lnTo>
                  <a:lnTo>
                    <a:pt x="196642" y="25436"/>
                  </a:lnTo>
                  <a:lnTo>
                    <a:pt x="201892" y="56145"/>
                  </a:lnTo>
                  <a:lnTo>
                    <a:pt x="213473" y="87307"/>
                  </a:lnTo>
                  <a:lnTo>
                    <a:pt x="245475" y="134561"/>
                  </a:lnTo>
                  <a:lnTo>
                    <a:pt x="256326" y="144827"/>
                  </a:lnTo>
                  <a:lnTo>
                    <a:pt x="285750" y="153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3579"/>
            <p:cNvSpPr/>
            <p:nvPr>
              <p:custDataLst>
                <p:tags r:id="rId94"/>
              </p:custDataLst>
            </p:nvPr>
          </p:nvSpPr>
          <p:spPr>
            <a:xfrm>
              <a:off x="4767029" y="1943100"/>
              <a:ext cx="166922" cy="11818"/>
            </a:xfrm>
            <a:custGeom>
              <a:avLst/>
              <a:gdLst/>
              <a:ahLst/>
              <a:cxnLst/>
              <a:rect l="0" t="0" r="0" b="0"/>
              <a:pathLst>
                <a:path w="166922" h="11818">
                  <a:moveTo>
                    <a:pt x="8171" y="6350"/>
                  </a:moveTo>
                  <a:lnTo>
                    <a:pt x="8171" y="6350"/>
                  </a:lnTo>
                  <a:lnTo>
                    <a:pt x="149" y="10714"/>
                  </a:lnTo>
                  <a:lnTo>
                    <a:pt x="0" y="11376"/>
                  </a:lnTo>
                  <a:lnTo>
                    <a:pt x="607" y="11817"/>
                  </a:lnTo>
                  <a:lnTo>
                    <a:pt x="48054" y="3228"/>
                  </a:lnTo>
                  <a:lnTo>
                    <a:pt x="84899" y="5112"/>
                  </a:lnTo>
                  <a:lnTo>
                    <a:pt x="129631" y="6105"/>
                  </a:lnTo>
                  <a:lnTo>
                    <a:pt x="166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3580"/>
            <p:cNvSpPr/>
            <p:nvPr>
              <p:custDataLst>
                <p:tags r:id="rId95"/>
              </p:custDataLst>
            </p:nvPr>
          </p:nvSpPr>
          <p:spPr>
            <a:xfrm>
              <a:off x="4394200" y="1830206"/>
              <a:ext cx="273051" cy="198588"/>
            </a:xfrm>
            <a:custGeom>
              <a:avLst/>
              <a:gdLst/>
              <a:ahLst/>
              <a:cxnLst/>
              <a:rect l="0" t="0" r="0" b="0"/>
              <a:pathLst>
                <a:path w="273051" h="198588">
                  <a:moveTo>
                    <a:pt x="0" y="17644"/>
                  </a:moveTo>
                  <a:lnTo>
                    <a:pt x="0" y="17644"/>
                  </a:lnTo>
                  <a:lnTo>
                    <a:pt x="0" y="3338"/>
                  </a:lnTo>
                  <a:lnTo>
                    <a:pt x="1411" y="1757"/>
                  </a:lnTo>
                  <a:lnTo>
                    <a:pt x="6742" y="0"/>
                  </a:lnTo>
                  <a:lnTo>
                    <a:pt x="26732" y="3941"/>
                  </a:lnTo>
                  <a:lnTo>
                    <a:pt x="44845" y="10918"/>
                  </a:lnTo>
                  <a:lnTo>
                    <a:pt x="62206" y="25059"/>
                  </a:lnTo>
                  <a:lnTo>
                    <a:pt x="73856" y="42027"/>
                  </a:lnTo>
                  <a:lnTo>
                    <a:pt x="87970" y="75355"/>
                  </a:lnTo>
                  <a:lnTo>
                    <a:pt x="92015" y="97386"/>
                  </a:lnTo>
                  <a:lnTo>
                    <a:pt x="85883" y="138157"/>
                  </a:lnTo>
                  <a:lnTo>
                    <a:pt x="84031" y="151403"/>
                  </a:lnTo>
                  <a:lnTo>
                    <a:pt x="77563" y="163876"/>
                  </a:lnTo>
                  <a:lnTo>
                    <a:pt x="56165" y="189130"/>
                  </a:lnTo>
                  <a:lnTo>
                    <a:pt x="45893" y="196165"/>
                  </a:lnTo>
                  <a:lnTo>
                    <a:pt x="41179" y="198042"/>
                  </a:lnTo>
                  <a:lnTo>
                    <a:pt x="37330" y="198587"/>
                  </a:lnTo>
                  <a:lnTo>
                    <a:pt x="31173" y="197311"/>
                  </a:lnTo>
                  <a:lnTo>
                    <a:pt x="29248" y="194572"/>
                  </a:lnTo>
                  <a:lnTo>
                    <a:pt x="27110" y="185884"/>
                  </a:lnTo>
                  <a:lnTo>
                    <a:pt x="33686" y="173086"/>
                  </a:lnTo>
                  <a:lnTo>
                    <a:pt x="73894" y="133625"/>
                  </a:lnTo>
                  <a:lnTo>
                    <a:pt x="115024" y="98412"/>
                  </a:lnTo>
                  <a:lnTo>
                    <a:pt x="161223" y="63183"/>
                  </a:lnTo>
                  <a:lnTo>
                    <a:pt x="203507" y="28635"/>
                  </a:lnTo>
                  <a:lnTo>
                    <a:pt x="206864" y="22999"/>
                  </a:lnTo>
                  <a:lnTo>
                    <a:pt x="207054" y="21920"/>
                  </a:lnTo>
                  <a:lnTo>
                    <a:pt x="206475" y="21905"/>
                  </a:lnTo>
                  <a:lnTo>
                    <a:pt x="174780" y="47015"/>
                  </a:lnTo>
                  <a:lnTo>
                    <a:pt x="157855" y="73384"/>
                  </a:lnTo>
                  <a:lnTo>
                    <a:pt x="149548" y="97895"/>
                  </a:lnTo>
                  <a:lnTo>
                    <a:pt x="150457" y="125304"/>
                  </a:lnTo>
                  <a:lnTo>
                    <a:pt x="161937" y="152398"/>
                  </a:lnTo>
                  <a:lnTo>
                    <a:pt x="175373" y="168186"/>
                  </a:lnTo>
                  <a:lnTo>
                    <a:pt x="193420" y="172746"/>
                  </a:lnTo>
                  <a:lnTo>
                    <a:pt x="238506" y="172302"/>
                  </a:lnTo>
                  <a:lnTo>
                    <a:pt x="273050" y="163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4" name="SMARTInkShape-3581"/>
          <p:cNvSpPr/>
          <p:nvPr>
            <p:custDataLst>
              <p:tags r:id="rId12"/>
            </p:custDataLst>
          </p:nvPr>
        </p:nvSpPr>
        <p:spPr>
          <a:xfrm>
            <a:off x="3918321" y="1646170"/>
            <a:ext cx="221880" cy="498284"/>
          </a:xfrm>
          <a:custGeom>
            <a:avLst/>
            <a:gdLst/>
            <a:ahLst/>
            <a:cxnLst/>
            <a:rect l="0" t="0" r="0" b="0"/>
            <a:pathLst>
              <a:path w="221880" h="498284">
                <a:moveTo>
                  <a:pt x="221879" y="17530"/>
                </a:moveTo>
                <a:lnTo>
                  <a:pt x="221879" y="17530"/>
                </a:lnTo>
                <a:lnTo>
                  <a:pt x="221879" y="14159"/>
                </a:lnTo>
                <a:lnTo>
                  <a:pt x="219997" y="10622"/>
                </a:lnTo>
                <a:lnTo>
                  <a:pt x="218508" y="8692"/>
                </a:lnTo>
                <a:lnTo>
                  <a:pt x="199557" y="2603"/>
                </a:lnTo>
                <a:lnTo>
                  <a:pt x="162253" y="0"/>
                </a:lnTo>
                <a:lnTo>
                  <a:pt x="123213" y="7430"/>
                </a:lnTo>
                <a:lnTo>
                  <a:pt x="101827" y="15158"/>
                </a:lnTo>
                <a:lnTo>
                  <a:pt x="64044" y="43454"/>
                </a:lnTo>
                <a:lnTo>
                  <a:pt x="43433" y="76630"/>
                </a:lnTo>
                <a:lnTo>
                  <a:pt x="36736" y="93891"/>
                </a:lnTo>
                <a:lnTo>
                  <a:pt x="32437" y="139466"/>
                </a:lnTo>
                <a:lnTo>
                  <a:pt x="31588" y="179121"/>
                </a:lnTo>
                <a:lnTo>
                  <a:pt x="31441" y="217495"/>
                </a:lnTo>
                <a:lnTo>
                  <a:pt x="30686" y="262869"/>
                </a:lnTo>
                <a:lnTo>
                  <a:pt x="26313" y="302987"/>
                </a:lnTo>
                <a:lnTo>
                  <a:pt x="20549" y="344037"/>
                </a:lnTo>
                <a:lnTo>
                  <a:pt x="12280" y="386146"/>
                </a:lnTo>
                <a:lnTo>
                  <a:pt x="5964" y="421436"/>
                </a:lnTo>
                <a:lnTo>
                  <a:pt x="880" y="464124"/>
                </a:lnTo>
                <a:lnTo>
                  <a:pt x="0" y="482798"/>
                </a:lnTo>
                <a:lnTo>
                  <a:pt x="2698" y="487164"/>
                </a:lnTo>
                <a:lnTo>
                  <a:pt x="13223" y="493897"/>
                </a:lnTo>
                <a:lnTo>
                  <a:pt x="35015" y="498283"/>
                </a:lnTo>
                <a:lnTo>
                  <a:pt x="73438" y="490332"/>
                </a:lnTo>
                <a:lnTo>
                  <a:pt x="120016" y="479067"/>
                </a:lnTo>
                <a:lnTo>
                  <a:pt x="164729" y="46203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7" name="SMARTInkShape-Group738"/>
          <p:cNvGrpSpPr/>
          <p:nvPr/>
        </p:nvGrpSpPr>
        <p:grpSpPr>
          <a:xfrm>
            <a:off x="3451523" y="1680624"/>
            <a:ext cx="199728" cy="409087"/>
            <a:chOff x="3451523" y="1680624"/>
            <a:chExt cx="199728" cy="409087"/>
          </a:xfrm>
        </p:grpSpPr>
        <p:sp>
          <p:nvSpPr>
            <p:cNvPr id="475" name="SMARTInkShape-3582"/>
            <p:cNvSpPr/>
            <p:nvPr>
              <p:custDataLst>
                <p:tags r:id="rId85"/>
              </p:custDataLst>
            </p:nvPr>
          </p:nvSpPr>
          <p:spPr>
            <a:xfrm>
              <a:off x="3475215" y="1911350"/>
              <a:ext cx="169686" cy="60809"/>
            </a:xfrm>
            <a:custGeom>
              <a:avLst/>
              <a:gdLst/>
              <a:ahLst/>
              <a:cxnLst/>
              <a:rect l="0" t="0" r="0" b="0"/>
              <a:pathLst>
                <a:path w="169686" h="60809">
                  <a:moveTo>
                    <a:pt x="10935" y="57150"/>
                  </a:moveTo>
                  <a:lnTo>
                    <a:pt x="10935" y="57150"/>
                  </a:lnTo>
                  <a:lnTo>
                    <a:pt x="4193" y="60521"/>
                  </a:lnTo>
                  <a:lnTo>
                    <a:pt x="2207" y="60808"/>
                  </a:lnTo>
                  <a:lnTo>
                    <a:pt x="883" y="60294"/>
                  </a:lnTo>
                  <a:lnTo>
                    <a:pt x="0" y="59246"/>
                  </a:lnTo>
                  <a:lnTo>
                    <a:pt x="4664" y="52437"/>
                  </a:lnTo>
                  <a:lnTo>
                    <a:pt x="13087" y="44472"/>
                  </a:lnTo>
                  <a:lnTo>
                    <a:pt x="47706" y="32197"/>
                  </a:lnTo>
                  <a:lnTo>
                    <a:pt x="89014" y="24043"/>
                  </a:lnTo>
                  <a:lnTo>
                    <a:pt x="133263" y="10603"/>
                  </a:lnTo>
                  <a:lnTo>
                    <a:pt x="169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3583"/>
            <p:cNvSpPr/>
            <p:nvPr>
              <p:custDataLst>
                <p:tags r:id="rId86"/>
              </p:custDataLst>
            </p:nvPr>
          </p:nvSpPr>
          <p:spPr>
            <a:xfrm>
              <a:off x="3451523" y="1680624"/>
              <a:ext cx="199728" cy="409087"/>
            </a:xfrm>
            <a:custGeom>
              <a:avLst/>
              <a:gdLst/>
              <a:ahLst/>
              <a:cxnLst/>
              <a:rect l="0" t="0" r="0" b="0"/>
              <a:pathLst>
                <a:path w="199728" h="409087">
                  <a:moveTo>
                    <a:pt x="167977" y="27526"/>
                  </a:moveTo>
                  <a:lnTo>
                    <a:pt x="167977" y="27526"/>
                  </a:lnTo>
                  <a:lnTo>
                    <a:pt x="167977" y="24155"/>
                  </a:lnTo>
                  <a:lnTo>
                    <a:pt x="169858" y="20618"/>
                  </a:lnTo>
                  <a:lnTo>
                    <a:pt x="171348" y="18687"/>
                  </a:lnTo>
                  <a:lnTo>
                    <a:pt x="171635" y="16695"/>
                  </a:lnTo>
                  <a:lnTo>
                    <a:pt x="170073" y="12599"/>
                  </a:lnTo>
                  <a:lnTo>
                    <a:pt x="158485" y="6327"/>
                  </a:lnTo>
                  <a:lnTo>
                    <a:pt x="138275" y="0"/>
                  </a:lnTo>
                  <a:lnTo>
                    <a:pt x="122555" y="1416"/>
                  </a:lnTo>
                  <a:lnTo>
                    <a:pt x="105456" y="8160"/>
                  </a:lnTo>
                  <a:lnTo>
                    <a:pt x="78113" y="27824"/>
                  </a:lnTo>
                  <a:lnTo>
                    <a:pt x="47061" y="74803"/>
                  </a:lnTo>
                  <a:lnTo>
                    <a:pt x="34940" y="97429"/>
                  </a:lnTo>
                  <a:lnTo>
                    <a:pt x="28887" y="143065"/>
                  </a:lnTo>
                  <a:lnTo>
                    <a:pt x="24303" y="183037"/>
                  </a:lnTo>
                  <a:lnTo>
                    <a:pt x="22396" y="228544"/>
                  </a:lnTo>
                  <a:lnTo>
                    <a:pt x="20184" y="270061"/>
                  </a:lnTo>
                  <a:lnTo>
                    <a:pt x="13179" y="311760"/>
                  </a:lnTo>
                  <a:lnTo>
                    <a:pt x="3528" y="359120"/>
                  </a:lnTo>
                  <a:lnTo>
                    <a:pt x="0" y="394298"/>
                  </a:lnTo>
                  <a:lnTo>
                    <a:pt x="959" y="399041"/>
                  </a:lnTo>
                  <a:lnTo>
                    <a:pt x="5126" y="402908"/>
                  </a:lnTo>
                  <a:lnTo>
                    <a:pt x="19164" y="409086"/>
                  </a:lnTo>
                  <a:lnTo>
                    <a:pt x="63401" y="408663"/>
                  </a:lnTo>
                  <a:lnTo>
                    <a:pt x="107437" y="403001"/>
                  </a:lnTo>
                  <a:lnTo>
                    <a:pt x="145805" y="393405"/>
                  </a:lnTo>
                  <a:lnTo>
                    <a:pt x="190429" y="379052"/>
                  </a:lnTo>
                  <a:lnTo>
                    <a:pt x="199727" y="370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0" name="SMARTInkShape-Group739"/>
          <p:cNvGrpSpPr/>
          <p:nvPr/>
        </p:nvGrpSpPr>
        <p:grpSpPr>
          <a:xfrm>
            <a:off x="2698750" y="1924050"/>
            <a:ext cx="120651" cy="119507"/>
            <a:chOff x="2698750" y="1924050"/>
            <a:chExt cx="120651" cy="119507"/>
          </a:xfrm>
        </p:grpSpPr>
        <p:sp>
          <p:nvSpPr>
            <p:cNvPr id="478" name="SMARTInkShape-3584"/>
            <p:cNvSpPr/>
            <p:nvPr>
              <p:custDataLst>
                <p:tags r:id="rId83"/>
              </p:custDataLst>
            </p:nvPr>
          </p:nvSpPr>
          <p:spPr>
            <a:xfrm>
              <a:off x="2713215" y="2019300"/>
              <a:ext cx="106186" cy="24257"/>
            </a:xfrm>
            <a:custGeom>
              <a:avLst/>
              <a:gdLst/>
              <a:ahLst/>
              <a:cxnLst/>
              <a:rect l="0" t="0" r="0" b="0"/>
              <a:pathLst>
                <a:path w="106186" h="24257">
                  <a:moveTo>
                    <a:pt x="10935" y="12700"/>
                  </a:moveTo>
                  <a:lnTo>
                    <a:pt x="10935" y="12700"/>
                  </a:lnTo>
                  <a:lnTo>
                    <a:pt x="4193" y="16071"/>
                  </a:lnTo>
                  <a:lnTo>
                    <a:pt x="2207" y="17769"/>
                  </a:lnTo>
                  <a:lnTo>
                    <a:pt x="0" y="21538"/>
                  </a:lnTo>
                  <a:lnTo>
                    <a:pt x="823" y="22826"/>
                  </a:lnTo>
                  <a:lnTo>
                    <a:pt x="5500" y="24256"/>
                  </a:lnTo>
                  <a:lnTo>
                    <a:pt x="39573" y="19399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3585"/>
            <p:cNvSpPr/>
            <p:nvPr>
              <p:custDataLst>
                <p:tags r:id="rId84"/>
              </p:custDataLst>
            </p:nvPr>
          </p:nvSpPr>
          <p:spPr>
            <a:xfrm>
              <a:off x="2698750" y="1924050"/>
              <a:ext cx="95251" cy="10009"/>
            </a:xfrm>
            <a:custGeom>
              <a:avLst/>
              <a:gdLst/>
              <a:ahLst/>
              <a:cxnLst/>
              <a:rect l="0" t="0" r="0" b="0"/>
              <a:pathLst>
                <a:path w="95251" h="10009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1411" y="10008"/>
                  </a:lnTo>
                  <a:lnTo>
                    <a:pt x="44571" y="160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6" name="SMARTInkShape-Group740"/>
          <p:cNvGrpSpPr/>
          <p:nvPr/>
        </p:nvGrpSpPr>
        <p:grpSpPr>
          <a:xfrm>
            <a:off x="1698927" y="1810840"/>
            <a:ext cx="686543" cy="221278"/>
            <a:chOff x="1698927" y="1810840"/>
            <a:chExt cx="686543" cy="221278"/>
          </a:xfrm>
        </p:grpSpPr>
        <p:sp>
          <p:nvSpPr>
            <p:cNvPr id="481" name="SMARTInkShape-3586"/>
            <p:cNvSpPr/>
            <p:nvPr>
              <p:custDataLst>
                <p:tags r:id="rId78"/>
              </p:custDataLst>
            </p:nvPr>
          </p:nvSpPr>
          <p:spPr>
            <a:xfrm>
              <a:off x="2229896" y="1879600"/>
              <a:ext cx="155574" cy="128962"/>
            </a:xfrm>
            <a:custGeom>
              <a:avLst/>
              <a:gdLst/>
              <a:ahLst/>
              <a:cxnLst/>
              <a:rect l="0" t="0" r="0" b="0"/>
              <a:pathLst>
                <a:path w="155574" h="128962">
                  <a:moveTo>
                    <a:pt x="24354" y="25400"/>
                  </a:moveTo>
                  <a:lnTo>
                    <a:pt x="24354" y="25400"/>
                  </a:lnTo>
                  <a:lnTo>
                    <a:pt x="24354" y="28771"/>
                  </a:lnTo>
                  <a:lnTo>
                    <a:pt x="16828" y="32307"/>
                  </a:lnTo>
                  <a:lnTo>
                    <a:pt x="10870" y="34238"/>
                  </a:lnTo>
                  <a:lnTo>
                    <a:pt x="6898" y="37642"/>
                  </a:lnTo>
                  <a:lnTo>
                    <a:pt x="2485" y="47069"/>
                  </a:lnTo>
                  <a:lnTo>
                    <a:pt x="0" y="60905"/>
                  </a:lnTo>
                  <a:lnTo>
                    <a:pt x="2635" y="77313"/>
                  </a:lnTo>
                  <a:lnTo>
                    <a:pt x="7884" y="88838"/>
                  </a:lnTo>
                  <a:lnTo>
                    <a:pt x="10552" y="90975"/>
                  </a:lnTo>
                  <a:lnTo>
                    <a:pt x="17279" y="93350"/>
                  </a:lnTo>
                  <a:lnTo>
                    <a:pt x="21049" y="92572"/>
                  </a:lnTo>
                  <a:lnTo>
                    <a:pt x="29000" y="87945"/>
                  </a:lnTo>
                  <a:lnTo>
                    <a:pt x="40532" y="75593"/>
                  </a:lnTo>
                  <a:lnTo>
                    <a:pt x="42901" y="75090"/>
                  </a:lnTo>
                  <a:lnTo>
                    <a:pt x="45185" y="75460"/>
                  </a:lnTo>
                  <a:lnTo>
                    <a:pt x="46708" y="76412"/>
                  </a:lnTo>
                  <a:lnTo>
                    <a:pt x="47723" y="77753"/>
                  </a:lnTo>
                  <a:lnTo>
                    <a:pt x="48400" y="79352"/>
                  </a:lnTo>
                  <a:lnTo>
                    <a:pt x="53006" y="105413"/>
                  </a:lnTo>
                  <a:lnTo>
                    <a:pt x="58557" y="118409"/>
                  </a:lnTo>
                  <a:lnTo>
                    <a:pt x="68248" y="125063"/>
                  </a:lnTo>
                  <a:lnTo>
                    <a:pt x="80551" y="128961"/>
                  </a:lnTo>
                  <a:lnTo>
                    <a:pt x="90723" y="128342"/>
                  </a:lnTo>
                  <a:lnTo>
                    <a:pt x="114496" y="120656"/>
                  </a:lnTo>
                  <a:lnTo>
                    <a:pt x="137141" y="102699"/>
                  </a:lnTo>
                  <a:lnTo>
                    <a:pt x="150513" y="82876"/>
                  </a:lnTo>
                  <a:lnTo>
                    <a:pt x="155573" y="53483"/>
                  </a:lnTo>
                  <a:lnTo>
                    <a:pt x="153702" y="31447"/>
                  </a:lnTo>
                  <a:lnTo>
                    <a:pt x="1386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3587"/>
            <p:cNvSpPr/>
            <p:nvPr>
              <p:custDataLst>
                <p:tags r:id="rId79"/>
              </p:custDataLst>
            </p:nvPr>
          </p:nvSpPr>
          <p:spPr>
            <a:xfrm>
              <a:off x="2087700" y="1897229"/>
              <a:ext cx="58601" cy="124036"/>
            </a:xfrm>
            <a:custGeom>
              <a:avLst/>
              <a:gdLst/>
              <a:ahLst/>
              <a:cxnLst/>
              <a:rect l="0" t="0" r="0" b="0"/>
              <a:pathLst>
                <a:path w="58601" h="124036">
                  <a:moveTo>
                    <a:pt x="20500" y="52221"/>
                  </a:moveTo>
                  <a:lnTo>
                    <a:pt x="20500" y="52221"/>
                  </a:lnTo>
                  <a:lnTo>
                    <a:pt x="20500" y="58309"/>
                  </a:lnTo>
                  <a:lnTo>
                    <a:pt x="44265" y="40266"/>
                  </a:lnTo>
                  <a:lnTo>
                    <a:pt x="48701" y="32562"/>
                  </a:lnTo>
                  <a:lnTo>
                    <a:pt x="51549" y="12746"/>
                  </a:lnTo>
                  <a:lnTo>
                    <a:pt x="50057" y="4573"/>
                  </a:lnTo>
                  <a:lnTo>
                    <a:pt x="48671" y="1406"/>
                  </a:lnTo>
                  <a:lnTo>
                    <a:pt x="45631" y="0"/>
                  </a:lnTo>
                  <a:lnTo>
                    <a:pt x="36608" y="319"/>
                  </a:lnTo>
                  <a:lnTo>
                    <a:pt x="25543" y="8457"/>
                  </a:lnTo>
                  <a:lnTo>
                    <a:pt x="14980" y="21481"/>
                  </a:lnTo>
                  <a:lnTo>
                    <a:pt x="0" y="61099"/>
                  </a:lnTo>
                  <a:lnTo>
                    <a:pt x="1041" y="79685"/>
                  </a:lnTo>
                  <a:lnTo>
                    <a:pt x="9836" y="113620"/>
                  </a:lnTo>
                  <a:lnTo>
                    <a:pt x="14096" y="118554"/>
                  </a:lnTo>
                  <a:lnTo>
                    <a:pt x="26356" y="124035"/>
                  </a:lnTo>
                  <a:lnTo>
                    <a:pt x="58600" y="115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3588"/>
            <p:cNvSpPr/>
            <p:nvPr>
              <p:custDataLst>
                <p:tags r:id="rId80"/>
              </p:custDataLst>
            </p:nvPr>
          </p:nvSpPr>
          <p:spPr>
            <a:xfrm>
              <a:off x="1933205" y="1839925"/>
              <a:ext cx="86096" cy="153976"/>
            </a:xfrm>
            <a:custGeom>
              <a:avLst/>
              <a:gdLst/>
              <a:ahLst/>
              <a:cxnLst/>
              <a:rect l="0" t="0" r="0" b="0"/>
              <a:pathLst>
                <a:path w="86096" h="153976">
                  <a:moveTo>
                    <a:pt x="60695" y="26975"/>
                  </a:moveTo>
                  <a:lnTo>
                    <a:pt x="60695" y="26975"/>
                  </a:lnTo>
                  <a:lnTo>
                    <a:pt x="75001" y="1735"/>
                  </a:lnTo>
                  <a:lnTo>
                    <a:pt x="76582" y="270"/>
                  </a:lnTo>
                  <a:lnTo>
                    <a:pt x="77636" y="0"/>
                  </a:lnTo>
                  <a:lnTo>
                    <a:pt x="78339" y="525"/>
                  </a:lnTo>
                  <a:lnTo>
                    <a:pt x="77239" y="4871"/>
                  </a:lnTo>
                  <a:lnTo>
                    <a:pt x="54669" y="50352"/>
                  </a:lnTo>
                  <a:lnTo>
                    <a:pt x="27664" y="96280"/>
                  </a:lnTo>
                  <a:lnTo>
                    <a:pt x="0" y="137108"/>
                  </a:lnTo>
                  <a:lnTo>
                    <a:pt x="1182" y="139203"/>
                  </a:lnTo>
                  <a:lnTo>
                    <a:pt x="8139" y="143411"/>
                  </a:lnTo>
                  <a:lnTo>
                    <a:pt x="43913" y="151742"/>
                  </a:lnTo>
                  <a:lnTo>
                    <a:pt x="86095" y="153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3589"/>
            <p:cNvSpPr/>
            <p:nvPr>
              <p:custDataLst>
                <p:tags r:id="rId81"/>
              </p:custDataLst>
            </p:nvPr>
          </p:nvSpPr>
          <p:spPr>
            <a:xfrm>
              <a:off x="1926916" y="1829944"/>
              <a:ext cx="22535" cy="189357"/>
            </a:xfrm>
            <a:custGeom>
              <a:avLst/>
              <a:gdLst/>
              <a:ahLst/>
              <a:cxnLst/>
              <a:rect l="0" t="0" r="0" b="0"/>
              <a:pathLst>
                <a:path w="22535" h="189357">
                  <a:moveTo>
                    <a:pt x="9834" y="11556"/>
                  </a:moveTo>
                  <a:lnTo>
                    <a:pt x="9834" y="11556"/>
                  </a:lnTo>
                  <a:lnTo>
                    <a:pt x="6463" y="8185"/>
                  </a:lnTo>
                  <a:lnTo>
                    <a:pt x="4808" y="4648"/>
                  </a:lnTo>
                  <a:lnTo>
                    <a:pt x="4367" y="2717"/>
                  </a:lnTo>
                  <a:lnTo>
                    <a:pt x="3367" y="1430"/>
                  </a:lnTo>
                  <a:lnTo>
                    <a:pt x="374" y="0"/>
                  </a:lnTo>
                  <a:lnTo>
                    <a:pt x="0" y="324"/>
                  </a:lnTo>
                  <a:lnTo>
                    <a:pt x="15516" y="43698"/>
                  </a:lnTo>
                  <a:lnTo>
                    <a:pt x="21148" y="89793"/>
                  </a:lnTo>
                  <a:lnTo>
                    <a:pt x="22123" y="130614"/>
                  </a:lnTo>
                  <a:lnTo>
                    <a:pt x="22453" y="173284"/>
                  </a:lnTo>
                  <a:lnTo>
                    <a:pt x="22534" y="189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3590"/>
            <p:cNvSpPr/>
            <p:nvPr>
              <p:custDataLst>
                <p:tags r:id="rId82"/>
              </p:custDataLst>
            </p:nvPr>
          </p:nvSpPr>
          <p:spPr>
            <a:xfrm>
              <a:off x="1698927" y="1810840"/>
              <a:ext cx="95538" cy="221278"/>
            </a:xfrm>
            <a:custGeom>
              <a:avLst/>
              <a:gdLst/>
              <a:ahLst/>
              <a:cxnLst/>
              <a:rect l="0" t="0" r="0" b="0"/>
              <a:pathLst>
                <a:path w="95538" h="221278">
                  <a:moveTo>
                    <a:pt x="85423" y="37010"/>
                  </a:moveTo>
                  <a:lnTo>
                    <a:pt x="85423" y="37010"/>
                  </a:lnTo>
                  <a:lnTo>
                    <a:pt x="85423" y="33639"/>
                  </a:lnTo>
                  <a:lnTo>
                    <a:pt x="76584" y="13245"/>
                  </a:lnTo>
                  <a:lnTo>
                    <a:pt x="72558" y="8809"/>
                  </a:lnTo>
                  <a:lnTo>
                    <a:pt x="60853" y="2590"/>
                  </a:lnTo>
                  <a:lnTo>
                    <a:pt x="45687" y="0"/>
                  </a:lnTo>
                  <a:lnTo>
                    <a:pt x="24417" y="5975"/>
                  </a:lnTo>
                  <a:lnTo>
                    <a:pt x="12213" y="14750"/>
                  </a:lnTo>
                  <a:lnTo>
                    <a:pt x="6983" y="20053"/>
                  </a:lnTo>
                  <a:lnTo>
                    <a:pt x="1172" y="35353"/>
                  </a:lnTo>
                  <a:lnTo>
                    <a:pt x="0" y="53207"/>
                  </a:lnTo>
                  <a:lnTo>
                    <a:pt x="4183" y="70549"/>
                  </a:lnTo>
                  <a:lnTo>
                    <a:pt x="17843" y="92809"/>
                  </a:lnTo>
                  <a:lnTo>
                    <a:pt x="61553" y="134167"/>
                  </a:lnTo>
                  <a:lnTo>
                    <a:pt x="78821" y="153286"/>
                  </a:lnTo>
                  <a:lnTo>
                    <a:pt x="93892" y="184992"/>
                  </a:lnTo>
                  <a:lnTo>
                    <a:pt x="95537" y="195913"/>
                  </a:lnTo>
                  <a:lnTo>
                    <a:pt x="93916" y="205471"/>
                  </a:lnTo>
                  <a:lnTo>
                    <a:pt x="87081" y="214422"/>
                  </a:lnTo>
                  <a:lnTo>
                    <a:pt x="82295" y="218785"/>
                  </a:lnTo>
                  <a:lnTo>
                    <a:pt x="76282" y="220988"/>
                  </a:lnTo>
                  <a:lnTo>
                    <a:pt x="44952" y="221277"/>
                  </a:lnTo>
                  <a:lnTo>
                    <a:pt x="40803" y="219827"/>
                  </a:lnTo>
                  <a:lnTo>
                    <a:pt x="34313" y="214453"/>
                  </a:lnTo>
                  <a:lnTo>
                    <a:pt x="33005" y="211044"/>
                  </a:lnTo>
                  <a:lnTo>
                    <a:pt x="40973" y="189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7" name="SMARTInkShape-3591"/>
          <p:cNvSpPr/>
          <p:nvPr>
            <p:custDataLst>
              <p:tags r:id="rId13"/>
            </p:custDataLst>
          </p:nvPr>
        </p:nvSpPr>
        <p:spPr>
          <a:xfrm>
            <a:off x="8140700" y="654081"/>
            <a:ext cx="120651" cy="44420"/>
          </a:xfrm>
          <a:custGeom>
            <a:avLst/>
            <a:gdLst/>
            <a:ahLst/>
            <a:cxnLst/>
            <a:rect l="0" t="0" r="0" b="0"/>
            <a:pathLst>
              <a:path w="120651" h="44420">
                <a:moveTo>
                  <a:pt x="0" y="44419"/>
                </a:moveTo>
                <a:lnTo>
                  <a:pt x="0" y="44419"/>
                </a:lnTo>
                <a:lnTo>
                  <a:pt x="0" y="38331"/>
                </a:lnTo>
                <a:lnTo>
                  <a:pt x="15787" y="38070"/>
                </a:lnTo>
                <a:lnTo>
                  <a:pt x="16874" y="37364"/>
                </a:lnTo>
                <a:lnTo>
                  <a:pt x="17600" y="36188"/>
                </a:lnTo>
                <a:lnTo>
                  <a:pt x="18083" y="34698"/>
                </a:lnTo>
                <a:lnTo>
                  <a:pt x="23947" y="25204"/>
                </a:lnTo>
                <a:lnTo>
                  <a:pt x="24431" y="23142"/>
                </a:lnTo>
                <a:lnTo>
                  <a:pt x="28484" y="16870"/>
                </a:lnTo>
                <a:lnTo>
                  <a:pt x="32180" y="14536"/>
                </a:lnTo>
                <a:lnTo>
                  <a:pt x="43673" y="9667"/>
                </a:lnTo>
                <a:lnTo>
                  <a:pt x="56769" y="1734"/>
                </a:lnTo>
                <a:lnTo>
                  <a:pt x="68389" y="201"/>
                </a:lnTo>
                <a:lnTo>
                  <a:pt x="83776" y="0"/>
                </a:lnTo>
                <a:lnTo>
                  <a:pt x="88505" y="1864"/>
                </a:lnTo>
                <a:lnTo>
                  <a:pt x="92958" y="4339"/>
                </a:lnTo>
                <a:lnTo>
                  <a:pt x="101566" y="5928"/>
                </a:lnTo>
                <a:lnTo>
                  <a:pt x="110947" y="6296"/>
                </a:lnTo>
                <a:lnTo>
                  <a:pt x="112064" y="7009"/>
                </a:lnTo>
                <a:lnTo>
                  <a:pt x="112809" y="8190"/>
                </a:lnTo>
                <a:lnTo>
                  <a:pt x="114005" y="11784"/>
                </a:lnTo>
                <a:lnTo>
                  <a:pt x="119742" y="18059"/>
                </a:lnTo>
                <a:lnTo>
                  <a:pt x="120045" y="17673"/>
                </a:lnTo>
                <a:lnTo>
                  <a:pt x="120650" y="126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6" name="SMARTInkShape-Group742"/>
          <p:cNvGrpSpPr/>
          <p:nvPr/>
        </p:nvGrpSpPr>
        <p:grpSpPr>
          <a:xfrm>
            <a:off x="10179572" y="618679"/>
            <a:ext cx="763294" cy="454472"/>
            <a:chOff x="10179572" y="618679"/>
            <a:chExt cx="763294" cy="454472"/>
          </a:xfrm>
        </p:grpSpPr>
        <p:sp>
          <p:nvSpPr>
            <p:cNvPr id="488" name="SMARTInkShape-3592"/>
            <p:cNvSpPr/>
            <p:nvPr>
              <p:custDataLst>
                <p:tags r:id="rId70"/>
              </p:custDataLst>
            </p:nvPr>
          </p:nvSpPr>
          <p:spPr>
            <a:xfrm>
              <a:off x="10480898" y="657918"/>
              <a:ext cx="117253" cy="269183"/>
            </a:xfrm>
            <a:custGeom>
              <a:avLst/>
              <a:gdLst/>
              <a:ahLst/>
              <a:cxnLst/>
              <a:rect l="0" t="0" r="0" b="0"/>
              <a:pathLst>
                <a:path w="117253" h="269183">
                  <a:moveTo>
                    <a:pt x="117252" y="15182"/>
                  </a:moveTo>
                  <a:lnTo>
                    <a:pt x="117252" y="15182"/>
                  </a:lnTo>
                  <a:lnTo>
                    <a:pt x="108413" y="876"/>
                  </a:lnTo>
                  <a:lnTo>
                    <a:pt x="104302" y="0"/>
                  </a:lnTo>
                  <a:lnTo>
                    <a:pt x="92212" y="909"/>
                  </a:lnTo>
                  <a:lnTo>
                    <a:pt x="79311" y="9309"/>
                  </a:lnTo>
                  <a:lnTo>
                    <a:pt x="43765" y="53737"/>
                  </a:lnTo>
                  <a:lnTo>
                    <a:pt x="21075" y="91393"/>
                  </a:lnTo>
                  <a:lnTo>
                    <a:pt x="8322" y="123841"/>
                  </a:lnTo>
                  <a:lnTo>
                    <a:pt x="0" y="166970"/>
                  </a:lnTo>
                  <a:lnTo>
                    <a:pt x="2161" y="207521"/>
                  </a:lnTo>
                  <a:lnTo>
                    <a:pt x="2423" y="215375"/>
                  </a:lnTo>
                  <a:lnTo>
                    <a:pt x="8362" y="229745"/>
                  </a:lnTo>
                  <a:lnTo>
                    <a:pt x="26049" y="252847"/>
                  </a:lnTo>
                  <a:lnTo>
                    <a:pt x="38382" y="260276"/>
                  </a:lnTo>
                  <a:lnTo>
                    <a:pt x="53977" y="265224"/>
                  </a:lnTo>
                  <a:lnTo>
                    <a:pt x="91852" y="269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3593"/>
            <p:cNvSpPr/>
            <p:nvPr>
              <p:custDataLst>
                <p:tags r:id="rId71"/>
              </p:custDataLst>
            </p:nvPr>
          </p:nvSpPr>
          <p:spPr>
            <a:xfrm>
              <a:off x="10242550" y="972433"/>
              <a:ext cx="133351" cy="100718"/>
            </a:xfrm>
            <a:custGeom>
              <a:avLst/>
              <a:gdLst/>
              <a:ahLst/>
              <a:cxnLst/>
              <a:rect l="0" t="0" r="0" b="0"/>
              <a:pathLst>
                <a:path w="133351" h="100718">
                  <a:moveTo>
                    <a:pt x="133350" y="5467"/>
                  </a:moveTo>
                  <a:lnTo>
                    <a:pt x="133350" y="5467"/>
                  </a:lnTo>
                  <a:lnTo>
                    <a:pt x="133350" y="2096"/>
                  </a:lnTo>
                  <a:lnTo>
                    <a:pt x="132645" y="1103"/>
                  </a:lnTo>
                  <a:lnTo>
                    <a:pt x="131469" y="441"/>
                  </a:lnTo>
                  <a:lnTo>
                    <a:pt x="129980" y="0"/>
                  </a:lnTo>
                  <a:lnTo>
                    <a:pt x="121141" y="2749"/>
                  </a:lnTo>
                  <a:lnTo>
                    <a:pt x="73890" y="42613"/>
                  </a:lnTo>
                  <a:lnTo>
                    <a:pt x="30830" y="70648"/>
                  </a:lnTo>
                  <a:lnTo>
                    <a:pt x="0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3594"/>
            <p:cNvSpPr/>
            <p:nvPr>
              <p:custDataLst>
                <p:tags r:id="rId72"/>
              </p:custDataLst>
            </p:nvPr>
          </p:nvSpPr>
          <p:spPr>
            <a:xfrm>
              <a:off x="10248900" y="965200"/>
              <a:ext cx="107951" cy="107951"/>
            </a:xfrm>
            <a:custGeom>
              <a:avLst/>
              <a:gdLst/>
              <a:ahLst/>
              <a:cxnLst/>
              <a:rect l="0" t="0" r="0" b="0"/>
              <a:pathLst>
                <a:path w="107951" h="1079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6742"/>
                  </a:lnTo>
                  <a:lnTo>
                    <a:pt x="16009" y="11933"/>
                  </a:lnTo>
                  <a:lnTo>
                    <a:pt x="17023" y="14306"/>
                  </a:lnTo>
                  <a:lnTo>
                    <a:pt x="55788" y="59994"/>
                  </a:lnTo>
                  <a:lnTo>
                    <a:pt x="1079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3595"/>
            <p:cNvSpPr/>
            <p:nvPr>
              <p:custDataLst>
                <p:tags r:id="rId73"/>
              </p:custDataLst>
            </p:nvPr>
          </p:nvSpPr>
          <p:spPr>
            <a:xfrm>
              <a:off x="10180815" y="749300"/>
              <a:ext cx="207786" cy="85621"/>
            </a:xfrm>
            <a:custGeom>
              <a:avLst/>
              <a:gdLst/>
              <a:ahLst/>
              <a:cxnLst/>
              <a:rect l="0" t="0" r="0" b="0"/>
              <a:pathLst>
                <a:path w="207786" h="85621">
                  <a:moveTo>
                    <a:pt x="10935" y="76200"/>
                  </a:moveTo>
                  <a:lnTo>
                    <a:pt x="10935" y="76200"/>
                  </a:lnTo>
                  <a:lnTo>
                    <a:pt x="4192" y="79571"/>
                  </a:lnTo>
                  <a:lnTo>
                    <a:pt x="2208" y="81270"/>
                  </a:lnTo>
                  <a:lnTo>
                    <a:pt x="0" y="85038"/>
                  </a:lnTo>
                  <a:lnTo>
                    <a:pt x="822" y="85620"/>
                  </a:lnTo>
                  <a:lnTo>
                    <a:pt x="5500" y="84385"/>
                  </a:lnTo>
                  <a:lnTo>
                    <a:pt x="46055" y="63340"/>
                  </a:lnTo>
                  <a:lnTo>
                    <a:pt x="90798" y="44403"/>
                  </a:lnTo>
                  <a:lnTo>
                    <a:pt x="132828" y="26797"/>
                  </a:lnTo>
                  <a:lnTo>
                    <a:pt x="207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3596"/>
            <p:cNvSpPr/>
            <p:nvPr>
              <p:custDataLst>
                <p:tags r:id="rId74"/>
              </p:custDataLst>
            </p:nvPr>
          </p:nvSpPr>
          <p:spPr>
            <a:xfrm>
              <a:off x="10179572" y="618679"/>
              <a:ext cx="215379" cy="105222"/>
            </a:xfrm>
            <a:custGeom>
              <a:avLst/>
              <a:gdLst/>
              <a:ahLst/>
              <a:cxnLst/>
              <a:rect l="0" t="0" r="0" b="0"/>
              <a:pathLst>
                <a:path w="215379" h="105222">
                  <a:moveTo>
                    <a:pt x="12178" y="105221"/>
                  </a:moveTo>
                  <a:lnTo>
                    <a:pt x="12178" y="105221"/>
                  </a:lnTo>
                  <a:lnTo>
                    <a:pt x="1243" y="105221"/>
                  </a:lnTo>
                  <a:lnTo>
                    <a:pt x="654" y="103810"/>
                  </a:lnTo>
                  <a:lnTo>
                    <a:pt x="0" y="98479"/>
                  </a:lnTo>
                  <a:lnTo>
                    <a:pt x="1944" y="95082"/>
                  </a:lnTo>
                  <a:lnTo>
                    <a:pt x="32781" y="68625"/>
                  </a:lnTo>
                  <a:lnTo>
                    <a:pt x="79487" y="43429"/>
                  </a:lnTo>
                  <a:lnTo>
                    <a:pt x="119547" y="26432"/>
                  </a:lnTo>
                  <a:lnTo>
                    <a:pt x="156175" y="11085"/>
                  </a:lnTo>
                  <a:lnTo>
                    <a:pt x="190044" y="0"/>
                  </a:lnTo>
                  <a:lnTo>
                    <a:pt x="215378" y="3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3597"/>
            <p:cNvSpPr/>
            <p:nvPr>
              <p:custDataLst>
                <p:tags r:id="rId75"/>
              </p:custDataLst>
            </p:nvPr>
          </p:nvSpPr>
          <p:spPr>
            <a:xfrm>
              <a:off x="10185400" y="667633"/>
              <a:ext cx="50801" cy="322968"/>
            </a:xfrm>
            <a:custGeom>
              <a:avLst/>
              <a:gdLst/>
              <a:ahLst/>
              <a:cxnLst/>
              <a:rect l="0" t="0" r="0" b="0"/>
              <a:pathLst>
                <a:path w="50801" h="322968">
                  <a:moveTo>
                    <a:pt x="50800" y="5467"/>
                  </a:moveTo>
                  <a:lnTo>
                    <a:pt x="50800" y="5467"/>
                  </a:lnTo>
                  <a:lnTo>
                    <a:pt x="50798" y="0"/>
                  </a:lnTo>
                  <a:lnTo>
                    <a:pt x="45730" y="43212"/>
                  </a:lnTo>
                  <a:lnTo>
                    <a:pt x="37935" y="90325"/>
                  </a:lnTo>
                  <a:lnTo>
                    <a:pt x="31703" y="127977"/>
                  </a:lnTo>
                  <a:lnTo>
                    <a:pt x="26789" y="160810"/>
                  </a:lnTo>
                  <a:lnTo>
                    <a:pt x="19903" y="194218"/>
                  </a:lnTo>
                  <a:lnTo>
                    <a:pt x="11462" y="241388"/>
                  </a:lnTo>
                  <a:lnTo>
                    <a:pt x="2995" y="282001"/>
                  </a:lnTo>
                  <a:lnTo>
                    <a:pt x="0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3598"/>
            <p:cNvSpPr/>
            <p:nvPr>
              <p:custDataLst>
                <p:tags r:id="rId76"/>
              </p:custDataLst>
            </p:nvPr>
          </p:nvSpPr>
          <p:spPr>
            <a:xfrm>
              <a:off x="10858500" y="657912"/>
              <a:ext cx="84366" cy="294589"/>
            </a:xfrm>
            <a:custGeom>
              <a:avLst/>
              <a:gdLst/>
              <a:ahLst/>
              <a:cxnLst/>
              <a:rect l="0" t="0" r="0" b="0"/>
              <a:pathLst>
                <a:path w="84366" h="294589">
                  <a:moveTo>
                    <a:pt x="25400" y="8838"/>
                  </a:moveTo>
                  <a:lnTo>
                    <a:pt x="25400" y="8838"/>
                  </a:lnTo>
                  <a:lnTo>
                    <a:pt x="31176" y="3768"/>
                  </a:lnTo>
                  <a:lnTo>
                    <a:pt x="37609" y="0"/>
                  </a:lnTo>
                  <a:lnTo>
                    <a:pt x="48936" y="1617"/>
                  </a:lnTo>
                  <a:lnTo>
                    <a:pt x="55907" y="4024"/>
                  </a:lnTo>
                  <a:lnTo>
                    <a:pt x="67415" y="14224"/>
                  </a:lnTo>
                  <a:lnTo>
                    <a:pt x="72461" y="20896"/>
                  </a:lnTo>
                  <a:lnTo>
                    <a:pt x="82931" y="60624"/>
                  </a:lnTo>
                  <a:lnTo>
                    <a:pt x="84365" y="92767"/>
                  </a:lnTo>
                  <a:lnTo>
                    <a:pt x="81207" y="136952"/>
                  </a:lnTo>
                  <a:lnTo>
                    <a:pt x="72038" y="178031"/>
                  </a:lnTo>
                  <a:lnTo>
                    <a:pt x="52155" y="224069"/>
                  </a:lnTo>
                  <a:lnTo>
                    <a:pt x="23943" y="267018"/>
                  </a:lnTo>
                  <a:lnTo>
                    <a:pt x="0" y="294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3599"/>
            <p:cNvSpPr/>
            <p:nvPr>
              <p:custDataLst>
                <p:tags r:id="rId77"/>
              </p:custDataLst>
            </p:nvPr>
          </p:nvSpPr>
          <p:spPr>
            <a:xfrm>
              <a:off x="10615275" y="734112"/>
              <a:ext cx="197109" cy="144568"/>
            </a:xfrm>
            <a:custGeom>
              <a:avLst/>
              <a:gdLst/>
              <a:ahLst/>
              <a:cxnLst/>
              <a:rect l="0" t="0" r="0" b="0"/>
              <a:pathLst>
                <a:path w="197109" h="144568">
                  <a:moveTo>
                    <a:pt x="173375" y="8838"/>
                  </a:moveTo>
                  <a:lnTo>
                    <a:pt x="173375" y="8838"/>
                  </a:lnTo>
                  <a:lnTo>
                    <a:pt x="190333" y="1930"/>
                  </a:lnTo>
                  <a:lnTo>
                    <a:pt x="193147" y="0"/>
                  </a:lnTo>
                  <a:lnTo>
                    <a:pt x="195023" y="123"/>
                  </a:lnTo>
                  <a:lnTo>
                    <a:pt x="196274" y="1617"/>
                  </a:lnTo>
                  <a:lnTo>
                    <a:pt x="197108" y="4024"/>
                  </a:lnTo>
                  <a:lnTo>
                    <a:pt x="196153" y="10461"/>
                  </a:lnTo>
                  <a:lnTo>
                    <a:pt x="191965" y="19437"/>
                  </a:lnTo>
                  <a:lnTo>
                    <a:pt x="164441" y="60066"/>
                  </a:lnTo>
                  <a:lnTo>
                    <a:pt x="123687" y="106885"/>
                  </a:lnTo>
                  <a:lnTo>
                    <a:pt x="82186" y="135136"/>
                  </a:lnTo>
                  <a:lnTo>
                    <a:pt x="55811" y="144567"/>
                  </a:lnTo>
                  <a:lnTo>
                    <a:pt x="37634" y="141129"/>
                  </a:lnTo>
                  <a:lnTo>
                    <a:pt x="20618" y="132545"/>
                  </a:lnTo>
                  <a:lnTo>
                    <a:pt x="7072" y="116518"/>
                  </a:lnTo>
                  <a:lnTo>
                    <a:pt x="1155" y="107025"/>
                  </a:lnTo>
                  <a:lnTo>
                    <a:pt x="0" y="102518"/>
                  </a:lnTo>
                  <a:lnTo>
                    <a:pt x="599" y="93748"/>
                  </a:lnTo>
                  <a:lnTo>
                    <a:pt x="3863" y="91550"/>
                  </a:lnTo>
                  <a:lnTo>
                    <a:pt x="15016" y="90990"/>
                  </a:lnTo>
                  <a:lnTo>
                    <a:pt x="55214" y="100125"/>
                  </a:lnTo>
                  <a:lnTo>
                    <a:pt x="99484" y="116440"/>
                  </a:lnTo>
                  <a:lnTo>
                    <a:pt x="142059" y="126620"/>
                  </a:lnTo>
                  <a:lnTo>
                    <a:pt x="160675" y="129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9" name="SMARTInkShape-Group743"/>
          <p:cNvGrpSpPr/>
          <p:nvPr/>
        </p:nvGrpSpPr>
        <p:grpSpPr>
          <a:xfrm>
            <a:off x="9279208" y="755650"/>
            <a:ext cx="245793" cy="170789"/>
            <a:chOff x="9279208" y="755650"/>
            <a:chExt cx="245793" cy="170789"/>
          </a:xfrm>
        </p:grpSpPr>
        <p:sp>
          <p:nvSpPr>
            <p:cNvPr id="497" name="SMARTInkShape-3600"/>
            <p:cNvSpPr/>
            <p:nvPr>
              <p:custDataLst>
                <p:tags r:id="rId68"/>
              </p:custDataLst>
            </p:nvPr>
          </p:nvSpPr>
          <p:spPr>
            <a:xfrm>
              <a:off x="9424283" y="755650"/>
              <a:ext cx="100718" cy="151454"/>
            </a:xfrm>
            <a:custGeom>
              <a:avLst/>
              <a:gdLst/>
              <a:ahLst/>
              <a:cxnLst/>
              <a:rect l="0" t="0" r="0" b="0"/>
              <a:pathLst>
                <a:path w="100718" h="151454">
                  <a:moveTo>
                    <a:pt x="5467" y="44450"/>
                  </a:moveTo>
                  <a:lnTo>
                    <a:pt x="5467" y="44450"/>
                  </a:lnTo>
                  <a:lnTo>
                    <a:pt x="5467" y="41079"/>
                  </a:lnTo>
                  <a:lnTo>
                    <a:pt x="3586" y="37542"/>
                  </a:lnTo>
                  <a:lnTo>
                    <a:pt x="1104" y="33619"/>
                  </a:lnTo>
                  <a:lnTo>
                    <a:pt x="0" y="29523"/>
                  </a:lnTo>
                  <a:lnTo>
                    <a:pt x="410" y="28149"/>
                  </a:lnTo>
                  <a:lnTo>
                    <a:pt x="1391" y="27233"/>
                  </a:lnTo>
                  <a:lnTo>
                    <a:pt x="2749" y="26622"/>
                  </a:lnTo>
                  <a:lnTo>
                    <a:pt x="14775" y="32504"/>
                  </a:lnTo>
                  <a:lnTo>
                    <a:pt x="43434" y="57382"/>
                  </a:lnTo>
                  <a:lnTo>
                    <a:pt x="54738" y="75171"/>
                  </a:lnTo>
                  <a:lnTo>
                    <a:pt x="63653" y="101687"/>
                  </a:lnTo>
                  <a:lnTo>
                    <a:pt x="62843" y="117866"/>
                  </a:lnTo>
                  <a:lnTo>
                    <a:pt x="57072" y="132113"/>
                  </a:lnTo>
                  <a:lnTo>
                    <a:pt x="47453" y="145500"/>
                  </a:lnTo>
                  <a:lnTo>
                    <a:pt x="41924" y="149211"/>
                  </a:lnTo>
                  <a:lnTo>
                    <a:pt x="30137" y="151453"/>
                  </a:lnTo>
                  <a:lnTo>
                    <a:pt x="25441" y="150358"/>
                  </a:lnTo>
                  <a:lnTo>
                    <a:pt x="18343" y="145377"/>
                  </a:lnTo>
                  <a:lnTo>
                    <a:pt x="14718" y="130934"/>
                  </a:lnTo>
                  <a:lnTo>
                    <a:pt x="13749" y="121156"/>
                  </a:lnTo>
                  <a:lnTo>
                    <a:pt x="22504" y="87168"/>
                  </a:lnTo>
                  <a:lnTo>
                    <a:pt x="30913" y="72138"/>
                  </a:lnTo>
                  <a:lnTo>
                    <a:pt x="75112" y="25810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3601"/>
            <p:cNvSpPr/>
            <p:nvPr>
              <p:custDataLst>
                <p:tags r:id="rId69"/>
              </p:custDataLst>
            </p:nvPr>
          </p:nvSpPr>
          <p:spPr>
            <a:xfrm>
              <a:off x="9279208" y="769572"/>
              <a:ext cx="94199" cy="156867"/>
            </a:xfrm>
            <a:custGeom>
              <a:avLst/>
              <a:gdLst/>
              <a:ahLst/>
              <a:cxnLst/>
              <a:rect l="0" t="0" r="0" b="0"/>
              <a:pathLst>
                <a:path w="94199" h="156867">
                  <a:moveTo>
                    <a:pt x="87042" y="17828"/>
                  </a:moveTo>
                  <a:lnTo>
                    <a:pt x="87042" y="17828"/>
                  </a:lnTo>
                  <a:lnTo>
                    <a:pt x="87040" y="2901"/>
                  </a:lnTo>
                  <a:lnTo>
                    <a:pt x="85630" y="1527"/>
                  </a:lnTo>
                  <a:lnTo>
                    <a:pt x="80299" y="0"/>
                  </a:lnTo>
                  <a:lnTo>
                    <a:pt x="71345" y="4965"/>
                  </a:lnTo>
                  <a:lnTo>
                    <a:pt x="42197" y="36412"/>
                  </a:lnTo>
                  <a:lnTo>
                    <a:pt x="14160" y="80683"/>
                  </a:lnTo>
                  <a:lnTo>
                    <a:pt x="2038" y="109449"/>
                  </a:lnTo>
                  <a:lnTo>
                    <a:pt x="0" y="138343"/>
                  </a:lnTo>
                  <a:lnTo>
                    <a:pt x="2025" y="151589"/>
                  </a:lnTo>
                  <a:lnTo>
                    <a:pt x="6375" y="154979"/>
                  </a:lnTo>
                  <a:lnTo>
                    <a:pt x="20615" y="156866"/>
                  </a:lnTo>
                  <a:lnTo>
                    <a:pt x="34942" y="153471"/>
                  </a:lnTo>
                  <a:lnTo>
                    <a:pt x="64757" y="136422"/>
                  </a:lnTo>
                  <a:lnTo>
                    <a:pt x="79342" y="122190"/>
                  </a:lnTo>
                  <a:lnTo>
                    <a:pt x="91501" y="102294"/>
                  </a:lnTo>
                  <a:lnTo>
                    <a:pt x="94198" y="82885"/>
                  </a:lnTo>
                  <a:lnTo>
                    <a:pt x="91633" y="61559"/>
                  </a:lnTo>
                  <a:lnTo>
                    <a:pt x="78995" y="35803"/>
                  </a:lnTo>
                  <a:lnTo>
                    <a:pt x="66705" y="23467"/>
                  </a:lnTo>
                  <a:lnTo>
                    <a:pt x="60834" y="20334"/>
                  </a:lnTo>
                  <a:lnTo>
                    <a:pt x="58281" y="20910"/>
                  </a:lnTo>
                  <a:lnTo>
                    <a:pt x="48942" y="30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SMARTInkShape-Group744"/>
          <p:cNvGrpSpPr/>
          <p:nvPr/>
        </p:nvGrpSpPr>
        <p:grpSpPr>
          <a:xfrm>
            <a:off x="8140700" y="658475"/>
            <a:ext cx="622156" cy="442351"/>
            <a:chOff x="8140700" y="658475"/>
            <a:chExt cx="622156" cy="442351"/>
          </a:xfrm>
        </p:grpSpPr>
        <p:sp>
          <p:nvSpPr>
            <p:cNvPr id="500" name="SMARTInkShape-3602"/>
            <p:cNvSpPr/>
            <p:nvPr>
              <p:custDataLst>
                <p:tags r:id="rId60"/>
              </p:custDataLst>
            </p:nvPr>
          </p:nvSpPr>
          <p:spPr>
            <a:xfrm>
              <a:off x="8153400" y="658475"/>
              <a:ext cx="149860" cy="179726"/>
            </a:xfrm>
            <a:custGeom>
              <a:avLst/>
              <a:gdLst/>
              <a:ahLst/>
              <a:cxnLst/>
              <a:rect l="0" t="0" r="0" b="0"/>
              <a:pathLst>
                <a:path w="149860" h="179726">
                  <a:moveTo>
                    <a:pt x="111644" y="0"/>
                  </a:moveTo>
                  <a:lnTo>
                    <a:pt x="111644" y="0"/>
                  </a:lnTo>
                  <a:lnTo>
                    <a:pt x="117243" y="3000"/>
                  </a:lnTo>
                  <a:lnTo>
                    <a:pt x="126427" y="15338"/>
                  </a:lnTo>
                  <a:lnTo>
                    <a:pt x="146679" y="60711"/>
                  </a:lnTo>
                  <a:lnTo>
                    <a:pt x="149859" y="76030"/>
                  </a:lnTo>
                  <a:lnTo>
                    <a:pt x="144905" y="106667"/>
                  </a:lnTo>
                  <a:lnTo>
                    <a:pt x="131128" y="135814"/>
                  </a:lnTo>
                  <a:lnTo>
                    <a:pt x="103529" y="158953"/>
                  </a:lnTo>
                  <a:lnTo>
                    <a:pt x="68540" y="172473"/>
                  </a:lnTo>
                  <a:lnTo>
                    <a:pt x="28931" y="178293"/>
                  </a:lnTo>
                  <a:lnTo>
                    <a:pt x="0" y="179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3603"/>
            <p:cNvSpPr/>
            <p:nvPr>
              <p:custDataLst>
                <p:tags r:id="rId61"/>
              </p:custDataLst>
            </p:nvPr>
          </p:nvSpPr>
          <p:spPr>
            <a:xfrm>
              <a:off x="8693150" y="666750"/>
              <a:ext cx="69706" cy="260351"/>
            </a:xfrm>
            <a:custGeom>
              <a:avLst/>
              <a:gdLst/>
              <a:ahLst/>
              <a:cxnLst/>
              <a:rect l="0" t="0" r="0" b="0"/>
              <a:pathLst>
                <a:path w="69706" h="260351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13257" y="1881"/>
                  </a:lnTo>
                  <a:lnTo>
                    <a:pt x="37381" y="21654"/>
                  </a:lnTo>
                  <a:lnTo>
                    <a:pt x="50587" y="42635"/>
                  </a:lnTo>
                  <a:lnTo>
                    <a:pt x="64321" y="84700"/>
                  </a:lnTo>
                  <a:lnTo>
                    <a:pt x="68760" y="121388"/>
                  </a:lnTo>
                  <a:lnTo>
                    <a:pt x="69634" y="165742"/>
                  </a:lnTo>
                  <a:lnTo>
                    <a:pt x="69705" y="173995"/>
                  </a:lnTo>
                  <a:lnTo>
                    <a:pt x="62262" y="192572"/>
                  </a:lnTo>
                  <a:lnTo>
                    <a:pt x="34484" y="233243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3604"/>
            <p:cNvSpPr/>
            <p:nvPr>
              <p:custDataLst>
                <p:tags r:id="rId62"/>
              </p:custDataLst>
            </p:nvPr>
          </p:nvSpPr>
          <p:spPr>
            <a:xfrm>
              <a:off x="8616950" y="6604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12700" y="15679"/>
                  </a:lnTo>
                  <a:lnTo>
                    <a:pt x="9329" y="6841"/>
                  </a:lnTo>
                  <a:lnTo>
                    <a:pt x="7631" y="456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3605"/>
            <p:cNvSpPr/>
            <p:nvPr>
              <p:custDataLst>
                <p:tags r:id="rId63"/>
              </p:custDataLst>
            </p:nvPr>
          </p:nvSpPr>
          <p:spPr>
            <a:xfrm>
              <a:off x="8629650" y="7620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12698" y="3371"/>
                  </a:lnTo>
                  <a:lnTo>
                    <a:pt x="3972" y="22381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3606"/>
            <p:cNvSpPr/>
            <p:nvPr>
              <p:custDataLst>
                <p:tags r:id="rId64"/>
              </p:custDataLst>
            </p:nvPr>
          </p:nvSpPr>
          <p:spPr>
            <a:xfrm>
              <a:off x="8462509" y="663906"/>
              <a:ext cx="78242" cy="225095"/>
            </a:xfrm>
            <a:custGeom>
              <a:avLst/>
              <a:gdLst/>
              <a:ahLst/>
              <a:cxnLst/>
              <a:rect l="0" t="0" r="0" b="0"/>
              <a:pathLst>
                <a:path w="78242" h="225095">
                  <a:moveTo>
                    <a:pt x="78241" y="21894"/>
                  </a:moveTo>
                  <a:lnTo>
                    <a:pt x="78241" y="21894"/>
                  </a:lnTo>
                  <a:lnTo>
                    <a:pt x="78241" y="18523"/>
                  </a:lnTo>
                  <a:lnTo>
                    <a:pt x="76359" y="14986"/>
                  </a:lnTo>
                  <a:lnTo>
                    <a:pt x="73877" y="11063"/>
                  </a:lnTo>
                  <a:lnTo>
                    <a:pt x="72283" y="2795"/>
                  </a:lnTo>
                  <a:lnTo>
                    <a:pt x="72153" y="695"/>
                  </a:lnTo>
                  <a:lnTo>
                    <a:pt x="71360" y="0"/>
                  </a:lnTo>
                  <a:lnTo>
                    <a:pt x="70126" y="242"/>
                  </a:lnTo>
                  <a:lnTo>
                    <a:pt x="63075" y="5701"/>
                  </a:lnTo>
                  <a:lnTo>
                    <a:pt x="36388" y="35402"/>
                  </a:lnTo>
                  <a:lnTo>
                    <a:pt x="13921" y="76958"/>
                  </a:lnTo>
                  <a:lnTo>
                    <a:pt x="2212" y="122583"/>
                  </a:lnTo>
                  <a:lnTo>
                    <a:pt x="0" y="148489"/>
                  </a:lnTo>
                  <a:lnTo>
                    <a:pt x="3721" y="174114"/>
                  </a:lnTo>
                  <a:lnTo>
                    <a:pt x="11960" y="193970"/>
                  </a:lnTo>
                  <a:lnTo>
                    <a:pt x="17120" y="202228"/>
                  </a:lnTo>
                  <a:lnTo>
                    <a:pt x="34142" y="213285"/>
                  </a:lnTo>
                  <a:lnTo>
                    <a:pt x="78241" y="225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3607"/>
            <p:cNvSpPr/>
            <p:nvPr>
              <p:custDataLst>
                <p:tags r:id="rId65"/>
              </p:custDataLst>
            </p:nvPr>
          </p:nvSpPr>
          <p:spPr>
            <a:xfrm>
              <a:off x="8274050" y="879802"/>
              <a:ext cx="101339" cy="91749"/>
            </a:xfrm>
            <a:custGeom>
              <a:avLst/>
              <a:gdLst/>
              <a:ahLst/>
              <a:cxnLst/>
              <a:rect l="0" t="0" r="0" b="0"/>
              <a:pathLst>
                <a:path w="101339" h="91749">
                  <a:moveTo>
                    <a:pt x="95250" y="15548"/>
                  </a:moveTo>
                  <a:lnTo>
                    <a:pt x="95250" y="15548"/>
                  </a:lnTo>
                  <a:lnTo>
                    <a:pt x="100717" y="4613"/>
                  </a:lnTo>
                  <a:lnTo>
                    <a:pt x="101338" y="0"/>
                  </a:lnTo>
                  <a:lnTo>
                    <a:pt x="100014" y="244"/>
                  </a:lnTo>
                  <a:lnTo>
                    <a:pt x="56491" y="36618"/>
                  </a:lnTo>
                  <a:lnTo>
                    <a:pt x="13498" y="81963"/>
                  </a:lnTo>
                  <a:lnTo>
                    <a:pt x="0" y="91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3608"/>
            <p:cNvSpPr/>
            <p:nvPr>
              <p:custDataLst>
                <p:tags r:id="rId66"/>
              </p:custDataLst>
            </p:nvPr>
          </p:nvSpPr>
          <p:spPr>
            <a:xfrm>
              <a:off x="8287012" y="870833"/>
              <a:ext cx="69589" cy="88018"/>
            </a:xfrm>
            <a:custGeom>
              <a:avLst/>
              <a:gdLst/>
              <a:ahLst/>
              <a:cxnLst/>
              <a:rect l="0" t="0" r="0" b="0"/>
              <a:pathLst>
                <a:path w="69589" h="88018">
                  <a:moveTo>
                    <a:pt x="6088" y="5467"/>
                  </a:moveTo>
                  <a:lnTo>
                    <a:pt x="6088" y="5467"/>
                  </a:lnTo>
                  <a:lnTo>
                    <a:pt x="2717" y="5467"/>
                  </a:lnTo>
                  <a:lnTo>
                    <a:pt x="1724" y="4761"/>
                  </a:lnTo>
                  <a:lnTo>
                    <a:pt x="1061" y="3585"/>
                  </a:lnTo>
                  <a:lnTo>
                    <a:pt x="0" y="0"/>
                  </a:lnTo>
                  <a:lnTo>
                    <a:pt x="10634" y="5066"/>
                  </a:lnTo>
                  <a:lnTo>
                    <a:pt x="26484" y="16480"/>
                  </a:lnTo>
                  <a:lnTo>
                    <a:pt x="50323" y="46185"/>
                  </a:lnTo>
                  <a:lnTo>
                    <a:pt x="69588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3609"/>
            <p:cNvSpPr/>
            <p:nvPr>
              <p:custDataLst>
                <p:tags r:id="rId67"/>
              </p:custDataLst>
            </p:nvPr>
          </p:nvSpPr>
          <p:spPr>
            <a:xfrm>
              <a:off x="8140700" y="672844"/>
              <a:ext cx="60680" cy="427982"/>
            </a:xfrm>
            <a:custGeom>
              <a:avLst/>
              <a:gdLst/>
              <a:ahLst/>
              <a:cxnLst/>
              <a:rect l="0" t="0" r="0" b="0"/>
              <a:pathLst>
                <a:path w="60680" h="427982">
                  <a:moveTo>
                    <a:pt x="0" y="120906"/>
                  </a:moveTo>
                  <a:lnTo>
                    <a:pt x="0" y="120906"/>
                  </a:lnTo>
                  <a:lnTo>
                    <a:pt x="3370" y="120906"/>
                  </a:lnTo>
                  <a:lnTo>
                    <a:pt x="4363" y="122317"/>
                  </a:lnTo>
                  <a:lnTo>
                    <a:pt x="5762" y="132456"/>
                  </a:lnTo>
                  <a:lnTo>
                    <a:pt x="6272" y="175178"/>
                  </a:lnTo>
                  <a:lnTo>
                    <a:pt x="6327" y="210835"/>
                  </a:lnTo>
                  <a:lnTo>
                    <a:pt x="9714" y="254953"/>
                  </a:lnTo>
                  <a:lnTo>
                    <a:pt x="12109" y="302267"/>
                  </a:lnTo>
                  <a:lnTo>
                    <a:pt x="13230" y="343427"/>
                  </a:lnTo>
                  <a:lnTo>
                    <a:pt x="17012" y="387529"/>
                  </a:lnTo>
                  <a:lnTo>
                    <a:pt x="18871" y="427981"/>
                  </a:lnTo>
                  <a:lnTo>
                    <a:pt x="22397" y="391939"/>
                  </a:lnTo>
                  <a:lnTo>
                    <a:pt x="24509" y="345145"/>
                  </a:lnTo>
                  <a:lnTo>
                    <a:pt x="28508" y="304548"/>
                  </a:lnTo>
                  <a:lnTo>
                    <a:pt x="30790" y="266805"/>
                  </a:lnTo>
                  <a:lnTo>
                    <a:pt x="31560" y="220490"/>
                  </a:lnTo>
                  <a:lnTo>
                    <a:pt x="32399" y="180986"/>
                  </a:lnTo>
                  <a:lnTo>
                    <a:pt x="35096" y="145257"/>
                  </a:lnTo>
                  <a:lnTo>
                    <a:pt x="38646" y="107740"/>
                  </a:lnTo>
                  <a:lnTo>
                    <a:pt x="42576" y="72721"/>
                  </a:lnTo>
                  <a:lnTo>
                    <a:pt x="49462" y="32467"/>
                  </a:lnTo>
                  <a:lnTo>
                    <a:pt x="56317" y="6811"/>
                  </a:lnTo>
                  <a:lnTo>
                    <a:pt x="606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9" name="SMARTInkShape-3610"/>
          <p:cNvSpPr/>
          <p:nvPr>
            <p:custDataLst>
              <p:tags r:id="rId14"/>
            </p:custDataLst>
          </p:nvPr>
        </p:nvSpPr>
        <p:spPr>
          <a:xfrm>
            <a:off x="7316570" y="556047"/>
            <a:ext cx="290731" cy="504393"/>
          </a:xfrm>
          <a:custGeom>
            <a:avLst/>
            <a:gdLst/>
            <a:ahLst/>
            <a:cxnLst/>
            <a:rect l="0" t="0" r="0" b="0"/>
            <a:pathLst>
              <a:path w="290731" h="504393">
                <a:moveTo>
                  <a:pt x="81180" y="155153"/>
                </a:moveTo>
                <a:lnTo>
                  <a:pt x="81180" y="155153"/>
                </a:lnTo>
                <a:lnTo>
                  <a:pt x="81180" y="138130"/>
                </a:lnTo>
                <a:lnTo>
                  <a:pt x="75535" y="137004"/>
                </a:lnTo>
                <a:lnTo>
                  <a:pt x="61406" y="136281"/>
                </a:lnTo>
                <a:lnTo>
                  <a:pt x="52636" y="143708"/>
                </a:lnTo>
                <a:lnTo>
                  <a:pt x="28686" y="175779"/>
                </a:lnTo>
                <a:lnTo>
                  <a:pt x="7971" y="220182"/>
                </a:lnTo>
                <a:lnTo>
                  <a:pt x="683" y="253005"/>
                </a:lnTo>
                <a:lnTo>
                  <a:pt x="0" y="262721"/>
                </a:lnTo>
                <a:lnTo>
                  <a:pt x="4883" y="279161"/>
                </a:lnTo>
                <a:lnTo>
                  <a:pt x="9149" y="286508"/>
                </a:lnTo>
                <a:lnTo>
                  <a:pt x="14814" y="291407"/>
                </a:lnTo>
                <a:lnTo>
                  <a:pt x="28636" y="296849"/>
                </a:lnTo>
                <a:lnTo>
                  <a:pt x="42304" y="295505"/>
                </a:lnTo>
                <a:lnTo>
                  <a:pt x="55435" y="289498"/>
                </a:lnTo>
                <a:lnTo>
                  <a:pt x="73315" y="274922"/>
                </a:lnTo>
                <a:lnTo>
                  <a:pt x="80743" y="265769"/>
                </a:lnTo>
                <a:lnTo>
                  <a:pt x="88890" y="245940"/>
                </a:lnTo>
                <a:lnTo>
                  <a:pt x="92401" y="222191"/>
                </a:lnTo>
                <a:lnTo>
                  <a:pt x="89459" y="207526"/>
                </a:lnTo>
                <a:lnTo>
                  <a:pt x="79444" y="184235"/>
                </a:lnTo>
                <a:lnTo>
                  <a:pt x="78763" y="171136"/>
                </a:lnTo>
                <a:lnTo>
                  <a:pt x="84073" y="146472"/>
                </a:lnTo>
                <a:lnTo>
                  <a:pt x="109679" y="114865"/>
                </a:lnTo>
                <a:lnTo>
                  <a:pt x="152626" y="76113"/>
                </a:lnTo>
                <a:lnTo>
                  <a:pt x="195820" y="37657"/>
                </a:lnTo>
                <a:lnTo>
                  <a:pt x="241096" y="0"/>
                </a:lnTo>
                <a:lnTo>
                  <a:pt x="242824" y="212"/>
                </a:lnTo>
                <a:lnTo>
                  <a:pt x="243975" y="1765"/>
                </a:lnTo>
                <a:lnTo>
                  <a:pt x="244744" y="4211"/>
                </a:lnTo>
                <a:lnTo>
                  <a:pt x="232262" y="44878"/>
                </a:lnTo>
                <a:lnTo>
                  <a:pt x="219758" y="82335"/>
                </a:lnTo>
                <a:lnTo>
                  <a:pt x="209337" y="123699"/>
                </a:lnTo>
                <a:lnTo>
                  <a:pt x="197537" y="169924"/>
                </a:lnTo>
                <a:lnTo>
                  <a:pt x="185663" y="205234"/>
                </a:lnTo>
                <a:lnTo>
                  <a:pt x="174889" y="239735"/>
                </a:lnTo>
                <a:lnTo>
                  <a:pt x="163665" y="281971"/>
                </a:lnTo>
                <a:lnTo>
                  <a:pt x="156410" y="314998"/>
                </a:lnTo>
                <a:lnTo>
                  <a:pt x="146274" y="361970"/>
                </a:lnTo>
                <a:lnTo>
                  <a:pt x="140684" y="401288"/>
                </a:lnTo>
                <a:lnTo>
                  <a:pt x="139028" y="444923"/>
                </a:lnTo>
                <a:lnTo>
                  <a:pt x="138468" y="484109"/>
                </a:lnTo>
                <a:lnTo>
                  <a:pt x="142154" y="495618"/>
                </a:lnTo>
                <a:lnTo>
                  <a:pt x="145113" y="500663"/>
                </a:lnTo>
                <a:lnTo>
                  <a:pt x="149907" y="503321"/>
                </a:lnTo>
                <a:lnTo>
                  <a:pt x="162760" y="504392"/>
                </a:lnTo>
                <a:lnTo>
                  <a:pt x="175998" y="498754"/>
                </a:lnTo>
                <a:lnTo>
                  <a:pt x="191590" y="485561"/>
                </a:lnTo>
                <a:lnTo>
                  <a:pt x="202559" y="467070"/>
                </a:lnTo>
                <a:lnTo>
                  <a:pt x="218906" y="425846"/>
                </a:lnTo>
                <a:lnTo>
                  <a:pt x="226134" y="383234"/>
                </a:lnTo>
                <a:lnTo>
                  <a:pt x="232633" y="336665"/>
                </a:lnTo>
                <a:lnTo>
                  <a:pt x="233299" y="326213"/>
                </a:lnTo>
                <a:lnTo>
                  <a:pt x="234804" y="324227"/>
                </a:lnTo>
                <a:lnTo>
                  <a:pt x="290730" y="29485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0" name="SMARTInkShape-Group746"/>
          <p:cNvGrpSpPr/>
          <p:nvPr/>
        </p:nvGrpSpPr>
        <p:grpSpPr>
          <a:xfrm>
            <a:off x="5810250" y="490450"/>
            <a:ext cx="971551" cy="360429"/>
            <a:chOff x="5810250" y="490450"/>
            <a:chExt cx="971551" cy="360429"/>
          </a:xfrm>
        </p:grpSpPr>
        <p:sp>
          <p:nvSpPr>
            <p:cNvPr id="510" name="SMARTInkShape-3611"/>
            <p:cNvSpPr/>
            <p:nvPr>
              <p:custDataLst>
                <p:tags r:id="rId50"/>
              </p:custDataLst>
            </p:nvPr>
          </p:nvSpPr>
          <p:spPr>
            <a:xfrm>
              <a:off x="6648717" y="678653"/>
              <a:ext cx="133084" cy="146848"/>
            </a:xfrm>
            <a:custGeom>
              <a:avLst/>
              <a:gdLst/>
              <a:ahLst/>
              <a:cxnLst/>
              <a:rect l="0" t="0" r="0" b="0"/>
              <a:pathLst>
                <a:path w="133084" h="146848">
                  <a:moveTo>
                    <a:pt x="6083" y="13497"/>
                  </a:moveTo>
                  <a:lnTo>
                    <a:pt x="6083" y="13497"/>
                  </a:lnTo>
                  <a:lnTo>
                    <a:pt x="11550" y="13497"/>
                  </a:lnTo>
                  <a:lnTo>
                    <a:pt x="12171" y="20239"/>
                  </a:lnTo>
                  <a:lnTo>
                    <a:pt x="6656" y="59753"/>
                  </a:lnTo>
                  <a:lnTo>
                    <a:pt x="1769" y="106899"/>
                  </a:lnTo>
                  <a:lnTo>
                    <a:pt x="0" y="128137"/>
                  </a:lnTo>
                  <a:lnTo>
                    <a:pt x="617" y="129435"/>
                  </a:lnTo>
                  <a:lnTo>
                    <a:pt x="1733" y="129594"/>
                  </a:lnTo>
                  <a:lnTo>
                    <a:pt x="3183" y="128995"/>
                  </a:lnTo>
                  <a:lnTo>
                    <a:pt x="11966" y="114668"/>
                  </a:lnTo>
                  <a:lnTo>
                    <a:pt x="23505" y="79065"/>
                  </a:lnTo>
                  <a:lnTo>
                    <a:pt x="45822" y="32381"/>
                  </a:lnTo>
                  <a:lnTo>
                    <a:pt x="67168" y="6941"/>
                  </a:lnTo>
                  <a:lnTo>
                    <a:pt x="78151" y="0"/>
                  </a:lnTo>
                  <a:lnTo>
                    <a:pt x="83762" y="1677"/>
                  </a:lnTo>
                  <a:lnTo>
                    <a:pt x="95640" y="12947"/>
                  </a:lnTo>
                  <a:lnTo>
                    <a:pt x="114738" y="53291"/>
                  </a:lnTo>
                  <a:lnTo>
                    <a:pt x="126035" y="95964"/>
                  </a:lnTo>
                  <a:lnTo>
                    <a:pt x="133083" y="146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3612"/>
            <p:cNvSpPr/>
            <p:nvPr>
              <p:custDataLst>
                <p:tags r:id="rId51"/>
              </p:custDataLst>
            </p:nvPr>
          </p:nvSpPr>
          <p:spPr>
            <a:xfrm>
              <a:off x="6511530" y="699383"/>
              <a:ext cx="69256" cy="112900"/>
            </a:xfrm>
            <a:custGeom>
              <a:avLst/>
              <a:gdLst/>
              <a:ahLst/>
              <a:cxnLst/>
              <a:rect l="0" t="0" r="0" b="0"/>
              <a:pathLst>
                <a:path w="69256" h="112900">
                  <a:moveTo>
                    <a:pt x="67070" y="5467"/>
                  </a:moveTo>
                  <a:lnTo>
                    <a:pt x="67070" y="5467"/>
                  </a:lnTo>
                  <a:lnTo>
                    <a:pt x="63699" y="2096"/>
                  </a:lnTo>
                  <a:lnTo>
                    <a:pt x="51490" y="0"/>
                  </a:lnTo>
                  <a:lnTo>
                    <a:pt x="37838" y="2749"/>
                  </a:lnTo>
                  <a:lnTo>
                    <a:pt x="21484" y="14775"/>
                  </a:lnTo>
                  <a:lnTo>
                    <a:pt x="6605" y="35114"/>
                  </a:lnTo>
                  <a:lnTo>
                    <a:pt x="0" y="59015"/>
                  </a:lnTo>
                  <a:lnTo>
                    <a:pt x="1414" y="87342"/>
                  </a:lnTo>
                  <a:lnTo>
                    <a:pt x="8256" y="102063"/>
                  </a:lnTo>
                  <a:lnTo>
                    <a:pt x="13044" y="107964"/>
                  </a:lnTo>
                  <a:lnTo>
                    <a:pt x="17647" y="111193"/>
                  </a:lnTo>
                  <a:lnTo>
                    <a:pt x="22127" y="112640"/>
                  </a:lnTo>
                  <a:lnTo>
                    <a:pt x="26524" y="112899"/>
                  </a:lnTo>
                  <a:lnTo>
                    <a:pt x="46198" y="103150"/>
                  </a:lnTo>
                  <a:lnTo>
                    <a:pt x="56147" y="90745"/>
                  </a:lnTo>
                  <a:lnTo>
                    <a:pt x="68283" y="59785"/>
                  </a:lnTo>
                  <a:lnTo>
                    <a:pt x="69255" y="45130"/>
                  </a:lnTo>
                  <a:lnTo>
                    <a:pt x="66630" y="32267"/>
                  </a:lnTo>
                  <a:lnTo>
                    <a:pt x="5437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3613"/>
            <p:cNvSpPr/>
            <p:nvPr>
              <p:custDataLst>
                <p:tags r:id="rId52"/>
              </p:custDataLst>
            </p:nvPr>
          </p:nvSpPr>
          <p:spPr>
            <a:xfrm>
              <a:off x="6477000" y="6096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31750"/>
                  </a:moveTo>
                  <a:lnTo>
                    <a:pt x="0" y="31750"/>
                  </a:lnTo>
                  <a:lnTo>
                    <a:pt x="0" y="8606"/>
                  </a:lnTo>
                  <a:lnTo>
                    <a:pt x="705" y="573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3614"/>
            <p:cNvSpPr/>
            <p:nvPr>
              <p:custDataLst>
                <p:tags r:id="rId53"/>
              </p:custDataLst>
            </p:nvPr>
          </p:nvSpPr>
          <p:spPr>
            <a:xfrm>
              <a:off x="6445250" y="71755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19050" y="0"/>
                  </a:moveTo>
                  <a:lnTo>
                    <a:pt x="19050" y="0"/>
                  </a:lnTo>
                  <a:lnTo>
                    <a:pt x="10211" y="42917"/>
                  </a:lnTo>
                  <a:lnTo>
                    <a:pt x="2212" y="87399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3615"/>
            <p:cNvSpPr/>
            <p:nvPr>
              <p:custDataLst>
                <p:tags r:id="rId54"/>
              </p:custDataLst>
            </p:nvPr>
          </p:nvSpPr>
          <p:spPr>
            <a:xfrm>
              <a:off x="6293733" y="685800"/>
              <a:ext cx="126118" cy="50801"/>
            </a:xfrm>
            <a:custGeom>
              <a:avLst/>
              <a:gdLst/>
              <a:ahLst/>
              <a:cxnLst/>
              <a:rect l="0" t="0" r="0" b="0"/>
              <a:pathLst>
                <a:path w="126118" h="50801">
                  <a:moveTo>
                    <a:pt x="5467" y="50800"/>
                  </a:moveTo>
                  <a:lnTo>
                    <a:pt x="5467" y="50800"/>
                  </a:lnTo>
                  <a:lnTo>
                    <a:pt x="2096" y="50800"/>
                  </a:lnTo>
                  <a:lnTo>
                    <a:pt x="1103" y="49389"/>
                  </a:lnTo>
                  <a:lnTo>
                    <a:pt x="0" y="44058"/>
                  </a:lnTo>
                  <a:lnTo>
                    <a:pt x="3270" y="36985"/>
                  </a:lnTo>
                  <a:lnTo>
                    <a:pt x="6120" y="33123"/>
                  </a:lnTo>
                  <a:lnTo>
                    <a:pt x="16811" y="26951"/>
                  </a:lnTo>
                  <a:lnTo>
                    <a:pt x="56782" y="13869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3616"/>
            <p:cNvSpPr/>
            <p:nvPr>
              <p:custDataLst>
                <p:tags r:id="rId55"/>
              </p:custDataLst>
            </p:nvPr>
          </p:nvSpPr>
          <p:spPr>
            <a:xfrm>
              <a:off x="6332308" y="506848"/>
              <a:ext cx="67349" cy="332361"/>
            </a:xfrm>
            <a:custGeom>
              <a:avLst/>
              <a:gdLst/>
              <a:ahLst/>
              <a:cxnLst/>
              <a:rect l="0" t="0" r="0" b="0"/>
              <a:pathLst>
                <a:path w="67349" h="332361">
                  <a:moveTo>
                    <a:pt x="55792" y="45602"/>
                  </a:moveTo>
                  <a:lnTo>
                    <a:pt x="55792" y="45602"/>
                  </a:lnTo>
                  <a:lnTo>
                    <a:pt x="67348" y="0"/>
                  </a:lnTo>
                  <a:lnTo>
                    <a:pt x="64221" y="4638"/>
                  </a:lnTo>
                  <a:lnTo>
                    <a:pt x="56408" y="24998"/>
                  </a:lnTo>
                  <a:lnTo>
                    <a:pt x="44076" y="70225"/>
                  </a:lnTo>
                  <a:lnTo>
                    <a:pt x="31711" y="115037"/>
                  </a:lnTo>
                  <a:lnTo>
                    <a:pt x="18318" y="160014"/>
                  </a:lnTo>
                  <a:lnTo>
                    <a:pt x="11998" y="194899"/>
                  </a:lnTo>
                  <a:lnTo>
                    <a:pt x="3225" y="235575"/>
                  </a:lnTo>
                  <a:lnTo>
                    <a:pt x="0" y="275378"/>
                  </a:lnTo>
                  <a:lnTo>
                    <a:pt x="2192" y="315131"/>
                  </a:lnTo>
                  <a:lnTo>
                    <a:pt x="7533" y="329917"/>
                  </a:lnTo>
                  <a:lnTo>
                    <a:pt x="10213" y="331806"/>
                  </a:lnTo>
                  <a:lnTo>
                    <a:pt x="13412" y="332360"/>
                  </a:lnTo>
                  <a:lnTo>
                    <a:pt x="16956" y="332024"/>
                  </a:lnTo>
                  <a:lnTo>
                    <a:pt x="49442" y="299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3617"/>
            <p:cNvSpPr/>
            <p:nvPr>
              <p:custDataLst>
                <p:tags r:id="rId56"/>
              </p:custDataLst>
            </p:nvPr>
          </p:nvSpPr>
          <p:spPr>
            <a:xfrm>
              <a:off x="6223748" y="703009"/>
              <a:ext cx="68220" cy="147870"/>
            </a:xfrm>
            <a:custGeom>
              <a:avLst/>
              <a:gdLst/>
              <a:ahLst/>
              <a:cxnLst/>
              <a:rect l="0" t="0" r="0" b="0"/>
              <a:pathLst>
                <a:path w="68220" h="147870">
                  <a:moveTo>
                    <a:pt x="62752" y="27241"/>
                  </a:moveTo>
                  <a:lnTo>
                    <a:pt x="62752" y="27241"/>
                  </a:lnTo>
                  <a:lnTo>
                    <a:pt x="68219" y="7468"/>
                  </a:lnTo>
                  <a:lnTo>
                    <a:pt x="67103" y="4887"/>
                  </a:lnTo>
                  <a:lnTo>
                    <a:pt x="62099" y="137"/>
                  </a:lnTo>
                  <a:lnTo>
                    <a:pt x="58083" y="0"/>
                  </a:lnTo>
                  <a:lnTo>
                    <a:pt x="47977" y="3610"/>
                  </a:lnTo>
                  <a:lnTo>
                    <a:pt x="33757" y="13576"/>
                  </a:lnTo>
                  <a:lnTo>
                    <a:pt x="20607" y="32207"/>
                  </a:lnTo>
                  <a:lnTo>
                    <a:pt x="4934" y="74632"/>
                  </a:lnTo>
                  <a:lnTo>
                    <a:pt x="374" y="120433"/>
                  </a:lnTo>
                  <a:lnTo>
                    <a:pt x="0" y="127469"/>
                  </a:lnTo>
                  <a:lnTo>
                    <a:pt x="1867" y="133571"/>
                  </a:lnTo>
                  <a:lnTo>
                    <a:pt x="9587" y="144113"/>
                  </a:lnTo>
                  <a:lnTo>
                    <a:pt x="13903" y="146784"/>
                  </a:lnTo>
                  <a:lnTo>
                    <a:pt x="18192" y="147858"/>
                  </a:lnTo>
                  <a:lnTo>
                    <a:pt x="22461" y="147869"/>
                  </a:lnTo>
                  <a:lnTo>
                    <a:pt x="32851" y="142237"/>
                  </a:lnTo>
                  <a:lnTo>
                    <a:pt x="50052" y="128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3618"/>
            <p:cNvSpPr/>
            <p:nvPr>
              <p:custDataLst>
                <p:tags r:id="rId57"/>
              </p:custDataLst>
            </p:nvPr>
          </p:nvSpPr>
          <p:spPr>
            <a:xfrm>
              <a:off x="5950030" y="680333"/>
              <a:ext cx="207871" cy="151518"/>
            </a:xfrm>
            <a:custGeom>
              <a:avLst/>
              <a:gdLst/>
              <a:ahLst/>
              <a:cxnLst/>
              <a:rect l="0" t="0" r="0" b="0"/>
              <a:pathLst>
                <a:path w="207871" h="151518">
                  <a:moveTo>
                    <a:pt x="12620" y="5467"/>
                  </a:moveTo>
                  <a:lnTo>
                    <a:pt x="12620" y="5467"/>
                  </a:lnTo>
                  <a:lnTo>
                    <a:pt x="12620" y="2096"/>
                  </a:lnTo>
                  <a:lnTo>
                    <a:pt x="11915" y="1103"/>
                  </a:lnTo>
                  <a:lnTo>
                    <a:pt x="10739" y="441"/>
                  </a:lnTo>
                  <a:lnTo>
                    <a:pt x="9249" y="0"/>
                  </a:lnTo>
                  <a:lnTo>
                    <a:pt x="8256" y="411"/>
                  </a:lnTo>
                  <a:lnTo>
                    <a:pt x="7594" y="1391"/>
                  </a:lnTo>
                  <a:lnTo>
                    <a:pt x="6858" y="5066"/>
                  </a:lnTo>
                  <a:lnTo>
                    <a:pt x="5739" y="15069"/>
                  </a:lnTo>
                  <a:lnTo>
                    <a:pt x="1958" y="29792"/>
                  </a:lnTo>
                  <a:lnTo>
                    <a:pt x="322" y="71263"/>
                  </a:lnTo>
                  <a:lnTo>
                    <a:pt x="0" y="113479"/>
                  </a:lnTo>
                  <a:lnTo>
                    <a:pt x="3316" y="136954"/>
                  </a:lnTo>
                  <a:lnTo>
                    <a:pt x="5710" y="141808"/>
                  </a:lnTo>
                  <a:lnTo>
                    <a:pt x="8720" y="145045"/>
                  </a:lnTo>
                  <a:lnTo>
                    <a:pt x="12136" y="147202"/>
                  </a:lnTo>
                  <a:lnTo>
                    <a:pt x="16531" y="146524"/>
                  </a:lnTo>
                  <a:lnTo>
                    <a:pt x="27058" y="140126"/>
                  </a:lnTo>
                  <a:lnTo>
                    <a:pt x="41514" y="124623"/>
                  </a:lnTo>
                  <a:lnTo>
                    <a:pt x="64218" y="80322"/>
                  </a:lnTo>
                  <a:lnTo>
                    <a:pt x="79091" y="51621"/>
                  </a:lnTo>
                  <a:lnTo>
                    <a:pt x="81802" y="40062"/>
                  </a:lnTo>
                  <a:lnTo>
                    <a:pt x="82272" y="48173"/>
                  </a:lnTo>
                  <a:lnTo>
                    <a:pt x="77402" y="92651"/>
                  </a:lnTo>
                  <a:lnTo>
                    <a:pt x="79746" y="106304"/>
                  </a:lnTo>
                  <a:lnTo>
                    <a:pt x="88405" y="122520"/>
                  </a:lnTo>
                  <a:lnTo>
                    <a:pt x="92071" y="125130"/>
                  </a:lnTo>
                  <a:lnTo>
                    <a:pt x="95927" y="126165"/>
                  </a:lnTo>
                  <a:lnTo>
                    <a:pt x="99908" y="126149"/>
                  </a:lnTo>
                  <a:lnTo>
                    <a:pt x="103267" y="124727"/>
                  </a:lnTo>
                  <a:lnTo>
                    <a:pt x="108882" y="119384"/>
                  </a:lnTo>
                  <a:lnTo>
                    <a:pt x="131427" y="84055"/>
                  </a:lnTo>
                  <a:lnTo>
                    <a:pt x="143504" y="50304"/>
                  </a:lnTo>
                  <a:lnTo>
                    <a:pt x="144326" y="49470"/>
                  </a:lnTo>
                  <a:lnTo>
                    <a:pt x="144874" y="49619"/>
                  </a:lnTo>
                  <a:lnTo>
                    <a:pt x="134943" y="95408"/>
                  </a:lnTo>
                  <a:lnTo>
                    <a:pt x="133368" y="138114"/>
                  </a:lnTo>
                  <a:lnTo>
                    <a:pt x="134040" y="139054"/>
                  </a:lnTo>
                  <a:lnTo>
                    <a:pt x="135195" y="138269"/>
                  </a:lnTo>
                  <a:lnTo>
                    <a:pt x="138359" y="132929"/>
                  </a:lnTo>
                  <a:lnTo>
                    <a:pt x="150984" y="93720"/>
                  </a:lnTo>
                  <a:lnTo>
                    <a:pt x="169635" y="46408"/>
                  </a:lnTo>
                  <a:lnTo>
                    <a:pt x="178696" y="32101"/>
                  </a:lnTo>
                  <a:lnTo>
                    <a:pt x="181898" y="30984"/>
                  </a:lnTo>
                  <a:lnTo>
                    <a:pt x="185445" y="31651"/>
                  </a:lnTo>
                  <a:lnTo>
                    <a:pt x="189220" y="33506"/>
                  </a:lnTo>
                  <a:lnTo>
                    <a:pt x="195296" y="41212"/>
                  </a:lnTo>
                  <a:lnTo>
                    <a:pt x="204946" y="66777"/>
                  </a:lnTo>
                  <a:lnTo>
                    <a:pt x="207870" y="102662"/>
                  </a:lnTo>
                  <a:lnTo>
                    <a:pt x="203120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3619"/>
            <p:cNvSpPr/>
            <p:nvPr>
              <p:custDataLst>
                <p:tags r:id="rId58"/>
              </p:custDataLst>
            </p:nvPr>
          </p:nvSpPr>
          <p:spPr>
            <a:xfrm>
              <a:off x="5810250" y="717550"/>
              <a:ext cx="101601" cy="63501"/>
            </a:xfrm>
            <a:custGeom>
              <a:avLst/>
              <a:gdLst/>
              <a:ahLst/>
              <a:cxnLst/>
              <a:rect l="0" t="0" r="0" b="0"/>
              <a:pathLst>
                <a:path w="101601" h="63501">
                  <a:moveTo>
                    <a:pt x="0" y="63500"/>
                  </a:moveTo>
                  <a:lnTo>
                    <a:pt x="0" y="63500"/>
                  </a:lnTo>
                  <a:lnTo>
                    <a:pt x="0" y="45202"/>
                  </a:lnTo>
                  <a:lnTo>
                    <a:pt x="2117" y="42129"/>
                  </a:lnTo>
                  <a:lnTo>
                    <a:pt x="29885" y="2651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3620"/>
            <p:cNvSpPr/>
            <p:nvPr>
              <p:custDataLst>
                <p:tags r:id="rId59"/>
              </p:custDataLst>
            </p:nvPr>
          </p:nvSpPr>
          <p:spPr>
            <a:xfrm>
              <a:off x="5863190" y="490450"/>
              <a:ext cx="55011" cy="347751"/>
            </a:xfrm>
            <a:custGeom>
              <a:avLst/>
              <a:gdLst/>
              <a:ahLst/>
              <a:cxnLst/>
              <a:rect l="0" t="0" r="0" b="0"/>
              <a:pathLst>
                <a:path w="55011" h="347751">
                  <a:moveTo>
                    <a:pt x="55010" y="49300"/>
                  </a:moveTo>
                  <a:lnTo>
                    <a:pt x="55010" y="49300"/>
                  </a:lnTo>
                  <a:lnTo>
                    <a:pt x="49543" y="11883"/>
                  </a:lnTo>
                  <a:lnTo>
                    <a:pt x="47837" y="8833"/>
                  </a:lnTo>
                  <a:lnTo>
                    <a:pt x="42179" y="3563"/>
                  </a:lnTo>
                  <a:lnTo>
                    <a:pt x="36843" y="750"/>
                  </a:lnTo>
                  <a:lnTo>
                    <a:pt x="34433" y="0"/>
                  </a:lnTo>
                  <a:lnTo>
                    <a:pt x="31413" y="1617"/>
                  </a:lnTo>
                  <a:lnTo>
                    <a:pt x="24296" y="9057"/>
                  </a:lnTo>
                  <a:lnTo>
                    <a:pt x="9641" y="54312"/>
                  </a:lnTo>
                  <a:lnTo>
                    <a:pt x="5114" y="89904"/>
                  </a:lnTo>
                  <a:lnTo>
                    <a:pt x="323" y="128280"/>
                  </a:lnTo>
                  <a:lnTo>
                    <a:pt x="0" y="157133"/>
                  </a:lnTo>
                  <a:lnTo>
                    <a:pt x="6804" y="195002"/>
                  </a:lnTo>
                  <a:lnTo>
                    <a:pt x="10153" y="233347"/>
                  </a:lnTo>
                  <a:lnTo>
                    <a:pt x="15367" y="276704"/>
                  </a:lnTo>
                  <a:lnTo>
                    <a:pt x="10560" y="347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5" name="SMARTInkShape-Group747"/>
          <p:cNvGrpSpPr/>
          <p:nvPr/>
        </p:nvGrpSpPr>
        <p:grpSpPr>
          <a:xfrm>
            <a:off x="5029200" y="437178"/>
            <a:ext cx="435936" cy="591260"/>
            <a:chOff x="5029200" y="437178"/>
            <a:chExt cx="435936" cy="591260"/>
          </a:xfrm>
        </p:grpSpPr>
        <p:sp>
          <p:nvSpPr>
            <p:cNvPr id="521" name="SMARTInkShape-3621"/>
            <p:cNvSpPr/>
            <p:nvPr>
              <p:custDataLst>
                <p:tags r:id="rId46"/>
              </p:custDataLst>
            </p:nvPr>
          </p:nvSpPr>
          <p:spPr>
            <a:xfrm>
              <a:off x="5321378" y="667273"/>
              <a:ext cx="143758" cy="361165"/>
            </a:xfrm>
            <a:custGeom>
              <a:avLst/>
              <a:gdLst/>
              <a:ahLst/>
              <a:cxnLst/>
              <a:rect l="0" t="0" r="0" b="0"/>
              <a:pathLst>
                <a:path w="143758" h="361165">
                  <a:moveTo>
                    <a:pt x="6272" y="12177"/>
                  </a:moveTo>
                  <a:lnTo>
                    <a:pt x="6272" y="12177"/>
                  </a:lnTo>
                  <a:lnTo>
                    <a:pt x="6272" y="1242"/>
                  </a:lnTo>
                  <a:lnTo>
                    <a:pt x="5567" y="654"/>
                  </a:lnTo>
                  <a:lnTo>
                    <a:pt x="2901" y="0"/>
                  </a:lnTo>
                  <a:lnTo>
                    <a:pt x="1908" y="1237"/>
                  </a:lnTo>
                  <a:lnTo>
                    <a:pt x="805" y="6374"/>
                  </a:lnTo>
                  <a:lnTo>
                    <a:pt x="0" y="49117"/>
                  </a:lnTo>
                  <a:lnTo>
                    <a:pt x="5712" y="84176"/>
                  </a:lnTo>
                  <a:lnTo>
                    <a:pt x="17816" y="109184"/>
                  </a:lnTo>
                  <a:lnTo>
                    <a:pt x="20318" y="112832"/>
                  </a:lnTo>
                  <a:lnTo>
                    <a:pt x="24808" y="113852"/>
                  </a:lnTo>
                  <a:lnTo>
                    <a:pt x="37323" y="111223"/>
                  </a:lnTo>
                  <a:lnTo>
                    <a:pt x="48529" y="103470"/>
                  </a:lnTo>
                  <a:lnTo>
                    <a:pt x="58920" y="90852"/>
                  </a:lnTo>
                  <a:lnTo>
                    <a:pt x="82324" y="46343"/>
                  </a:lnTo>
                  <a:lnTo>
                    <a:pt x="88251" y="21619"/>
                  </a:lnTo>
                  <a:lnTo>
                    <a:pt x="89494" y="64149"/>
                  </a:lnTo>
                  <a:lnTo>
                    <a:pt x="93881" y="101111"/>
                  </a:lnTo>
                  <a:lnTo>
                    <a:pt x="99650" y="139187"/>
                  </a:lnTo>
                  <a:lnTo>
                    <a:pt x="107920" y="182453"/>
                  </a:lnTo>
                  <a:lnTo>
                    <a:pt x="122826" y="228314"/>
                  </a:lnTo>
                  <a:lnTo>
                    <a:pt x="138498" y="272114"/>
                  </a:lnTo>
                  <a:lnTo>
                    <a:pt x="143757" y="309407"/>
                  </a:lnTo>
                  <a:lnTo>
                    <a:pt x="141946" y="338253"/>
                  </a:lnTo>
                  <a:lnTo>
                    <a:pt x="136892" y="351362"/>
                  </a:lnTo>
                  <a:lnTo>
                    <a:pt x="133568" y="356834"/>
                  </a:lnTo>
                  <a:lnTo>
                    <a:pt x="127825" y="359776"/>
                  </a:lnTo>
                  <a:lnTo>
                    <a:pt x="112036" y="361164"/>
                  </a:lnTo>
                  <a:lnTo>
                    <a:pt x="63422" y="329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3622"/>
            <p:cNvSpPr/>
            <p:nvPr>
              <p:custDataLst>
                <p:tags r:id="rId47"/>
              </p:custDataLst>
            </p:nvPr>
          </p:nvSpPr>
          <p:spPr>
            <a:xfrm>
              <a:off x="5194300" y="679450"/>
              <a:ext cx="82551" cy="104927"/>
            </a:xfrm>
            <a:custGeom>
              <a:avLst/>
              <a:gdLst/>
              <a:ahLst/>
              <a:cxnLst/>
              <a:rect l="0" t="0" r="0" b="0"/>
              <a:pathLst>
                <a:path w="82551" h="104927">
                  <a:moveTo>
                    <a:pt x="0" y="0"/>
                  </a:moveTo>
                  <a:lnTo>
                    <a:pt x="0" y="0"/>
                  </a:lnTo>
                  <a:lnTo>
                    <a:pt x="4364" y="10139"/>
                  </a:lnTo>
                  <a:lnTo>
                    <a:pt x="13141" y="48868"/>
                  </a:lnTo>
                  <a:lnTo>
                    <a:pt x="17883" y="80914"/>
                  </a:lnTo>
                  <a:lnTo>
                    <a:pt x="13480" y="104926"/>
                  </a:lnTo>
                  <a:lnTo>
                    <a:pt x="13220" y="104523"/>
                  </a:lnTo>
                  <a:lnTo>
                    <a:pt x="13560" y="95097"/>
                  </a:lnTo>
                  <a:lnTo>
                    <a:pt x="21560" y="51503"/>
                  </a:lnTo>
                  <a:lnTo>
                    <a:pt x="36827" y="12366"/>
                  </a:lnTo>
                  <a:lnTo>
                    <a:pt x="39368" y="8244"/>
                  </a:lnTo>
                  <a:lnTo>
                    <a:pt x="42473" y="5496"/>
                  </a:lnTo>
                  <a:lnTo>
                    <a:pt x="49686" y="2443"/>
                  </a:lnTo>
                  <a:lnTo>
                    <a:pt x="53585" y="3039"/>
                  </a:lnTo>
                  <a:lnTo>
                    <a:pt x="61681" y="7466"/>
                  </a:lnTo>
                  <a:lnTo>
                    <a:pt x="68100" y="16018"/>
                  </a:lnTo>
                  <a:lnTo>
                    <a:pt x="75682" y="36496"/>
                  </a:lnTo>
                  <a:lnTo>
                    <a:pt x="825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3623"/>
            <p:cNvSpPr/>
            <p:nvPr>
              <p:custDataLst>
                <p:tags r:id="rId48"/>
              </p:custDataLst>
            </p:nvPr>
          </p:nvSpPr>
          <p:spPr>
            <a:xfrm>
              <a:off x="5050692" y="666750"/>
              <a:ext cx="118209" cy="63501"/>
            </a:xfrm>
            <a:custGeom>
              <a:avLst/>
              <a:gdLst/>
              <a:ahLst/>
              <a:cxnLst/>
              <a:rect l="0" t="0" r="0" b="0"/>
              <a:pathLst>
                <a:path w="118209" h="63501">
                  <a:moveTo>
                    <a:pt x="35658" y="63500"/>
                  </a:moveTo>
                  <a:lnTo>
                    <a:pt x="35658" y="63500"/>
                  </a:lnTo>
                  <a:lnTo>
                    <a:pt x="17981" y="63500"/>
                  </a:lnTo>
                  <a:lnTo>
                    <a:pt x="9927" y="59737"/>
                  </a:lnTo>
                  <a:lnTo>
                    <a:pt x="3055" y="54066"/>
                  </a:lnTo>
                  <a:lnTo>
                    <a:pt x="0" y="49194"/>
                  </a:lnTo>
                  <a:lnTo>
                    <a:pt x="1304" y="46202"/>
                  </a:lnTo>
                  <a:lnTo>
                    <a:pt x="8395" y="39114"/>
                  </a:lnTo>
                  <a:lnTo>
                    <a:pt x="35264" y="23771"/>
                  </a:lnTo>
                  <a:lnTo>
                    <a:pt x="118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3624"/>
            <p:cNvSpPr/>
            <p:nvPr>
              <p:custDataLst>
                <p:tags r:id="rId49"/>
              </p:custDataLst>
            </p:nvPr>
          </p:nvSpPr>
          <p:spPr>
            <a:xfrm>
              <a:off x="5029200" y="437178"/>
              <a:ext cx="158742" cy="375545"/>
            </a:xfrm>
            <a:custGeom>
              <a:avLst/>
              <a:gdLst/>
              <a:ahLst/>
              <a:cxnLst/>
              <a:rect l="0" t="0" r="0" b="0"/>
              <a:pathLst>
                <a:path w="158742" h="375545">
                  <a:moveTo>
                    <a:pt x="0" y="369272"/>
                  </a:moveTo>
                  <a:lnTo>
                    <a:pt x="0" y="369272"/>
                  </a:lnTo>
                  <a:lnTo>
                    <a:pt x="6272" y="375544"/>
                  </a:lnTo>
                  <a:lnTo>
                    <a:pt x="21094" y="329498"/>
                  </a:lnTo>
                  <a:lnTo>
                    <a:pt x="29645" y="286783"/>
                  </a:lnTo>
                  <a:lnTo>
                    <a:pt x="37868" y="242996"/>
                  </a:lnTo>
                  <a:lnTo>
                    <a:pt x="45871" y="199918"/>
                  </a:lnTo>
                  <a:lnTo>
                    <a:pt x="56081" y="156972"/>
                  </a:lnTo>
                  <a:lnTo>
                    <a:pt x="64673" y="119710"/>
                  </a:lnTo>
                  <a:lnTo>
                    <a:pt x="75058" y="76213"/>
                  </a:lnTo>
                  <a:lnTo>
                    <a:pt x="87550" y="31226"/>
                  </a:lnTo>
                  <a:lnTo>
                    <a:pt x="101671" y="6722"/>
                  </a:lnTo>
                  <a:lnTo>
                    <a:pt x="108217" y="0"/>
                  </a:lnTo>
                  <a:lnTo>
                    <a:pt x="111655" y="324"/>
                  </a:lnTo>
                  <a:lnTo>
                    <a:pt x="119240" y="6328"/>
                  </a:lnTo>
                  <a:lnTo>
                    <a:pt x="130536" y="50661"/>
                  </a:lnTo>
                  <a:lnTo>
                    <a:pt x="137376" y="87505"/>
                  </a:lnTo>
                  <a:lnTo>
                    <a:pt x="141725" y="119864"/>
                  </a:lnTo>
                  <a:lnTo>
                    <a:pt x="144768" y="163670"/>
                  </a:lnTo>
                  <a:lnTo>
                    <a:pt x="147362" y="196049"/>
                  </a:lnTo>
                  <a:lnTo>
                    <a:pt x="150867" y="230195"/>
                  </a:lnTo>
                  <a:lnTo>
                    <a:pt x="156100" y="277186"/>
                  </a:lnTo>
                  <a:lnTo>
                    <a:pt x="157965" y="320977"/>
                  </a:lnTo>
                  <a:lnTo>
                    <a:pt x="158704" y="368017"/>
                  </a:lnTo>
                  <a:lnTo>
                    <a:pt x="158730" y="370831"/>
                  </a:lnTo>
                  <a:lnTo>
                    <a:pt x="158741" y="367378"/>
                  </a:lnTo>
                  <a:lnTo>
                    <a:pt x="152400" y="343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9" name="SMARTInkShape-Group748"/>
          <p:cNvGrpSpPr/>
          <p:nvPr/>
        </p:nvGrpSpPr>
        <p:grpSpPr>
          <a:xfrm>
            <a:off x="4077420" y="423604"/>
            <a:ext cx="396352" cy="316104"/>
            <a:chOff x="4077420" y="423604"/>
            <a:chExt cx="396352" cy="316104"/>
          </a:xfrm>
        </p:grpSpPr>
        <p:sp>
          <p:nvSpPr>
            <p:cNvPr id="526" name="SMARTInkShape-3625"/>
            <p:cNvSpPr/>
            <p:nvPr>
              <p:custDataLst>
                <p:tags r:id="rId43"/>
              </p:custDataLst>
            </p:nvPr>
          </p:nvSpPr>
          <p:spPr>
            <a:xfrm>
              <a:off x="4451350" y="711200"/>
              <a:ext cx="22422" cy="11557"/>
            </a:xfrm>
            <a:custGeom>
              <a:avLst/>
              <a:gdLst/>
              <a:ahLst/>
              <a:cxnLst/>
              <a:rect l="0" t="0" r="0" b="0"/>
              <a:pathLst>
                <a:path w="22422" h="11557">
                  <a:moveTo>
                    <a:pt x="19050" y="0"/>
                  </a:moveTo>
                  <a:lnTo>
                    <a:pt x="19050" y="0"/>
                  </a:lnTo>
                  <a:lnTo>
                    <a:pt x="22421" y="3371"/>
                  </a:lnTo>
                  <a:lnTo>
                    <a:pt x="22003" y="5070"/>
                  </a:lnTo>
                  <a:lnTo>
                    <a:pt x="17774" y="8838"/>
                  </a:lnTo>
                  <a:lnTo>
                    <a:pt x="11193" y="10984"/>
                  </a:lnTo>
                  <a:lnTo>
                    <a:pt x="7462" y="11556"/>
                  </a:lnTo>
                  <a:lnTo>
                    <a:pt x="4975" y="11232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3626"/>
            <p:cNvSpPr/>
            <p:nvPr>
              <p:custDataLst>
                <p:tags r:id="rId44"/>
              </p:custDataLst>
            </p:nvPr>
          </p:nvSpPr>
          <p:spPr>
            <a:xfrm>
              <a:off x="4445000" y="5905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0"/>
                  </a:moveTo>
                  <a:lnTo>
                    <a:pt x="6350" y="0"/>
                  </a:lnTo>
                  <a:lnTo>
                    <a:pt x="5644" y="10139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3627"/>
            <p:cNvSpPr/>
            <p:nvPr>
              <p:custDataLst>
                <p:tags r:id="rId45"/>
              </p:custDataLst>
            </p:nvPr>
          </p:nvSpPr>
          <p:spPr>
            <a:xfrm>
              <a:off x="4077420" y="423604"/>
              <a:ext cx="194481" cy="316104"/>
            </a:xfrm>
            <a:custGeom>
              <a:avLst/>
              <a:gdLst/>
              <a:ahLst/>
              <a:cxnLst/>
              <a:rect l="0" t="0" r="0" b="0"/>
              <a:pathLst>
                <a:path w="194481" h="316104">
                  <a:moveTo>
                    <a:pt x="88180" y="192346"/>
                  </a:moveTo>
                  <a:lnTo>
                    <a:pt x="88180" y="192346"/>
                  </a:lnTo>
                  <a:lnTo>
                    <a:pt x="84809" y="192346"/>
                  </a:lnTo>
                  <a:lnTo>
                    <a:pt x="83816" y="191640"/>
                  </a:lnTo>
                  <a:lnTo>
                    <a:pt x="83154" y="190465"/>
                  </a:lnTo>
                  <a:lnTo>
                    <a:pt x="81299" y="181515"/>
                  </a:lnTo>
                  <a:lnTo>
                    <a:pt x="66650" y="164677"/>
                  </a:lnTo>
                  <a:lnTo>
                    <a:pt x="54895" y="154634"/>
                  </a:lnTo>
                  <a:lnTo>
                    <a:pt x="51173" y="152388"/>
                  </a:lnTo>
                  <a:lnTo>
                    <a:pt x="47281" y="151596"/>
                  </a:lnTo>
                  <a:lnTo>
                    <a:pt x="39193" y="152598"/>
                  </a:lnTo>
                  <a:lnTo>
                    <a:pt x="32777" y="157276"/>
                  </a:lnTo>
                  <a:lnTo>
                    <a:pt x="26867" y="166176"/>
                  </a:lnTo>
                  <a:lnTo>
                    <a:pt x="11576" y="202516"/>
                  </a:lnTo>
                  <a:lnTo>
                    <a:pt x="1709" y="236767"/>
                  </a:lnTo>
                  <a:lnTo>
                    <a:pt x="0" y="262579"/>
                  </a:lnTo>
                  <a:lnTo>
                    <a:pt x="3362" y="276713"/>
                  </a:lnTo>
                  <a:lnTo>
                    <a:pt x="13649" y="293913"/>
                  </a:lnTo>
                  <a:lnTo>
                    <a:pt x="17326" y="295335"/>
                  </a:lnTo>
                  <a:lnTo>
                    <a:pt x="27055" y="295034"/>
                  </a:lnTo>
                  <a:lnTo>
                    <a:pt x="36554" y="288785"/>
                  </a:lnTo>
                  <a:lnTo>
                    <a:pt x="45480" y="277541"/>
                  </a:lnTo>
                  <a:lnTo>
                    <a:pt x="60826" y="241578"/>
                  </a:lnTo>
                  <a:lnTo>
                    <a:pt x="74111" y="195486"/>
                  </a:lnTo>
                  <a:lnTo>
                    <a:pt x="75360" y="186829"/>
                  </a:lnTo>
                  <a:lnTo>
                    <a:pt x="72073" y="196356"/>
                  </a:lnTo>
                  <a:lnTo>
                    <a:pt x="74781" y="224313"/>
                  </a:lnTo>
                  <a:lnTo>
                    <a:pt x="82110" y="263075"/>
                  </a:lnTo>
                  <a:lnTo>
                    <a:pt x="90352" y="294590"/>
                  </a:lnTo>
                  <a:lnTo>
                    <a:pt x="96436" y="303169"/>
                  </a:lnTo>
                  <a:lnTo>
                    <a:pt x="100034" y="306445"/>
                  </a:lnTo>
                  <a:lnTo>
                    <a:pt x="103138" y="307923"/>
                  </a:lnTo>
                  <a:lnTo>
                    <a:pt x="105913" y="308203"/>
                  </a:lnTo>
                  <a:lnTo>
                    <a:pt x="108469" y="307684"/>
                  </a:lnTo>
                  <a:lnTo>
                    <a:pt x="132143" y="286573"/>
                  </a:lnTo>
                  <a:lnTo>
                    <a:pt x="149419" y="264794"/>
                  </a:lnTo>
                  <a:lnTo>
                    <a:pt x="166316" y="223196"/>
                  </a:lnTo>
                  <a:lnTo>
                    <a:pt x="180732" y="178378"/>
                  </a:lnTo>
                  <a:lnTo>
                    <a:pt x="189665" y="136330"/>
                  </a:lnTo>
                  <a:lnTo>
                    <a:pt x="192551" y="123000"/>
                  </a:lnTo>
                  <a:lnTo>
                    <a:pt x="194480" y="77960"/>
                  </a:lnTo>
                  <a:lnTo>
                    <a:pt x="193923" y="39851"/>
                  </a:lnTo>
                  <a:lnTo>
                    <a:pt x="184555" y="136"/>
                  </a:lnTo>
                  <a:lnTo>
                    <a:pt x="182769" y="0"/>
                  </a:lnTo>
                  <a:lnTo>
                    <a:pt x="177021" y="3613"/>
                  </a:lnTo>
                  <a:lnTo>
                    <a:pt x="165852" y="27064"/>
                  </a:lnTo>
                  <a:lnTo>
                    <a:pt x="156977" y="67565"/>
                  </a:lnTo>
                  <a:lnTo>
                    <a:pt x="153250" y="105201"/>
                  </a:lnTo>
                  <a:lnTo>
                    <a:pt x="152145" y="145437"/>
                  </a:lnTo>
                  <a:lnTo>
                    <a:pt x="151887" y="177848"/>
                  </a:lnTo>
                  <a:lnTo>
                    <a:pt x="152477" y="211302"/>
                  </a:lnTo>
                  <a:lnTo>
                    <a:pt x="156071" y="251114"/>
                  </a:lnTo>
                  <a:lnTo>
                    <a:pt x="162927" y="293623"/>
                  </a:lnTo>
                  <a:lnTo>
                    <a:pt x="168810" y="310784"/>
                  </a:lnTo>
                  <a:lnTo>
                    <a:pt x="172934" y="315541"/>
                  </a:lnTo>
                  <a:lnTo>
                    <a:pt x="175022" y="316103"/>
                  </a:lnTo>
                  <a:lnTo>
                    <a:pt x="183430" y="312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5" name="SMARTInkShape-Group749"/>
          <p:cNvGrpSpPr/>
          <p:nvPr/>
        </p:nvGrpSpPr>
        <p:grpSpPr>
          <a:xfrm>
            <a:off x="676962" y="329193"/>
            <a:ext cx="3517697" cy="731258"/>
            <a:chOff x="676962" y="329193"/>
            <a:chExt cx="3517697" cy="731258"/>
          </a:xfrm>
        </p:grpSpPr>
        <p:sp>
          <p:nvSpPr>
            <p:cNvPr id="530" name="SMARTInkShape-3628"/>
            <p:cNvSpPr/>
            <p:nvPr>
              <p:custDataLst>
                <p:tags r:id="rId28"/>
              </p:custDataLst>
            </p:nvPr>
          </p:nvSpPr>
          <p:spPr>
            <a:xfrm>
              <a:off x="4191000" y="755650"/>
              <a:ext cx="3659" cy="13785"/>
            </a:xfrm>
            <a:custGeom>
              <a:avLst/>
              <a:gdLst/>
              <a:ahLst/>
              <a:cxnLst/>
              <a:rect l="0" t="0" r="0" b="0"/>
              <a:pathLst>
                <a:path w="3659" h="13785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658" y="13784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3629"/>
            <p:cNvSpPr/>
            <p:nvPr>
              <p:custDataLst>
                <p:tags r:id="rId29"/>
              </p:custDataLst>
            </p:nvPr>
          </p:nvSpPr>
          <p:spPr>
            <a:xfrm>
              <a:off x="4178300" y="56515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3630"/>
            <p:cNvSpPr/>
            <p:nvPr>
              <p:custDataLst>
                <p:tags r:id="rId30"/>
              </p:custDataLst>
            </p:nvPr>
          </p:nvSpPr>
          <p:spPr>
            <a:xfrm>
              <a:off x="676962" y="812800"/>
              <a:ext cx="3425139" cy="247651"/>
            </a:xfrm>
            <a:custGeom>
              <a:avLst/>
              <a:gdLst/>
              <a:ahLst/>
              <a:cxnLst/>
              <a:rect l="0" t="0" r="0" b="0"/>
              <a:pathLst>
                <a:path w="3425139" h="247651">
                  <a:moveTo>
                    <a:pt x="8838" y="247650"/>
                  </a:moveTo>
                  <a:lnTo>
                    <a:pt x="8838" y="247650"/>
                  </a:lnTo>
                  <a:lnTo>
                    <a:pt x="5467" y="247650"/>
                  </a:lnTo>
                  <a:lnTo>
                    <a:pt x="1930" y="243887"/>
                  </a:lnTo>
                  <a:lnTo>
                    <a:pt x="0" y="240908"/>
                  </a:lnTo>
                  <a:lnTo>
                    <a:pt x="123" y="238216"/>
                  </a:lnTo>
                  <a:lnTo>
                    <a:pt x="1617" y="235717"/>
                  </a:lnTo>
                  <a:lnTo>
                    <a:pt x="4024" y="233344"/>
                  </a:lnTo>
                  <a:lnTo>
                    <a:pt x="12343" y="230708"/>
                  </a:lnTo>
                  <a:lnTo>
                    <a:pt x="59211" y="228878"/>
                  </a:lnTo>
                  <a:lnTo>
                    <a:pt x="92829" y="227977"/>
                  </a:lnTo>
                  <a:lnTo>
                    <a:pt x="129188" y="225265"/>
                  </a:lnTo>
                  <a:lnTo>
                    <a:pt x="165573" y="221709"/>
                  </a:lnTo>
                  <a:lnTo>
                    <a:pt x="200559" y="218482"/>
                  </a:lnTo>
                  <a:lnTo>
                    <a:pt x="234923" y="217047"/>
                  </a:lnTo>
                  <a:lnTo>
                    <a:pt x="270893" y="214528"/>
                  </a:lnTo>
                  <a:lnTo>
                    <a:pt x="309457" y="211057"/>
                  </a:lnTo>
                  <a:lnTo>
                    <a:pt x="352467" y="207162"/>
                  </a:lnTo>
                  <a:lnTo>
                    <a:pt x="397453" y="201198"/>
                  </a:lnTo>
                  <a:lnTo>
                    <a:pt x="420314" y="197632"/>
                  </a:lnTo>
                  <a:lnTo>
                    <a:pt x="445433" y="193843"/>
                  </a:lnTo>
                  <a:lnTo>
                    <a:pt x="472057" y="189907"/>
                  </a:lnTo>
                  <a:lnTo>
                    <a:pt x="499684" y="185871"/>
                  </a:lnTo>
                  <a:lnTo>
                    <a:pt x="527274" y="182475"/>
                  </a:lnTo>
                  <a:lnTo>
                    <a:pt x="554840" y="179506"/>
                  </a:lnTo>
                  <a:lnTo>
                    <a:pt x="582389" y="176820"/>
                  </a:lnTo>
                  <a:lnTo>
                    <a:pt x="610633" y="174325"/>
                  </a:lnTo>
                  <a:lnTo>
                    <a:pt x="639340" y="171955"/>
                  </a:lnTo>
                  <a:lnTo>
                    <a:pt x="668356" y="169670"/>
                  </a:lnTo>
                  <a:lnTo>
                    <a:pt x="699695" y="166736"/>
                  </a:lnTo>
                  <a:lnTo>
                    <a:pt x="732581" y="163368"/>
                  </a:lnTo>
                  <a:lnTo>
                    <a:pt x="766500" y="159712"/>
                  </a:lnTo>
                  <a:lnTo>
                    <a:pt x="799696" y="156569"/>
                  </a:lnTo>
                  <a:lnTo>
                    <a:pt x="832410" y="153768"/>
                  </a:lnTo>
                  <a:lnTo>
                    <a:pt x="864803" y="151196"/>
                  </a:lnTo>
                  <a:lnTo>
                    <a:pt x="898392" y="148775"/>
                  </a:lnTo>
                  <a:lnTo>
                    <a:pt x="932780" y="146455"/>
                  </a:lnTo>
                  <a:lnTo>
                    <a:pt x="967699" y="144204"/>
                  </a:lnTo>
                  <a:lnTo>
                    <a:pt x="1003679" y="141291"/>
                  </a:lnTo>
                  <a:lnTo>
                    <a:pt x="1040365" y="137939"/>
                  </a:lnTo>
                  <a:lnTo>
                    <a:pt x="1077523" y="134292"/>
                  </a:lnTo>
                  <a:lnTo>
                    <a:pt x="1114289" y="131156"/>
                  </a:lnTo>
                  <a:lnTo>
                    <a:pt x="1150794" y="128360"/>
                  </a:lnTo>
                  <a:lnTo>
                    <a:pt x="1187125" y="125790"/>
                  </a:lnTo>
                  <a:lnTo>
                    <a:pt x="1222635" y="124076"/>
                  </a:lnTo>
                  <a:lnTo>
                    <a:pt x="1257597" y="122934"/>
                  </a:lnTo>
                  <a:lnTo>
                    <a:pt x="1292194" y="122173"/>
                  </a:lnTo>
                  <a:lnTo>
                    <a:pt x="1328664" y="120960"/>
                  </a:lnTo>
                  <a:lnTo>
                    <a:pt x="1366383" y="119445"/>
                  </a:lnTo>
                  <a:lnTo>
                    <a:pt x="1404935" y="117730"/>
                  </a:lnTo>
                  <a:lnTo>
                    <a:pt x="1444747" y="115881"/>
                  </a:lnTo>
                  <a:lnTo>
                    <a:pt x="1485400" y="113943"/>
                  </a:lnTo>
                  <a:lnTo>
                    <a:pt x="1526612" y="111945"/>
                  </a:lnTo>
                  <a:lnTo>
                    <a:pt x="1566082" y="109908"/>
                  </a:lnTo>
                  <a:lnTo>
                    <a:pt x="1604389" y="107844"/>
                  </a:lnTo>
                  <a:lnTo>
                    <a:pt x="1641922" y="105763"/>
                  </a:lnTo>
                  <a:lnTo>
                    <a:pt x="1680350" y="103670"/>
                  </a:lnTo>
                  <a:lnTo>
                    <a:pt x="1719374" y="101569"/>
                  </a:lnTo>
                  <a:lnTo>
                    <a:pt x="1758795" y="99462"/>
                  </a:lnTo>
                  <a:lnTo>
                    <a:pt x="1798481" y="97353"/>
                  </a:lnTo>
                  <a:lnTo>
                    <a:pt x="1838345" y="95241"/>
                  </a:lnTo>
                  <a:lnTo>
                    <a:pt x="1878326" y="93127"/>
                  </a:lnTo>
                  <a:lnTo>
                    <a:pt x="1916974" y="91718"/>
                  </a:lnTo>
                  <a:lnTo>
                    <a:pt x="1954734" y="90779"/>
                  </a:lnTo>
                  <a:lnTo>
                    <a:pt x="1991902" y="90152"/>
                  </a:lnTo>
                  <a:lnTo>
                    <a:pt x="2029381" y="89735"/>
                  </a:lnTo>
                  <a:lnTo>
                    <a:pt x="2067067" y="89457"/>
                  </a:lnTo>
                  <a:lnTo>
                    <a:pt x="2104890" y="89271"/>
                  </a:lnTo>
                  <a:lnTo>
                    <a:pt x="2142806" y="88442"/>
                  </a:lnTo>
                  <a:lnTo>
                    <a:pt x="2180784" y="87183"/>
                  </a:lnTo>
                  <a:lnTo>
                    <a:pt x="2218802" y="85639"/>
                  </a:lnTo>
                  <a:lnTo>
                    <a:pt x="2256142" y="84609"/>
                  </a:lnTo>
                  <a:lnTo>
                    <a:pt x="2293029" y="83923"/>
                  </a:lnTo>
                  <a:lnTo>
                    <a:pt x="2329616" y="83465"/>
                  </a:lnTo>
                  <a:lnTo>
                    <a:pt x="2365295" y="83160"/>
                  </a:lnTo>
                  <a:lnTo>
                    <a:pt x="2400371" y="82957"/>
                  </a:lnTo>
                  <a:lnTo>
                    <a:pt x="2435043" y="82821"/>
                  </a:lnTo>
                  <a:lnTo>
                    <a:pt x="2469447" y="82731"/>
                  </a:lnTo>
                  <a:lnTo>
                    <a:pt x="2503672" y="82670"/>
                  </a:lnTo>
                  <a:lnTo>
                    <a:pt x="2537777" y="82630"/>
                  </a:lnTo>
                  <a:lnTo>
                    <a:pt x="2571097" y="81898"/>
                  </a:lnTo>
                  <a:lnTo>
                    <a:pt x="2603894" y="80704"/>
                  </a:lnTo>
                  <a:lnTo>
                    <a:pt x="2636342" y="79203"/>
                  </a:lnTo>
                  <a:lnTo>
                    <a:pt x="2667852" y="78202"/>
                  </a:lnTo>
                  <a:lnTo>
                    <a:pt x="2698736" y="77535"/>
                  </a:lnTo>
                  <a:lnTo>
                    <a:pt x="2729203" y="77090"/>
                  </a:lnTo>
                  <a:lnTo>
                    <a:pt x="2758687" y="76793"/>
                  </a:lnTo>
                  <a:lnTo>
                    <a:pt x="2787515" y="76595"/>
                  </a:lnTo>
                  <a:lnTo>
                    <a:pt x="2815906" y="76463"/>
                  </a:lnTo>
                  <a:lnTo>
                    <a:pt x="2843300" y="76376"/>
                  </a:lnTo>
                  <a:lnTo>
                    <a:pt x="2870029" y="76317"/>
                  </a:lnTo>
                  <a:lnTo>
                    <a:pt x="2896315" y="76278"/>
                  </a:lnTo>
                  <a:lnTo>
                    <a:pt x="2922306" y="76252"/>
                  </a:lnTo>
                  <a:lnTo>
                    <a:pt x="2948100" y="76235"/>
                  </a:lnTo>
                  <a:lnTo>
                    <a:pt x="2973763" y="76223"/>
                  </a:lnTo>
                  <a:lnTo>
                    <a:pt x="3021091" y="76210"/>
                  </a:lnTo>
                  <a:lnTo>
                    <a:pt x="3064939" y="75499"/>
                  </a:lnTo>
                  <a:lnTo>
                    <a:pt x="3105594" y="72831"/>
                  </a:lnTo>
                  <a:lnTo>
                    <a:pt x="3142948" y="71175"/>
                  </a:lnTo>
                  <a:lnTo>
                    <a:pt x="3177659" y="69733"/>
                  </a:lnTo>
                  <a:lnTo>
                    <a:pt x="3224262" y="65661"/>
                  </a:lnTo>
                  <a:lnTo>
                    <a:pt x="3264489" y="63435"/>
                  </a:lnTo>
                  <a:lnTo>
                    <a:pt x="3311926" y="56719"/>
                  </a:lnTo>
                  <a:lnTo>
                    <a:pt x="3349260" y="48791"/>
                  </a:lnTo>
                  <a:lnTo>
                    <a:pt x="3393059" y="33470"/>
                  </a:lnTo>
                  <a:lnTo>
                    <a:pt x="34251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3631"/>
            <p:cNvSpPr/>
            <p:nvPr>
              <p:custDataLst>
                <p:tags r:id="rId31"/>
              </p:custDataLst>
            </p:nvPr>
          </p:nvSpPr>
          <p:spPr>
            <a:xfrm>
              <a:off x="3898900" y="542729"/>
              <a:ext cx="145262" cy="181172"/>
            </a:xfrm>
            <a:custGeom>
              <a:avLst/>
              <a:gdLst/>
              <a:ahLst/>
              <a:cxnLst/>
              <a:rect l="0" t="0" r="0" b="0"/>
              <a:pathLst>
                <a:path w="145262" h="181172">
                  <a:moveTo>
                    <a:pt x="0" y="3371"/>
                  </a:moveTo>
                  <a:lnTo>
                    <a:pt x="0" y="3371"/>
                  </a:lnTo>
                  <a:lnTo>
                    <a:pt x="12209" y="3371"/>
                  </a:lnTo>
                  <a:lnTo>
                    <a:pt x="14489" y="2665"/>
                  </a:lnTo>
                  <a:lnTo>
                    <a:pt x="16009" y="1490"/>
                  </a:lnTo>
                  <a:lnTo>
                    <a:pt x="17023" y="0"/>
                  </a:lnTo>
                  <a:lnTo>
                    <a:pt x="18404" y="418"/>
                  </a:lnTo>
                  <a:lnTo>
                    <a:pt x="21820" y="4646"/>
                  </a:lnTo>
                  <a:lnTo>
                    <a:pt x="24340" y="18330"/>
                  </a:lnTo>
                  <a:lnTo>
                    <a:pt x="23779" y="52762"/>
                  </a:lnTo>
                  <a:lnTo>
                    <a:pt x="13425" y="93952"/>
                  </a:lnTo>
                  <a:lnTo>
                    <a:pt x="7281" y="121864"/>
                  </a:lnTo>
                  <a:lnTo>
                    <a:pt x="6971" y="121878"/>
                  </a:lnTo>
                  <a:lnTo>
                    <a:pt x="6764" y="120475"/>
                  </a:lnTo>
                  <a:lnTo>
                    <a:pt x="22101" y="95436"/>
                  </a:lnTo>
                  <a:lnTo>
                    <a:pt x="52392" y="52567"/>
                  </a:lnTo>
                  <a:lnTo>
                    <a:pt x="79885" y="23359"/>
                  </a:lnTo>
                  <a:lnTo>
                    <a:pt x="94068" y="13762"/>
                  </a:lnTo>
                  <a:lnTo>
                    <a:pt x="112852" y="7547"/>
                  </a:lnTo>
                  <a:lnTo>
                    <a:pt x="118979" y="7566"/>
                  </a:lnTo>
                  <a:lnTo>
                    <a:pt x="129550" y="11350"/>
                  </a:lnTo>
                  <a:lnTo>
                    <a:pt x="137070" y="25262"/>
                  </a:lnTo>
                  <a:lnTo>
                    <a:pt x="143389" y="60657"/>
                  </a:lnTo>
                  <a:lnTo>
                    <a:pt x="145261" y="99367"/>
                  </a:lnTo>
                  <a:lnTo>
                    <a:pt x="142523" y="144473"/>
                  </a:lnTo>
                  <a:lnTo>
                    <a:pt x="133350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3632"/>
            <p:cNvSpPr/>
            <p:nvPr>
              <p:custDataLst>
                <p:tags r:id="rId32"/>
              </p:custDataLst>
            </p:nvPr>
          </p:nvSpPr>
          <p:spPr>
            <a:xfrm>
              <a:off x="3729065" y="513168"/>
              <a:ext cx="102709" cy="142617"/>
            </a:xfrm>
            <a:custGeom>
              <a:avLst/>
              <a:gdLst/>
              <a:ahLst/>
              <a:cxnLst/>
              <a:rect l="0" t="0" r="0" b="0"/>
              <a:pathLst>
                <a:path w="102709" h="142617">
                  <a:moveTo>
                    <a:pt x="80935" y="13882"/>
                  </a:moveTo>
                  <a:lnTo>
                    <a:pt x="80935" y="13882"/>
                  </a:lnTo>
                  <a:lnTo>
                    <a:pt x="80935" y="2326"/>
                  </a:lnTo>
                  <a:lnTo>
                    <a:pt x="80229" y="1945"/>
                  </a:lnTo>
                  <a:lnTo>
                    <a:pt x="77564" y="1521"/>
                  </a:lnTo>
                  <a:lnTo>
                    <a:pt x="68725" y="4653"/>
                  </a:lnTo>
                  <a:lnTo>
                    <a:pt x="37245" y="27052"/>
                  </a:lnTo>
                  <a:lnTo>
                    <a:pt x="21400" y="52754"/>
                  </a:lnTo>
                  <a:lnTo>
                    <a:pt x="2020" y="97185"/>
                  </a:lnTo>
                  <a:lnTo>
                    <a:pt x="0" y="109467"/>
                  </a:lnTo>
                  <a:lnTo>
                    <a:pt x="5605" y="131652"/>
                  </a:lnTo>
                  <a:lnTo>
                    <a:pt x="9549" y="136845"/>
                  </a:lnTo>
                  <a:lnTo>
                    <a:pt x="19574" y="142616"/>
                  </a:lnTo>
                  <a:lnTo>
                    <a:pt x="25917" y="142038"/>
                  </a:lnTo>
                  <a:lnTo>
                    <a:pt x="40490" y="135751"/>
                  </a:lnTo>
                  <a:lnTo>
                    <a:pt x="61190" y="116941"/>
                  </a:lnTo>
                  <a:lnTo>
                    <a:pt x="84755" y="73872"/>
                  </a:lnTo>
                  <a:lnTo>
                    <a:pt x="97535" y="27270"/>
                  </a:lnTo>
                  <a:lnTo>
                    <a:pt x="102708" y="8833"/>
                  </a:lnTo>
                  <a:lnTo>
                    <a:pt x="101666" y="1525"/>
                  </a:lnTo>
                  <a:lnTo>
                    <a:pt x="101105" y="0"/>
                  </a:lnTo>
                  <a:lnTo>
                    <a:pt x="99985" y="1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3633"/>
            <p:cNvSpPr/>
            <p:nvPr>
              <p:custDataLst>
                <p:tags r:id="rId33"/>
              </p:custDataLst>
            </p:nvPr>
          </p:nvSpPr>
          <p:spPr>
            <a:xfrm>
              <a:off x="3683000" y="4127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57150"/>
                  </a:moveTo>
                  <a:lnTo>
                    <a:pt x="0" y="57150"/>
                  </a:lnTo>
                  <a:lnTo>
                    <a:pt x="3371" y="32731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3634"/>
            <p:cNvSpPr/>
            <p:nvPr>
              <p:custDataLst>
                <p:tags r:id="rId34"/>
              </p:custDataLst>
            </p:nvPr>
          </p:nvSpPr>
          <p:spPr>
            <a:xfrm>
              <a:off x="3651250" y="55245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25400" y="0"/>
                  </a:moveTo>
                  <a:lnTo>
                    <a:pt x="25400" y="0"/>
                  </a:lnTo>
                  <a:lnTo>
                    <a:pt x="25400" y="3371"/>
                  </a:lnTo>
                  <a:lnTo>
                    <a:pt x="13171" y="50192"/>
                  </a:lnTo>
                  <a:lnTo>
                    <a:pt x="2678" y="8602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3635"/>
            <p:cNvSpPr/>
            <p:nvPr>
              <p:custDataLst>
                <p:tags r:id="rId35"/>
              </p:custDataLst>
            </p:nvPr>
          </p:nvSpPr>
          <p:spPr>
            <a:xfrm>
              <a:off x="3465279" y="482600"/>
              <a:ext cx="141522" cy="38101"/>
            </a:xfrm>
            <a:custGeom>
              <a:avLst/>
              <a:gdLst/>
              <a:ahLst/>
              <a:cxnLst/>
              <a:rect l="0" t="0" r="0" b="0"/>
              <a:pathLst>
                <a:path w="141522" h="38101">
                  <a:moveTo>
                    <a:pt x="8171" y="38100"/>
                  </a:moveTo>
                  <a:lnTo>
                    <a:pt x="8171" y="38100"/>
                  </a:lnTo>
                  <a:lnTo>
                    <a:pt x="1429" y="34729"/>
                  </a:lnTo>
                  <a:lnTo>
                    <a:pt x="148" y="32325"/>
                  </a:lnTo>
                  <a:lnTo>
                    <a:pt x="0" y="29311"/>
                  </a:lnTo>
                  <a:lnTo>
                    <a:pt x="607" y="25891"/>
                  </a:lnTo>
                  <a:lnTo>
                    <a:pt x="1718" y="23610"/>
                  </a:lnTo>
                  <a:lnTo>
                    <a:pt x="3163" y="22090"/>
                  </a:lnTo>
                  <a:lnTo>
                    <a:pt x="4832" y="21077"/>
                  </a:lnTo>
                  <a:lnTo>
                    <a:pt x="51058" y="12409"/>
                  </a:lnTo>
                  <a:lnTo>
                    <a:pt x="98459" y="6442"/>
                  </a:lnTo>
                  <a:lnTo>
                    <a:pt x="141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3636"/>
            <p:cNvSpPr/>
            <p:nvPr>
              <p:custDataLst>
                <p:tags r:id="rId36"/>
              </p:custDataLst>
            </p:nvPr>
          </p:nvSpPr>
          <p:spPr>
            <a:xfrm>
              <a:off x="3511668" y="329193"/>
              <a:ext cx="59703" cy="312180"/>
            </a:xfrm>
            <a:custGeom>
              <a:avLst/>
              <a:gdLst/>
              <a:ahLst/>
              <a:cxnLst/>
              <a:rect l="0" t="0" r="0" b="0"/>
              <a:pathLst>
                <a:path w="59703" h="312180">
                  <a:moveTo>
                    <a:pt x="25282" y="70857"/>
                  </a:moveTo>
                  <a:lnTo>
                    <a:pt x="25282" y="70857"/>
                  </a:lnTo>
                  <a:lnTo>
                    <a:pt x="45054" y="25354"/>
                  </a:lnTo>
                  <a:lnTo>
                    <a:pt x="56160" y="555"/>
                  </a:lnTo>
                  <a:lnTo>
                    <a:pt x="57862" y="0"/>
                  </a:lnTo>
                  <a:lnTo>
                    <a:pt x="59702" y="336"/>
                  </a:lnTo>
                  <a:lnTo>
                    <a:pt x="48753" y="47236"/>
                  </a:lnTo>
                  <a:lnTo>
                    <a:pt x="35771" y="91513"/>
                  </a:lnTo>
                  <a:lnTo>
                    <a:pt x="27292" y="127777"/>
                  </a:lnTo>
                  <a:lnTo>
                    <a:pt x="14024" y="173875"/>
                  </a:lnTo>
                  <a:lnTo>
                    <a:pt x="4400" y="213424"/>
                  </a:lnTo>
                  <a:lnTo>
                    <a:pt x="775" y="254711"/>
                  </a:lnTo>
                  <a:lnTo>
                    <a:pt x="0" y="292232"/>
                  </a:lnTo>
                  <a:lnTo>
                    <a:pt x="3697" y="303537"/>
                  </a:lnTo>
                  <a:lnTo>
                    <a:pt x="6659" y="308527"/>
                  </a:lnTo>
                  <a:lnTo>
                    <a:pt x="10750" y="311148"/>
                  </a:lnTo>
                  <a:lnTo>
                    <a:pt x="20940" y="312179"/>
                  </a:lnTo>
                  <a:lnTo>
                    <a:pt x="44332" y="305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3637"/>
            <p:cNvSpPr/>
            <p:nvPr>
              <p:custDataLst>
                <p:tags r:id="rId37"/>
              </p:custDataLst>
            </p:nvPr>
          </p:nvSpPr>
          <p:spPr>
            <a:xfrm>
              <a:off x="3335240" y="481909"/>
              <a:ext cx="93761" cy="155061"/>
            </a:xfrm>
            <a:custGeom>
              <a:avLst/>
              <a:gdLst/>
              <a:ahLst/>
              <a:cxnLst/>
              <a:rect l="0" t="0" r="0" b="0"/>
              <a:pathLst>
                <a:path w="93761" h="155061">
                  <a:moveTo>
                    <a:pt x="74710" y="19741"/>
                  </a:moveTo>
                  <a:lnTo>
                    <a:pt x="74710" y="19741"/>
                  </a:lnTo>
                  <a:lnTo>
                    <a:pt x="78081" y="12999"/>
                  </a:lnTo>
                  <a:lnTo>
                    <a:pt x="77854" y="5926"/>
                  </a:lnTo>
                  <a:lnTo>
                    <a:pt x="76806" y="2064"/>
                  </a:lnTo>
                  <a:lnTo>
                    <a:pt x="73990" y="195"/>
                  </a:lnTo>
                  <a:lnTo>
                    <a:pt x="65218" y="0"/>
                  </a:lnTo>
                  <a:lnTo>
                    <a:pt x="45008" y="10599"/>
                  </a:lnTo>
                  <a:lnTo>
                    <a:pt x="19375" y="36802"/>
                  </a:lnTo>
                  <a:lnTo>
                    <a:pt x="8769" y="53802"/>
                  </a:lnTo>
                  <a:lnTo>
                    <a:pt x="1863" y="76086"/>
                  </a:lnTo>
                  <a:lnTo>
                    <a:pt x="0" y="92291"/>
                  </a:lnTo>
                  <a:lnTo>
                    <a:pt x="5693" y="120651"/>
                  </a:lnTo>
                  <a:lnTo>
                    <a:pt x="16317" y="144655"/>
                  </a:lnTo>
                  <a:lnTo>
                    <a:pt x="20965" y="149584"/>
                  </a:lnTo>
                  <a:lnTo>
                    <a:pt x="31773" y="155060"/>
                  </a:lnTo>
                  <a:lnTo>
                    <a:pt x="45514" y="153731"/>
                  </a:lnTo>
                  <a:lnTo>
                    <a:pt x="61028" y="147025"/>
                  </a:lnTo>
                  <a:lnTo>
                    <a:pt x="93760" y="121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3638"/>
            <p:cNvSpPr/>
            <p:nvPr>
              <p:custDataLst>
                <p:tags r:id="rId38"/>
              </p:custDataLst>
            </p:nvPr>
          </p:nvSpPr>
          <p:spPr>
            <a:xfrm>
              <a:off x="3181350" y="492716"/>
              <a:ext cx="64995" cy="142890"/>
            </a:xfrm>
            <a:custGeom>
              <a:avLst/>
              <a:gdLst/>
              <a:ahLst/>
              <a:cxnLst/>
              <a:rect l="0" t="0" r="0" b="0"/>
              <a:pathLst>
                <a:path w="64995" h="142890">
                  <a:moveTo>
                    <a:pt x="0" y="40684"/>
                  </a:moveTo>
                  <a:lnTo>
                    <a:pt x="0" y="40684"/>
                  </a:lnTo>
                  <a:lnTo>
                    <a:pt x="5467" y="35217"/>
                  </a:lnTo>
                  <a:lnTo>
                    <a:pt x="5762" y="35628"/>
                  </a:lnTo>
                  <a:lnTo>
                    <a:pt x="6335" y="80349"/>
                  </a:lnTo>
                  <a:lnTo>
                    <a:pt x="2977" y="122996"/>
                  </a:lnTo>
                  <a:lnTo>
                    <a:pt x="392" y="142889"/>
                  </a:lnTo>
                  <a:lnTo>
                    <a:pt x="261" y="142687"/>
                  </a:lnTo>
                  <a:lnTo>
                    <a:pt x="5085" y="96003"/>
                  </a:lnTo>
                  <a:lnTo>
                    <a:pt x="11541" y="58486"/>
                  </a:lnTo>
                  <a:lnTo>
                    <a:pt x="26007" y="11327"/>
                  </a:lnTo>
                  <a:lnTo>
                    <a:pt x="30038" y="4179"/>
                  </a:lnTo>
                  <a:lnTo>
                    <a:pt x="34842" y="825"/>
                  </a:lnTo>
                  <a:lnTo>
                    <a:pt x="40162" y="0"/>
                  </a:lnTo>
                  <a:lnTo>
                    <a:pt x="45825" y="862"/>
                  </a:lnTo>
                  <a:lnTo>
                    <a:pt x="50305" y="4258"/>
                  </a:lnTo>
                  <a:lnTo>
                    <a:pt x="57165" y="15558"/>
                  </a:lnTo>
                  <a:lnTo>
                    <a:pt x="64994" y="44528"/>
                  </a:lnTo>
                  <a:lnTo>
                    <a:pt x="64527" y="90832"/>
                  </a:lnTo>
                  <a:lnTo>
                    <a:pt x="63500" y="142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3639"/>
            <p:cNvSpPr/>
            <p:nvPr>
              <p:custDataLst>
                <p:tags r:id="rId39"/>
              </p:custDataLst>
            </p:nvPr>
          </p:nvSpPr>
          <p:spPr>
            <a:xfrm>
              <a:off x="2993797" y="501650"/>
              <a:ext cx="130404" cy="135450"/>
            </a:xfrm>
            <a:custGeom>
              <a:avLst/>
              <a:gdLst/>
              <a:ahLst/>
              <a:cxnLst/>
              <a:rect l="0" t="0" r="0" b="0"/>
              <a:pathLst>
                <a:path w="130404" h="135450">
                  <a:moveTo>
                    <a:pt x="22453" y="0"/>
                  </a:moveTo>
                  <a:lnTo>
                    <a:pt x="22453" y="0"/>
                  </a:lnTo>
                  <a:lnTo>
                    <a:pt x="27920" y="0"/>
                  </a:lnTo>
                  <a:lnTo>
                    <a:pt x="19195" y="11550"/>
                  </a:lnTo>
                  <a:lnTo>
                    <a:pt x="6311" y="52723"/>
                  </a:lnTo>
                  <a:lnTo>
                    <a:pt x="2096" y="93121"/>
                  </a:lnTo>
                  <a:lnTo>
                    <a:pt x="0" y="110532"/>
                  </a:lnTo>
                  <a:lnTo>
                    <a:pt x="2787" y="130117"/>
                  </a:lnTo>
                  <a:lnTo>
                    <a:pt x="4403" y="133311"/>
                  </a:lnTo>
                  <a:lnTo>
                    <a:pt x="6187" y="135441"/>
                  </a:lnTo>
                  <a:lnTo>
                    <a:pt x="8787" y="135449"/>
                  </a:lnTo>
                  <a:lnTo>
                    <a:pt x="15438" y="131696"/>
                  </a:lnTo>
                  <a:lnTo>
                    <a:pt x="33858" y="114907"/>
                  </a:lnTo>
                  <a:lnTo>
                    <a:pt x="58834" y="70786"/>
                  </a:lnTo>
                  <a:lnTo>
                    <a:pt x="72747" y="33816"/>
                  </a:lnTo>
                  <a:lnTo>
                    <a:pt x="75033" y="31011"/>
                  </a:lnTo>
                  <a:lnTo>
                    <a:pt x="76556" y="31257"/>
                  </a:lnTo>
                  <a:lnTo>
                    <a:pt x="77572" y="33538"/>
                  </a:lnTo>
                  <a:lnTo>
                    <a:pt x="86226" y="77068"/>
                  </a:lnTo>
                  <a:lnTo>
                    <a:pt x="97244" y="103347"/>
                  </a:lnTo>
                  <a:lnTo>
                    <a:pt x="130403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3640"/>
            <p:cNvSpPr/>
            <p:nvPr>
              <p:custDataLst>
                <p:tags r:id="rId40"/>
              </p:custDataLst>
            </p:nvPr>
          </p:nvSpPr>
          <p:spPr>
            <a:xfrm>
              <a:off x="2867130" y="469900"/>
              <a:ext cx="123721" cy="46271"/>
            </a:xfrm>
            <a:custGeom>
              <a:avLst/>
              <a:gdLst/>
              <a:ahLst/>
              <a:cxnLst/>
              <a:rect l="0" t="0" r="0" b="0"/>
              <a:pathLst>
                <a:path w="123721" h="46271">
                  <a:moveTo>
                    <a:pt x="9420" y="38100"/>
                  </a:moveTo>
                  <a:lnTo>
                    <a:pt x="9420" y="38100"/>
                  </a:lnTo>
                  <a:lnTo>
                    <a:pt x="6049" y="38100"/>
                  </a:lnTo>
                  <a:lnTo>
                    <a:pt x="2512" y="41863"/>
                  </a:lnTo>
                  <a:lnTo>
                    <a:pt x="0" y="46122"/>
                  </a:lnTo>
                  <a:lnTo>
                    <a:pt x="318" y="46270"/>
                  </a:lnTo>
                  <a:lnTo>
                    <a:pt x="1235" y="45664"/>
                  </a:lnTo>
                  <a:lnTo>
                    <a:pt x="48390" y="28620"/>
                  </a:lnTo>
                  <a:lnTo>
                    <a:pt x="123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3641"/>
            <p:cNvSpPr/>
            <p:nvPr>
              <p:custDataLst>
                <p:tags r:id="rId41"/>
              </p:custDataLst>
            </p:nvPr>
          </p:nvSpPr>
          <p:spPr>
            <a:xfrm>
              <a:off x="2844800" y="349250"/>
              <a:ext cx="139701" cy="133351"/>
            </a:xfrm>
            <a:custGeom>
              <a:avLst/>
              <a:gdLst/>
              <a:ahLst/>
              <a:cxnLst/>
              <a:rect l="0" t="0" r="0" b="0"/>
              <a:pathLst>
                <a:path w="139701" h="133351">
                  <a:moveTo>
                    <a:pt x="0" y="133350"/>
                  </a:moveTo>
                  <a:lnTo>
                    <a:pt x="0" y="133350"/>
                  </a:lnTo>
                  <a:lnTo>
                    <a:pt x="0" y="112956"/>
                  </a:lnTo>
                  <a:lnTo>
                    <a:pt x="6742" y="99320"/>
                  </a:lnTo>
                  <a:lnTo>
                    <a:pt x="17677" y="85246"/>
                  </a:lnTo>
                  <a:lnTo>
                    <a:pt x="64268" y="48383"/>
                  </a:lnTo>
                  <a:lnTo>
                    <a:pt x="110506" y="1795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3642"/>
            <p:cNvSpPr/>
            <p:nvPr>
              <p:custDataLst>
                <p:tags r:id="rId42"/>
              </p:custDataLst>
            </p:nvPr>
          </p:nvSpPr>
          <p:spPr>
            <a:xfrm>
              <a:off x="2857500" y="422380"/>
              <a:ext cx="35527" cy="248644"/>
            </a:xfrm>
            <a:custGeom>
              <a:avLst/>
              <a:gdLst/>
              <a:ahLst/>
              <a:cxnLst/>
              <a:rect l="0" t="0" r="0" b="0"/>
              <a:pathLst>
                <a:path w="35527" h="248644">
                  <a:moveTo>
                    <a:pt x="6350" y="9420"/>
                  </a:moveTo>
                  <a:lnTo>
                    <a:pt x="6350" y="9420"/>
                  </a:lnTo>
                  <a:lnTo>
                    <a:pt x="9721" y="6049"/>
                  </a:lnTo>
                  <a:lnTo>
                    <a:pt x="21930" y="582"/>
                  </a:lnTo>
                  <a:lnTo>
                    <a:pt x="25909" y="0"/>
                  </a:lnTo>
                  <a:lnTo>
                    <a:pt x="32211" y="1235"/>
                  </a:lnTo>
                  <a:lnTo>
                    <a:pt x="35483" y="15425"/>
                  </a:lnTo>
                  <a:lnTo>
                    <a:pt x="35526" y="38194"/>
                  </a:lnTo>
                  <a:lnTo>
                    <a:pt x="27818" y="85529"/>
                  </a:lnTo>
                  <a:lnTo>
                    <a:pt x="22507" y="132953"/>
                  </a:lnTo>
                  <a:lnTo>
                    <a:pt x="16703" y="173493"/>
                  </a:lnTo>
                  <a:lnTo>
                    <a:pt x="11346" y="215899"/>
                  </a:lnTo>
                  <a:lnTo>
                    <a:pt x="2644" y="248643"/>
                  </a:lnTo>
                  <a:lnTo>
                    <a:pt x="0" y="238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9" name="SMARTInkShape-Group750"/>
          <p:cNvGrpSpPr/>
          <p:nvPr/>
        </p:nvGrpSpPr>
        <p:grpSpPr>
          <a:xfrm>
            <a:off x="714299" y="360111"/>
            <a:ext cx="1691695" cy="397609"/>
            <a:chOff x="714299" y="360111"/>
            <a:chExt cx="1691695" cy="397609"/>
          </a:xfrm>
        </p:grpSpPr>
        <p:sp>
          <p:nvSpPr>
            <p:cNvPr id="546" name="SMARTInkShape-3643"/>
            <p:cNvSpPr/>
            <p:nvPr>
              <p:custDataLst>
                <p:tags r:id="rId15"/>
              </p:custDataLst>
            </p:nvPr>
          </p:nvSpPr>
          <p:spPr>
            <a:xfrm>
              <a:off x="2074859" y="381134"/>
              <a:ext cx="331135" cy="294698"/>
            </a:xfrm>
            <a:custGeom>
              <a:avLst/>
              <a:gdLst/>
              <a:ahLst/>
              <a:cxnLst/>
              <a:rect l="0" t="0" r="0" b="0"/>
              <a:pathLst>
                <a:path w="331135" h="294698">
                  <a:moveTo>
                    <a:pt x="96841" y="120516"/>
                  </a:moveTo>
                  <a:lnTo>
                    <a:pt x="96841" y="120516"/>
                  </a:lnTo>
                  <a:lnTo>
                    <a:pt x="83026" y="111727"/>
                  </a:lnTo>
                  <a:lnTo>
                    <a:pt x="75179" y="106026"/>
                  </a:lnTo>
                  <a:lnTo>
                    <a:pt x="66987" y="103493"/>
                  </a:lnTo>
                  <a:lnTo>
                    <a:pt x="62827" y="104228"/>
                  </a:lnTo>
                  <a:lnTo>
                    <a:pt x="54442" y="108808"/>
                  </a:lnTo>
                  <a:lnTo>
                    <a:pt x="35046" y="126063"/>
                  </a:lnTo>
                  <a:lnTo>
                    <a:pt x="7600" y="172459"/>
                  </a:lnTo>
                  <a:lnTo>
                    <a:pt x="0" y="197447"/>
                  </a:lnTo>
                  <a:lnTo>
                    <a:pt x="3393" y="237306"/>
                  </a:lnTo>
                  <a:lnTo>
                    <a:pt x="13335" y="268009"/>
                  </a:lnTo>
                  <a:lnTo>
                    <a:pt x="24920" y="281554"/>
                  </a:lnTo>
                  <a:lnTo>
                    <a:pt x="31960" y="287141"/>
                  </a:lnTo>
                  <a:lnTo>
                    <a:pt x="54835" y="293349"/>
                  </a:lnTo>
                  <a:lnTo>
                    <a:pt x="80994" y="294697"/>
                  </a:lnTo>
                  <a:lnTo>
                    <a:pt x="102027" y="290593"/>
                  </a:lnTo>
                  <a:lnTo>
                    <a:pt x="129736" y="273607"/>
                  </a:lnTo>
                  <a:lnTo>
                    <a:pt x="149078" y="257442"/>
                  </a:lnTo>
                  <a:lnTo>
                    <a:pt x="163746" y="233602"/>
                  </a:lnTo>
                  <a:lnTo>
                    <a:pt x="173699" y="193629"/>
                  </a:lnTo>
                  <a:lnTo>
                    <a:pt x="178266" y="160515"/>
                  </a:lnTo>
                  <a:lnTo>
                    <a:pt x="176525" y="156354"/>
                  </a:lnTo>
                  <a:lnTo>
                    <a:pt x="173247" y="154286"/>
                  </a:lnTo>
                  <a:lnTo>
                    <a:pt x="168945" y="153613"/>
                  </a:lnTo>
                  <a:lnTo>
                    <a:pt x="156639" y="162272"/>
                  </a:lnTo>
                  <a:lnTo>
                    <a:pt x="135725" y="188862"/>
                  </a:lnTo>
                  <a:lnTo>
                    <a:pt x="121768" y="217907"/>
                  </a:lnTo>
                  <a:lnTo>
                    <a:pt x="119208" y="233651"/>
                  </a:lnTo>
                  <a:lnTo>
                    <a:pt x="120423" y="250056"/>
                  </a:lnTo>
                  <a:lnTo>
                    <a:pt x="123145" y="256265"/>
                  </a:lnTo>
                  <a:lnTo>
                    <a:pt x="131815" y="265045"/>
                  </a:lnTo>
                  <a:lnTo>
                    <a:pt x="136385" y="266963"/>
                  </a:lnTo>
                  <a:lnTo>
                    <a:pt x="145225" y="267213"/>
                  </a:lnTo>
                  <a:lnTo>
                    <a:pt x="155739" y="259328"/>
                  </a:lnTo>
                  <a:lnTo>
                    <a:pt x="166057" y="246416"/>
                  </a:lnTo>
                  <a:lnTo>
                    <a:pt x="184297" y="206192"/>
                  </a:lnTo>
                  <a:lnTo>
                    <a:pt x="184778" y="205856"/>
                  </a:lnTo>
                  <a:lnTo>
                    <a:pt x="185099" y="206337"/>
                  </a:lnTo>
                  <a:lnTo>
                    <a:pt x="190785" y="241776"/>
                  </a:lnTo>
                  <a:lnTo>
                    <a:pt x="194568" y="248022"/>
                  </a:lnTo>
                  <a:lnTo>
                    <a:pt x="204245" y="251269"/>
                  </a:lnTo>
                  <a:lnTo>
                    <a:pt x="210777" y="252134"/>
                  </a:lnTo>
                  <a:lnTo>
                    <a:pt x="223679" y="249333"/>
                  </a:lnTo>
                  <a:lnTo>
                    <a:pt x="230083" y="246611"/>
                  </a:lnTo>
                  <a:lnTo>
                    <a:pt x="249209" y="229295"/>
                  </a:lnTo>
                  <a:lnTo>
                    <a:pt x="277842" y="189299"/>
                  </a:lnTo>
                  <a:lnTo>
                    <a:pt x="298529" y="145593"/>
                  </a:lnTo>
                  <a:lnTo>
                    <a:pt x="313961" y="102007"/>
                  </a:lnTo>
                  <a:lnTo>
                    <a:pt x="324313" y="64624"/>
                  </a:lnTo>
                  <a:lnTo>
                    <a:pt x="330806" y="17610"/>
                  </a:lnTo>
                  <a:lnTo>
                    <a:pt x="331134" y="11695"/>
                  </a:lnTo>
                  <a:lnTo>
                    <a:pt x="329942" y="7046"/>
                  </a:lnTo>
                  <a:lnTo>
                    <a:pt x="324854" y="0"/>
                  </a:lnTo>
                  <a:lnTo>
                    <a:pt x="321522" y="1366"/>
                  </a:lnTo>
                  <a:lnTo>
                    <a:pt x="314057" y="12292"/>
                  </a:lnTo>
                  <a:lnTo>
                    <a:pt x="298549" y="48390"/>
                  </a:lnTo>
                  <a:lnTo>
                    <a:pt x="287291" y="88092"/>
                  </a:lnTo>
                  <a:lnTo>
                    <a:pt x="283791" y="119511"/>
                  </a:lnTo>
                  <a:lnTo>
                    <a:pt x="282235" y="153230"/>
                  </a:lnTo>
                  <a:lnTo>
                    <a:pt x="282065" y="197159"/>
                  </a:lnTo>
                  <a:lnTo>
                    <a:pt x="289853" y="236158"/>
                  </a:lnTo>
                  <a:lnTo>
                    <a:pt x="300110" y="271995"/>
                  </a:lnTo>
                  <a:lnTo>
                    <a:pt x="312741" y="285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3644"/>
            <p:cNvSpPr/>
            <p:nvPr>
              <p:custDataLst>
                <p:tags r:id="rId16"/>
              </p:custDataLst>
            </p:nvPr>
          </p:nvSpPr>
          <p:spPr>
            <a:xfrm>
              <a:off x="1955800" y="4635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50800"/>
                  </a:moveTo>
                  <a:lnTo>
                    <a:pt x="0" y="50800"/>
                  </a:lnTo>
                  <a:lnTo>
                    <a:pt x="5026" y="5915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3645"/>
            <p:cNvSpPr/>
            <p:nvPr>
              <p:custDataLst>
                <p:tags r:id="rId17"/>
              </p:custDataLst>
            </p:nvPr>
          </p:nvSpPr>
          <p:spPr>
            <a:xfrm>
              <a:off x="1949450" y="56515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6350" y="43959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3646"/>
            <p:cNvSpPr/>
            <p:nvPr>
              <p:custDataLst>
                <p:tags r:id="rId18"/>
              </p:custDataLst>
            </p:nvPr>
          </p:nvSpPr>
          <p:spPr>
            <a:xfrm>
              <a:off x="1750632" y="508000"/>
              <a:ext cx="109919" cy="57151"/>
            </a:xfrm>
            <a:custGeom>
              <a:avLst/>
              <a:gdLst/>
              <a:ahLst/>
              <a:cxnLst/>
              <a:rect l="0" t="0" r="0" b="0"/>
              <a:pathLst>
                <a:path w="109919" h="57151">
                  <a:moveTo>
                    <a:pt x="21018" y="57150"/>
                  </a:moveTo>
                  <a:lnTo>
                    <a:pt x="21018" y="57150"/>
                  </a:lnTo>
                  <a:lnTo>
                    <a:pt x="7220" y="56444"/>
                  </a:lnTo>
                  <a:lnTo>
                    <a:pt x="1245" y="53779"/>
                  </a:lnTo>
                  <a:lnTo>
                    <a:pt x="75" y="52080"/>
                  </a:lnTo>
                  <a:lnTo>
                    <a:pt x="0" y="50242"/>
                  </a:lnTo>
                  <a:lnTo>
                    <a:pt x="656" y="48312"/>
                  </a:lnTo>
                  <a:lnTo>
                    <a:pt x="15063" y="35481"/>
                  </a:lnTo>
                  <a:lnTo>
                    <a:pt x="50991" y="17958"/>
                  </a:lnTo>
                  <a:lnTo>
                    <a:pt x="1099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3647"/>
            <p:cNvSpPr/>
            <p:nvPr>
              <p:custDataLst>
                <p:tags r:id="rId19"/>
              </p:custDataLst>
            </p:nvPr>
          </p:nvSpPr>
          <p:spPr>
            <a:xfrm>
              <a:off x="1798141" y="360111"/>
              <a:ext cx="52664" cy="323416"/>
            </a:xfrm>
            <a:custGeom>
              <a:avLst/>
              <a:gdLst/>
              <a:ahLst/>
              <a:cxnLst/>
              <a:rect l="0" t="0" r="0" b="0"/>
              <a:pathLst>
                <a:path w="52664" h="323416">
                  <a:moveTo>
                    <a:pt x="30659" y="46289"/>
                  </a:moveTo>
                  <a:lnTo>
                    <a:pt x="30659" y="46289"/>
                  </a:lnTo>
                  <a:lnTo>
                    <a:pt x="50966" y="2255"/>
                  </a:lnTo>
                  <a:lnTo>
                    <a:pt x="52663" y="0"/>
                  </a:lnTo>
                  <a:lnTo>
                    <a:pt x="43678" y="24331"/>
                  </a:lnTo>
                  <a:lnTo>
                    <a:pt x="34955" y="65627"/>
                  </a:lnTo>
                  <a:lnTo>
                    <a:pt x="28561" y="112540"/>
                  </a:lnTo>
                  <a:lnTo>
                    <a:pt x="22436" y="149112"/>
                  </a:lnTo>
                  <a:lnTo>
                    <a:pt x="16421" y="183710"/>
                  </a:lnTo>
                  <a:lnTo>
                    <a:pt x="11624" y="223727"/>
                  </a:lnTo>
                  <a:lnTo>
                    <a:pt x="1839" y="269173"/>
                  </a:lnTo>
                  <a:lnTo>
                    <a:pt x="0" y="309545"/>
                  </a:lnTo>
                  <a:lnTo>
                    <a:pt x="2451" y="321101"/>
                  </a:lnTo>
                  <a:lnTo>
                    <a:pt x="4798" y="323336"/>
                  </a:lnTo>
                  <a:lnTo>
                    <a:pt x="7774" y="323415"/>
                  </a:lnTo>
                  <a:lnTo>
                    <a:pt x="15549" y="319034"/>
                  </a:lnTo>
                  <a:lnTo>
                    <a:pt x="49709" y="287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3648"/>
            <p:cNvSpPr/>
            <p:nvPr>
              <p:custDataLst>
                <p:tags r:id="rId20"/>
              </p:custDataLst>
            </p:nvPr>
          </p:nvSpPr>
          <p:spPr>
            <a:xfrm>
              <a:off x="1611378" y="472004"/>
              <a:ext cx="71373" cy="212695"/>
            </a:xfrm>
            <a:custGeom>
              <a:avLst/>
              <a:gdLst/>
              <a:ahLst/>
              <a:cxnLst/>
              <a:rect l="0" t="0" r="0" b="0"/>
              <a:pathLst>
                <a:path w="71373" h="212695">
                  <a:moveTo>
                    <a:pt x="71372" y="23296"/>
                  </a:moveTo>
                  <a:lnTo>
                    <a:pt x="71372" y="23296"/>
                  </a:lnTo>
                  <a:lnTo>
                    <a:pt x="71372" y="19925"/>
                  </a:lnTo>
                  <a:lnTo>
                    <a:pt x="69490" y="16388"/>
                  </a:lnTo>
                  <a:lnTo>
                    <a:pt x="59162" y="4998"/>
                  </a:lnTo>
                  <a:lnTo>
                    <a:pt x="53481" y="1053"/>
                  </a:lnTo>
                  <a:lnTo>
                    <a:pt x="50978" y="0"/>
                  </a:lnTo>
                  <a:lnTo>
                    <a:pt x="37342" y="1890"/>
                  </a:lnTo>
                  <a:lnTo>
                    <a:pt x="19896" y="13661"/>
                  </a:lnTo>
                  <a:lnTo>
                    <a:pt x="11335" y="28421"/>
                  </a:lnTo>
                  <a:lnTo>
                    <a:pt x="89" y="63271"/>
                  </a:lnTo>
                  <a:lnTo>
                    <a:pt x="0" y="92212"/>
                  </a:lnTo>
                  <a:lnTo>
                    <a:pt x="7813" y="119759"/>
                  </a:lnTo>
                  <a:lnTo>
                    <a:pt x="32219" y="159114"/>
                  </a:lnTo>
                  <a:lnTo>
                    <a:pt x="43779" y="176427"/>
                  </a:lnTo>
                  <a:lnTo>
                    <a:pt x="46626" y="182534"/>
                  </a:lnTo>
                  <a:lnTo>
                    <a:pt x="47909" y="194963"/>
                  </a:lnTo>
                  <a:lnTo>
                    <a:pt x="47263" y="201240"/>
                  </a:lnTo>
                  <a:lnTo>
                    <a:pt x="44716" y="205426"/>
                  </a:lnTo>
                  <a:lnTo>
                    <a:pt x="40901" y="208216"/>
                  </a:lnTo>
                  <a:lnTo>
                    <a:pt x="27301" y="212143"/>
                  </a:lnTo>
                  <a:lnTo>
                    <a:pt x="22941" y="212694"/>
                  </a:lnTo>
                  <a:lnTo>
                    <a:pt x="14334" y="209543"/>
                  </a:lnTo>
                  <a:lnTo>
                    <a:pt x="10064" y="206727"/>
                  </a:lnTo>
                  <a:lnTo>
                    <a:pt x="7216" y="202028"/>
                  </a:lnTo>
                  <a:lnTo>
                    <a:pt x="1522" y="175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3649"/>
            <p:cNvSpPr/>
            <p:nvPr>
              <p:custDataLst>
                <p:tags r:id="rId21"/>
              </p:custDataLst>
            </p:nvPr>
          </p:nvSpPr>
          <p:spPr>
            <a:xfrm>
              <a:off x="1530350" y="4445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38100"/>
                  </a:moveTo>
                  <a:lnTo>
                    <a:pt x="0" y="38100"/>
                  </a:lnTo>
                  <a:lnTo>
                    <a:pt x="706" y="27961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3650"/>
            <p:cNvSpPr/>
            <p:nvPr>
              <p:custDataLst>
                <p:tags r:id="rId22"/>
              </p:custDataLst>
            </p:nvPr>
          </p:nvSpPr>
          <p:spPr>
            <a:xfrm>
              <a:off x="1505833" y="533400"/>
              <a:ext cx="11818" cy="133351"/>
            </a:xfrm>
            <a:custGeom>
              <a:avLst/>
              <a:gdLst/>
              <a:ahLst/>
              <a:cxnLst/>
              <a:rect l="0" t="0" r="0" b="0"/>
              <a:pathLst>
                <a:path w="11818" h="1333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5580"/>
                  </a:lnTo>
                  <a:lnTo>
                    <a:pt x="6141" y="62407"/>
                  </a:lnTo>
                  <a:lnTo>
                    <a:pt x="1181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3651"/>
            <p:cNvSpPr/>
            <p:nvPr>
              <p:custDataLst>
                <p:tags r:id="rId23"/>
              </p:custDataLst>
            </p:nvPr>
          </p:nvSpPr>
          <p:spPr>
            <a:xfrm>
              <a:off x="1306673" y="508000"/>
              <a:ext cx="134778" cy="76201"/>
            </a:xfrm>
            <a:custGeom>
              <a:avLst/>
              <a:gdLst/>
              <a:ahLst/>
              <a:cxnLst/>
              <a:rect l="0" t="0" r="0" b="0"/>
              <a:pathLst>
                <a:path w="134778" h="76201">
                  <a:moveTo>
                    <a:pt x="26827" y="76200"/>
                  </a:moveTo>
                  <a:lnTo>
                    <a:pt x="26827" y="76200"/>
                  </a:lnTo>
                  <a:lnTo>
                    <a:pt x="16688" y="75494"/>
                  </a:lnTo>
                  <a:lnTo>
                    <a:pt x="9150" y="72829"/>
                  </a:lnTo>
                  <a:lnTo>
                    <a:pt x="2978" y="65530"/>
                  </a:lnTo>
                  <a:lnTo>
                    <a:pt x="344" y="60620"/>
                  </a:lnTo>
                  <a:lnTo>
                    <a:pt x="0" y="56641"/>
                  </a:lnTo>
                  <a:lnTo>
                    <a:pt x="1181" y="53283"/>
                  </a:lnTo>
                  <a:lnTo>
                    <a:pt x="3380" y="50339"/>
                  </a:lnTo>
                  <a:lnTo>
                    <a:pt x="41735" y="26384"/>
                  </a:lnTo>
                  <a:lnTo>
                    <a:pt x="82296" y="12032"/>
                  </a:lnTo>
                  <a:lnTo>
                    <a:pt x="1347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3652"/>
            <p:cNvSpPr/>
            <p:nvPr>
              <p:custDataLst>
                <p:tags r:id="rId24"/>
              </p:custDataLst>
            </p:nvPr>
          </p:nvSpPr>
          <p:spPr>
            <a:xfrm>
              <a:off x="1123204" y="370692"/>
              <a:ext cx="294013" cy="355532"/>
            </a:xfrm>
            <a:custGeom>
              <a:avLst/>
              <a:gdLst/>
              <a:ahLst/>
              <a:cxnLst/>
              <a:rect l="0" t="0" r="0" b="0"/>
              <a:pathLst>
                <a:path w="294013" h="355532">
                  <a:moveTo>
                    <a:pt x="134096" y="251608"/>
                  </a:moveTo>
                  <a:lnTo>
                    <a:pt x="134096" y="251608"/>
                  </a:lnTo>
                  <a:lnTo>
                    <a:pt x="130725" y="251608"/>
                  </a:lnTo>
                  <a:lnTo>
                    <a:pt x="127189" y="249727"/>
                  </a:lnTo>
                  <a:lnTo>
                    <a:pt x="125258" y="248237"/>
                  </a:lnTo>
                  <a:lnTo>
                    <a:pt x="113115" y="228691"/>
                  </a:lnTo>
                  <a:lnTo>
                    <a:pt x="104310" y="223078"/>
                  </a:lnTo>
                  <a:lnTo>
                    <a:pt x="77543" y="215607"/>
                  </a:lnTo>
                  <a:lnTo>
                    <a:pt x="62395" y="215852"/>
                  </a:lnTo>
                  <a:lnTo>
                    <a:pt x="41551" y="220665"/>
                  </a:lnTo>
                  <a:lnTo>
                    <a:pt x="23820" y="233152"/>
                  </a:lnTo>
                  <a:lnTo>
                    <a:pt x="10296" y="249755"/>
                  </a:lnTo>
                  <a:lnTo>
                    <a:pt x="1933" y="266542"/>
                  </a:lnTo>
                  <a:lnTo>
                    <a:pt x="0" y="298601"/>
                  </a:lnTo>
                  <a:lnTo>
                    <a:pt x="7267" y="324799"/>
                  </a:lnTo>
                  <a:lnTo>
                    <a:pt x="18357" y="345966"/>
                  </a:lnTo>
                  <a:lnTo>
                    <a:pt x="25187" y="350497"/>
                  </a:lnTo>
                  <a:lnTo>
                    <a:pt x="44064" y="355531"/>
                  </a:lnTo>
                  <a:lnTo>
                    <a:pt x="60921" y="354005"/>
                  </a:lnTo>
                  <a:lnTo>
                    <a:pt x="75468" y="347918"/>
                  </a:lnTo>
                  <a:lnTo>
                    <a:pt x="105130" y="324132"/>
                  </a:lnTo>
                  <a:lnTo>
                    <a:pt x="110639" y="307830"/>
                  </a:lnTo>
                  <a:lnTo>
                    <a:pt x="120635" y="263029"/>
                  </a:lnTo>
                  <a:lnTo>
                    <a:pt x="120889" y="262750"/>
                  </a:lnTo>
                  <a:lnTo>
                    <a:pt x="121058" y="263269"/>
                  </a:lnTo>
                  <a:lnTo>
                    <a:pt x="117925" y="274113"/>
                  </a:lnTo>
                  <a:lnTo>
                    <a:pt x="122641" y="297474"/>
                  </a:lnTo>
                  <a:lnTo>
                    <a:pt x="129604" y="313254"/>
                  </a:lnTo>
                  <a:lnTo>
                    <a:pt x="142878" y="329140"/>
                  </a:lnTo>
                  <a:lnTo>
                    <a:pt x="154227" y="335456"/>
                  </a:lnTo>
                  <a:lnTo>
                    <a:pt x="160217" y="337140"/>
                  </a:lnTo>
                  <a:lnTo>
                    <a:pt x="165621" y="336146"/>
                  </a:lnTo>
                  <a:lnTo>
                    <a:pt x="175389" y="329397"/>
                  </a:lnTo>
                  <a:lnTo>
                    <a:pt x="195563" y="300213"/>
                  </a:lnTo>
                  <a:lnTo>
                    <a:pt x="212673" y="256916"/>
                  </a:lnTo>
                  <a:lnTo>
                    <a:pt x="222171" y="224804"/>
                  </a:lnTo>
                  <a:lnTo>
                    <a:pt x="235451" y="178755"/>
                  </a:lnTo>
                  <a:lnTo>
                    <a:pt x="246442" y="138300"/>
                  </a:lnTo>
                  <a:lnTo>
                    <a:pt x="253106" y="96817"/>
                  </a:lnTo>
                  <a:lnTo>
                    <a:pt x="263856" y="53737"/>
                  </a:lnTo>
                  <a:lnTo>
                    <a:pt x="272830" y="8810"/>
                  </a:lnTo>
                  <a:lnTo>
                    <a:pt x="273367" y="0"/>
                  </a:lnTo>
                  <a:lnTo>
                    <a:pt x="266832" y="46406"/>
                  </a:lnTo>
                  <a:lnTo>
                    <a:pt x="262940" y="79974"/>
                  </a:lnTo>
                  <a:lnTo>
                    <a:pt x="257487" y="125494"/>
                  </a:lnTo>
                  <a:lnTo>
                    <a:pt x="255964" y="162631"/>
                  </a:lnTo>
                  <a:lnTo>
                    <a:pt x="255107" y="202980"/>
                  </a:lnTo>
                  <a:lnTo>
                    <a:pt x="254853" y="242923"/>
                  </a:lnTo>
                  <a:lnTo>
                    <a:pt x="258149" y="286037"/>
                  </a:lnTo>
                  <a:lnTo>
                    <a:pt x="269947" y="326822"/>
                  </a:lnTo>
                  <a:lnTo>
                    <a:pt x="275143" y="334425"/>
                  </a:lnTo>
                  <a:lnTo>
                    <a:pt x="278222" y="334336"/>
                  </a:lnTo>
                  <a:lnTo>
                    <a:pt x="285406" y="328593"/>
                  </a:lnTo>
                  <a:lnTo>
                    <a:pt x="294012" y="310088"/>
                  </a:lnTo>
                  <a:lnTo>
                    <a:pt x="292846" y="27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3653"/>
            <p:cNvSpPr/>
            <p:nvPr>
              <p:custDataLst>
                <p:tags r:id="rId25"/>
              </p:custDataLst>
            </p:nvPr>
          </p:nvSpPr>
          <p:spPr>
            <a:xfrm>
              <a:off x="907014" y="558800"/>
              <a:ext cx="147087" cy="57151"/>
            </a:xfrm>
            <a:custGeom>
              <a:avLst/>
              <a:gdLst/>
              <a:ahLst/>
              <a:cxnLst/>
              <a:rect l="0" t="0" r="0" b="0"/>
              <a:pathLst>
                <a:path w="147087" h="57151">
                  <a:moveTo>
                    <a:pt x="20086" y="57150"/>
                  </a:moveTo>
                  <a:lnTo>
                    <a:pt x="20086" y="57150"/>
                  </a:lnTo>
                  <a:lnTo>
                    <a:pt x="9947" y="56444"/>
                  </a:lnTo>
                  <a:lnTo>
                    <a:pt x="2409" y="53779"/>
                  </a:lnTo>
                  <a:lnTo>
                    <a:pt x="540" y="52080"/>
                  </a:lnTo>
                  <a:lnTo>
                    <a:pt x="0" y="50242"/>
                  </a:lnTo>
                  <a:lnTo>
                    <a:pt x="345" y="48312"/>
                  </a:lnTo>
                  <a:lnTo>
                    <a:pt x="10944" y="38852"/>
                  </a:lnTo>
                  <a:lnTo>
                    <a:pt x="47895" y="18068"/>
                  </a:lnTo>
                  <a:lnTo>
                    <a:pt x="91368" y="6499"/>
                  </a:lnTo>
                  <a:lnTo>
                    <a:pt x="1470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3654"/>
            <p:cNvSpPr/>
            <p:nvPr>
              <p:custDataLst>
                <p:tags r:id="rId26"/>
              </p:custDataLst>
            </p:nvPr>
          </p:nvSpPr>
          <p:spPr>
            <a:xfrm>
              <a:off x="990790" y="401296"/>
              <a:ext cx="44261" cy="351079"/>
            </a:xfrm>
            <a:custGeom>
              <a:avLst/>
              <a:gdLst/>
              <a:ahLst/>
              <a:cxnLst/>
              <a:rect l="0" t="0" r="0" b="0"/>
              <a:pathLst>
                <a:path w="44261" h="351079">
                  <a:moveTo>
                    <a:pt x="12510" y="43204"/>
                  </a:moveTo>
                  <a:lnTo>
                    <a:pt x="12510" y="43204"/>
                  </a:lnTo>
                  <a:lnTo>
                    <a:pt x="12510" y="0"/>
                  </a:lnTo>
                  <a:lnTo>
                    <a:pt x="12510" y="41757"/>
                  </a:lnTo>
                  <a:lnTo>
                    <a:pt x="12510" y="86976"/>
                  </a:lnTo>
                  <a:lnTo>
                    <a:pt x="9139" y="134569"/>
                  </a:lnTo>
                  <a:lnTo>
                    <a:pt x="7043" y="176500"/>
                  </a:lnTo>
                  <a:lnTo>
                    <a:pt x="3050" y="221380"/>
                  </a:lnTo>
                  <a:lnTo>
                    <a:pt x="770" y="267055"/>
                  </a:lnTo>
                  <a:lnTo>
                    <a:pt x="0" y="307163"/>
                  </a:lnTo>
                  <a:lnTo>
                    <a:pt x="1729" y="337768"/>
                  </a:lnTo>
                  <a:lnTo>
                    <a:pt x="3206" y="343296"/>
                  </a:lnTo>
                  <a:lnTo>
                    <a:pt x="5602" y="346982"/>
                  </a:lnTo>
                  <a:lnTo>
                    <a:pt x="8610" y="349439"/>
                  </a:lnTo>
                  <a:lnTo>
                    <a:pt x="12027" y="351078"/>
                  </a:lnTo>
                  <a:lnTo>
                    <a:pt x="16421" y="350759"/>
                  </a:lnTo>
                  <a:lnTo>
                    <a:pt x="26948" y="346641"/>
                  </a:lnTo>
                  <a:lnTo>
                    <a:pt x="34919" y="336345"/>
                  </a:lnTo>
                  <a:lnTo>
                    <a:pt x="40109" y="320950"/>
                  </a:lnTo>
                  <a:lnTo>
                    <a:pt x="44260" y="278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3655"/>
            <p:cNvSpPr/>
            <p:nvPr>
              <p:custDataLst>
                <p:tags r:id="rId27"/>
              </p:custDataLst>
            </p:nvPr>
          </p:nvSpPr>
          <p:spPr>
            <a:xfrm>
              <a:off x="714299" y="420106"/>
              <a:ext cx="122311" cy="337614"/>
            </a:xfrm>
            <a:custGeom>
              <a:avLst/>
              <a:gdLst/>
              <a:ahLst/>
              <a:cxnLst/>
              <a:rect l="0" t="0" r="0" b="0"/>
              <a:pathLst>
                <a:path w="122311" h="337614">
                  <a:moveTo>
                    <a:pt x="104851" y="24394"/>
                  </a:moveTo>
                  <a:lnTo>
                    <a:pt x="104851" y="24394"/>
                  </a:lnTo>
                  <a:lnTo>
                    <a:pt x="108222" y="17652"/>
                  </a:lnTo>
                  <a:lnTo>
                    <a:pt x="108509" y="14960"/>
                  </a:lnTo>
                  <a:lnTo>
                    <a:pt x="105472" y="6750"/>
                  </a:lnTo>
                  <a:lnTo>
                    <a:pt x="98293" y="2390"/>
                  </a:lnTo>
                  <a:lnTo>
                    <a:pt x="87229" y="0"/>
                  </a:lnTo>
                  <a:lnTo>
                    <a:pt x="51582" y="11060"/>
                  </a:lnTo>
                  <a:lnTo>
                    <a:pt x="39548" y="17762"/>
                  </a:lnTo>
                  <a:lnTo>
                    <a:pt x="18317" y="38108"/>
                  </a:lnTo>
                  <a:lnTo>
                    <a:pt x="3874" y="64754"/>
                  </a:lnTo>
                  <a:lnTo>
                    <a:pt x="0" y="79726"/>
                  </a:lnTo>
                  <a:lnTo>
                    <a:pt x="3923" y="97199"/>
                  </a:lnTo>
                  <a:lnTo>
                    <a:pt x="13427" y="116018"/>
                  </a:lnTo>
                  <a:lnTo>
                    <a:pt x="46420" y="160172"/>
                  </a:lnTo>
                  <a:lnTo>
                    <a:pt x="89884" y="206751"/>
                  </a:lnTo>
                  <a:lnTo>
                    <a:pt x="112878" y="245151"/>
                  </a:lnTo>
                  <a:lnTo>
                    <a:pt x="120321" y="266663"/>
                  </a:lnTo>
                  <a:lnTo>
                    <a:pt x="122310" y="284939"/>
                  </a:lnTo>
                  <a:lnTo>
                    <a:pt x="116688" y="311691"/>
                  </a:lnTo>
                  <a:lnTo>
                    <a:pt x="109877" y="323297"/>
                  </a:lnTo>
                  <a:lnTo>
                    <a:pt x="106085" y="327379"/>
                  </a:lnTo>
                  <a:lnTo>
                    <a:pt x="83893" y="336496"/>
                  </a:lnTo>
                  <a:lnTo>
                    <a:pt x="68725" y="337613"/>
                  </a:lnTo>
                  <a:lnTo>
                    <a:pt x="41741" y="332582"/>
                  </a:lnTo>
                  <a:lnTo>
                    <a:pt x="34469" y="328818"/>
                  </a:lnTo>
                  <a:lnTo>
                    <a:pt x="32529" y="326827"/>
                  </a:lnTo>
                  <a:lnTo>
                    <a:pt x="33353" y="323383"/>
                  </a:lnTo>
                  <a:lnTo>
                    <a:pt x="47701" y="303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261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16</cp:revision>
  <dcterms:created xsi:type="dcterms:W3CDTF">2018-01-24T20:53:56Z</dcterms:created>
  <dcterms:modified xsi:type="dcterms:W3CDTF">2018-02-21T21:54:16Z</dcterms:modified>
</cp:coreProperties>
</file>