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583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051.xml" ContentType="application/vnd.openxmlformats-officedocument.presentationml.tags+xml"/>
  <Override PartName="/ppt/tags/tag1149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tags/tag1127.xml" ContentType="application/vnd.openxmlformats-officedocument.presentationml.tags+xml"/>
  <Override PartName="/ppt/tags/tag1174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990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152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959.xml" ContentType="application/vnd.openxmlformats-officedocument.presentationml.tags+xml"/>
  <Override PartName="/ppt/tags/tag1023.xml" ContentType="application/vnd.openxmlformats-officedocument.presentationml.tags+xml"/>
  <Override PartName="/ppt/tags/tag1070.xml" ContentType="application/vnd.openxmlformats-officedocument.presentationml.tags+xml"/>
  <Override PartName="/ppt/tags/tag1168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171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tags/tag1039.xml" ContentType="application/vnd.openxmlformats-officedocument.presentationml.tags+xml"/>
  <Override PartName="/ppt/tags/tag1086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017.xml" ContentType="application/vnd.openxmlformats-officedocument.presentationml.tags+xml"/>
  <Override PartName="/ppt/tags/tag1064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978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020.xml" ContentType="application/vnd.openxmlformats-officedocument.presentationml.tags+xml"/>
  <Override PartName="/ppt/tags/tag1118.xml" ContentType="application/vnd.openxmlformats-officedocument.presentationml.tags+xml"/>
  <Override PartName="/ppt/tags/tag1165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1190.xml" ContentType="application/vnd.openxmlformats-officedocument.presentationml.tags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036.xml" ContentType="application/vnd.openxmlformats-officedocument.presentationml.tags+xml"/>
  <Override PartName="/ppt/tags/tag1083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06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18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975.xml" ContentType="application/vnd.openxmlformats-officedocument.presentationml.tags+xml"/>
  <Override PartName="/ppt/tags/tag1115.xml" ContentType="application/vnd.openxmlformats-officedocument.presentationml.tags+xml"/>
  <Override PartName="/ppt/tags/tag1162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055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1178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1033.xml" ContentType="application/vnd.openxmlformats-officedocument.presentationml.tags+xml"/>
  <Override PartName="/ppt/tags/tag108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09.xml" ContentType="application/vnd.openxmlformats-officedocument.presentationml.tags+xml"/>
  <Override PartName="/ppt/tags/tag1156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ink/ink5.xml" ContentType="application/inkml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Default Extension="emf" ContentType="image/x-emf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3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9-12T21:24:50.6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21960 7144 0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72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6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27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0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6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2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80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7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9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4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91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EC7D-9926-4863-A9A8-7848174B1574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891.xml"/><Relationship Id="rId117" Type="http://schemas.openxmlformats.org/officeDocument/2006/relationships/tags" Target="../tags/tag982.xml"/><Relationship Id="rId21" Type="http://schemas.openxmlformats.org/officeDocument/2006/relationships/tags" Target="../tags/tag886.xml"/><Relationship Id="rId42" Type="http://schemas.openxmlformats.org/officeDocument/2006/relationships/tags" Target="../tags/tag907.xml"/><Relationship Id="rId47" Type="http://schemas.openxmlformats.org/officeDocument/2006/relationships/tags" Target="../tags/tag912.xml"/><Relationship Id="rId63" Type="http://schemas.openxmlformats.org/officeDocument/2006/relationships/tags" Target="../tags/tag928.xml"/><Relationship Id="rId68" Type="http://schemas.openxmlformats.org/officeDocument/2006/relationships/tags" Target="../tags/tag933.xml"/><Relationship Id="rId84" Type="http://schemas.openxmlformats.org/officeDocument/2006/relationships/tags" Target="../tags/tag949.xml"/><Relationship Id="rId89" Type="http://schemas.openxmlformats.org/officeDocument/2006/relationships/tags" Target="../tags/tag954.xml"/><Relationship Id="rId112" Type="http://schemas.openxmlformats.org/officeDocument/2006/relationships/tags" Target="../tags/tag977.xml"/><Relationship Id="rId16" Type="http://schemas.openxmlformats.org/officeDocument/2006/relationships/tags" Target="../tags/tag881.xml"/><Relationship Id="rId107" Type="http://schemas.openxmlformats.org/officeDocument/2006/relationships/tags" Target="../tags/tag972.xml"/><Relationship Id="rId11" Type="http://schemas.openxmlformats.org/officeDocument/2006/relationships/tags" Target="../tags/tag876.xml"/><Relationship Id="rId32" Type="http://schemas.openxmlformats.org/officeDocument/2006/relationships/tags" Target="../tags/tag897.xml"/><Relationship Id="rId37" Type="http://schemas.openxmlformats.org/officeDocument/2006/relationships/tags" Target="../tags/tag902.xml"/><Relationship Id="rId53" Type="http://schemas.openxmlformats.org/officeDocument/2006/relationships/tags" Target="../tags/tag918.xml"/><Relationship Id="rId58" Type="http://schemas.openxmlformats.org/officeDocument/2006/relationships/tags" Target="../tags/tag923.xml"/><Relationship Id="rId74" Type="http://schemas.openxmlformats.org/officeDocument/2006/relationships/tags" Target="../tags/tag939.xml"/><Relationship Id="rId79" Type="http://schemas.openxmlformats.org/officeDocument/2006/relationships/tags" Target="../tags/tag944.xml"/><Relationship Id="rId102" Type="http://schemas.openxmlformats.org/officeDocument/2006/relationships/tags" Target="../tags/tag967.xml"/><Relationship Id="rId123" Type="http://schemas.openxmlformats.org/officeDocument/2006/relationships/tags" Target="../tags/tag988.xml"/><Relationship Id="rId5" Type="http://schemas.openxmlformats.org/officeDocument/2006/relationships/tags" Target="../tags/tag870.xml"/><Relationship Id="rId61" Type="http://schemas.openxmlformats.org/officeDocument/2006/relationships/tags" Target="../tags/tag926.xml"/><Relationship Id="rId82" Type="http://schemas.openxmlformats.org/officeDocument/2006/relationships/tags" Target="../tags/tag947.xml"/><Relationship Id="rId90" Type="http://schemas.openxmlformats.org/officeDocument/2006/relationships/tags" Target="../tags/tag955.xml"/><Relationship Id="rId95" Type="http://schemas.openxmlformats.org/officeDocument/2006/relationships/tags" Target="../tags/tag960.xml"/><Relationship Id="rId19" Type="http://schemas.openxmlformats.org/officeDocument/2006/relationships/tags" Target="../tags/tag884.xml"/><Relationship Id="rId14" Type="http://schemas.openxmlformats.org/officeDocument/2006/relationships/tags" Target="../tags/tag879.xml"/><Relationship Id="rId22" Type="http://schemas.openxmlformats.org/officeDocument/2006/relationships/tags" Target="../tags/tag887.xml"/><Relationship Id="rId27" Type="http://schemas.openxmlformats.org/officeDocument/2006/relationships/tags" Target="../tags/tag892.xml"/><Relationship Id="rId30" Type="http://schemas.openxmlformats.org/officeDocument/2006/relationships/tags" Target="../tags/tag895.xml"/><Relationship Id="rId35" Type="http://schemas.openxmlformats.org/officeDocument/2006/relationships/tags" Target="../tags/tag900.xml"/><Relationship Id="rId43" Type="http://schemas.openxmlformats.org/officeDocument/2006/relationships/tags" Target="../tags/tag908.xml"/><Relationship Id="rId48" Type="http://schemas.openxmlformats.org/officeDocument/2006/relationships/tags" Target="../tags/tag913.xml"/><Relationship Id="rId56" Type="http://schemas.openxmlformats.org/officeDocument/2006/relationships/tags" Target="../tags/tag921.xml"/><Relationship Id="rId64" Type="http://schemas.openxmlformats.org/officeDocument/2006/relationships/tags" Target="../tags/tag929.xml"/><Relationship Id="rId69" Type="http://schemas.openxmlformats.org/officeDocument/2006/relationships/tags" Target="../tags/tag934.xml"/><Relationship Id="rId77" Type="http://schemas.openxmlformats.org/officeDocument/2006/relationships/tags" Target="../tags/tag942.xml"/><Relationship Id="rId100" Type="http://schemas.openxmlformats.org/officeDocument/2006/relationships/tags" Target="../tags/tag965.xml"/><Relationship Id="rId105" Type="http://schemas.openxmlformats.org/officeDocument/2006/relationships/tags" Target="../tags/tag970.xml"/><Relationship Id="rId113" Type="http://schemas.openxmlformats.org/officeDocument/2006/relationships/tags" Target="../tags/tag978.xml"/><Relationship Id="rId118" Type="http://schemas.openxmlformats.org/officeDocument/2006/relationships/tags" Target="../tags/tag983.xml"/><Relationship Id="rId8" Type="http://schemas.openxmlformats.org/officeDocument/2006/relationships/tags" Target="../tags/tag873.xml"/><Relationship Id="rId51" Type="http://schemas.openxmlformats.org/officeDocument/2006/relationships/tags" Target="../tags/tag916.xml"/><Relationship Id="rId72" Type="http://schemas.openxmlformats.org/officeDocument/2006/relationships/tags" Target="../tags/tag937.xml"/><Relationship Id="rId80" Type="http://schemas.openxmlformats.org/officeDocument/2006/relationships/tags" Target="../tags/tag945.xml"/><Relationship Id="rId85" Type="http://schemas.openxmlformats.org/officeDocument/2006/relationships/tags" Target="../tags/tag950.xml"/><Relationship Id="rId93" Type="http://schemas.openxmlformats.org/officeDocument/2006/relationships/tags" Target="../tags/tag958.xml"/><Relationship Id="rId98" Type="http://schemas.openxmlformats.org/officeDocument/2006/relationships/tags" Target="../tags/tag963.xml"/><Relationship Id="rId121" Type="http://schemas.openxmlformats.org/officeDocument/2006/relationships/tags" Target="../tags/tag986.xml"/><Relationship Id="rId3" Type="http://schemas.openxmlformats.org/officeDocument/2006/relationships/tags" Target="../tags/tag868.xml"/><Relationship Id="rId12" Type="http://schemas.openxmlformats.org/officeDocument/2006/relationships/tags" Target="../tags/tag877.xml"/><Relationship Id="rId17" Type="http://schemas.openxmlformats.org/officeDocument/2006/relationships/tags" Target="../tags/tag882.xml"/><Relationship Id="rId25" Type="http://schemas.openxmlformats.org/officeDocument/2006/relationships/tags" Target="../tags/tag890.xml"/><Relationship Id="rId33" Type="http://schemas.openxmlformats.org/officeDocument/2006/relationships/tags" Target="../tags/tag898.xml"/><Relationship Id="rId38" Type="http://schemas.openxmlformats.org/officeDocument/2006/relationships/tags" Target="../tags/tag903.xml"/><Relationship Id="rId46" Type="http://schemas.openxmlformats.org/officeDocument/2006/relationships/tags" Target="../tags/tag911.xml"/><Relationship Id="rId59" Type="http://schemas.openxmlformats.org/officeDocument/2006/relationships/tags" Target="../tags/tag924.xml"/><Relationship Id="rId67" Type="http://schemas.openxmlformats.org/officeDocument/2006/relationships/tags" Target="../tags/tag932.xml"/><Relationship Id="rId103" Type="http://schemas.openxmlformats.org/officeDocument/2006/relationships/tags" Target="../tags/tag968.xml"/><Relationship Id="rId108" Type="http://schemas.openxmlformats.org/officeDocument/2006/relationships/tags" Target="../tags/tag973.xml"/><Relationship Id="rId116" Type="http://schemas.openxmlformats.org/officeDocument/2006/relationships/tags" Target="../tags/tag981.xml"/><Relationship Id="rId124" Type="http://schemas.openxmlformats.org/officeDocument/2006/relationships/slideLayout" Target="../slideLayouts/slideLayout1.xml"/><Relationship Id="rId20" Type="http://schemas.openxmlformats.org/officeDocument/2006/relationships/tags" Target="../tags/tag885.xml"/><Relationship Id="rId41" Type="http://schemas.openxmlformats.org/officeDocument/2006/relationships/tags" Target="../tags/tag906.xml"/><Relationship Id="rId54" Type="http://schemas.openxmlformats.org/officeDocument/2006/relationships/tags" Target="../tags/tag919.xml"/><Relationship Id="rId62" Type="http://schemas.openxmlformats.org/officeDocument/2006/relationships/tags" Target="../tags/tag927.xml"/><Relationship Id="rId70" Type="http://schemas.openxmlformats.org/officeDocument/2006/relationships/tags" Target="../tags/tag935.xml"/><Relationship Id="rId75" Type="http://schemas.openxmlformats.org/officeDocument/2006/relationships/tags" Target="../tags/tag940.xml"/><Relationship Id="rId83" Type="http://schemas.openxmlformats.org/officeDocument/2006/relationships/tags" Target="../tags/tag948.xml"/><Relationship Id="rId88" Type="http://schemas.openxmlformats.org/officeDocument/2006/relationships/tags" Target="../tags/tag953.xml"/><Relationship Id="rId91" Type="http://schemas.openxmlformats.org/officeDocument/2006/relationships/tags" Target="../tags/tag956.xml"/><Relationship Id="rId96" Type="http://schemas.openxmlformats.org/officeDocument/2006/relationships/tags" Target="../tags/tag961.xml"/><Relationship Id="rId111" Type="http://schemas.openxmlformats.org/officeDocument/2006/relationships/tags" Target="../tags/tag976.xml"/><Relationship Id="rId1" Type="http://schemas.openxmlformats.org/officeDocument/2006/relationships/tags" Target="../tags/tag866.xml"/><Relationship Id="rId6" Type="http://schemas.openxmlformats.org/officeDocument/2006/relationships/tags" Target="../tags/tag871.xml"/><Relationship Id="rId15" Type="http://schemas.openxmlformats.org/officeDocument/2006/relationships/tags" Target="../tags/tag880.xml"/><Relationship Id="rId23" Type="http://schemas.openxmlformats.org/officeDocument/2006/relationships/tags" Target="../tags/tag888.xml"/><Relationship Id="rId28" Type="http://schemas.openxmlformats.org/officeDocument/2006/relationships/tags" Target="../tags/tag893.xml"/><Relationship Id="rId36" Type="http://schemas.openxmlformats.org/officeDocument/2006/relationships/tags" Target="../tags/tag901.xml"/><Relationship Id="rId49" Type="http://schemas.openxmlformats.org/officeDocument/2006/relationships/tags" Target="../tags/tag914.xml"/><Relationship Id="rId57" Type="http://schemas.openxmlformats.org/officeDocument/2006/relationships/tags" Target="../tags/tag922.xml"/><Relationship Id="rId106" Type="http://schemas.openxmlformats.org/officeDocument/2006/relationships/tags" Target="../tags/tag971.xml"/><Relationship Id="rId114" Type="http://schemas.openxmlformats.org/officeDocument/2006/relationships/tags" Target="../tags/tag979.xml"/><Relationship Id="rId119" Type="http://schemas.openxmlformats.org/officeDocument/2006/relationships/tags" Target="../tags/tag984.xml"/><Relationship Id="rId10" Type="http://schemas.openxmlformats.org/officeDocument/2006/relationships/tags" Target="../tags/tag875.xml"/><Relationship Id="rId31" Type="http://schemas.openxmlformats.org/officeDocument/2006/relationships/tags" Target="../tags/tag896.xml"/><Relationship Id="rId44" Type="http://schemas.openxmlformats.org/officeDocument/2006/relationships/tags" Target="../tags/tag909.xml"/><Relationship Id="rId52" Type="http://schemas.openxmlformats.org/officeDocument/2006/relationships/tags" Target="../tags/tag917.xml"/><Relationship Id="rId60" Type="http://schemas.openxmlformats.org/officeDocument/2006/relationships/tags" Target="../tags/tag925.xml"/><Relationship Id="rId65" Type="http://schemas.openxmlformats.org/officeDocument/2006/relationships/tags" Target="../tags/tag930.xml"/><Relationship Id="rId73" Type="http://schemas.openxmlformats.org/officeDocument/2006/relationships/tags" Target="../tags/tag938.xml"/><Relationship Id="rId78" Type="http://schemas.openxmlformats.org/officeDocument/2006/relationships/tags" Target="../tags/tag943.xml"/><Relationship Id="rId81" Type="http://schemas.openxmlformats.org/officeDocument/2006/relationships/tags" Target="../tags/tag946.xml"/><Relationship Id="rId86" Type="http://schemas.openxmlformats.org/officeDocument/2006/relationships/tags" Target="../tags/tag951.xml"/><Relationship Id="rId94" Type="http://schemas.openxmlformats.org/officeDocument/2006/relationships/tags" Target="../tags/tag959.xml"/><Relationship Id="rId99" Type="http://schemas.openxmlformats.org/officeDocument/2006/relationships/tags" Target="../tags/tag964.xml"/><Relationship Id="rId101" Type="http://schemas.openxmlformats.org/officeDocument/2006/relationships/tags" Target="../tags/tag966.xml"/><Relationship Id="rId122" Type="http://schemas.openxmlformats.org/officeDocument/2006/relationships/tags" Target="../tags/tag987.xml"/><Relationship Id="rId4" Type="http://schemas.openxmlformats.org/officeDocument/2006/relationships/tags" Target="../tags/tag869.xml"/><Relationship Id="rId9" Type="http://schemas.openxmlformats.org/officeDocument/2006/relationships/tags" Target="../tags/tag874.xml"/><Relationship Id="rId13" Type="http://schemas.openxmlformats.org/officeDocument/2006/relationships/tags" Target="../tags/tag878.xml"/><Relationship Id="rId18" Type="http://schemas.openxmlformats.org/officeDocument/2006/relationships/tags" Target="../tags/tag883.xml"/><Relationship Id="rId39" Type="http://schemas.openxmlformats.org/officeDocument/2006/relationships/tags" Target="../tags/tag904.xml"/><Relationship Id="rId109" Type="http://schemas.openxmlformats.org/officeDocument/2006/relationships/tags" Target="../tags/tag974.xml"/><Relationship Id="rId34" Type="http://schemas.openxmlformats.org/officeDocument/2006/relationships/tags" Target="../tags/tag899.xml"/><Relationship Id="rId50" Type="http://schemas.openxmlformats.org/officeDocument/2006/relationships/tags" Target="../tags/tag915.xml"/><Relationship Id="rId55" Type="http://schemas.openxmlformats.org/officeDocument/2006/relationships/tags" Target="../tags/tag920.xml"/><Relationship Id="rId76" Type="http://schemas.openxmlformats.org/officeDocument/2006/relationships/tags" Target="../tags/tag941.xml"/><Relationship Id="rId97" Type="http://schemas.openxmlformats.org/officeDocument/2006/relationships/tags" Target="../tags/tag962.xml"/><Relationship Id="rId104" Type="http://schemas.openxmlformats.org/officeDocument/2006/relationships/tags" Target="../tags/tag969.xml"/><Relationship Id="rId120" Type="http://schemas.openxmlformats.org/officeDocument/2006/relationships/tags" Target="../tags/tag985.xml"/><Relationship Id="rId7" Type="http://schemas.openxmlformats.org/officeDocument/2006/relationships/tags" Target="../tags/tag872.xml"/><Relationship Id="rId71" Type="http://schemas.openxmlformats.org/officeDocument/2006/relationships/tags" Target="../tags/tag936.xml"/><Relationship Id="rId92" Type="http://schemas.openxmlformats.org/officeDocument/2006/relationships/tags" Target="../tags/tag957.xml"/><Relationship Id="rId2" Type="http://schemas.openxmlformats.org/officeDocument/2006/relationships/tags" Target="../tags/tag867.xml"/><Relationship Id="rId29" Type="http://schemas.openxmlformats.org/officeDocument/2006/relationships/tags" Target="../tags/tag894.xml"/><Relationship Id="rId24" Type="http://schemas.openxmlformats.org/officeDocument/2006/relationships/tags" Target="../tags/tag889.xml"/><Relationship Id="rId40" Type="http://schemas.openxmlformats.org/officeDocument/2006/relationships/tags" Target="../tags/tag905.xml"/><Relationship Id="rId45" Type="http://schemas.openxmlformats.org/officeDocument/2006/relationships/tags" Target="../tags/tag910.xml"/><Relationship Id="rId66" Type="http://schemas.openxmlformats.org/officeDocument/2006/relationships/tags" Target="../tags/tag931.xml"/><Relationship Id="rId87" Type="http://schemas.openxmlformats.org/officeDocument/2006/relationships/tags" Target="../tags/tag952.xml"/><Relationship Id="rId110" Type="http://schemas.openxmlformats.org/officeDocument/2006/relationships/tags" Target="../tags/tag975.xml"/><Relationship Id="rId115" Type="http://schemas.openxmlformats.org/officeDocument/2006/relationships/tags" Target="../tags/tag98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014.xml"/><Relationship Id="rId117" Type="http://schemas.openxmlformats.org/officeDocument/2006/relationships/tags" Target="../tags/tag1105.xml"/><Relationship Id="rId21" Type="http://schemas.openxmlformats.org/officeDocument/2006/relationships/tags" Target="../tags/tag1009.xml"/><Relationship Id="rId42" Type="http://schemas.openxmlformats.org/officeDocument/2006/relationships/tags" Target="../tags/tag1030.xml"/><Relationship Id="rId47" Type="http://schemas.openxmlformats.org/officeDocument/2006/relationships/tags" Target="../tags/tag1035.xml"/><Relationship Id="rId63" Type="http://schemas.openxmlformats.org/officeDocument/2006/relationships/tags" Target="../tags/tag1051.xml"/><Relationship Id="rId68" Type="http://schemas.openxmlformats.org/officeDocument/2006/relationships/tags" Target="../tags/tag1056.xml"/><Relationship Id="rId84" Type="http://schemas.openxmlformats.org/officeDocument/2006/relationships/tags" Target="../tags/tag1072.xml"/><Relationship Id="rId89" Type="http://schemas.openxmlformats.org/officeDocument/2006/relationships/tags" Target="../tags/tag1077.xml"/><Relationship Id="rId112" Type="http://schemas.openxmlformats.org/officeDocument/2006/relationships/tags" Target="../tags/tag1100.xml"/><Relationship Id="rId133" Type="http://schemas.openxmlformats.org/officeDocument/2006/relationships/tags" Target="../tags/tag1121.xml"/><Relationship Id="rId138" Type="http://schemas.openxmlformats.org/officeDocument/2006/relationships/tags" Target="../tags/tag1126.xml"/><Relationship Id="rId16" Type="http://schemas.openxmlformats.org/officeDocument/2006/relationships/tags" Target="../tags/tag1004.xml"/><Relationship Id="rId107" Type="http://schemas.openxmlformats.org/officeDocument/2006/relationships/tags" Target="../tags/tag1095.xml"/><Relationship Id="rId11" Type="http://schemas.openxmlformats.org/officeDocument/2006/relationships/tags" Target="../tags/tag999.xml"/><Relationship Id="rId32" Type="http://schemas.openxmlformats.org/officeDocument/2006/relationships/tags" Target="../tags/tag1020.xml"/><Relationship Id="rId37" Type="http://schemas.openxmlformats.org/officeDocument/2006/relationships/tags" Target="../tags/tag1025.xml"/><Relationship Id="rId53" Type="http://schemas.openxmlformats.org/officeDocument/2006/relationships/tags" Target="../tags/tag1041.xml"/><Relationship Id="rId58" Type="http://schemas.openxmlformats.org/officeDocument/2006/relationships/tags" Target="../tags/tag1046.xml"/><Relationship Id="rId74" Type="http://schemas.openxmlformats.org/officeDocument/2006/relationships/tags" Target="../tags/tag1062.xml"/><Relationship Id="rId79" Type="http://schemas.openxmlformats.org/officeDocument/2006/relationships/tags" Target="../tags/tag1067.xml"/><Relationship Id="rId102" Type="http://schemas.openxmlformats.org/officeDocument/2006/relationships/tags" Target="../tags/tag1090.xml"/><Relationship Id="rId123" Type="http://schemas.openxmlformats.org/officeDocument/2006/relationships/tags" Target="../tags/tag1111.xml"/><Relationship Id="rId128" Type="http://schemas.openxmlformats.org/officeDocument/2006/relationships/tags" Target="../tags/tag1116.xml"/><Relationship Id="rId144" Type="http://schemas.openxmlformats.org/officeDocument/2006/relationships/tags" Target="../tags/tag1132.xml"/><Relationship Id="rId5" Type="http://schemas.openxmlformats.org/officeDocument/2006/relationships/tags" Target="../tags/tag993.xml"/><Relationship Id="rId90" Type="http://schemas.openxmlformats.org/officeDocument/2006/relationships/tags" Target="../tags/tag1078.xml"/><Relationship Id="rId95" Type="http://schemas.openxmlformats.org/officeDocument/2006/relationships/tags" Target="../tags/tag1083.xml"/><Relationship Id="rId22" Type="http://schemas.openxmlformats.org/officeDocument/2006/relationships/tags" Target="../tags/tag1010.xml"/><Relationship Id="rId27" Type="http://schemas.openxmlformats.org/officeDocument/2006/relationships/tags" Target="../tags/tag1015.xml"/><Relationship Id="rId43" Type="http://schemas.openxmlformats.org/officeDocument/2006/relationships/tags" Target="../tags/tag1031.xml"/><Relationship Id="rId48" Type="http://schemas.openxmlformats.org/officeDocument/2006/relationships/tags" Target="../tags/tag1036.xml"/><Relationship Id="rId64" Type="http://schemas.openxmlformats.org/officeDocument/2006/relationships/tags" Target="../tags/tag1052.xml"/><Relationship Id="rId69" Type="http://schemas.openxmlformats.org/officeDocument/2006/relationships/tags" Target="../tags/tag1057.xml"/><Relationship Id="rId113" Type="http://schemas.openxmlformats.org/officeDocument/2006/relationships/tags" Target="../tags/tag1101.xml"/><Relationship Id="rId118" Type="http://schemas.openxmlformats.org/officeDocument/2006/relationships/tags" Target="../tags/tag1106.xml"/><Relationship Id="rId134" Type="http://schemas.openxmlformats.org/officeDocument/2006/relationships/tags" Target="../tags/tag1122.xml"/><Relationship Id="rId139" Type="http://schemas.openxmlformats.org/officeDocument/2006/relationships/tags" Target="../tags/tag1127.xml"/><Relationship Id="rId80" Type="http://schemas.openxmlformats.org/officeDocument/2006/relationships/tags" Target="../tags/tag1068.xml"/><Relationship Id="rId85" Type="http://schemas.openxmlformats.org/officeDocument/2006/relationships/tags" Target="../tags/tag1073.xml"/><Relationship Id="rId3" Type="http://schemas.openxmlformats.org/officeDocument/2006/relationships/tags" Target="../tags/tag991.xml"/><Relationship Id="rId12" Type="http://schemas.openxmlformats.org/officeDocument/2006/relationships/tags" Target="../tags/tag1000.xml"/><Relationship Id="rId17" Type="http://schemas.openxmlformats.org/officeDocument/2006/relationships/tags" Target="../tags/tag1005.xml"/><Relationship Id="rId25" Type="http://schemas.openxmlformats.org/officeDocument/2006/relationships/tags" Target="../tags/tag1013.xml"/><Relationship Id="rId33" Type="http://schemas.openxmlformats.org/officeDocument/2006/relationships/tags" Target="../tags/tag1021.xml"/><Relationship Id="rId38" Type="http://schemas.openxmlformats.org/officeDocument/2006/relationships/tags" Target="../tags/tag1026.xml"/><Relationship Id="rId46" Type="http://schemas.openxmlformats.org/officeDocument/2006/relationships/tags" Target="../tags/tag1034.xml"/><Relationship Id="rId59" Type="http://schemas.openxmlformats.org/officeDocument/2006/relationships/tags" Target="../tags/tag1047.xml"/><Relationship Id="rId67" Type="http://schemas.openxmlformats.org/officeDocument/2006/relationships/tags" Target="../tags/tag1055.xml"/><Relationship Id="rId103" Type="http://schemas.openxmlformats.org/officeDocument/2006/relationships/tags" Target="../tags/tag1091.xml"/><Relationship Id="rId108" Type="http://schemas.openxmlformats.org/officeDocument/2006/relationships/tags" Target="../tags/tag1096.xml"/><Relationship Id="rId116" Type="http://schemas.openxmlformats.org/officeDocument/2006/relationships/tags" Target="../tags/tag1104.xml"/><Relationship Id="rId124" Type="http://schemas.openxmlformats.org/officeDocument/2006/relationships/tags" Target="../tags/tag1112.xml"/><Relationship Id="rId129" Type="http://schemas.openxmlformats.org/officeDocument/2006/relationships/tags" Target="../tags/tag1117.xml"/><Relationship Id="rId137" Type="http://schemas.openxmlformats.org/officeDocument/2006/relationships/tags" Target="../tags/tag1125.xml"/><Relationship Id="rId20" Type="http://schemas.openxmlformats.org/officeDocument/2006/relationships/tags" Target="../tags/tag1008.xml"/><Relationship Id="rId41" Type="http://schemas.openxmlformats.org/officeDocument/2006/relationships/tags" Target="../tags/tag1029.xml"/><Relationship Id="rId54" Type="http://schemas.openxmlformats.org/officeDocument/2006/relationships/tags" Target="../tags/tag1042.xml"/><Relationship Id="rId62" Type="http://schemas.openxmlformats.org/officeDocument/2006/relationships/tags" Target="../tags/tag1050.xml"/><Relationship Id="rId70" Type="http://schemas.openxmlformats.org/officeDocument/2006/relationships/tags" Target="../tags/tag1058.xml"/><Relationship Id="rId75" Type="http://schemas.openxmlformats.org/officeDocument/2006/relationships/tags" Target="../tags/tag1063.xml"/><Relationship Id="rId83" Type="http://schemas.openxmlformats.org/officeDocument/2006/relationships/tags" Target="../tags/tag1071.xml"/><Relationship Id="rId88" Type="http://schemas.openxmlformats.org/officeDocument/2006/relationships/tags" Target="../tags/tag1076.xml"/><Relationship Id="rId91" Type="http://schemas.openxmlformats.org/officeDocument/2006/relationships/tags" Target="../tags/tag1079.xml"/><Relationship Id="rId96" Type="http://schemas.openxmlformats.org/officeDocument/2006/relationships/tags" Target="../tags/tag1084.xml"/><Relationship Id="rId111" Type="http://schemas.openxmlformats.org/officeDocument/2006/relationships/tags" Target="../tags/tag1099.xml"/><Relationship Id="rId132" Type="http://schemas.openxmlformats.org/officeDocument/2006/relationships/tags" Target="../tags/tag1120.xml"/><Relationship Id="rId140" Type="http://schemas.openxmlformats.org/officeDocument/2006/relationships/tags" Target="../tags/tag1128.xml"/><Relationship Id="rId145" Type="http://schemas.openxmlformats.org/officeDocument/2006/relationships/tags" Target="../tags/tag1133.xml"/><Relationship Id="rId1" Type="http://schemas.openxmlformats.org/officeDocument/2006/relationships/tags" Target="../tags/tag989.xml"/><Relationship Id="rId6" Type="http://schemas.openxmlformats.org/officeDocument/2006/relationships/tags" Target="../tags/tag994.xml"/><Relationship Id="rId15" Type="http://schemas.openxmlformats.org/officeDocument/2006/relationships/tags" Target="../tags/tag1003.xml"/><Relationship Id="rId23" Type="http://schemas.openxmlformats.org/officeDocument/2006/relationships/tags" Target="../tags/tag1011.xml"/><Relationship Id="rId28" Type="http://schemas.openxmlformats.org/officeDocument/2006/relationships/tags" Target="../tags/tag1016.xml"/><Relationship Id="rId36" Type="http://schemas.openxmlformats.org/officeDocument/2006/relationships/tags" Target="../tags/tag1024.xml"/><Relationship Id="rId49" Type="http://schemas.openxmlformats.org/officeDocument/2006/relationships/tags" Target="../tags/tag1037.xml"/><Relationship Id="rId57" Type="http://schemas.openxmlformats.org/officeDocument/2006/relationships/tags" Target="../tags/tag1045.xml"/><Relationship Id="rId106" Type="http://schemas.openxmlformats.org/officeDocument/2006/relationships/tags" Target="../tags/tag1094.xml"/><Relationship Id="rId114" Type="http://schemas.openxmlformats.org/officeDocument/2006/relationships/tags" Target="../tags/tag1102.xml"/><Relationship Id="rId119" Type="http://schemas.openxmlformats.org/officeDocument/2006/relationships/tags" Target="../tags/tag1107.xml"/><Relationship Id="rId127" Type="http://schemas.openxmlformats.org/officeDocument/2006/relationships/tags" Target="../tags/tag1115.xml"/><Relationship Id="rId10" Type="http://schemas.openxmlformats.org/officeDocument/2006/relationships/tags" Target="../tags/tag998.xml"/><Relationship Id="rId31" Type="http://schemas.openxmlformats.org/officeDocument/2006/relationships/tags" Target="../tags/tag1019.xml"/><Relationship Id="rId44" Type="http://schemas.openxmlformats.org/officeDocument/2006/relationships/tags" Target="../tags/tag1032.xml"/><Relationship Id="rId52" Type="http://schemas.openxmlformats.org/officeDocument/2006/relationships/tags" Target="../tags/tag1040.xml"/><Relationship Id="rId60" Type="http://schemas.openxmlformats.org/officeDocument/2006/relationships/tags" Target="../tags/tag1048.xml"/><Relationship Id="rId65" Type="http://schemas.openxmlformats.org/officeDocument/2006/relationships/tags" Target="../tags/tag1053.xml"/><Relationship Id="rId73" Type="http://schemas.openxmlformats.org/officeDocument/2006/relationships/tags" Target="../tags/tag1061.xml"/><Relationship Id="rId78" Type="http://schemas.openxmlformats.org/officeDocument/2006/relationships/tags" Target="../tags/tag1066.xml"/><Relationship Id="rId81" Type="http://schemas.openxmlformats.org/officeDocument/2006/relationships/tags" Target="../tags/tag1069.xml"/><Relationship Id="rId86" Type="http://schemas.openxmlformats.org/officeDocument/2006/relationships/tags" Target="../tags/tag1074.xml"/><Relationship Id="rId94" Type="http://schemas.openxmlformats.org/officeDocument/2006/relationships/tags" Target="../tags/tag1082.xml"/><Relationship Id="rId99" Type="http://schemas.openxmlformats.org/officeDocument/2006/relationships/tags" Target="../tags/tag1087.xml"/><Relationship Id="rId101" Type="http://schemas.openxmlformats.org/officeDocument/2006/relationships/tags" Target="../tags/tag1089.xml"/><Relationship Id="rId122" Type="http://schemas.openxmlformats.org/officeDocument/2006/relationships/tags" Target="../tags/tag1110.xml"/><Relationship Id="rId130" Type="http://schemas.openxmlformats.org/officeDocument/2006/relationships/tags" Target="../tags/tag1118.xml"/><Relationship Id="rId135" Type="http://schemas.openxmlformats.org/officeDocument/2006/relationships/tags" Target="../tags/tag1123.xml"/><Relationship Id="rId143" Type="http://schemas.openxmlformats.org/officeDocument/2006/relationships/tags" Target="../tags/tag1131.xml"/><Relationship Id="rId4" Type="http://schemas.openxmlformats.org/officeDocument/2006/relationships/tags" Target="../tags/tag992.xml"/><Relationship Id="rId9" Type="http://schemas.openxmlformats.org/officeDocument/2006/relationships/tags" Target="../tags/tag997.xml"/><Relationship Id="rId13" Type="http://schemas.openxmlformats.org/officeDocument/2006/relationships/tags" Target="../tags/tag1001.xml"/><Relationship Id="rId18" Type="http://schemas.openxmlformats.org/officeDocument/2006/relationships/tags" Target="../tags/tag1006.xml"/><Relationship Id="rId39" Type="http://schemas.openxmlformats.org/officeDocument/2006/relationships/tags" Target="../tags/tag1027.xml"/><Relationship Id="rId109" Type="http://schemas.openxmlformats.org/officeDocument/2006/relationships/tags" Target="../tags/tag1097.xml"/><Relationship Id="rId34" Type="http://schemas.openxmlformats.org/officeDocument/2006/relationships/tags" Target="../tags/tag1022.xml"/><Relationship Id="rId50" Type="http://schemas.openxmlformats.org/officeDocument/2006/relationships/tags" Target="../tags/tag1038.xml"/><Relationship Id="rId55" Type="http://schemas.openxmlformats.org/officeDocument/2006/relationships/tags" Target="../tags/tag1043.xml"/><Relationship Id="rId76" Type="http://schemas.openxmlformats.org/officeDocument/2006/relationships/tags" Target="../tags/tag1064.xml"/><Relationship Id="rId97" Type="http://schemas.openxmlformats.org/officeDocument/2006/relationships/tags" Target="../tags/tag1085.xml"/><Relationship Id="rId104" Type="http://schemas.openxmlformats.org/officeDocument/2006/relationships/tags" Target="../tags/tag1092.xml"/><Relationship Id="rId120" Type="http://schemas.openxmlformats.org/officeDocument/2006/relationships/tags" Target="../tags/tag1108.xml"/><Relationship Id="rId125" Type="http://schemas.openxmlformats.org/officeDocument/2006/relationships/tags" Target="../tags/tag1113.xml"/><Relationship Id="rId141" Type="http://schemas.openxmlformats.org/officeDocument/2006/relationships/tags" Target="../tags/tag1129.xml"/><Relationship Id="rId146" Type="http://schemas.openxmlformats.org/officeDocument/2006/relationships/tags" Target="../tags/tag1134.xml"/><Relationship Id="rId7" Type="http://schemas.openxmlformats.org/officeDocument/2006/relationships/tags" Target="../tags/tag995.xml"/><Relationship Id="rId71" Type="http://schemas.openxmlformats.org/officeDocument/2006/relationships/tags" Target="../tags/tag1059.xml"/><Relationship Id="rId92" Type="http://schemas.openxmlformats.org/officeDocument/2006/relationships/tags" Target="../tags/tag1080.xml"/><Relationship Id="rId2" Type="http://schemas.openxmlformats.org/officeDocument/2006/relationships/tags" Target="../tags/tag990.xml"/><Relationship Id="rId29" Type="http://schemas.openxmlformats.org/officeDocument/2006/relationships/tags" Target="../tags/tag1017.xml"/><Relationship Id="rId24" Type="http://schemas.openxmlformats.org/officeDocument/2006/relationships/tags" Target="../tags/tag1012.xml"/><Relationship Id="rId40" Type="http://schemas.openxmlformats.org/officeDocument/2006/relationships/tags" Target="../tags/tag1028.xml"/><Relationship Id="rId45" Type="http://schemas.openxmlformats.org/officeDocument/2006/relationships/tags" Target="../tags/tag1033.xml"/><Relationship Id="rId66" Type="http://schemas.openxmlformats.org/officeDocument/2006/relationships/tags" Target="../tags/tag1054.xml"/><Relationship Id="rId87" Type="http://schemas.openxmlformats.org/officeDocument/2006/relationships/tags" Target="../tags/tag1075.xml"/><Relationship Id="rId110" Type="http://schemas.openxmlformats.org/officeDocument/2006/relationships/tags" Target="../tags/tag1098.xml"/><Relationship Id="rId115" Type="http://schemas.openxmlformats.org/officeDocument/2006/relationships/tags" Target="../tags/tag1103.xml"/><Relationship Id="rId131" Type="http://schemas.openxmlformats.org/officeDocument/2006/relationships/tags" Target="../tags/tag1119.xml"/><Relationship Id="rId136" Type="http://schemas.openxmlformats.org/officeDocument/2006/relationships/tags" Target="../tags/tag1124.xml"/><Relationship Id="rId61" Type="http://schemas.openxmlformats.org/officeDocument/2006/relationships/tags" Target="../tags/tag1049.xml"/><Relationship Id="rId82" Type="http://schemas.openxmlformats.org/officeDocument/2006/relationships/tags" Target="../tags/tag1070.xml"/><Relationship Id="rId19" Type="http://schemas.openxmlformats.org/officeDocument/2006/relationships/tags" Target="../tags/tag1007.xml"/><Relationship Id="rId14" Type="http://schemas.openxmlformats.org/officeDocument/2006/relationships/tags" Target="../tags/tag1002.xml"/><Relationship Id="rId30" Type="http://schemas.openxmlformats.org/officeDocument/2006/relationships/tags" Target="../tags/tag1018.xml"/><Relationship Id="rId35" Type="http://schemas.openxmlformats.org/officeDocument/2006/relationships/tags" Target="../tags/tag1023.xml"/><Relationship Id="rId56" Type="http://schemas.openxmlformats.org/officeDocument/2006/relationships/tags" Target="../tags/tag1044.xml"/><Relationship Id="rId77" Type="http://schemas.openxmlformats.org/officeDocument/2006/relationships/tags" Target="../tags/tag1065.xml"/><Relationship Id="rId100" Type="http://schemas.openxmlformats.org/officeDocument/2006/relationships/tags" Target="../tags/tag1088.xml"/><Relationship Id="rId105" Type="http://schemas.openxmlformats.org/officeDocument/2006/relationships/tags" Target="../tags/tag1093.xml"/><Relationship Id="rId126" Type="http://schemas.openxmlformats.org/officeDocument/2006/relationships/tags" Target="../tags/tag1114.xml"/><Relationship Id="rId147" Type="http://schemas.openxmlformats.org/officeDocument/2006/relationships/slideLayout" Target="../slideLayouts/slideLayout1.xml"/><Relationship Id="rId8" Type="http://schemas.openxmlformats.org/officeDocument/2006/relationships/tags" Target="../tags/tag996.xml"/><Relationship Id="rId51" Type="http://schemas.openxmlformats.org/officeDocument/2006/relationships/tags" Target="../tags/tag1039.xml"/><Relationship Id="rId72" Type="http://schemas.openxmlformats.org/officeDocument/2006/relationships/tags" Target="../tags/tag1060.xml"/><Relationship Id="rId93" Type="http://schemas.openxmlformats.org/officeDocument/2006/relationships/tags" Target="../tags/tag1081.xml"/><Relationship Id="rId98" Type="http://schemas.openxmlformats.org/officeDocument/2006/relationships/tags" Target="../tags/tag1086.xml"/><Relationship Id="rId121" Type="http://schemas.openxmlformats.org/officeDocument/2006/relationships/tags" Target="../tags/tag1109.xml"/><Relationship Id="rId142" Type="http://schemas.openxmlformats.org/officeDocument/2006/relationships/tags" Target="../tags/tag113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147.xml"/><Relationship Id="rId18" Type="http://schemas.openxmlformats.org/officeDocument/2006/relationships/tags" Target="../tags/tag1152.xml"/><Relationship Id="rId26" Type="http://schemas.openxmlformats.org/officeDocument/2006/relationships/tags" Target="../tags/tag1160.xml"/><Relationship Id="rId39" Type="http://schemas.openxmlformats.org/officeDocument/2006/relationships/tags" Target="../tags/tag1173.xml"/><Relationship Id="rId21" Type="http://schemas.openxmlformats.org/officeDocument/2006/relationships/tags" Target="../tags/tag1155.xml"/><Relationship Id="rId34" Type="http://schemas.openxmlformats.org/officeDocument/2006/relationships/tags" Target="../tags/tag1168.xml"/><Relationship Id="rId42" Type="http://schemas.openxmlformats.org/officeDocument/2006/relationships/tags" Target="../tags/tag1176.xml"/><Relationship Id="rId47" Type="http://schemas.openxmlformats.org/officeDocument/2006/relationships/tags" Target="../tags/tag1181.xml"/><Relationship Id="rId50" Type="http://schemas.openxmlformats.org/officeDocument/2006/relationships/tags" Target="../tags/tag1184.xml"/><Relationship Id="rId55" Type="http://schemas.openxmlformats.org/officeDocument/2006/relationships/tags" Target="../tags/tag1189.xml"/><Relationship Id="rId7" Type="http://schemas.openxmlformats.org/officeDocument/2006/relationships/tags" Target="../tags/tag1141.xml"/><Relationship Id="rId12" Type="http://schemas.openxmlformats.org/officeDocument/2006/relationships/tags" Target="../tags/tag1146.xml"/><Relationship Id="rId17" Type="http://schemas.openxmlformats.org/officeDocument/2006/relationships/tags" Target="../tags/tag1151.xml"/><Relationship Id="rId25" Type="http://schemas.openxmlformats.org/officeDocument/2006/relationships/tags" Target="../tags/tag1159.xml"/><Relationship Id="rId33" Type="http://schemas.openxmlformats.org/officeDocument/2006/relationships/tags" Target="../tags/tag1167.xml"/><Relationship Id="rId38" Type="http://schemas.openxmlformats.org/officeDocument/2006/relationships/tags" Target="../tags/tag1172.xml"/><Relationship Id="rId46" Type="http://schemas.openxmlformats.org/officeDocument/2006/relationships/tags" Target="../tags/tag1180.xml"/><Relationship Id="rId59" Type="http://schemas.openxmlformats.org/officeDocument/2006/relationships/customXml" Target="../ink/ink5.xml"/><Relationship Id="rId2" Type="http://schemas.openxmlformats.org/officeDocument/2006/relationships/tags" Target="../tags/tag1136.xml"/><Relationship Id="rId16" Type="http://schemas.openxmlformats.org/officeDocument/2006/relationships/tags" Target="../tags/tag1150.xml"/><Relationship Id="rId20" Type="http://schemas.openxmlformats.org/officeDocument/2006/relationships/tags" Target="../tags/tag1154.xml"/><Relationship Id="rId29" Type="http://schemas.openxmlformats.org/officeDocument/2006/relationships/tags" Target="../tags/tag1163.xml"/><Relationship Id="rId41" Type="http://schemas.openxmlformats.org/officeDocument/2006/relationships/tags" Target="../tags/tag1175.xml"/><Relationship Id="rId54" Type="http://schemas.openxmlformats.org/officeDocument/2006/relationships/tags" Target="../tags/tag1188.xml"/><Relationship Id="rId1" Type="http://schemas.openxmlformats.org/officeDocument/2006/relationships/tags" Target="../tags/tag1135.xml"/><Relationship Id="rId6" Type="http://schemas.openxmlformats.org/officeDocument/2006/relationships/tags" Target="../tags/tag1140.xml"/><Relationship Id="rId11" Type="http://schemas.openxmlformats.org/officeDocument/2006/relationships/tags" Target="../tags/tag1145.xml"/><Relationship Id="rId24" Type="http://schemas.openxmlformats.org/officeDocument/2006/relationships/tags" Target="../tags/tag1158.xml"/><Relationship Id="rId32" Type="http://schemas.openxmlformats.org/officeDocument/2006/relationships/tags" Target="../tags/tag1166.xml"/><Relationship Id="rId37" Type="http://schemas.openxmlformats.org/officeDocument/2006/relationships/tags" Target="../tags/tag1171.xml"/><Relationship Id="rId40" Type="http://schemas.openxmlformats.org/officeDocument/2006/relationships/tags" Target="../tags/tag1174.xml"/><Relationship Id="rId45" Type="http://schemas.openxmlformats.org/officeDocument/2006/relationships/tags" Target="../tags/tag1179.xml"/><Relationship Id="rId53" Type="http://schemas.openxmlformats.org/officeDocument/2006/relationships/tags" Target="../tags/tag1187.xml"/><Relationship Id="rId58" Type="http://schemas.openxmlformats.org/officeDocument/2006/relationships/slideLayout" Target="../slideLayouts/slideLayout1.xml"/><Relationship Id="rId5" Type="http://schemas.openxmlformats.org/officeDocument/2006/relationships/tags" Target="../tags/tag1139.xml"/><Relationship Id="rId15" Type="http://schemas.openxmlformats.org/officeDocument/2006/relationships/tags" Target="../tags/tag1149.xml"/><Relationship Id="rId23" Type="http://schemas.openxmlformats.org/officeDocument/2006/relationships/tags" Target="../tags/tag1157.xml"/><Relationship Id="rId28" Type="http://schemas.openxmlformats.org/officeDocument/2006/relationships/tags" Target="../tags/tag1162.xml"/><Relationship Id="rId36" Type="http://schemas.openxmlformats.org/officeDocument/2006/relationships/tags" Target="../tags/tag1170.xml"/><Relationship Id="rId49" Type="http://schemas.openxmlformats.org/officeDocument/2006/relationships/tags" Target="../tags/tag1183.xml"/><Relationship Id="rId57" Type="http://schemas.openxmlformats.org/officeDocument/2006/relationships/tags" Target="../tags/tag1191.xml"/><Relationship Id="rId10" Type="http://schemas.openxmlformats.org/officeDocument/2006/relationships/tags" Target="../tags/tag1144.xml"/><Relationship Id="rId19" Type="http://schemas.openxmlformats.org/officeDocument/2006/relationships/tags" Target="../tags/tag1153.xml"/><Relationship Id="rId31" Type="http://schemas.openxmlformats.org/officeDocument/2006/relationships/tags" Target="../tags/tag1165.xml"/><Relationship Id="rId44" Type="http://schemas.openxmlformats.org/officeDocument/2006/relationships/tags" Target="../tags/tag1178.xml"/><Relationship Id="rId52" Type="http://schemas.openxmlformats.org/officeDocument/2006/relationships/tags" Target="../tags/tag1186.xml"/><Relationship Id="rId60" Type="http://schemas.openxmlformats.org/officeDocument/2006/relationships/image" Target="../media/image1.emf"/><Relationship Id="rId4" Type="http://schemas.openxmlformats.org/officeDocument/2006/relationships/tags" Target="../tags/tag1138.xml"/><Relationship Id="rId9" Type="http://schemas.openxmlformats.org/officeDocument/2006/relationships/tags" Target="../tags/tag1143.xml"/><Relationship Id="rId14" Type="http://schemas.openxmlformats.org/officeDocument/2006/relationships/tags" Target="../tags/tag1148.xml"/><Relationship Id="rId22" Type="http://schemas.openxmlformats.org/officeDocument/2006/relationships/tags" Target="../tags/tag1156.xml"/><Relationship Id="rId27" Type="http://schemas.openxmlformats.org/officeDocument/2006/relationships/tags" Target="../tags/tag1161.xml"/><Relationship Id="rId30" Type="http://schemas.openxmlformats.org/officeDocument/2006/relationships/tags" Target="../tags/tag1164.xml"/><Relationship Id="rId35" Type="http://schemas.openxmlformats.org/officeDocument/2006/relationships/tags" Target="../tags/tag1169.xml"/><Relationship Id="rId43" Type="http://schemas.openxmlformats.org/officeDocument/2006/relationships/tags" Target="../tags/tag1177.xml"/><Relationship Id="rId48" Type="http://schemas.openxmlformats.org/officeDocument/2006/relationships/tags" Target="../tags/tag1182.xml"/><Relationship Id="rId56" Type="http://schemas.openxmlformats.org/officeDocument/2006/relationships/tags" Target="../tags/tag1190.xml"/><Relationship Id="rId8" Type="http://schemas.openxmlformats.org/officeDocument/2006/relationships/tags" Target="../tags/tag1142.xml"/><Relationship Id="rId51" Type="http://schemas.openxmlformats.org/officeDocument/2006/relationships/tags" Target="../tags/tag1185.xml"/><Relationship Id="rId3" Type="http://schemas.openxmlformats.org/officeDocument/2006/relationships/tags" Target="../tags/tag113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45.xml"/><Relationship Id="rId21" Type="http://schemas.openxmlformats.org/officeDocument/2006/relationships/tags" Target="../tags/tag140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63" Type="http://schemas.openxmlformats.org/officeDocument/2006/relationships/tags" Target="../tags/tag182.xml"/><Relationship Id="rId68" Type="http://schemas.openxmlformats.org/officeDocument/2006/relationships/tags" Target="../tags/tag187.xml"/><Relationship Id="rId84" Type="http://schemas.openxmlformats.org/officeDocument/2006/relationships/tags" Target="../tags/tag203.xml"/><Relationship Id="rId89" Type="http://schemas.openxmlformats.org/officeDocument/2006/relationships/tags" Target="../tags/tag208.xml"/><Relationship Id="rId112" Type="http://schemas.openxmlformats.org/officeDocument/2006/relationships/slideLayout" Target="../slideLayouts/slideLayout1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9" Type="http://schemas.openxmlformats.org/officeDocument/2006/relationships/tags" Target="../tags/tag148.xml"/><Relationship Id="rId107" Type="http://schemas.openxmlformats.org/officeDocument/2006/relationships/tags" Target="../tags/tag226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53" Type="http://schemas.openxmlformats.org/officeDocument/2006/relationships/tags" Target="../tags/tag172.xml"/><Relationship Id="rId58" Type="http://schemas.openxmlformats.org/officeDocument/2006/relationships/tags" Target="../tags/tag177.xml"/><Relationship Id="rId66" Type="http://schemas.openxmlformats.org/officeDocument/2006/relationships/tags" Target="../tags/tag185.xml"/><Relationship Id="rId74" Type="http://schemas.openxmlformats.org/officeDocument/2006/relationships/tags" Target="../tags/tag193.xml"/><Relationship Id="rId79" Type="http://schemas.openxmlformats.org/officeDocument/2006/relationships/tags" Target="../tags/tag198.xml"/><Relationship Id="rId87" Type="http://schemas.openxmlformats.org/officeDocument/2006/relationships/tags" Target="../tags/tag206.xml"/><Relationship Id="rId102" Type="http://schemas.openxmlformats.org/officeDocument/2006/relationships/tags" Target="../tags/tag221.xml"/><Relationship Id="rId110" Type="http://schemas.openxmlformats.org/officeDocument/2006/relationships/tags" Target="../tags/tag229.xml"/><Relationship Id="rId5" Type="http://schemas.openxmlformats.org/officeDocument/2006/relationships/tags" Target="../tags/tag124.xml"/><Relationship Id="rId61" Type="http://schemas.openxmlformats.org/officeDocument/2006/relationships/tags" Target="../tags/tag180.xml"/><Relationship Id="rId82" Type="http://schemas.openxmlformats.org/officeDocument/2006/relationships/tags" Target="../tags/tag201.xml"/><Relationship Id="rId90" Type="http://schemas.openxmlformats.org/officeDocument/2006/relationships/tags" Target="../tags/tag209.xml"/><Relationship Id="rId95" Type="http://schemas.openxmlformats.org/officeDocument/2006/relationships/tags" Target="../tags/tag214.xml"/><Relationship Id="rId19" Type="http://schemas.openxmlformats.org/officeDocument/2006/relationships/tags" Target="../tags/tag138.xml"/><Relationship Id="rId14" Type="http://schemas.openxmlformats.org/officeDocument/2006/relationships/tags" Target="../tags/tag133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56" Type="http://schemas.openxmlformats.org/officeDocument/2006/relationships/tags" Target="../tags/tag175.xml"/><Relationship Id="rId64" Type="http://schemas.openxmlformats.org/officeDocument/2006/relationships/tags" Target="../tags/tag183.xml"/><Relationship Id="rId69" Type="http://schemas.openxmlformats.org/officeDocument/2006/relationships/tags" Target="../tags/tag188.xml"/><Relationship Id="rId77" Type="http://schemas.openxmlformats.org/officeDocument/2006/relationships/tags" Target="../tags/tag196.xml"/><Relationship Id="rId100" Type="http://schemas.openxmlformats.org/officeDocument/2006/relationships/tags" Target="../tags/tag219.xml"/><Relationship Id="rId105" Type="http://schemas.openxmlformats.org/officeDocument/2006/relationships/tags" Target="../tags/tag224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72" Type="http://schemas.openxmlformats.org/officeDocument/2006/relationships/tags" Target="../tags/tag191.xml"/><Relationship Id="rId80" Type="http://schemas.openxmlformats.org/officeDocument/2006/relationships/tags" Target="../tags/tag199.xml"/><Relationship Id="rId85" Type="http://schemas.openxmlformats.org/officeDocument/2006/relationships/tags" Target="../tags/tag204.xml"/><Relationship Id="rId93" Type="http://schemas.openxmlformats.org/officeDocument/2006/relationships/tags" Target="../tags/tag212.xml"/><Relationship Id="rId98" Type="http://schemas.openxmlformats.org/officeDocument/2006/relationships/tags" Target="../tags/tag217.xml"/><Relationship Id="rId3" Type="http://schemas.openxmlformats.org/officeDocument/2006/relationships/tags" Target="../tags/tag122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46" Type="http://schemas.openxmlformats.org/officeDocument/2006/relationships/tags" Target="../tags/tag165.xml"/><Relationship Id="rId59" Type="http://schemas.openxmlformats.org/officeDocument/2006/relationships/tags" Target="../tags/tag178.xml"/><Relationship Id="rId67" Type="http://schemas.openxmlformats.org/officeDocument/2006/relationships/tags" Target="../tags/tag186.xml"/><Relationship Id="rId103" Type="http://schemas.openxmlformats.org/officeDocument/2006/relationships/tags" Target="../tags/tag222.xml"/><Relationship Id="rId108" Type="http://schemas.openxmlformats.org/officeDocument/2006/relationships/tags" Target="../tags/tag227.xml"/><Relationship Id="rId20" Type="http://schemas.openxmlformats.org/officeDocument/2006/relationships/tags" Target="../tags/tag139.xml"/><Relationship Id="rId41" Type="http://schemas.openxmlformats.org/officeDocument/2006/relationships/tags" Target="../tags/tag160.xml"/><Relationship Id="rId54" Type="http://schemas.openxmlformats.org/officeDocument/2006/relationships/tags" Target="../tags/tag173.xml"/><Relationship Id="rId62" Type="http://schemas.openxmlformats.org/officeDocument/2006/relationships/tags" Target="../tags/tag181.xml"/><Relationship Id="rId70" Type="http://schemas.openxmlformats.org/officeDocument/2006/relationships/tags" Target="../tags/tag189.xml"/><Relationship Id="rId75" Type="http://schemas.openxmlformats.org/officeDocument/2006/relationships/tags" Target="../tags/tag194.xml"/><Relationship Id="rId83" Type="http://schemas.openxmlformats.org/officeDocument/2006/relationships/tags" Target="../tags/tag202.xml"/><Relationship Id="rId88" Type="http://schemas.openxmlformats.org/officeDocument/2006/relationships/tags" Target="../tags/tag207.xml"/><Relationship Id="rId91" Type="http://schemas.openxmlformats.org/officeDocument/2006/relationships/tags" Target="../tags/tag210.xml"/><Relationship Id="rId96" Type="http://schemas.openxmlformats.org/officeDocument/2006/relationships/tags" Target="../tags/tag215.xml"/><Relationship Id="rId111" Type="http://schemas.openxmlformats.org/officeDocument/2006/relationships/tags" Target="../tags/tag230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36" Type="http://schemas.openxmlformats.org/officeDocument/2006/relationships/tags" Target="../tags/tag155.xml"/><Relationship Id="rId49" Type="http://schemas.openxmlformats.org/officeDocument/2006/relationships/tags" Target="../tags/tag168.xml"/><Relationship Id="rId57" Type="http://schemas.openxmlformats.org/officeDocument/2006/relationships/tags" Target="../tags/tag176.xml"/><Relationship Id="rId106" Type="http://schemas.openxmlformats.org/officeDocument/2006/relationships/tags" Target="../tags/tag225.xml"/><Relationship Id="rId10" Type="http://schemas.openxmlformats.org/officeDocument/2006/relationships/tags" Target="../tags/tag129.xml"/><Relationship Id="rId31" Type="http://schemas.openxmlformats.org/officeDocument/2006/relationships/tags" Target="../tags/tag150.xml"/><Relationship Id="rId44" Type="http://schemas.openxmlformats.org/officeDocument/2006/relationships/tags" Target="../tags/tag163.xml"/><Relationship Id="rId52" Type="http://schemas.openxmlformats.org/officeDocument/2006/relationships/tags" Target="../tags/tag171.xml"/><Relationship Id="rId60" Type="http://schemas.openxmlformats.org/officeDocument/2006/relationships/tags" Target="../tags/tag179.xml"/><Relationship Id="rId65" Type="http://schemas.openxmlformats.org/officeDocument/2006/relationships/tags" Target="../tags/tag184.xml"/><Relationship Id="rId73" Type="http://schemas.openxmlformats.org/officeDocument/2006/relationships/tags" Target="../tags/tag192.xml"/><Relationship Id="rId78" Type="http://schemas.openxmlformats.org/officeDocument/2006/relationships/tags" Target="../tags/tag197.xml"/><Relationship Id="rId81" Type="http://schemas.openxmlformats.org/officeDocument/2006/relationships/tags" Target="../tags/tag200.xml"/><Relationship Id="rId86" Type="http://schemas.openxmlformats.org/officeDocument/2006/relationships/tags" Target="../tags/tag205.xml"/><Relationship Id="rId94" Type="http://schemas.openxmlformats.org/officeDocument/2006/relationships/tags" Target="../tags/tag213.xml"/><Relationship Id="rId99" Type="http://schemas.openxmlformats.org/officeDocument/2006/relationships/tags" Target="../tags/tag218.xml"/><Relationship Id="rId101" Type="http://schemas.openxmlformats.org/officeDocument/2006/relationships/tags" Target="../tags/tag220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9" Type="http://schemas.openxmlformats.org/officeDocument/2006/relationships/tags" Target="../tags/tag158.xml"/><Relationship Id="rId109" Type="http://schemas.openxmlformats.org/officeDocument/2006/relationships/tags" Target="../tags/tag228.xml"/><Relationship Id="rId34" Type="http://schemas.openxmlformats.org/officeDocument/2006/relationships/tags" Target="../tags/tag153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76" Type="http://schemas.openxmlformats.org/officeDocument/2006/relationships/tags" Target="../tags/tag195.xml"/><Relationship Id="rId97" Type="http://schemas.openxmlformats.org/officeDocument/2006/relationships/tags" Target="../tags/tag216.xml"/><Relationship Id="rId104" Type="http://schemas.openxmlformats.org/officeDocument/2006/relationships/tags" Target="../tags/tag223.xml"/><Relationship Id="rId7" Type="http://schemas.openxmlformats.org/officeDocument/2006/relationships/tags" Target="../tags/tag126.xml"/><Relationship Id="rId71" Type="http://schemas.openxmlformats.org/officeDocument/2006/relationships/tags" Target="../tags/tag190.xml"/><Relationship Id="rId92" Type="http://schemas.openxmlformats.org/officeDocument/2006/relationships/tags" Target="../tags/tag21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26" Type="http://schemas.openxmlformats.org/officeDocument/2006/relationships/tags" Target="../tags/tag256.xml"/><Relationship Id="rId39" Type="http://schemas.openxmlformats.org/officeDocument/2006/relationships/tags" Target="../tags/tag269.xml"/><Relationship Id="rId21" Type="http://schemas.openxmlformats.org/officeDocument/2006/relationships/tags" Target="../tags/tag251.xml"/><Relationship Id="rId34" Type="http://schemas.openxmlformats.org/officeDocument/2006/relationships/tags" Target="../tags/tag264.xml"/><Relationship Id="rId42" Type="http://schemas.openxmlformats.org/officeDocument/2006/relationships/tags" Target="../tags/tag272.xml"/><Relationship Id="rId47" Type="http://schemas.openxmlformats.org/officeDocument/2006/relationships/tags" Target="../tags/tag277.xml"/><Relationship Id="rId50" Type="http://schemas.openxmlformats.org/officeDocument/2006/relationships/tags" Target="../tags/tag280.xml"/><Relationship Id="rId55" Type="http://schemas.openxmlformats.org/officeDocument/2006/relationships/tags" Target="../tags/tag285.xml"/><Relationship Id="rId63" Type="http://schemas.openxmlformats.org/officeDocument/2006/relationships/tags" Target="../tags/tag293.xml"/><Relationship Id="rId68" Type="http://schemas.openxmlformats.org/officeDocument/2006/relationships/tags" Target="../tags/tag298.xml"/><Relationship Id="rId76" Type="http://schemas.openxmlformats.org/officeDocument/2006/relationships/tags" Target="../tags/tag306.xml"/><Relationship Id="rId84" Type="http://schemas.openxmlformats.org/officeDocument/2006/relationships/tags" Target="../tags/tag314.xml"/><Relationship Id="rId89" Type="http://schemas.openxmlformats.org/officeDocument/2006/relationships/tags" Target="../tags/tag319.xml"/><Relationship Id="rId7" Type="http://schemas.openxmlformats.org/officeDocument/2006/relationships/tags" Target="../tags/tag237.xml"/><Relationship Id="rId71" Type="http://schemas.openxmlformats.org/officeDocument/2006/relationships/tags" Target="../tags/tag301.xml"/><Relationship Id="rId92" Type="http://schemas.openxmlformats.org/officeDocument/2006/relationships/tags" Target="../tags/tag32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9" Type="http://schemas.openxmlformats.org/officeDocument/2006/relationships/tags" Target="../tags/tag259.xml"/><Relationship Id="rId11" Type="http://schemas.openxmlformats.org/officeDocument/2006/relationships/tags" Target="../tags/tag241.xml"/><Relationship Id="rId24" Type="http://schemas.openxmlformats.org/officeDocument/2006/relationships/tags" Target="../tags/tag254.xml"/><Relationship Id="rId32" Type="http://schemas.openxmlformats.org/officeDocument/2006/relationships/tags" Target="../tags/tag262.xml"/><Relationship Id="rId37" Type="http://schemas.openxmlformats.org/officeDocument/2006/relationships/tags" Target="../tags/tag267.xml"/><Relationship Id="rId40" Type="http://schemas.openxmlformats.org/officeDocument/2006/relationships/tags" Target="../tags/tag270.xml"/><Relationship Id="rId45" Type="http://schemas.openxmlformats.org/officeDocument/2006/relationships/tags" Target="../tags/tag275.xml"/><Relationship Id="rId53" Type="http://schemas.openxmlformats.org/officeDocument/2006/relationships/tags" Target="../tags/tag283.xml"/><Relationship Id="rId58" Type="http://schemas.openxmlformats.org/officeDocument/2006/relationships/tags" Target="../tags/tag288.xml"/><Relationship Id="rId66" Type="http://schemas.openxmlformats.org/officeDocument/2006/relationships/tags" Target="../tags/tag296.xml"/><Relationship Id="rId74" Type="http://schemas.openxmlformats.org/officeDocument/2006/relationships/tags" Target="../tags/tag304.xml"/><Relationship Id="rId79" Type="http://schemas.openxmlformats.org/officeDocument/2006/relationships/tags" Target="../tags/tag309.xml"/><Relationship Id="rId87" Type="http://schemas.openxmlformats.org/officeDocument/2006/relationships/tags" Target="../tags/tag317.xml"/><Relationship Id="rId5" Type="http://schemas.openxmlformats.org/officeDocument/2006/relationships/tags" Target="../tags/tag235.xml"/><Relationship Id="rId61" Type="http://schemas.openxmlformats.org/officeDocument/2006/relationships/tags" Target="../tags/tag291.xml"/><Relationship Id="rId82" Type="http://schemas.openxmlformats.org/officeDocument/2006/relationships/tags" Target="../tags/tag312.xml"/><Relationship Id="rId90" Type="http://schemas.openxmlformats.org/officeDocument/2006/relationships/tags" Target="../tags/tag320.xml"/><Relationship Id="rId95" Type="http://schemas.openxmlformats.org/officeDocument/2006/relationships/tags" Target="../tags/tag325.xml"/><Relationship Id="rId19" Type="http://schemas.openxmlformats.org/officeDocument/2006/relationships/tags" Target="../tags/tag249.xml"/><Relationship Id="rId14" Type="http://schemas.openxmlformats.org/officeDocument/2006/relationships/tags" Target="../tags/tag244.xml"/><Relationship Id="rId22" Type="http://schemas.openxmlformats.org/officeDocument/2006/relationships/tags" Target="../tags/tag252.xml"/><Relationship Id="rId27" Type="http://schemas.openxmlformats.org/officeDocument/2006/relationships/tags" Target="../tags/tag257.xml"/><Relationship Id="rId30" Type="http://schemas.openxmlformats.org/officeDocument/2006/relationships/tags" Target="../tags/tag260.xml"/><Relationship Id="rId35" Type="http://schemas.openxmlformats.org/officeDocument/2006/relationships/tags" Target="../tags/tag265.xml"/><Relationship Id="rId43" Type="http://schemas.openxmlformats.org/officeDocument/2006/relationships/tags" Target="../tags/tag273.xml"/><Relationship Id="rId48" Type="http://schemas.openxmlformats.org/officeDocument/2006/relationships/tags" Target="../tags/tag278.xml"/><Relationship Id="rId56" Type="http://schemas.openxmlformats.org/officeDocument/2006/relationships/tags" Target="../tags/tag286.xml"/><Relationship Id="rId64" Type="http://schemas.openxmlformats.org/officeDocument/2006/relationships/tags" Target="../tags/tag294.xml"/><Relationship Id="rId69" Type="http://schemas.openxmlformats.org/officeDocument/2006/relationships/tags" Target="../tags/tag299.xml"/><Relationship Id="rId77" Type="http://schemas.openxmlformats.org/officeDocument/2006/relationships/tags" Target="../tags/tag307.xml"/><Relationship Id="rId8" Type="http://schemas.openxmlformats.org/officeDocument/2006/relationships/tags" Target="../tags/tag238.xml"/><Relationship Id="rId51" Type="http://schemas.openxmlformats.org/officeDocument/2006/relationships/tags" Target="../tags/tag281.xml"/><Relationship Id="rId72" Type="http://schemas.openxmlformats.org/officeDocument/2006/relationships/tags" Target="../tags/tag302.xml"/><Relationship Id="rId80" Type="http://schemas.openxmlformats.org/officeDocument/2006/relationships/tags" Target="../tags/tag310.xml"/><Relationship Id="rId85" Type="http://schemas.openxmlformats.org/officeDocument/2006/relationships/tags" Target="../tags/tag315.xml"/><Relationship Id="rId93" Type="http://schemas.openxmlformats.org/officeDocument/2006/relationships/tags" Target="../tags/tag323.xml"/><Relationship Id="rId3" Type="http://schemas.openxmlformats.org/officeDocument/2006/relationships/tags" Target="../tags/tag233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tags" Target="../tags/tag255.xml"/><Relationship Id="rId33" Type="http://schemas.openxmlformats.org/officeDocument/2006/relationships/tags" Target="../tags/tag263.xml"/><Relationship Id="rId38" Type="http://schemas.openxmlformats.org/officeDocument/2006/relationships/tags" Target="../tags/tag268.xml"/><Relationship Id="rId46" Type="http://schemas.openxmlformats.org/officeDocument/2006/relationships/tags" Target="../tags/tag276.xml"/><Relationship Id="rId59" Type="http://schemas.openxmlformats.org/officeDocument/2006/relationships/tags" Target="../tags/tag289.xml"/><Relationship Id="rId67" Type="http://schemas.openxmlformats.org/officeDocument/2006/relationships/tags" Target="../tags/tag297.xml"/><Relationship Id="rId20" Type="http://schemas.openxmlformats.org/officeDocument/2006/relationships/tags" Target="../tags/tag250.xml"/><Relationship Id="rId41" Type="http://schemas.openxmlformats.org/officeDocument/2006/relationships/tags" Target="../tags/tag271.xml"/><Relationship Id="rId54" Type="http://schemas.openxmlformats.org/officeDocument/2006/relationships/tags" Target="../tags/tag284.xml"/><Relationship Id="rId62" Type="http://schemas.openxmlformats.org/officeDocument/2006/relationships/tags" Target="../tags/tag292.xml"/><Relationship Id="rId70" Type="http://schemas.openxmlformats.org/officeDocument/2006/relationships/tags" Target="../tags/tag300.xml"/><Relationship Id="rId75" Type="http://schemas.openxmlformats.org/officeDocument/2006/relationships/tags" Target="../tags/tag305.xml"/><Relationship Id="rId83" Type="http://schemas.openxmlformats.org/officeDocument/2006/relationships/tags" Target="../tags/tag313.xml"/><Relationship Id="rId88" Type="http://schemas.openxmlformats.org/officeDocument/2006/relationships/tags" Target="../tags/tag318.xml"/><Relationship Id="rId91" Type="http://schemas.openxmlformats.org/officeDocument/2006/relationships/tags" Target="../tags/tag321.xml"/><Relationship Id="rId96" Type="http://schemas.openxmlformats.org/officeDocument/2006/relationships/slideLayout" Target="../slideLayouts/slideLayout1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28" Type="http://schemas.openxmlformats.org/officeDocument/2006/relationships/tags" Target="../tags/tag258.xml"/><Relationship Id="rId36" Type="http://schemas.openxmlformats.org/officeDocument/2006/relationships/tags" Target="../tags/tag266.xml"/><Relationship Id="rId49" Type="http://schemas.openxmlformats.org/officeDocument/2006/relationships/tags" Target="../tags/tag279.xml"/><Relationship Id="rId57" Type="http://schemas.openxmlformats.org/officeDocument/2006/relationships/tags" Target="../tags/tag287.xml"/><Relationship Id="rId10" Type="http://schemas.openxmlformats.org/officeDocument/2006/relationships/tags" Target="../tags/tag240.xml"/><Relationship Id="rId31" Type="http://schemas.openxmlformats.org/officeDocument/2006/relationships/tags" Target="../tags/tag261.xml"/><Relationship Id="rId44" Type="http://schemas.openxmlformats.org/officeDocument/2006/relationships/tags" Target="../tags/tag274.xml"/><Relationship Id="rId52" Type="http://schemas.openxmlformats.org/officeDocument/2006/relationships/tags" Target="../tags/tag282.xml"/><Relationship Id="rId60" Type="http://schemas.openxmlformats.org/officeDocument/2006/relationships/tags" Target="../tags/tag290.xml"/><Relationship Id="rId65" Type="http://schemas.openxmlformats.org/officeDocument/2006/relationships/tags" Target="../tags/tag295.xml"/><Relationship Id="rId73" Type="http://schemas.openxmlformats.org/officeDocument/2006/relationships/tags" Target="../tags/tag303.xml"/><Relationship Id="rId78" Type="http://schemas.openxmlformats.org/officeDocument/2006/relationships/tags" Target="../tags/tag308.xml"/><Relationship Id="rId81" Type="http://schemas.openxmlformats.org/officeDocument/2006/relationships/tags" Target="../tags/tag311.xml"/><Relationship Id="rId86" Type="http://schemas.openxmlformats.org/officeDocument/2006/relationships/tags" Target="../tags/tag316.xml"/><Relationship Id="rId94" Type="http://schemas.openxmlformats.org/officeDocument/2006/relationships/tags" Target="../tags/tag324.xml"/><Relationship Id="rId4" Type="http://schemas.openxmlformats.org/officeDocument/2006/relationships/tags" Target="../tags/tag234.xml"/><Relationship Id="rId9" Type="http://schemas.openxmlformats.org/officeDocument/2006/relationships/tags" Target="../tags/tag23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3.xml"/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26" Type="http://schemas.openxmlformats.org/officeDocument/2006/relationships/tags" Target="../tags/tag351.xml"/><Relationship Id="rId3" Type="http://schemas.openxmlformats.org/officeDocument/2006/relationships/tags" Target="../tags/tag328.xml"/><Relationship Id="rId21" Type="http://schemas.openxmlformats.org/officeDocument/2006/relationships/tags" Target="../tags/tag346.xml"/><Relationship Id="rId7" Type="http://schemas.openxmlformats.org/officeDocument/2006/relationships/tags" Target="../tags/tag332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tags" Target="../tags/tag350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0" Type="http://schemas.openxmlformats.org/officeDocument/2006/relationships/tags" Target="../tags/tag345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11" Type="http://schemas.openxmlformats.org/officeDocument/2006/relationships/tags" Target="../tags/tag336.xml"/><Relationship Id="rId24" Type="http://schemas.openxmlformats.org/officeDocument/2006/relationships/tags" Target="../tags/tag349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28" Type="http://schemas.openxmlformats.org/officeDocument/2006/relationships/tags" Target="../tags/tag353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Relationship Id="rId27" Type="http://schemas.openxmlformats.org/officeDocument/2006/relationships/tags" Target="../tags/tag35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79.xml"/><Relationship Id="rId21" Type="http://schemas.openxmlformats.org/officeDocument/2006/relationships/tags" Target="../tags/tag374.xml"/><Relationship Id="rId34" Type="http://schemas.openxmlformats.org/officeDocument/2006/relationships/tags" Target="../tags/tag387.xml"/><Relationship Id="rId42" Type="http://schemas.openxmlformats.org/officeDocument/2006/relationships/tags" Target="../tags/tag395.xml"/><Relationship Id="rId47" Type="http://schemas.openxmlformats.org/officeDocument/2006/relationships/tags" Target="../tags/tag400.xml"/><Relationship Id="rId50" Type="http://schemas.openxmlformats.org/officeDocument/2006/relationships/tags" Target="../tags/tag403.xml"/><Relationship Id="rId55" Type="http://schemas.openxmlformats.org/officeDocument/2006/relationships/tags" Target="../tags/tag408.xml"/><Relationship Id="rId63" Type="http://schemas.openxmlformats.org/officeDocument/2006/relationships/tags" Target="../tags/tag416.xml"/><Relationship Id="rId68" Type="http://schemas.openxmlformats.org/officeDocument/2006/relationships/tags" Target="../tags/tag421.xml"/><Relationship Id="rId76" Type="http://schemas.openxmlformats.org/officeDocument/2006/relationships/tags" Target="../tags/tag429.xml"/><Relationship Id="rId84" Type="http://schemas.openxmlformats.org/officeDocument/2006/relationships/tags" Target="../tags/tag437.xml"/><Relationship Id="rId89" Type="http://schemas.openxmlformats.org/officeDocument/2006/relationships/tags" Target="../tags/tag442.xml"/><Relationship Id="rId97" Type="http://schemas.openxmlformats.org/officeDocument/2006/relationships/tags" Target="../tags/tag450.xml"/><Relationship Id="rId7" Type="http://schemas.openxmlformats.org/officeDocument/2006/relationships/tags" Target="../tags/tag360.xml"/><Relationship Id="rId71" Type="http://schemas.openxmlformats.org/officeDocument/2006/relationships/tags" Target="../tags/tag424.xml"/><Relationship Id="rId92" Type="http://schemas.openxmlformats.org/officeDocument/2006/relationships/tags" Target="../tags/tag445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9" Type="http://schemas.openxmlformats.org/officeDocument/2006/relationships/tags" Target="../tags/tag382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32" Type="http://schemas.openxmlformats.org/officeDocument/2006/relationships/tags" Target="../tags/tag385.xml"/><Relationship Id="rId37" Type="http://schemas.openxmlformats.org/officeDocument/2006/relationships/tags" Target="../tags/tag390.xml"/><Relationship Id="rId40" Type="http://schemas.openxmlformats.org/officeDocument/2006/relationships/tags" Target="../tags/tag393.xml"/><Relationship Id="rId45" Type="http://schemas.openxmlformats.org/officeDocument/2006/relationships/tags" Target="../tags/tag398.xml"/><Relationship Id="rId53" Type="http://schemas.openxmlformats.org/officeDocument/2006/relationships/tags" Target="../tags/tag406.xml"/><Relationship Id="rId58" Type="http://schemas.openxmlformats.org/officeDocument/2006/relationships/tags" Target="../tags/tag411.xml"/><Relationship Id="rId66" Type="http://schemas.openxmlformats.org/officeDocument/2006/relationships/tags" Target="../tags/tag419.xml"/><Relationship Id="rId74" Type="http://schemas.openxmlformats.org/officeDocument/2006/relationships/tags" Target="../tags/tag427.xml"/><Relationship Id="rId79" Type="http://schemas.openxmlformats.org/officeDocument/2006/relationships/tags" Target="../tags/tag432.xml"/><Relationship Id="rId87" Type="http://schemas.openxmlformats.org/officeDocument/2006/relationships/tags" Target="../tags/tag440.xml"/><Relationship Id="rId5" Type="http://schemas.openxmlformats.org/officeDocument/2006/relationships/tags" Target="../tags/tag358.xml"/><Relationship Id="rId61" Type="http://schemas.openxmlformats.org/officeDocument/2006/relationships/tags" Target="../tags/tag414.xml"/><Relationship Id="rId82" Type="http://schemas.openxmlformats.org/officeDocument/2006/relationships/tags" Target="../tags/tag435.xml"/><Relationship Id="rId90" Type="http://schemas.openxmlformats.org/officeDocument/2006/relationships/tags" Target="../tags/tag443.xml"/><Relationship Id="rId95" Type="http://schemas.openxmlformats.org/officeDocument/2006/relationships/tags" Target="../tags/tag448.xml"/><Relationship Id="rId19" Type="http://schemas.openxmlformats.org/officeDocument/2006/relationships/tags" Target="../tags/tag37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tags" Target="../tags/tag388.xml"/><Relationship Id="rId43" Type="http://schemas.openxmlformats.org/officeDocument/2006/relationships/tags" Target="../tags/tag396.xml"/><Relationship Id="rId48" Type="http://schemas.openxmlformats.org/officeDocument/2006/relationships/tags" Target="../tags/tag401.xml"/><Relationship Id="rId56" Type="http://schemas.openxmlformats.org/officeDocument/2006/relationships/tags" Target="../tags/tag409.xml"/><Relationship Id="rId64" Type="http://schemas.openxmlformats.org/officeDocument/2006/relationships/tags" Target="../tags/tag417.xml"/><Relationship Id="rId69" Type="http://schemas.openxmlformats.org/officeDocument/2006/relationships/tags" Target="../tags/tag422.xml"/><Relationship Id="rId77" Type="http://schemas.openxmlformats.org/officeDocument/2006/relationships/tags" Target="../tags/tag430.xml"/><Relationship Id="rId8" Type="http://schemas.openxmlformats.org/officeDocument/2006/relationships/tags" Target="../tags/tag361.xml"/><Relationship Id="rId51" Type="http://schemas.openxmlformats.org/officeDocument/2006/relationships/tags" Target="../tags/tag404.xml"/><Relationship Id="rId72" Type="http://schemas.openxmlformats.org/officeDocument/2006/relationships/tags" Target="../tags/tag425.xml"/><Relationship Id="rId80" Type="http://schemas.openxmlformats.org/officeDocument/2006/relationships/tags" Target="../tags/tag433.xml"/><Relationship Id="rId85" Type="http://schemas.openxmlformats.org/officeDocument/2006/relationships/tags" Target="../tags/tag438.xml"/><Relationship Id="rId93" Type="http://schemas.openxmlformats.org/officeDocument/2006/relationships/tags" Target="../tags/tag446.xml"/><Relationship Id="rId98" Type="http://schemas.openxmlformats.org/officeDocument/2006/relationships/slideLayout" Target="../slideLayouts/slideLayout1.xml"/><Relationship Id="rId3" Type="http://schemas.openxmlformats.org/officeDocument/2006/relationships/tags" Target="../tags/tag356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38" Type="http://schemas.openxmlformats.org/officeDocument/2006/relationships/tags" Target="../tags/tag391.xml"/><Relationship Id="rId46" Type="http://schemas.openxmlformats.org/officeDocument/2006/relationships/tags" Target="../tags/tag399.xml"/><Relationship Id="rId59" Type="http://schemas.openxmlformats.org/officeDocument/2006/relationships/tags" Target="../tags/tag412.xml"/><Relationship Id="rId67" Type="http://schemas.openxmlformats.org/officeDocument/2006/relationships/tags" Target="../tags/tag420.xml"/><Relationship Id="rId20" Type="http://schemas.openxmlformats.org/officeDocument/2006/relationships/tags" Target="../tags/tag373.xml"/><Relationship Id="rId41" Type="http://schemas.openxmlformats.org/officeDocument/2006/relationships/tags" Target="../tags/tag394.xml"/><Relationship Id="rId54" Type="http://schemas.openxmlformats.org/officeDocument/2006/relationships/tags" Target="../tags/tag407.xml"/><Relationship Id="rId62" Type="http://schemas.openxmlformats.org/officeDocument/2006/relationships/tags" Target="../tags/tag415.xml"/><Relationship Id="rId70" Type="http://schemas.openxmlformats.org/officeDocument/2006/relationships/tags" Target="../tags/tag423.xml"/><Relationship Id="rId75" Type="http://schemas.openxmlformats.org/officeDocument/2006/relationships/tags" Target="../tags/tag428.xml"/><Relationship Id="rId83" Type="http://schemas.openxmlformats.org/officeDocument/2006/relationships/tags" Target="../tags/tag436.xml"/><Relationship Id="rId88" Type="http://schemas.openxmlformats.org/officeDocument/2006/relationships/tags" Target="../tags/tag441.xml"/><Relationship Id="rId91" Type="http://schemas.openxmlformats.org/officeDocument/2006/relationships/tags" Target="../tags/tag444.xml"/><Relationship Id="rId96" Type="http://schemas.openxmlformats.org/officeDocument/2006/relationships/tags" Target="../tags/tag449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36" Type="http://schemas.openxmlformats.org/officeDocument/2006/relationships/tags" Target="../tags/tag389.xml"/><Relationship Id="rId49" Type="http://schemas.openxmlformats.org/officeDocument/2006/relationships/tags" Target="../tags/tag402.xml"/><Relationship Id="rId57" Type="http://schemas.openxmlformats.org/officeDocument/2006/relationships/tags" Target="../tags/tag410.xml"/><Relationship Id="rId10" Type="http://schemas.openxmlformats.org/officeDocument/2006/relationships/tags" Target="../tags/tag363.xml"/><Relationship Id="rId31" Type="http://schemas.openxmlformats.org/officeDocument/2006/relationships/tags" Target="../tags/tag384.xml"/><Relationship Id="rId44" Type="http://schemas.openxmlformats.org/officeDocument/2006/relationships/tags" Target="../tags/tag397.xml"/><Relationship Id="rId52" Type="http://schemas.openxmlformats.org/officeDocument/2006/relationships/tags" Target="../tags/tag405.xml"/><Relationship Id="rId60" Type="http://schemas.openxmlformats.org/officeDocument/2006/relationships/tags" Target="../tags/tag413.xml"/><Relationship Id="rId65" Type="http://schemas.openxmlformats.org/officeDocument/2006/relationships/tags" Target="../tags/tag418.xml"/><Relationship Id="rId73" Type="http://schemas.openxmlformats.org/officeDocument/2006/relationships/tags" Target="../tags/tag426.xml"/><Relationship Id="rId78" Type="http://schemas.openxmlformats.org/officeDocument/2006/relationships/tags" Target="../tags/tag431.xml"/><Relationship Id="rId81" Type="http://schemas.openxmlformats.org/officeDocument/2006/relationships/tags" Target="../tags/tag434.xml"/><Relationship Id="rId86" Type="http://schemas.openxmlformats.org/officeDocument/2006/relationships/tags" Target="../tags/tag439.xml"/><Relationship Id="rId94" Type="http://schemas.openxmlformats.org/officeDocument/2006/relationships/tags" Target="../tags/tag447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39" Type="http://schemas.openxmlformats.org/officeDocument/2006/relationships/tags" Target="../tags/tag39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6.xml"/><Relationship Id="rId117" Type="http://schemas.openxmlformats.org/officeDocument/2006/relationships/tags" Target="../tags/tag567.xml"/><Relationship Id="rId21" Type="http://schemas.openxmlformats.org/officeDocument/2006/relationships/tags" Target="../tags/tag471.xml"/><Relationship Id="rId42" Type="http://schemas.openxmlformats.org/officeDocument/2006/relationships/tags" Target="../tags/tag492.xml"/><Relationship Id="rId47" Type="http://schemas.openxmlformats.org/officeDocument/2006/relationships/tags" Target="../tags/tag497.xml"/><Relationship Id="rId63" Type="http://schemas.openxmlformats.org/officeDocument/2006/relationships/tags" Target="../tags/tag513.xml"/><Relationship Id="rId68" Type="http://schemas.openxmlformats.org/officeDocument/2006/relationships/tags" Target="../tags/tag518.xml"/><Relationship Id="rId84" Type="http://schemas.openxmlformats.org/officeDocument/2006/relationships/tags" Target="../tags/tag534.xml"/><Relationship Id="rId89" Type="http://schemas.openxmlformats.org/officeDocument/2006/relationships/tags" Target="../tags/tag539.xml"/><Relationship Id="rId112" Type="http://schemas.openxmlformats.org/officeDocument/2006/relationships/tags" Target="../tags/tag562.xml"/><Relationship Id="rId133" Type="http://schemas.openxmlformats.org/officeDocument/2006/relationships/tags" Target="../tags/tag583.xml"/><Relationship Id="rId138" Type="http://schemas.openxmlformats.org/officeDocument/2006/relationships/tags" Target="../tags/tag588.xml"/><Relationship Id="rId16" Type="http://schemas.openxmlformats.org/officeDocument/2006/relationships/tags" Target="../tags/tag466.xml"/><Relationship Id="rId107" Type="http://schemas.openxmlformats.org/officeDocument/2006/relationships/tags" Target="../tags/tag557.xml"/><Relationship Id="rId11" Type="http://schemas.openxmlformats.org/officeDocument/2006/relationships/tags" Target="../tags/tag461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53" Type="http://schemas.openxmlformats.org/officeDocument/2006/relationships/tags" Target="../tags/tag503.xml"/><Relationship Id="rId58" Type="http://schemas.openxmlformats.org/officeDocument/2006/relationships/tags" Target="../tags/tag508.xml"/><Relationship Id="rId74" Type="http://schemas.openxmlformats.org/officeDocument/2006/relationships/tags" Target="../tags/tag524.xml"/><Relationship Id="rId79" Type="http://schemas.openxmlformats.org/officeDocument/2006/relationships/tags" Target="../tags/tag529.xml"/><Relationship Id="rId102" Type="http://schemas.openxmlformats.org/officeDocument/2006/relationships/tags" Target="../tags/tag552.xml"/><Relationship Id="rId123" Type="http://schemas.openxmlformats.org/officeDocument/2006/relationships/tags" Target="../tags/tag573.xml"/><Relationship Id="rId128" Type="http://schemas.openxmlformats.org/officeDocument/2006/relationships/tags" Target="../tags/tag578.xml"/><Relationship Id="rId144" Type="http://schemas.openxmlformats.org/officeDocument/2006/relationships/slideLayout" Target="../slideLayouts/slideLayout1.xml"/><Relationship Id="rId5" Type="http://schemas.openxmlformats.org/officeDocument/2006/relationships/tags" Target="../tags/tag455.xml"/><Relationship Id="rId90" Type="http://schemas.openxmlformats.org/officeDocument/2006/relationships/tags" Target="../tags/tag540.xml"/><Relationship Id="rId95" Type="http://schemas.openxmlformats.org/officeDocument/2006/relationships/tags" Target="../tags/tag545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43" Type="http://schemas.openxmlformats.org/officeDocument/2006/relationships/tags" Target="../tags/tag493.xml"/><Relationship Id="rId48" Type="http://schemas.openxmlformats.org/officeDocument/2006/relationships/tags" Target="../tags/tag498.xml"/><Relationship Id="rId64" Type="http://schemas.openxmlformats.org/officeDocument/2006/relationships/tags" Target="../tags/tag514.xml"/><Relationship Id="rId69" Type="http://schemas.openxmlformats.org/officeDocument/2006/relationships/tags" Target="../tags/tag519.xml"/><Relationship Id="rId113" Type="http://schemas.openxmlformats.org/officeDocument/2006/relationships/tags" Target="../tags/tag563.xml"/><Relationship Id="rId118" Type="http://schemas.openxmlformats.org/officeDocument/2006/relationships/tags" Target="../tags/tag568.xml"/><Relationship Id="rId134" Type="http://schemas.openxmlformats.org/officeDocument/2006/relationships/tags" Target="../tags/tag584.xml"/><Relationship Id="rId139" Type="http://schemas.openxmlformats.org/officeDocument/2006/relationships/tags" Target="../tags/tag589.xml"/><Relationship Id="rId8" Type="http://schemas.openxmlformats.org/officeDocument/2006/relationships/tags" Target="../tags/tag458.xml"/><Relationship Id="rId51" Type="http://schemas.openxmlformats.org/officeDocument/2006/relationships/tags" Target="../tags/tag501.xml"/><Relationship Id="rId72" Type="http://schemas.openxmlformats.org/officeDocument/2006/relationships/tags" Target="../tags/tag522.xml"/><Relationship Id="rId80" Type="http://schemas.openxmlformats.org/officeDocument/2006/relationships/tags" Target="../tags/tag530.xml"/><Relationship Id="rId85" Type="http://schemas.openxmlformats.org/officeDocument/2006/relationships/tags" Target="../tags/tag535.xml"/><Relationship Id="rId93" Type="http://schemas.openxmlformats.org/officeDocument/2006/relationships/tags" Target="../tags/tag543.xml"/><Relationship Id="rId98" Type="http://schemas.openxmlformats.org/officeDocument/2006/relationships/tags" Target="../tags/tag548.xml"/><Relationship Id="rId121" Type="http://schemas.openxmlformats.org/officeDocument/2006/relationships/tags" Target="../tags/tag571.xml"/><Relationship Id="rId142" Type="http://schemas.openxmlformats.org/officeDocument/2006/relationships/tags" Target="../tags/tag592.xml"/><Relationship Id="rId3" Type="http://schemas.openxmlformats.org/officeDocument/2006/relationships/tags" Target="../tags/tag453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tags" Target="../tags/tag488.xml"/><Relationship Id="rId46" Type="http://schemas.openxmlformats.org/officeDocument/2006/relationships/tags" Target="../tags/tag496.xml"/><Relationship Id="rId59" Type="http://schemas.openxmlformats.org/officeDocument/2006/relationships/tags" Target="../tags/tag509.xml"/><Relationship Id="rId67" Type="http://schemas.openxmlformats.org/officeDocument/2006/relationships/tags" Target="../tags/tag517.xml"/><Relationship Id="rId103" Type="http://schemas.openxmlformats.org/officeDocument/2006/relationships/tags" Target="../tags/tag553.xml"/><Relationship Id="rId108" Type="http://schemas.openxmlformats.org/officeDocument/2006/relationships/tags" Target="../tags/tag558.xml"/><Relationship Id="rId116" Type="http://schemas.openxmlformats.org/officeDocument/2006/relationships/tags" Target="../tags/tag566.xml"/><Relationship Id="rId124" Type="http://schemas.openxmlformats.org/officeDocument/2006/relationships/tags" Target="../tags/tag574.xml"/><Relationship Id="rId129" Type="http://schemas.openxmlformats.org/officeDocument/2006/relationships/tags" Target="../tags/tag579.xml"/><Relationship Id="rId137" Type="http://schemas.openxmlformats.org/officeDocument/2006/relationships/tags" Target="../tags/tag587.xml"/><Relationship Id="rId20" Type="http://schemas.openxmlformats.org/officeDocument/2006/relationships/tags" Target="../tags/tag470.xml"/><Relationship Id="rId41" Type="http://schemas.openxmlformats.org/officeDocument/2006/relationships/tags" Target="../tags/tag491.xml"/><Relationship Id="rId54" Type="http://schemas.openxmlformats.org/officeDocument/2006/relationships/tags" Target="../tags/tag504.xml"/><Relationship Id="rId62" Type="http://schemas.openxmlformats.org/officeDocument/2006/relationships/tags" Target="../tags/tag512.xml"/><Relationship Id="rId70" Type="http://schemas.openxmlformats.org/officeDocument/2006/relationships/tags" Target="../tags/tag520.xml"/><Relationship Id="rId75" Type="http://schemas.openxmlformats.org/officeDocument/2006/relationships/tags" Target="../tags/tag525.xml"/><Relationship Id="rId83" Type="http://schemas.openxmlformats.org/officeDocument/2006/relationships/tags" Target="../tags/tag533.xml"/><Relationship Id="rId88" Type="http://schemas.openxmlformats.org/officeDocument/2006/relationships/tags" Target="../tags/tag538.xml"/><Relationship Id="rId91" Type="http://schemas.openxmlformats.org/officeDocument/2006/relationships/tags" Target="../tags/tag541.xml"/><Relationship Id="rId96" Type="http://schemas.openxmlformats.org/officeDocument/2006/relationships/tags" Target="../tags/tag546.xml"/><Relationship Id="rId111" Type="http://schemas.openxmlformats.org/officeDocument/2006/relationships/tags" Target="../tags/tag561.xml"/><Relationship Id="rId132" Type="http://schemas.openxmlformats.org/officeDocument/2006/relationships/tags" Target="../tags/tag582.xml"/><Relationship Id="rId140" Type="http://schemas.openxmlformats.org/officeDocument/2006/relationships/tags" Target="../tags/tag590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49" Type="http://schemas.openxmlformats.org/officeDocument/2006/relationships/tags" Target="../tags/tag499.xml"/><Relationship Id="rId57" Type="http://schemas.openxmlformats.org/officeDocument/2006/relationships/tags" Target="../tags/tag507.xml"/><Relationship Id="rId106" Type="http://schemas.openxmlformats.org/officeDocument/2006/relationships/tags" Target="../tags/tag556.xml"/><Relationship Id="rId114" Type="http://schemas.openxmlformats.org/officeDocument/2006/relationships/tags" Target="../tags/tag564.xml"/><Relationship Id="rId119" Type="http://schemas.openxmlformats.org/officeDocument/2006/relationships/tags" Target="../tags/tag569.xml"/><Relationship Id="rId127" Type="http://schemas.openxmlformats.org/officeDocument/2006/relationships/tags" Target="../tags/tag577.xml"/><Relationship Id="rId10" Type="http://schemas.openxmlformats.org/officeDocument/2006/relationships/tags" Target="../tags/tag460.xml"/><Relationship Id="rId31" Type="http://schemas.openxmlformats.org/officeDocument/2006/relationships/tags" Target="../tags/tag481.xml"/><Relationship Id="rId44" Type="http://schemas.openxmlformats.org/officeDocument/2006/relationships/tags" Target="../tags/tag494.xml"/><Relationship Id="rId52" Type="http://schemas.openxmlformats.org/officeDocument/2006/relationships/tags" Target="../tags/tag502.xml"/><Relationship Id="rId60" Type="http://schemas.openxmlformats.org/officeDocument/2006/relationships/tags" Target="../tags/tag510.xml"/><Relationship Id="rId65" Type="http://schemas.openxmlformats.org/officeDocument/2006/relationships/tags" Target="../tags/tag515.xml"/><Relationship Id="rId73" Type="http://schemas.openxmlformats.org/officeDocument/2006/relationships/tags" Target="../tags/tag523.xml"/><Relationship Id="rId78" Type="http://schemas.openxmlformats.org/officeDocument/2006/relationships/tags" Target="../tags/tag528.xml"/><Relationship Id="rId81" Type="http://schemas.openxmlformats.org/officeDocument/2006/relationships/tags" Target="../tags/tag531.xml"/><Relationship Id="rId86" Type="http://schemas.openxmlformats.org/officeDocument/2006/relationships/tags" Target="../tags/tag536.xml"/><Relationship Id="rId94" Type="http://schemas.openxmlformats.org/officeDocument/2006/relationships/tags" Target="../tags/tag544.xml"/><Relationship Id="rId99" Type="http://schemas.openxmlformats.org/officeDocument/2006/relationships/tags" Target="../tags/tag549.xml"/><Relationship Id="rId101" Type="http://schemas.openxmlformats.org/officeDocument/2006/relationships/tags" Target="../tags/tag551.xml"/><Relationship Id="rId122" Type="http://schemas.openxmlformats.org/officeDocument/2006/relationships/tags" Target="../tags/tag572.xml"/><Relationship Id="rId130" Type="http://schemas.openxmlformats.org/officeDocument/2006/relationships/tags" Target="../tags/tag580.xml"/><Relationship Id="rId135" Type="http://schemas.openxmlformats.org/officeDocument/2006/relationships/tags" Target="../tags/tag585.xml"/><Relationship Id="rId143" Type="http://schemas.openxmlformats.org/officeDocument/2006/relationships/tags" Target="../tags/tag593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39" Type="http://schemas.openxmlformats.org/officeDocument/2006/relationships/tags" Target="../tags/tag489.xml"/><Relationship Id="rId109" Type="http://schemas.openxmlformats.org/officeDocument/2006/relationships/tags" Target="../tags/tag559.xml"/><Relationship Id="rId34" Type="http://schemas.openxmlformats.org/officeDocument/2006/relationships/tags" Target="../tags/tag484.xml"/><Relationship Id="rId50" Type="http://schemas.openxmlformats.org/officeDocument/2006/relationships/tags" Target="../tags/tag500.xml"/><Relationship Id="rId55" Type="http://schemas.openxmlformats.org/officeDocument/2006/relationships/tags" Target="../tags/tag505.xml"/><Relationship Id="rId76" Type="http://schemas.openxmlformats.org/officeDocument/2006/relationships/tags" Target="../tags/tag526.xml"/><Relationship Id="rId97" Type="http://schemas.openxmlformats.org/officeDocument/2006/relationships/tags" Target="../tags/tag547.xml"/><Relationship Id="rId104" Type="http://schemas.openxmlformats.org/officeDocument/2006/relationships/tags" Target="../tags/tag554.xml"/><Relationship Id="rId120" Type="http://schemas.openxmlformats.org/officeDocument/2006/relationships/tags" Target="../tags/tag570.xml"/><Relationship Id="rId125" Type="http://schemas.openxmlformats.org/officeDocument/2006/relationships/tags" Target="../tags/tag575.xml"/><Relationship Id="rId141" Type="http://schemas.openxmlformats.org/officeDocument/2006/relationships/tags" Target="../tags/tag591.xml"/><Relationship Id="rId7" Type="http://schemas.openxmlformats.org/officeDocument/2006/relationships/tags" Target="../tags/tag457.xml"/><Relationship Id="rId71" Type="http://schemas.openxmlformats.org/officeDocument/2006/relationships/tags" Target="../tags/tag521.xml"/><Relationship Id="rId92" Type="http://schemas.openxmlformats.org/officeDocument/2006/relationships/tags" Target="../tags/tag542.xml"/><Relationship Id="rId2" Type="http://schemas.openxmlformats.org/officeDocument/2006/relationships/tags" Target="../tags/tag452.xml"/><Relationship Id="rId29" Type="http://schemas.openxmlformats.org/officeDocument/2006/relationships/tags" Target="../tags/tag479.xml"/><Relationship Id="rId24" Type="http://schemas.openxmlformats.org/officeDocument/2006/relationships/tags" Target="../tags/tag474.xml"/><Relationship Id="rId40" Type="http://schemas.openxmlformats.org/officeDocument/2006/relationships/tags" Target="../tags/tag490.xml"/><Relationship Id="rId45" Type="http://schemas.openxmlformats.org/officeDocument/2006/relationships/tags" Target="../tags/tag495.xml"/><Relationship Id="rId66" Type="http://schemas.openxmlformats.org/officeDocument/2006/relationships/tags" Target="../tags/tag516.xml"/><Relationship Id="rId87" Type="http://schemas.openxmlformats.org/officeDocument/2006/relationships/tags" Target="../tags/tag537.xml"/><Relationship Id="rId110" Type="http://schemas.openxmlformats.org/officeDocument/2006/relationships/tags" Target="../tags/tag560.xml"/><Relationship Id="rId115" Type="http://schemas.openxmlformats.org/officeDocument/2006/relationships/tags" Target="../tags/tag565.xml"/><Relationship Id="rId131" Type="http://schemas.openxmlformats.org/officeDocument/2006/relationships/tags" Target="../tags/tag581.xml"/><Relationship Id="rId136" Type="http://schemas.openxmlformats.org/officeDocument/2006/relationships/tags" Target="../tags/tag586.xml"/><Relationship Id="rId61" Type="http://schemas.openxmlformats.org/officeDocument/2006/relationships/tags" Target="../tags/tag511.xml"/><Relationship Id="rId82" Type="http://schemas.openxmlformats.org/officeDocument/2006/relationships/tags" Target="../tags/tag532.xml"/><Relationship Id="rId19" Type="http://schemas.openxmlformats.org/officeDocument/2006/relationships/tags" Target="../tags/tag469.xml"/><Relationship Id="rId14" Type="http://schemas.openxmlformats.org/officeDocument/2006/relationships/tags" Target="../tags/tag464.xml"/><Relationship Id="rId30" Type="http://schemas.openxmlformats.org/officeDocument/2006/relationships/tags" Target="../tags/tag480.xml"/><Relationship Id="rId35" Type="http://schemas.openxmlformats.org/officeDocument/2006/relationships/tags" Target="../tags/tag485.xml"/><Relationship Id="rId56" Type="http://schemas.openxmlformats.org/officeDocument/2006/relationships/tags" Target="../tags/tag506.xml"/><Relationship Id="rId77" Type="http://schemas.openxmlformats.org/officeDocument/2006/relationships/tags" Target="../tags/tag527.xml"/><Relationship Id="rId100" Type="http://schemas.openxmlformats.org/officeDocument/2006/relationships/tags" Target="../tags/tag550.xml"/><Relationship Id="rId105" Type="http://schemas.openxmlformats.org/officeDocument/2006/relationships/tags" Target="../tags/tag555.xml"/><Relationship Id="rId126" Type="http://schemas.openxmlformats.org/officeDocument/2006/relationships/tags" Target="../tags/tag57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606.xml"/><Relationship Id="rId18" Type="http://schemas.openxmlformats.org/officeDocument/2006/relationships/tags" Target="../tags/tag611.xml"/><Relationship Id="rId26" Type="http://schemas.openxmlformats.org/officeDocument/2006/relationships/tags" Target="../tags/tag619.xml"/><Relationship Id="rId39" Type="http://schemas.openxmlformats.org/officeDocument/2006/relationships/tags" Target="../tags/tag632.xml"/><Relationship Id="rId21" Type="http://schemas.openxmlformats.org/officeDocument/2006/relationships/tags" Target="../tags/tag614.xml"/><Relationship Id="rId34" Type="http://schemas.openxmlformats.org/officeDocument/2006/relationships/tags" Target="../tags/tag627.xml"/><Relationship Id="rId42" Type="http://schemas.openxmlformats.org/officeDocument/2006/relationships/tags" Target="../tags/tag635.xml"/><Relationship Id="rId47" Type="http://schemas.openxmlformats.org/officeDocument/2006/relationships/tags" Target="../tags/tag640.xml"/><Relationship Id="rId50" Type="http://schemas.openxmlformats.org/officeDocument/2006/relationships/tags" Target="../tags/tag643.xml"/><Relationship Id="rId55" Type="http://schemas.openxmlformats.org/officeDocument/2006/relationships/tags" Target="../tags/tag648.xml"/><Relationship Id="rId63" Type="http://schemas.openxmlformats.org/officeDocument/2006/relationships/tags" Target="../tags/tag656.xml"/><Relationship Id="rId68" Type="http://schemas.openxmlformats.org/officeDocument/2006/relationships/tags" Target="../tags/tag661.xml"/><Relationship Id="rId76" Type="http://schemas.openxmlformats.org/officeDocument/2006/relationships/tags" Target="../tags/tag669.xml"/><Relationship Id="rId84" Type="http://schemas.openxmlformats.org/officeDocument/2006/relationships/tags" Target="../tags/tag677.xml"/><Relationship Id="rId89" Type="http://schemas.openxmlformats.org/officeDocument/2006/relationships/tags" Target="../tags/tag682.xml"/><Relationship Id="rId7" Type="http://schemas.openxmlformats.org/officeDocument/2006/relationships/tags" Target="../tags/tag600.xml"/><Relationship Id="rId71" Type="http://schemas.openxmlformats.org/officeDocument/2006/relationships/tags" Target="../tags/tag664.xml"/><Relationship Id="rId92" Type="http://schemas.openxmlformats.org/officeDocument/2006/relationships/tags" Target="../tags/tag685.xml"/><Relationship Id="rId2" Type="http://schemas.openxmlformats.org/officeDocument/2006/relationships/tags" Target="../tags/tag595.xml"/><Relationship Id="rId16" Type="http://schemas.openxmlformats.org/officeDocument/2006/relationships/tags" Target="../tags/tag609.xml"/><Relationship Id="rId29" Type="http://schemas.openxmlformats.org/officeDocument/2006/relationships/tags" Target="../tags/tag622.xml"/><Relationship Id="rId11" Type="http://schemas.openxmlformats.org/officeDocument/2006/relationships/tags" Target="../tags/tag604.xml"/><Relationship Id="rId24" Type="http://schemas.openxmlformats.org/officeDocument/2006/relationships/tags" Target="../tags/tag617.xml"/><Relationship Id="rId32" Type="http://schemas.openxmlformats.org/officeDocument/2006/relationships/tags" Target="../tags/tag625.xml"/><Relationship Id="rId37" Type="http://schemas.openxmlformats.org/officeDocument/2006/relationships/tags" Target="../tags/tag630.xml"/><Relationship Id="rId40" Type="http://schemas.openxmlformats.org/officeDocument/2006/relationships/tags" Target="../tags/tag633.xml"/><Relationship Id="rId45" Type="http://schemas.openxmlformats.org/officeDocument/2006/relationships/tags" Target="../tags/tag638.xml"/><Relationship Id="rId53" Type="http://schemas.openxmlformats.org/officeDocument/2006/relationships/tags" Target="../tags/tag646.xml"/><Relationship Id="rId58" Type="http://schemas.openxmlformats.org/officeDocument/2006/relationships/tags" Target="../tags/tag651.xml"/><Relationship Id="rId66" Type="http://schemas.openxmlformats.org/officeDocument/2006/relationships/tags" Target="../tags/tag659.xml"/><Relationship Id="rId74" Type="http://schemas.openxmlformats.org/officeDocument/2006/relationships/tags" Target="../tags/tag667.xml"/><Relationship Id="rId79" Type="http://schemas.openxmlformats.org/officeDocument/2006/relationships/tags" Target="../tags/tag672.xml"/><Relationship Id="rId87" Type="http://schemas.openxmlformats.org/officeDocument/2006/relationships/tags" Target="../tags/tag680.xml"/><Relationship Id="rId5" Type="http://schemas.openxmlformats.org/officeDocument/2006/relationships/tags" Target="../tags/tag598.xml"/><Relationship Id="rId61" Type="http://schemas.openxmlformats.org/officeDocument/2006/relationships/tags" Target="../tags/tag654.xml"/><Relationship Id="rId82" Type="http://schemas.openxmlformats.org/officeDocument/2006/relationships/tags" Target="../tags/tag675.xml"/><Relationship Id="rId90" Type="http://schemas.openxmlformats.org/officeDocument/2006/relationships/tags" Target="../tags/tag683.xml"/><Relationship Id="rId95" Type="http://schemas.openxmlformats.org/officeDocument/2006/relationships/tags" Target="../tags/tag688.xml"/><Relationship Id="rId19" Type="http://schemas.openxmlformats.org/officeDocument/2006/relationships/tags" Target="../tags/tag612.xml"/><Relationship Id="rId14" Type="http://schemas.openxmlformats.org/officeDocument/2006/relationships/tags" Target="../tags/tag607.xml"/><Relationship Id="rId22" Type="http://schemas.openxmlformats.org/officeDocument/2006/relationships/tags" Target="../tags/tag615.xml"/><Relationship Id="rId27" Type="http://schemas.openxmlformats.org/officeDocument/2006/relationships/tags" Target="../tags/tag620.xml"/><Relationship Id="rId30" Type="http://schemas.openxmlformats.org/officeDocument/2006/relationships/tags" Target="../tags/tag623.xml"/><Relationship Id="rId35" Type="http://schemas.openxmlformats.org/officeDocument/2006/relationships/tags" Target="../tags/tag628.xml"/><Relationship Id="rId43" Type="http://schemas.openxmlformats.org/officeDocument/2006/relationships/tags" Target="../tags/tag636.xml"/><Relationship Id="rId48" Type="http://schemas.openxmlformats.org/officeDocument/2006/relationships/tags" Target="../tags/tag641.xml"/><Relationship Id="rId56" Type="http://schemas.openxmlformats.org/officeDocument/2006/relationships/tags" Target="../tags/tag649.xml"/><Relationship Id="rId64" Type="http://schemas.openxmlformats.org/officeDocument/2006/relationships/tags" Target="../tags/tag657.xml"/><Relationship Id="rId69" Type="http://schemas.openxmlformats.org/officeDocument/2006/relationships/tags" Target="../tags/tag662.xml"/><Relationship Id="rId77" Type="http://schemas.openxmlformats.org/officeDocument/2006/relationships/tags" Target="../tags/tag670.xml"/><Relationship Id="rId8" Type="http://schemas.openxmlformats.org/officeDocument/2006/relationships/tags" Target="../tags/tag601.xml"/><Relationship Id="rId51" Type="http://schemas.openxmlformats.org/officeDocument/2006/relationships/tags" Target="../tags/tag644.xml"/><Relationship Id="rId72" Type="http://schemas.openxmlformats.org/officeDocument/2006/relationships/tags" Target="../tags/tag665.xml"/><Relationship Id="rId80" Type="http://schemas.openxmlformats.org/officeDocument/2006/relationships/tags" Target="../tags/tag673.xml"/><Relationship Id="rId85" Type="http://schemas.openxmlformats.org/officeDocument/2006/relationships/tags" Target="../tags/tag678.xml"/><Relationship Id="rId93" Type="http://schemas.openxmlformats.org/officeDocument/2006/relationships/tags" Target="../tags/tag686.xml"/><Relationship Id="rId3" Type="http://schemas.openxmlformats.org/officeDocument/2006/relationships/tags" Target="../tags/tag596.xml"/><Relationship Id="rId12" Type="http://schemas.openxmlformats.org/officeDocument/2006/relationships/tags" Target="../tags/tag605.xml"/><Relationship Id="rId17" Type="http://schemas.openxmlformats.org/officeDocument/2006/relationships/tags" Target="../tags/tag610.xml"/><Relationship Id="rId25" Type="http://schemas.openxmlformats.org/officeDocument/2006/relationships/tags" Target="../tags/tag618.xml"/><Relationship Id="rId33" Type="http://schemas.openxmlformats.org/officeDocument/2006/relationships/tags" Target="../tags/tag626.xml"/><Relationship Id="rId38" Type="http://schemas.openxmlformats.org/officeDocument/2006/relationships/tags" Target="../tags/tag631.xml"/><Relationship Id="rId46" Type="http://schemas.openxmlformats.org/officeDocument/2006/relationships/tags" Target="../tags/tag639.xml"/><Relationship Id="rId59" Type="http://schemas.openxmlformats.org/officeDocument/2006/relationships/tags" Target="../tags/tag652.xml"/><Relationship Id="rId67" Type="http://schemas.openxmlformats.org/officeDocument/2006/relationships/tags" Target="../tags/tag660.xml"/><Relationship Id="rId20" Type="http://schemas.openxmlformats.org/officeDocument/2006/relationships/tags" Target="../tags/tag613.xml"/><Relationship Id="rId41" Type="http://schemas.openxmlformats.org/officeDocument/2006/relationships/tags" Target="../tags/tag634.xml"/><Relationship Id="rId54" Type="http://schemas.openxmlformats.org/officeDocument/2006/relationships/tags" Target="../tags/tag647.xml"/><Relationship Id="rId62" Type="http://schemas.openxmlformats.org/officeDocument/2006/relationships/tags" Target="../tags/tag655.xml"/><Relationship Id="rId70" Type="http://schemas.openxmlformats.org/officeDocument/2006/relationships/tags" Target="../tags/tag663.xml"/><Relationship Id="rId75" Type="http://schemas.openxmlformats.org/officeDocument/2006/relationships/tags" Target="../tags/tag668.xml"/><Relationship Id="rId83" Type="http://schemas.openxmlformats.org/officeDocument/2006/relationships/tags" Target="../tags/tag676.xml"/><Relationship Id="rId88" Type="http://schemas.openxmlformats.org/officeDocument/2006/relationships/tags" Target="../tags/tag681.xml"/><Relationship Id="rId91" Type="http://schemas.openxmlformats.org/officeDocument/2006/relationships/tags" Target="../tags/tag684.xml"/><Relationship Id="rId96" Type="http://schemas.openxmlformats.org/officeDocument/2006/relationships/slideLayout" Target="../slideLayouts/slideLayout1.xml"/><Relationship Id="rId1" Type="http://schemas.openxmlformats.org/officeDocument/2006/relationships/tags" Target="../tags/tag594.xml"/><Relationship Id="rId6" Type="http://schemas.openxmlformats.org/officeDocument/2006/relationships/tags" Target="../tags/tag599.xml"/><Relationship Id="rId15" Type="http://schemas.openxmlformats.org/officeDocument/2006/relationships/tags" Target="../tags/tag608.xml"/><Relationship Id="rId23" Type="http://schemas.openxmlformats.org/officeDocument/2006/relationships/tags" Target="../tags/tag616.xml"/><Relationship Id="rId28" Type="http://schemas.openxmlformats.org/officeDocument/2006/relationships/tags" Target="../tags/tag621.xml"/><Relationship Id="rId36" Type="http://schemas.openxmlformats.org/officeDocument/2006/relationships/tags" Target="../tags/tag629.xml"/><Relationship Id="rId49" Type="http://schemas.openxmlformats.org/officeDocument/2006/relationships/tags" Target="../tags/tag642.xml"/><Relationship Id="rId57" Type="http://schemas.openxmlformats.org/officeDocument/2006/relationships/tags" Target="../tags/tag650.xml"/><Relationship Id="rId10" Type="http://schemas.openxmlformats.org/officeDocument/2006/relationships/tags" Target="../tags/tag603.xml"/><Relationship Id="rId31" Type="http://schemas.openxmlformats.org/officeDocument/2006/relationships/tags" Target="../tags/tag624.xml"/><Relationship Id="rId44" Type="http://schemas.openxmlformats.org/officeDocument/2006/relationships/tags" Target="../tags/tag637.xml"/><Relationship Id="rId52" Type="http://schemas.openxmlformats.org/officeDocument/2006/relationships/tags" Target="../tags/tag645.xml"/><Relationship Id="rId60" Type="http://schemas.openxmlformats.org/officeDocument/2006/relationships/tags" Target="../tags/tag653.xml"/><Relationship Id="rId65" Type="http://schemas.openxmlformats.org/officeDocument/2006/relationships/tags" Target="../tags/tag658.xml"/><Relationship Id="rId73" Type="http://schemas.openxmlformats.org/officeDocument/2006/relationships/tags" Target="../tags/tag666.xml"/><Relationship Id="rId78" Type="http://schemas.openxmlformats.org/officeDocument/2006/relationships/tags" Target="../tags/tag671.xml"/><Relationship Id="rId81" Type="http://schemas.openxmlformats.org/officeDocument/2006/relationships/tags" Target="../tags/tag674.xml"/><Relationship Id="rId86" Type="http://schemas.openxmlformats.org/officeDocument/2006/relationships/tags" Target="../tags/tag679.xml"/><Relationship Id="rId94" Type="http://schemas.openxmlformats.org/officeDocument/2006/relationships/tags" Target="../tags/tag687.xml"/><Relationship Id="rId4" Type="http://schemas.openxmlformats.org/officeDocument/2006/relationships/tags" Target="../tags/tag597.xml"/><Relationship Id="rId9" Type="http://schemas.openxmlformats.org/officeDocument/2006/relationships/tags" Target="../tags/tag602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714.xml"/><Relationship Id="rId21" Type="http://schemas.openxmlformats.org/officeDocument/2006/relationships/tags" Target="../tags/tag709.xml"/><Relationship Id="rId42" Type="http://schemas.openxmlformats.org/officeDocument/2006/relationships/tags" Target="../tags/tag730.xml"/><Relationship Id="rId47" Type="http://schemas.openxmlformats.org/officeDocument/2006/relationships/tags" Target="../tags/tag735.xml"/><Relationship Id="rId63" Type="http://schemas.openxmlformats.org/officeDocument/2006/relationships/tags" Target="../tags/tag751.xml"/><Relationship Id="rId68" Type="http://schemas.openxmlformats.org/officeDocument/2006/relationships/tags" Target="../tags/tag756.xml"/><Relationship Id="rId84" Type="http://schemas.openxmlformats.org/officeDocument/2006/relationships/tags" Target="../tags/tag772.xml"/><Relationship Id="rId89" Type="http://schemas.openxmlformats.org/officeDocument/2006/relationships/tags" Target="../tags/tag777.xml"/><Relationship Id="rId7" Type="http://schemas.openxmlformats.org/officeDocument/2006/relationships/tags" Target="../tags/tag695.xml"/><Relationship Id="rId71" Type="http://schemas.openxmlformats.org/officeDocument/2006/relationships/tags" Target="../tags/tag759.xml"/><Relationship Id="rId92" Type="http://schemas.openxmlformats.org/officeDocument/2006/relationships/tags" Target="../tags/tag780.xml"/><Relationship Id="rId2" Type="http://schemas.openxmlformats.org/officeDocument/2006/relationships/tags" Target="../tags/tag690.xml"/><Relationship Id="rId16" Type="http://schemas.openxmlformats.org/officeDocument/2006/relationships/tags" Target="../tags/tag704.xml"/><Relationship Id="rId29" Type="http://schemas.openxmlformats.org/officeDocument/2006/relationships/tags" Target="../tags/tag717.xml"/><Relationship Id="rId11" Type="http://schemas.openxmlformats.org/officeDocument/2006/relationships/tags" Target="../tags/tag699.xml"/><Relationship Id="rId24" Type="http://schemas.openxmlformats.org/officeDocument/2006/relationships/tags" Target="../tags/tag712.xml"/><Relationship Id="rId32" Type="http://schemas.openxmlformats.org/officeDocument/2006/relationships/tags" Target="../tags/tag720.xml"/><Relationship Id="rId37" Type="http://schemas.openxmlformats.org/officeDocument/2006/relationships/tags" Target="../tags/tag725.xml"/><Relationship Id="rId40" Type="http://schemas.openxmlformats.org/officeDocument/2006/relationships/tags" Target="../tags/tag728.xml"/><Relationship Id="rId45" Type="http://schemas.openxmlformats.org/officeDocument/2006/relationships/tags" Target="../tags/tag733.xml"/><Relationship Id="rId53" Type="http://schemas.openxmlformats.org/officeDocument/2006/relationships/tags" Target="../tags/tag741.xml"/><Relationship Id="rId58" Type="http://schemas.openxmlformats.org/officeDocument/2006/relationships/tags" Target="../tags/tag746.xml"/><Relationship Id="rId66" Type="http://schemas.openxmlformats.org/officeDocument/2006/relationships/tags" Target="../tags/tag754.xml"/><Relationship Id="rId74" Type="http://schemas.openxmlformats.org/officeDocument/2006/relationships/tags" Target="../tags/tag762.xml"/><Relationship Id="rId79" Type="http://schemas.openxmlformats.org/officeDocument/2006/relationships/tags" Target="../tags/tag767.xml"/><Relationship Id="rId87" Type="http://schemas.openxmlformats.org/officeDocument/2006/relationships/tags" Target="../tags/tag775.xml"/><Relationship Id="rId102" Type="http://schemas.openxmlformats.org/officeDocument/2006/relationships/tags" Target="../tags/tag790.xml"/><Relationship Id="rId5" Type="http://schemas.openxmlformats.org/officeDocument/2006/relationships/tags" Target="../tags/tag693.xml"/><Relationship Id="rId61" Type="http://schemas.openxmlformats.org/officeDocument/2006/relationships/tags" Target="../tags/tag749.xml"/><Relationship Id="rId82" Type="http://schemas.openxmlformats.org/officeDocument/2006/relationships/tags" Target="../tags/tag770.xml"/><Relationship Id="rId90" Type="http://schemas.openxmlformats.org/officeDocument/2006/relationships/tags" Target="../tags/tag778.xml"/><Relationship Id="rId95" Type="http://schemas.openxmlformats.org/officeDocument/2006/relationships/tags" Target="../tags/tag783.xml"/><Relationship Id="rId19" Type="http://schemas.openxmlformats.org/officeDocument/2006/relationships/tags" Target="../tags/tag707.xml"/><Relationship Id="rId14" Type="http://schemas.openxmlformats.org/officeDocument/2006/relationships/tags" Target="../tags/tag702.xml"/><Relationship Id="rId22" Type="http://schemas.openxmlformats.org/officeDocument/2006/relationships/tags" Target="../tags/tag710.xml"/><Relationship Id="rId27" Type="http://schemas.openxmlformats.org/officeDocument/2006/relationships/tags" Target="../tags/tag715.xml"/><Relationship Id="rId30" Type="http://schemas.openxmlformats.org/officeDocument/2006/relationships/tags" Target="../tags/tag718.xml"/><Relationship Id="rId35" Type="http://schemas.openxmlformats.org/officeDocument/2006/relationships/tags" Target="../tags/tag723.xml"/><Relationship Id="rId43" Type="http://schemas.openxmlformats.org/officeDocument/2006/relationships/tags" Target="../tags/tag731.xml"/><Relationship Id="rId48" Type="http://schemas.openxmlformats.org/officeDocument/2006/relationships/tags" Target="../tags/tag736.xml"/><Relationship Id="rId56" Type="http://schemas.openxmlformats.org/officeDocument/2006/relationships/tags" Target="../tags/tag744.xml"/><Relationship Id="rId64" Type="http://schemas.openxmlformats.org/officeDocument/2006/relationships/tags" Target="../tags/tag752.xml"/><Relationship Id="rId69" Type="http://schemas.openxmlformats.org/officeDocument/2006/relationships/tags" Target="../tags/tag757.xml"/><Relationship Id="rId77" Type="http://schemas.openxmlformats.org/officeDocument/2006/relationships/tags" Target="../tags/tag765.xml"/><Relationship Id="rId100" Type="http://schemas.openxmlformats.org/officeDocument/2006/relationships/tags" Target="../tags/tag788.xml"/><Relationship Id="rId8" Type="http://schemas.openxmlformats.org/officeDocument/2006/relationships/tags" Target="../tags/tag696.xml"/><Relationship Id="rId51" Type="http://schemas.openxmlformats.org/officeDocument/2006/relationships/tags" Target="../tags/tag739.xml"/><Relationship Id="rId72" Type="http://schemas.openxmlformats.org/officeDocument/2006/relationships/tags" Target="../tags/tag760.xml"/><Relationship Id="rId80" Type="http://schemas.openxmlformats.org/officeDocument/2006/relationships/tags" Target="../tags/tag768.xml"/><Relationship Id="rId85" Type="http://schemas.openxmlformats.org/officeDocument/2006/relationships/tags" Target="../tags/tag773.xml"/><Relationship Id="rId93" Type="http://schemas.openxmlformats.org/officeDocument/2006/relationships/tags" Target="../tags/tag781.xml"/><Relationship Id="rId98" Type="http://schemas.openxmlformats.org/officeDocument/2006/relationships/tags" Target="../tags/tag786.xml"/><Relationship Id="rId3" Type="http://schemas.openxmlformats.org/officeDocument/2006/relationships/tags" Target="../tags/tag691.xml"/><Relationship Id="rId12" Type="http://schemas.openxmlformats.org/officeDocument/2006/relationships/tags" Target="../tags/tag700.xml"/><Relationship Id="rId17" Type="http://schemas.openxmlformats.org/officeDocument/2006/relationships/tags" Target="../tags/tag705.xml"/><Relationship Id="rId25" Type="http://schemas.openxmlformats.org/officeDocument/2006/relationships/tags" Target="../tags/tag713.xml"/><Relationship Id="rId33" Type="http://schemas.openxmlformats.org/officeDocument/2006/relationships/tags" Target="../tags/tag721.xml"/><Relationship Id="rId38" Type="http://schemas.openxmlformats.org/officeDocument/2006/relationships/tags" Target="../tags/tag726.xml"/><Relationship Id="rId46" Type="http://schemas.openxmlformats.org/officeDocument/2006/relationships/tags" Target="../tags/tag734.xml"/><Relationship Id="rId59" Type="http://schemas.openxmlformats.org/officeDocument/2006/relationships/tags" Target="../tags/tag747.xml"/><Relationship Id="rId67" Type="http://schemas.openxmlformats.org/officeDocument/2006/relationships/tags" Target="../tags/tag755.xml"/><Relationship Id="rId103" Type="http://schemas.openxmlformats.org/officeDocument/2006/relationships/tags" Target="../tags/tag791.xml"/><Relationship Id="rId20" Type="http://schemas.openxmlformats.org/officeDocument/2006/relationships/tags" Target="../tags/tag708.xml"/><Relationship Id="rId41" Type="http://schemas.openxmlformats.org/officeDocument/2006/relationships/tags" Target="../tags/tag729.xml"/><Relationship Id="rId54" Type="http://schemas.openxmlformats.org/officeDocument/2006/relationships/tags" Target="../tags/tag742.xml"/><Relationship Id="rId62" Type="http://schemas.openxmlformats.org/officeDocument/2006/relationships/tags" Target="../tags/tag750.xml"/><Relationship Id="rId70" Type="http://schemas.openxmlformats.org/officeDocument/2006/relationships/tags" Target="../tags/tag758.xml"/><Relationship Id="rId75" Type="http://schemas.openxmlformats.org/officeDocument/2006/relationships/tags" Target="../tags/tag763.xml"/><Relationship Id="rId83" Type="http://schemas.openxmlformats.org/officeDocument/2006/relationships/tags" Target="../tags/tag771.xml"/><Relationship Id="rId88" Type="http://schemas.openxmlformats.org/officeDocument/2006/relationships/tags" Target="../tags/tag776.xml"/><Relationship Id="rId91" Type="http://schemas.openxmlformats.org/officeDocument/2006/relationships/tags" Target="../tags/tag779.xml"/><Relationship Id="rId96" Type="http://schemas.openxmlformats.org/officeDocument/2006/relationships/tags" Target="../tags/tag784.xml"/><Relationship Id="rId1" Type="http://schemas.openxmlformats.org/officeDocument/2006/relationships/tags" Target="../tags/tag689.xml"/><Relationship Id="rId6" Type="http://schemas.openxmlformats.org/officeDocument/2006/relationships/tags" Target="../tags/tag694.xml"/><Relationship Id="rId15" Type="http://schemas.openxmlformats.org/officeDocument/2006/relationships/tags" Target="../tags/tag703.xml"/><Relationship Id="rId23" Type="http://schemas.openxmlformats.org/officeDocument/2006/relationships/tags" Target="../tags/tag711.xml"/><Relationship Id="rId28" Type="http://schemas.openxmlformats.org/officeDocument/2006/relationships/tags" Target="../tags/tag716.xml"/><Relationship Id="rId36" Type="http://schemas.openxmlformats.org/officeDocument/2006/relationships/tags" Target="../tags/tag724.xml"/><Relationship Id="rId49" Type="http://schemas.openxmlformats.org/officeDocument/2006/relationships/tags" Target="../tags/tag737.xml"/><Relationship Id="rId57" Type="http://schemas.openxmlformats.org/officeDocument/2006/relationships/tags" Target="../tags/tag745.xml"/><Relationship Id="rId10" Type="http://schemas.openxmlformats.org/officeDocument/2006/relationships/tags" Target="../tags/tag698.xml"/><Relationship Id="rId31" Type="http://schemas.openxmlformats.org/officeDocument/2006/relationships/tags" Target="../tags/tag719.xml"/><Relationship Id="rId44" Type="http://schemas.openxmlformats.org/officeDocument/2006/relationships/tags" Target="../tags/tag732.xml"/><Relationship Id="rId52" Type="http://schemas.openxmlformats.org/officeDocument/2006/relationships/tags" Target="../tags/tag740.xml"/><Relationship Id="rId60" Type="http://schemas.openxmlformats.org/officeDocument/2006/relationships/tags" Target="../tags/tag748.xml"/><Relationship Id="rId65" Type="http://schemas.openxmlformats.org/officeDocument/2006/relationships/tags" Target="../tags/tag753.xml"/><Relationship Id="rId73" Type="http://schemas.openxmlformats.org/officeDocument/2006/relationships/tags" Target="../tags/tag761.xml"/><Relationship Id="rId78" Type="http://schemas.openxmlformats.org/officeDocument/2006/relationships/tags" Target="../tags/tag766.xml"/><Relationship Id="rId81" Type="http://schemas.openxmlformats.org/officeDocument/2006/relationships/tags" Target="../tags/tag769.xml"/><Relationship Id="rId86" Type="http://schemas.openxmlformats.org/officeDocument/2006/relationships/tags" Target="../tags/tag774.xml"/><Relationship Id="rId94" Type="http://schemas.openxmlformats.org/officeDocument/2006/relationships/tags" Target="../tags/tag782.xml"/><Relationship Id="rId99" Type="http://schemas.openxmlformats.org/officeDocument/2006/relationships/tags" Target="../tags/tag787.xml"/><Relationship Id="rId101" Type="http://schemas.openxmlformats.org/officeDocument/2006/relationships/tags" Target="../tags/tag789.xml"/><Relationship Id="rId4" Type="http://schemas.openxmlformats.org/officeDocument/2006/relationships/tags" Target="../tags/tag692.xml"/><Relationship Id="rId9" Type="http://schemas.openxmlformats.org/officeDocument/2006/relationships/tags" Target="../tags/tag697.xml"/><Relationship Id="rId13" Type="http://schemas.openxmlformats.org/officeDocument/2006/relationships/tags" Target="../tags/tag701.xml"/><Relationship Id="rId18" Type="http://schemas.openxmlformats.org/officeDocument/2006/relationships/tags" Target="../tags/tag706.xml"/><Relationship Id="rId39" Type="http://schemas.openxmlformats.org/officeDocument/2006/relationships/tags" Target="../tags/tag727.xml"/><Relationship Id="rId34" Type="http://schemas.openxmlformats.org/officeDocument/2006/relationships/tags" Target="../tags/tag722.xml"/><Relationship Id="rId50" Type="http://schemas.openxmlformats.org/officeDocument/2006/relationships/tags" Target="../tags/tag738.xml"/><Relationship Id="rId55" Type="http://schemas.openxmlformats.org/officeDocument/2006/relationships/tags" Target="../tags/tag743.xml"/><Relationship Id="rId76" Type="http://schemas.openxmlformats.org/officeDocument/2006/relationships/tags" Target="../tags/tag764.xml"/><Relationship Id="rId97" Type="http://schemas.openxmlformats.org/officeDocument/2006/relationships/tags" Target="../tags/tag785.xml"/><Relationship Id="rId10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804.xml"/><Relationship Id="rId18" Type="http://schemas.openxmlformats.org/officeDocument/2006/relationships/tags" Target="../tags/tag809.xml"/><Relationship Id="rId26" Type="http://schemas.openxmlformats.org/officeDocument/2006/relationships/tags" Target="../tags/tag817.xml"/><Relationship Id="rId39" Type="http://schemas.openxmlformats.org/officeDocument/2006/relationships/tags" Target="../tags/tag830.xml"/><Relationship Id="rId21" Type="http://schemas.openxmlformats.org/officeDocument/2006/relationships/tags" Target="../tags/tag812.xml"/><Relationship Id="rId34" Type="http://schemas.openxmlformats.org/officeDocument/2006/relationships/tags" Target="../tags/tag825.xml"/><Relationship Id="rId42" Type="http://schemas.openxmlformats.org/officeDocument/2006/relationships/tags" Target="../tags/tag833.xml"/><Relationship Id="rId47" Type="http://schemas.openxmlformats.org/officeDocument/2006/relationships/tags" Target="../tags/tag838.xml"/><Relationship Id="rId50" Type="http://schemas.openxmlformats.org/officeDocument/2006/relationships/tags" Target="../tags/tag841.xml"/><Relationship Id="rId55" Type="http://schemas.openxmlformats.org/officeDocument/2006/relationships/tags" Target="../tags/tag846.xml"/><Relationship Id="rId63" Type="http://schemas.openxmlformats.org/officeDocument/2006/relationships/tags" Target="../tags/tag854.xml"/><Relationship Id="rId68" Type="http://schemas.openxmlformats.org/officeDocument/2006/relationships/tags" Target="../tags/tag859.xml"/><Relationship Id="rId7" Type="http://schemas.openxmlformats.org/officeDocument/2006/relationships/tags" Target="../tags/tag798.xml"/><Relationship Id="rId71" Type="http://schemas.openxmlformats.org/officeDocument/2006/relationships/tags" Target="../tags/tag862.xml"/><Relationship Id="rId2" Type="http://schemas.openxmlformats.org/officeDocument/2006/relationships/tags" Target="../tags/tag793.xml"/><Relationship Id="rId16" Type="http://schemas.openxmlformats.org/officeDocument/2006/relationships/tags" Target="../tags/tag807.xml"/><Relationship Id="rId29" Type="http://schemas.openxmlformats.org/officeDocument/2006/relationships/tags" Target="../tags/tag820.xml"/><Relationship Id="rId11" Type="http://schemas.openxmlformats.org/officeDocument/2006/relationships/tags" Target="../tags/tag802.xml"/><Relationship Id="rId24" Type="http://schemas.openxmlformats.org/officeDocument/2006/relationships/tags" Target="../tags/tag815.xml"/><Relationship Id="rId32" Type="http://schemas.openxmlformats.org/officeDocument/2006/relationships/tags" Target="../tags/tag823.xml"/><Relationship Id="rId37" Type="http://schemas.openxmlformats.org/officeDocument/2006/relationships/tags" Target="../tags/tag828.xml"/><Relationship Id="rId40" Type="http://schemas.openxmlformats.org/officeDocument/2006/relationships/tags" Target="../tags/tag831.xml"/><Relationship Id="rId45" Type="http://schemas.openxmlformats.org/officeDocument/2006/relationships/tags" Target="../tags/tag836.xml"/><Relationship Id="rId53" Type="http://schemas.openxmlformats.org/officeDocument/2006/relationships/tags" Target="../tags/tag844.xml"/><Relationship Id="rId58" Type="http://schemas.openxmlformats.org/officeDocument/2006/relationships/tags" Target="../tags/tag849.xml"/><Relationship Id="rId66" Type="http://schemas.openxmlformats.org/officeDocument/2006/relationships/tags" Target="../tags/tag857.xml"/><Relationship Id="rId74" Type="http://schemas.openxmlformats.org/officeDocument/2006/relationships/tags" Target="../tags/tag865.xml"/><Relationship Id="rId5" Type="http://schemas.openxmlformats.org/officeDocument/2006/relationships/tags" Target="../tags/tag796.xml"/><Relationship Id="rId15" Type="http://schemas.openxmlformats.org/officeDocument/2006/relationships/tags" Target="../tags/tag806.xml"/><Relationship Id="rId23" Type="http://schemas.openxmlformats.org/officeDocument/2006/relationships/tags" Target="../tags/tag814.xml"/><Relationship Id="rId28" Type="http://schemas.openxmlformats.org/officeDocument/2006/relationships/tags" Target="../tags/tag819.xml"/><Relationship Id="rId36" Type="http://schemas.openxmlformats.org/officeDocument/2006/relationships/tags" Target="../tags/tag827.xml"/><Relationship Id="rId49" Type="http://schemas.openxmlformats.org/officeDocument/2006/relationships/tags" Target="../tags/tag840.xml"/><Relationship Id="rId57" Type="http://schemas.openxmlformats.org/officeDocument/2006/relationships/tags" Target="../tags/tag848.xml"/><Relationship Id="rId61" Type="http://schemas.openxmlformats.org/officeDocument/2006/relationships/tags" Target="../tags/tag852.xml"/><Relationship Id="rId10" Type="http://schemas.openxmlformats.org/officeDocument/2006/relationships/tags" Target="../tags/tag801.xml"/><Relationship Id="rId19" Type="http://schemas.openxmlformats.org/officeDocument/2006/relationships/tags" Target="../tags/tag810.xml"/><Relationship Id="rId31" Type="http://schemas.openxmlformats.org/officeDocument/2006/relationships/tags" Target="../tags/tag822.xml"/><Relationship Id="rId44" Type="http://schemas.openxmlformats.org/officeDocument/2006/relationships/tags" Target="../tags/tag835.xml"/><Relationship Id="rId52" Type="http://schemas.openxmlformats.org/officeDocument/2006/relationships/tags" Target="../tags/tag843.xml"/><Relationship Id="rId60" Type="http://schemas.openxmlformats.org/officeDocument/2006/relationships/tags" Target="../tags/tag851.xml"/><Relationship Id="rId65" Type="http://schemas.openxmlformats.org/officeDocument/2006/relationships/tags" Target="../tags/tag856.xml"/><Relationship Id="rId73" Type="http://schemas.openxmlformats.org/officeDocument/2006/relationships/tags" Target="../tags/tag864.xml"/><Relationship Id="rId4" Type="http://schemas.openxmlformats.org/officeDocument/2006/relationships/tags" Target="../tags/tag795.xml"/><Relationship Id="rId9" Type="http://schemas.openxmlformats.org/officeDocument/2006/relationships/tags" Target="../tags/tag800.xml"/><Relationship Id="rId14" Type="http://schemas.openxmlformats.org/officeDocument/2006/relationships/tags" Target="../tags/tag805.xml"/><Relationship Id="rId22" Type="http://schemas.openxmlformats.org/officeDocument/2006/relationships/tags" Target="../tags/tag813.xml"/><Relationship Id="rId27" Type="http://schemas.openxmlformats.org/officeDocument/2006/relationships/tags" Target="../tags/tag818.xml"/><Relationship Id="rId30" Type="http://schemas.openxmlformats.org/officeDocument/2006/relationships/tags" Target="../tags/tag821.xml"/><Relationship Id="rId35" Type="http://schemas.openxmlformats.org/officeDocument/2006/relationships/tags" Target="../tags/tag826.xml"/><Relationship Id="rId43" Type="http://schemas.openxmlformats.org/officeDocument/2006/relationships/tags" Target="../tags/tag834.xml"/><Relationship Id="rId48" Type="http://schemas.openxmlformats.org/officeDocument/2006/relationships/tags" Target="../tags/tag839.xml"/><Relationship Id="rId56" Type="http://schemas.openxmlformats.org/officeDocument/2006/relationships/tags" Target="../tags/tag847.xml"/><Relationship Id="rId64" Type="http://schemas.openxmlformats.org/officeDocument/2006/relationships/tags" Target="../tags/tag855.xml"/><Relationship Id="rId69" Type="http://schemas.openxmlformats.org/officeDocument/2006/relationships/tags" Target="../tags/tag860.xml"/><Relationship Id="rId8" Type="http://schemas.openxmlformats.org/officeDocument/2006/relationships/tags" Target="../tags/tag799.xml"/><Relationship Id="rId51" Type="http://schemas.openxmlformats.org/officeDocument/2006/relationships/tags" Target="../tags/tag842.xml"/><Relationship Id="rId72" Type="http://schemas.openxmlformats.org/officeDocument/2006/relationships/tags" Target="../tags/tag863.xml"/><Relationship Id="rId3" Type="http://schemas.openxmlformats.org/officeDocument/2006/relationships/tags" Target="../tags/tag794.xml"/><Relationship Id="rId12" Type="http://schemas.openxmlformats.org/officeDocument/2006/relationships/tags" Target="../tags/tag803.xml"/><Relationship Id="rId17" Type="http://schemas.openxmlformats.org/officeDocument/2006/relationships/tags" Target="../tags/tag808.xml"/><Relationship Id="rId25" Type="http://schemas.openxmlformats.org/officeDocument/2006/relationships/tags" Target="../tags/tag816.xml"/><Relationship Id="rId33" Type="http://schemas.openxmlformats.org/officeDocument/2006/relationships/tags" Target="../tags/tag824.xml"/><Relationship Id="rId38" Type="http://schemas.openxmlformats.org/officeDocument/2006/relationships/tags" Target="../tags/tag829.xml"/><Relationship Id="rId46" Type="http://schemas.openxmlformats.org/officeDocument/2006/relationships/tags" Target="../tags/tag837.xml"/><Relationship Id="rId59" Type="http://schemas.openxmlformats.org/officeDocument/2006/relationships/tags" Target="../tags/tag850.xml"/><Relationship Id="rId67" Type="http://schemas.openxmlformats.org/officeDocument/2006/relationships/tags" Target="../tags/tag858.xml"/><Relationship Id="rId20" Type="http://schemas.openxmlformats.org/officeDocument/2006/relationships/tags" Target="../tags/tag811.xml"/><Relationship Id="rId41" Type="http://schemas.openxmlformats.org/officeDocument/2006/relationships/tags" Target="../tags/tag832.xml"/><Relationship Id="rId54" Type="http://schemas.openxmlformats.org/officeDocument/2006/relationships/tags" Target="../tags/tag845.xml"/><Relationship Id="rId62" Type="http://schemas.openxmlformats.org/officeDocument/2006/relationships/tags" Target="../tags/tag853.xml"/><Relationship Id="rId70" Type="http://schemas.openxmlformats.org/officeDocument/2006/relationships/tags" Target="../tags/tag861.xml"/><Relationship Id="rId75" Type="http://schemas.openxmlformats.org/officeDocument/2006/relationships/slideLayout" Target="../slideLayouts/slideLayout1.xml"/><Relationship Id="rId1" Type="http://schemas.openxmlformats.org/officeDocument/2006/relationships/tags" Target="../tags/tag792.xml"/><Relationship Id="rId6" Type="http://schemas.openxmlformats.org/officeDocument/2006/relationships/tags" Target="../tags/tag7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MARTInkShape-Group1"/>
          <p:cNvGrpSpPr/>
          <p:nvPr/>
        </p:nvGrpSpPr>
        <p:grpSpPr>
          <a:xfrm>
            <a:off x="892969" y="-11906"/>
            <a:ext cx="952501" cy="1115901"/>
            <a:chOff x="892969" y="-11906"/>
            <a:chExt cx="952501" cy="1115901"/>
          </a:xfrm>
        </p:grpSpPr>
        <p:sp>
          <p:nvSpPr>
            <p:cNvPr id="2" name="SMARTInkShape-1"/>
            <p:cNvSpPr/>
            <p:nvPr>
              <p:custDataLst>
                <p:tags r:id="rId113"/>
              </p:custDataLst>
            </p:nvPr>
          </p:nvSpPr>
          <p:spPr>
            <a:xfrm>
              <a:off x="964406" y="631031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23813" y="0"/>
                  </a:moveTo>
                  <a:lnTo>
                    <a:pt x="2381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"/>
            <p:cNvSpPr/>
            <p:nvPr>
              <p:custDataLst>
                <p:tags r:id="rId114"/>
              </p:custDataLst>
            </p:nvPr>
          </p:nvSpPr>
          <p:spPr>
            <a:xfrm>
              <a:off x="892969" y="445084"/>
              <a:ext cx="142017" cy="658911"/>
            </a:xfrm>
            <a:custGeom>
              <a:avLst/>
              <a:gdLst/>
              <a:ahLst/>
              <a:cxnLst/>
              <a:rect l="0" t="0" r="0" b="0"/>
              <a:pathLst>
                <a:path w="142017" h="658911">
                  <a:moveTo>
                    <a:pt x="0" y="138322"/>
                  </a:moveTo>
                  <a:lnTo>
                    <a:pt x="0" y="138322"/>
                  </a:lnTo>
                  <a:lnTo>
                    <a:pt x="0" y="144643"/>
                  </a:lnTo>
                  <a:lnTo>
                    <a:pt x="24122" y="201783"/>
                  </a:lnTo>
                  <a:lnTo>
                    <a:pt x="39748" y="252575"/>
                  </a:lnTo>
                  <a:lnTo>
                    <a:pt x="51612" y="297999"/>
                  </a:lnTo>
                  <a:lnTo>
                    <a:pt x="63505" y="351293"/>
                  </a:lnTo>
                  <a:lnTo>
                    <a:pt x="69087" y="408975"/>
                  </a:lnTo>
                  <a:lnTo>
                    <a:pt x="77061" y="461638"/>
                  </a:lnTo>
                  <a:lnTo>
                    <a:pt x="87803" y="517077"/>
                  </a:lnTo>
                  <a:lnTo>
                    <a:pt x="101961" y="576058"/>
                  </a:lnTo>
                  <a:lnTo>
                    <a:pt x="106472" y="631696"/>
                  </a:lnTo>
                  <a:lnTo>
                    <a:pt x="110380" y="645554"/>
                  </a:lnTo>
                  <a:lnTo>
                    <a:pt x="117347" y="658910"/>
                  </a:lnTo>
                  <a:lnTo>
                    <a:pt x="117919" y="657360"/>
                  </a:lnTo>
                  <a:lnTo>
                    <a:pt x="118554" y="648582"/>
                  </a:lnTo>
                  <a:lnTo>
                    <a:pt x="108766" y="599816"/>
                  </a:lnTo>
                  <a:lnTo>
                    <a:pt x="97969" y="544973"/>
                  </a:lnTo>
                  <a:lnTo>
                    <a:pt x="86942" y="497524"/>
                  </a:lnTo>
                  <a:lnTo>
                    <a:pt x="75296" y="442161"/>
                  </a:lnTo>
                  <a:lnTo>
                    <a:pt x="62144" y="383865"/>
                  </a:lnTo>
                  <a:lnTo>
                    <a:pt x="49227" y="344466"/>
                  </a:lnTo>
                  <a:lnTo>
                    <a:pt x="38195" y="301379"/>
                  </a:lnTo>
                  <a:lnTo>
                    <a:pt x="28881" y="257094"/>
                  </a:lnTo>
                  <a:lnTo>
                    <a:pt x="20333" y="215363"/>
                  </a:lnTo>
                  <a:lnTo>
                    <a:pt x="12123" y="174768"/>
                  </a:lnTo>
                  <a:lnTo>
                    <a:pt x="3592" y="118253"/>
                  </a:lnTo>
                  <a:lnTo>
                    <a:pt x="4592" y="75049"/>
                  </a:lnTo>
                  <a:lnTo>
                    <a:pt x="24215" y="19977"/>
                  </a:lnTo>
                  <a:lnTo>
                    <a:pt x="31929" y="6349"/>
                  </a:lnTo>
                  <a:lnTo>
                    <a:pt x="39767" y="293"/>
                  </a:lnTo>
                  <a:lnTo>
                    <a:pt x="45032" y="0"/>
                  </a:lnTo>
                  <a:lnTo>
                    <a:pt x="72493" y="9037"/>
                  </a:lnTo>
                  <a:lnTo>
                    <a:pt x="80079" y="12445"/>
                  </a:lnTo>
                  <a:lnTo>
                    <a:pt x="92035" y="23286"/>
                  </a:lnTo>
                  <a:lnTo>
                    <a:pt x="128204" y="76662"/>
                  </a:lnTo>
                  <a:lnTo>
                    <a:pt x="136354" y="95043"/>
                  </a:lnTo>
                  <a:lnTo>
                    <a:pt x="142016" y="150801"/>
                  </a:lnTo>
                  <a:lnTo>
                    <a:pt x="135438" y="170768"/>
                  </a:lnTo>
                  <a:lnTo>
                    <a:pt x="110390" y="211974"/>
                  </a:lnTo>
                  <a:lnTo>
                    <a:pt x="97128" y="223091"/>
                  </a:lnTo>
                  <a:lnTo>
                    <a:pt x="78887" y="228914"/>
                  </a:lnTo>
                  <a:lnTo>
                    <a:pt x="34054" y="239818"/>
                  </a:lnTo>
                  <a:lnTo>
                    <a:pt x="15084" y="234656"/>
                  </a:lnTo>
                  <a:lnTo>
                    <a:pt x="13318" y="226998"/>
                  </a:lnTo>
                  <a:lnTo>
                    <a:pt x="12848" y="221252"/>
                  </a:lnTo>
                  <a:lnTo>
                    <a:pt x="15852" y="211340"/>
                  </a:lnTo>
                  <a:lnTo>
                    <a:pt x="18506" y="206844"/>
                  </a:lnTo>
                  <a:lnTo>
                    <a:pt x="24243" y="203847"/>
                  </a:lnTo>
                  <a:lnTo>
                    <a:pt x="80458" y="190197"/>
                  </a:lnTo>
                  <a:lnTo>
                    <a:pt x="95250" y="1859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"/>
            <p:cNvSpPr/>
            <p:nvPr>
              <p:custDataLst>
                <p:tags r:id="rId115"/>
              </p:custDataLst>
            </p:nvPr>
          </p:nvSpPr>
          <p:spPr>
            <a:xfrm>
              <a:off x="1133755" y="88485"/>
              <a:ext cx="199746" cy="504228"/>
            </a:xfrm>
            <a:custGeom>
              <a:avLst/>
              <a:gdLst/>
              <a:ahLst/>
              <a:cxnLst/>
              <a:rect l="0" t="0" r="0" b="0"/>
              <a:pathLst>
                <a:path w="199746" h="504228">
                  <a:moveTo>
                    <a:pt x="116401" y="375859"/>
                  </a:moveTo>
                  <a:lnTo>
                    <a:pt x="116401" y="375859"/>
                  </a:lnTo>
                  <a:lnTo>
                    <a:pt x="116401" y="369538"/>
                  </a:lnTo>
                  <a:lnTo>
                    <a:pt x="112873" y="362907"/>
                  </a:lnTo>
                  <a:lnTo>
                    <a:pt x="94734" y="342431"/>
                  </a:lnTo>
                  <a:lnTo>
                    <a:pt x="75325" y="332410"/>
                  </a:lnTo>
                  <a:lnTo>
                    <a:pt x="65954" y="330090"/>
                  </a:lnTo>
                  <a:lnTo>
                    <a:pt x="61603" y="330794"/>
                  </a:lnTo>
                  <a:lnTo>
                    <a:pt x="53241" y="335104"/>
                  </a:lnTo>
                  <a:lnTo>
                    <a:pt x="22798" y="362590"/>
                  </a:lnTo>
                  <a:lnTo>
                    <a:pt x="15269" y="377017"/>
                  </a:lnTo>
                  <a:lnTo>
                    <a:pt x="350" y="427113"/>
                  </a:lnTo>
                  <a:lnTo>
                    <a:pt x="0" y="447587"/>
                  </a:lnTo>
                  <a:lnTo>
                    <a:pt x="7241" y="472665"/>
                  </a:lnTo>
                  <a:lnTo>
                    <a:pt x="14087" y="484148"/>
                  </a:lnTo>
                  <a:lnTo>
                    <a:pt x="31699" y="498050"/>
                  </a:lnTo>
                  <a:lnTo>
                    <a:pt x="47354" y="504227"/>
                  </a:lnTo>
                  <a:lnTo>
                    <a:pt x="51849" y="502448"/>
                  </a:lnTo>
                  <a:lnTo>
                    <a:pt x="78927" y="473455"/>
                  </a:lnTo>
                  <a:lnTo>
                    <a:pt x="94861" y="444464"/>
                  </a:lnTo>
                  <a:lnTo>
                    <a:pt x="112097" y="388284"/>
                  </a:lnTo>
                  <a:lnTo>
                    <a:pt x="122916" y="332650"/>
                  </a:lnTo>
                  <a:lnTo>
                    <a:pt x="125911" y="289186"/>
                  </a:lnTo>
                  <a:lnTo>
                    <a:pt x="123715" y="243411"/>
                  </a:lnTo>
                  <a:lnTo>
                    <a:pt x="119652" y="196608"/>
                  </a:lnTo>
                  <a:lnTo>
                    <a:pt x="117846" y="149348"/>
                  </a:lnTo>
                  <a:lnTo>
                    <a:pt x="116829" y="90757"/>
                  </a:lnTo>
                  <a:lnTo>
                    <a:pt x="115163" y="34380"/>
                  </a:lnTo>
                  <a:lnTo>
                    <a:pt x="106161" y="586"/>
                  </a:lnTo>
                  <a:lnTo>
                    <a:pt x="104283" y="0"/>
                  </a:lnTo>
                  <a:lnTo>
                    <a:pt x="98668" y="2876"/>
                  </a:lnTo>
                  <a:lnTo>
                    <a:pt x="95291" y="12092"/>
                  </a:lnTo>
                  <a:lnTo>
                    <a:pt x="92945" y="67488"/>
                  </a:lnTo>
                  <a:lnTo>
                    <a:pt x="94017" y="120595"/>
                  </a:lnTo>
                  <a:lnTo>
                    <a:pt x="102125" y="179546"/>
                  </a:lnTo>
                  <a:lnTo>
                    <a:pt x="109175" y="223786"/>
                  </a:lnTo>
                  <a:lnTo>
                    <a:pt x="116717" y="266378"/>
                  </a:lnTo>
                  <a:lnTo>
                    <a:pt x="128401" y="324017"/>
                  </a:lnTo>
                  <a:lnTo>
                    <a:pt x="140242" y="374609"/>
                  </a:lnTo>
                  <a:lnTo>
                    <a:pt x="156094" y="426471"/>
                  </a:lnTo>
                  <a:lnTo>
                    <a:pt x="171965" y="452688"/>
                  </a:lnTo>
                  <a:lnTo>
                    <a:pt x="179902" y="462040"/>
                  </a:lnTo>
                  <a:lnTo>
                    <a:pt x="183870" y="462417"/>
                  </a:lnTo>
                  <a:lnTo>
                    <a:pt x="187839" y="460022"/>
                  </a:lnTo>
                  <a:lnTo>
                    <a:pt x="199745" y="447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"/>
            <p:cNvSpPr/>
            <p:nvPr>
              <p:custDataLst>
                <p:tags r:id="rId116"/>
              </p:custDataLst>
            </p:nvPr>
          </p:nvSpPr>
          <p:spPr>
            <a:xfrm>
              <a:off x="1418408" y="-11906"/>
              <a:ext cx="57968" cy="578769"/>
            </a:xfrm>
            <a:custGeom>
              <a:avLst/>
              <a:gdLst/>
              <a:ahLst/>
              <a:cxnLst/>
              <a:rect l="0" t="0" r="0" b="0"/>
              <a:pathLst>
                <a:path w="57968" h="578769">
                  <a:moveTo>
                    <a:pt x="57967" y="0"/>
                  </a:moveTo>
                  <a:lnTo>
                    <a:pt x="57967" y="0"/>
                  </a:lnTo>
                  <a:lnTo>
                    <a:pt x="33845" y="27650"/>
                  </a:lnTo>
                  <a:lnTo>
                    <a:pt x="14270" y="74833"/>
                  </a:lnTo>
                  <a:lnTo>
                    <a:pt x="3715" y="118599"/>
                  </a:lnTo>
                  <a:lnTo>
                    <a:pt x="0" y="172870"/>
                  </a:lnTo>
                  <a:lnTo>
                    <a:pt x="222" y="229520"/>
                  </a:lnTo>
                  <a:lnTo>
                    <a:pt x="8079" y="281730"/>
                  </a:lnTo>
                  <a:lnTo>
                    <a:pt x="18785" y="337182"/>
                  </a:lnTo>
                  <a:lnTo>
                    <a:pt x="30336" y="387713"/>
                  </a:lnTo>
                  <a:lnTo>
                    <a:pt x="42136" y="436200"/>
                  </a:lnTo>
                  <a:lnTo>
                    <a:pt x="52689" y="482757"/>
                  </a:lnTo>
                  <a:lnTo>
                    <a:pt x="57272" y="540656"/>
                  </a:lnTo>
                  <a:lnTo>
                    <a:pt x="57761" y="566624"/>
                  </a:lnTo>
                  <a:lnTo>
                    <a:pt x="56507" y="572218"/>
                  </a:lnTo>
                  <a:lnTo>
                    <a:pt x="54348" y="575947"/>
                  </a:lnTo>
                  <a:lnTo>
                    <a:pt x="51586" y="578433"/>
                  </a:lnTo>
                  <a:lnTo>
                    <a:pt x="48421" y="578768"/>
                  </a:lnTo>
                  <a:lnTo>
                    <a:pt x="34155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"/>
            <p:cNvSpPr/>
            <p:nvPr>
              <p:custDataLst>
                <p:tags r:id="rId117"/>
              </p:custDataLst>
            </p:nvPr>
          </p:nvSpPr>
          <p:spPr>
            <a:xfrm>
              <a:off x="1369219" y="285750"/>
              <a:ext cx="226220" cy="59532"/>
            </a:xfrm>
            <a:custGeom>
              <a:avLst/>
              <a:gdLst/>
              <a:ahLst/>
              <a:cxnLst/>
              <a:rect l="0" t="0" r="0" b="0"/>
              <a:pathLst>
                <a:path w="226220" h="59532">
                  <a:moveTo>
                    <a:pt x="0" y="59531"/>
                  </a:moveTo>
                  <a:lnTo>
                    <a:pt x="0" y="59531"/>
                  </a:lnTo>
                  <a:lnTo>
                    <a:pt x="6320" y="59531"/>
                  </a:lnTo>
                  <a:lnTo>
                    <a:pt x="60378" y="40546"/>
                  </a:lnTo>
                  <a:lnTo>
                    <a:pt x="109097" y="30034"/>
                  </a:lnTo>
                  <a:lnTo>
                    <a:pt x="159887" y="21104"/>
                  </a:lnTo>
                  <a:lnTo>
                    <a:pt x="195141" y="4935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"/>
            <p:cNvSpPr/>
            <p:nvPr>
              <p:custDataLst>
                <p:tags r:id="rId118"/>
              </p:custDataLst>
            </p:nvPr>
          </p:nvSpPr>
          <p:spPr>
            <a:xfrm>
              <a:off x="1785938" y="345281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"/>
            <p:cNvSpPr/>
            <p:nvPr>
              <p:custDataLst>
                <p:tags r:id="rId119"/>
              </p:custDataLst>
            </p:nvPr>
          </p:nvSpPr>
          <p:spPr>
            <a:xfrm>
              <a:off x="1774031" y="500063"/>
              <a:ext cx="71439" cy="23813"/>
            </a:xfrm>
            <a:custGeom>
              <a:avLst/>
              <a:gdLst/>
              <a:ahLst/>
              <a:cxnLst/>
              <a:rect l="0" t="0" r="0" b="0"/>
              <a:pathLst>
                <a:path w="71439" h="23813">
                  <a:moveTo>
                    <a:pt x="0" y="23812"/>
                  </a:moveTo>
                  <a:lnTo>
                    <a:pt x="0" y="23812"/>
                  </a:lnTo>
                  <a:lnTo>
                    <a:pt x="17737" y="23812"/>
                  </a:lnTo>
                  <a:lnTo>
                    <a:pt x="24640" y="20284"/>
                  </a:lnTo>
                  <a:lnTo>
                    <a:pt x="34764" y="14307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"/>
          <p:cNvGrpSpPr/>
          <p:nvPr/>
        </p:nvGrpSpPr>
        <p:grpSpPr>
          <a:xfrm>
            <a:off x="2143125" y="83344"/>
            <a:ext cx="1106111" cy="543147"/>
            <a:chOff x="2143125" y="83344"/>
            <a:chExt cx="1106111" cy="543147"/>
          </a:xfrm>
        </p:grpSpPr>
        <p:sp>
          <p:nvSpPr>
            <p:cNvPr id="10" name="SMARTInkShape-8"/>
            <p:cNvSpPr/>
            <p:nvPr>
              <p:custDataLst>
                <p:tags r:id="rId108"/>
              </p:custDataLst>
            </p:nvPr>
          </p:nvSpPr>
          <p:spPr>
            <a:xfrm>
              <a:off x="2286206" y="83834"/>
              <a:ext cx="83139" cy="542657"/>
            </a:xfrm>
            <a:custGeom>
              <a:avLst/>
              <a:gdLst/>
              <a:ahLst/>
              <a:cxnLst/>
              <a:rect l="0" t="0" r="0" b="0"/>
              <a:pathLst>
                <a:path w="83139" h="542657">
                  <a:moveTo>
                    <a:pt x="83138" y="11416"/>
                  </a:moveTo>
                  <a:lnTo>
                    <a:pt x="83138" y="11416"/>
                  </a:lnTo>
                  <a:lnTo>
                    <a:pt x="76817" y="11416"/>
                  </a:lnTo>
                  <a:lnTo>
                    <a:pt x="70186" y="7888"/>
                  </a:lnTo>
                  <a:lnTo>
                    <a:pt x="61471" y="1165"/>
                  </a:lnTo>
                  <a:lnTo>
                    <a:pt x="53640" y="0"/>
                  </a:lnTo>
                  <a:lnTo>
                    <a:pt x="46656" y="3255"/>
                  </a:lnTo>
                  <a:lnTo>
                    <a:pt x="42942" y="5976"/>
                  </a:lnTo>
                  <a:lnTo>
                    <a:pt x="31393" y="22445"/>
                  </a:lnTo>
                  <a:lnTo>
                    <a:pt x="11681" y="75927"/>
                  </a:lnTo>
                  <a:lnTo>
                    <a:pt x="2142" y="135431"/>
                  </a:lnTo>
                  <a:lnTo>
                    <a:pt x="490" y="188684"/>
                  </a:lnTo>
                  <a:lnTo>
                    <a:pt x="0" y="240035"/>
                  </a:lnTo>
                  <a:lnTo>
                    <a:pt x="6176" y="295084"/>
                  </a:lnTo>
                  <a:lnTo>
                    <a:pt x="16384" y="346967"/>
                  </a:lnTo>
                  <a:lnTo>
                    <a:pt x="27787" y="395853"/>
                  </a:lnTo>
                  <a:lnTo>
                    <a:pt x="39544" y="443852"/>
                  </a:lnTo>
                  <a:lnTo>
                    <a:pt x="46382" y="497461"/>
                  </a:lnTo>
                  <a:lnTo>
                    <a:pt x="47214" y="530905"/>
                  </a:lnTo>
                  <a:lnTo>
                    <a:pt x="45960" y="536336"/>
                  </a:lnTo>
                  <a:lnTo>
                    <a:pt x="43800" y="539956"/>
                  </a:lnTo>
                  <a:lnTo>
                    <a:pt x="41038" y="542370"/>
                  </a:lnTo>
                  <a:lnTo>
                    <a:pt x="37873" y="542656"/>
                  </a:lnTo>
                  <a:lnTo>
                    <a:pt x="30829" y="539446"/>
                  </a:lnTo>
                  <a:lnTo>
                    <a:pt x="11700" y="523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"/>
            <p:cNvSpPr/>
            <p:nvPr>
              <p:custDataLst>
                <p:tags r:id="rId109"/>
              </p:custDataLst>
            </p:nvPr>
          </p:nvSpPr>
          <p:spPr>
            <a:xfrm>
              <a:off x="2143125" y="333375"/>
              <a:ext cx="369095" cy="154782"/>
            </a:xfrm>
            <a:custGeom>
              <a:avLst/>
              <a:gdLst/>
              <a:ahLst/>
              <a:cxnLst/>
              <a:rect l="0" t="0" r="0" b="0"/>
              <a:pathLst>
                <a:path w="369095" h="154782">
                  <a:moveTo>
                    <a:pt x="0" y="154781"/>
                  </a:moveTo>
                  <a:lnTo>
                    <a:pt x="0" y="154781"/>
                  </a:lnTo>
                  <a:lnTo>
                    <a:pt x="6320" y="154781"/>
                  </a:lnTo>
                  <a:lnTo>
                    <a:pt x="63460" y="130659"/>
                  </a:lnTo>
                  <a:lnTo>
                    <a:pt x="114253" y="115033"/>
                  </a:lnTo>
                  <a:lnTo>
                    <a:pt x="165738" y="99207"/>
                  </a:lnTo>
                  <a:lnTo>
                    <a:pt x="214125" y="83341"/>
                  </a:lnTo>
                  <a:lnTo>
                    <a:pt x="268221" y="61148"/>
                  </a:lnTo>
                  <a:lnTo>
                    <a:pt x="320358" y="31285"/>
                  </a:lnTo>
                  <a:lnTo>
                    <a:pt x="369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/>
            <p:cNvSpPr/>
            <p:nvPr>
              <p:custDataLst>
                <p:tags r:id="rId110"/>
              </p:custDataLst>
            </p:nvPr>
          </p:nvSpPr>
          <p:spPr>
            <a:xfrm>
              <a:off x="2586651" y="83344"/>
              <a:ext cx="151788" cy="471608"/>
            </a:xfrm>
            <a:custGeom>
              <a:avLst/>
              <a:gdLst/>
              <a:ahLst/>
              <a:cxnLst/>
              <a:rect l="0" t="0" r="0" b="0"/>
              <a:pathLst>
                <a:path w="151788" h="471608">
                  <a:moveTo>
                    <a:pt x="92255" y="0"/>
                  </a:moveTo>
                  <a:lnTo>
                    <a:pt x="92255" y="0"/>
                  </a:lnTo>
                  <a:lnTo>
                    <a:pt x="63764" y="31136"/>
                  </a:lnTo>
                  <a:lnTo>
                    <a:pt x="34770" y="90629"/>
                  </a:lnTo>
                  <a:lnTo>
                    <a:pt x="18632" y="135920"/>
                  </a:lnTo>
                  <a:lnTo>
                    <a:pt x="5471" y="189174"/>
                  </a:lnTo>
                  <a:lnTo>
                    <a:pt x="768" y="230921"/>
                  </a:lnTo>
                  <a:lnTo>
                    <a:pt x="0" y="273288"/>
                  </a:lnTo>
                  <a:lnTo>
                    <a:pt x="7006" y="326889"/>
                  </a:lnTo>
                  <a:lnTo>
                    <a:pt x="18783" y="374963"/>
                  </a:lnTo>
                  <a:lnTo>
                    <a:pt x="45796" y="423904"/>
                  </a:lnTo>
                  <a:lnTo>
                    <a:pt x="76610" y="459442"/>
                  </a:lnTo>
                  <a:lnTo>
                    <a:pt x="92358" y="468780"/>
                  </a:lnTo>
                  <a:lnTo>
                    <a:pt x="100261" y="471270"/>
                  </a:lnTo>
                  <a:lnTo>
                    <a:pt x="106853" y="471607"/>
                  </a:lnTo>
                  <a:lnTo>
                    <a:pt x="117705" y="468454"/>
                  </a:lnTo>
                  <a:lnTo>
                    <a:pt x="151787" y="440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/>
            <p:cNvSpPr/>
            <p:nvPr>
              <p:custDataLst>
                <p:tags r:id="rId111"/>
              </p:custDataLst>
            </p:nvPr>
          </p:nvSpPr>
          <p:spPr>
            <a:xfrm>
              <a:off x="2738438" y="245367"/>
              <a:ext cx="357188" cy="223700"/>
            </a:xfrm>
            <a:custGeom>
              <a:avLst/>
              <a:gdLst/>
              <a:ahLst/>
              <a:cxnLst/>
              <a:rect l="0" t="0" r="0" b="0"/>
              <a:pathLst>
                <a:path w="357188" h="223700">
                  <a:moveTo>
                    <a:pt x="0" y="16571"/>
                  </a:moveTo>
                  <a:lnTo>
                    <a:pt x="0" y="16571"/>
                  </a:lnTo>
                  <a:lnTo>
                    <a:pt x="6320" y="22891"/>
                  </a:lnTo>
                  <a:lnTo>
                    <a:pt x="16479" y="25994"/>
                  </a:lnTo>
                  <a:lnTo>
                    <a:pt x="28491" y="28696"/>
                  </a:lnTo>
                  <a:lnTo>
                    <a:pt x="44013" y="38978"/>
                  </a:lnTo>
                  <a:lnTo>
                    <a:pt x="86369" y="81967"/>
                  </a:lnTo>
                  <a:lnTo>
                    <a:pt x="100408" y="112235"/>
                  </a:lnTo>
                  <a:lnTo>
                    <a:pt x="106267" y="161329"/>
                  </a:lnTo>
                  <a:lnTo>
                    <a:pt x="100572" y="189402"/>
                  </a:lnTo>
                  <a:lnTo>
                    <a:pt x="90506" y="208156"/>
                  </a:lnTo>
                  <a:lnTo>
                    <a:pt x="79144" y="222091"/>
                  </a:lnTo>
                  <a:lnTo>
                    <a:pt x="75252" y="223699"/>
                  </a:lnTo>
                  <a:lnTo>
                    <a:pt x="71335" y="223448"/>
                  </a:lnTo>
                  <a:lnTo>
                    <a:pt x="61862" y="219860"/>
                  </a:lnTo>
                  <a:lnTo>
                    <a:pt x="59735" y="175659"/>
                  </a:lnTo>
                  <a:lnTo>
                    <a:pt x="70399" y="132809"/>
                  </a:lnTo>
                  <a:lnTo>
                    <a:pt x="93085" y="78288"/>
                  </a:lnTo>
                  <a:lnTo>
                    <a:pt x="110042" y="44558"/>
                  </a:lnTo>
                  <a:lnTo>
                    <a:pt x="146315" y="1637"/>
                  </a:lnTo>
                  <a:lnTo>
                    <a:pt x="150460" y="0"/>
                  </a:lnTo>
                  <a:lnTo>
                    <a:pt x="154546" y="232"/>
                  </a:lnTo>
                  <a:lnTo>
                    <a:pt x="158593" y="1709"/>
                  </a:lnTo>
                  <a:lnTo>
                    <a:pt x="161291" y="4017"/>
                  </a:lnTo>
                  <a:lnTo>
                    <a:pt x="164289" y="10109"/>
                  </a:lnTo>
                  <a:lnTo>
                    <a:pt x="162093" y="20754"/>
                  </a:lnTo>
                  <a:lnTo>
                    <a:pt x="158031" y="35628"/>
                  </a:lnTo>
                  <a:lnTo>
                    <a:pt x="155209" y="88950"/>
                  </a:lnTo>
                  <a:lnTo>
                    <a:pt x="156188" y="126314"/>
                  </a:lnTo>
                  <a:lnTo>
                    <a:pt x="161139" y="142956"/>
                  </a:lnTo>
                  <a:lnTo>
                    <a:pt x="171277" y="155645"/>
                  </a:lnTo>
                  <a:lnTo>
                    <a:pt x="199343" y="174570"/>
                  </a:lnTo>
                  <a:lnTo>
                    <a:pt x="218243" y="175869"/>
                  </a:lnTo>
                  <a:lnTo>
                    <a:pt x="262714" y="165923"/>
                  </a:lnTo>
                  <a:lnTo>
                    <a:pt x="309715" y="140391"/>
                  </a:lnTo>
                  <a:lnTo>
                    <a:pt x="357187" y="99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"/>
            <p:cNvSpPr/>
            <p:nvPr>
              <p:custDataLst>
                <p:tags r:id="rId112"/>
              </p:custDataLst>
            </p:nvPr>
          </p:nvSpPr>
          <p:spPr>
            <a:xfrm>
              <a:off x="3012281" y="166688"/>
              <a:ext cx="236955" cy="409253"/>
            </a:xfrm>
            <a:custGeom>
              <a:avLst/>
              <a:gdLst/>
              <a:ahLst/>
              <a:cxnLst/>
              <a:rect l="0" t="0" r="0" b="0"/>
              <a:pathLst>
                <a:path w="236955" h="409253">
                  <a:moveTo>
                    <a:pt x="202407" y="0"/>
                  </a:moveTo>
                  <a:lnTo>
                    <a:pt x="202407" y="0"/>
                  </a:lnTo>
                  <a:lnTo>
                    <a:pt x="202407" y="12641"/>
                  </a:lnTo>
                  <a:lnTo>
                    <a:pt x="224782" y="64723"/>
                  </a:lnTo>
                  <a:lnTo>
                    <a:pt x="234172" y="112222"/>
                  </a:lnTo>
                  <a:lnTo>
                    <a:pt x="236954" y="168188"/>
                  </a:lnTo>
                  <a:lnTo>
                    <a:pt x="234959" y="207042"/>
                  </a:lnTo>
                  <a:lnTo>
                    <a:pt x="216314" y="266103"/>
                  </a:lnTo>
                  <a:lnTo>
                    <a:pt x="179775" y="322850"/>
                  </a:lnTo>
                  <a:lnTo>
                    <a:pt x="140579" y="365975"/>
                  </a:lnTo>
                  <a:lnTo>
                    <a:pt x="90895" y="399919"/>
                  </a:lnTo>
                  <a:lnTo>
                    <a:pt x="62887" y="409252"/>
                  </a:lnTo>
                  <a:lnTo>
                    <a:pt x="37210" y="406344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"/>
          <p:cNvGrpSpPr/>
          <p:nvPr/>
        </p:nvGrpSpPr>
        <p:grpSpPr>
          <a:xfrm>
            <a:off x="1369219" y="821531"/>
            <a:ext cx="3320523" cy="943735"/>
            <a:chOff x="1369219" y="821531"/>
            <a:chExt cx="3320523" cy="943735"/>
          </a:xfrm>
        </p:grpSpPr>
        <p:sp>
          <p:nvSpPr>
            <p:cNvPr id="16" name="SMARTInkShape-13"/>
            <p:cNvSpPr/>
            <p:nvPr>
              <p:custDataLst>
                <p:tags r:id="rId95"/>
              </p:custDataLst>
            </p:nvPr>
          </p:nvSpPr>
          <p:spPr>
            <a:xfrm>
              <a:off x="1369219" y="1122687"/>
              <a:ext cx="165092" cy="642579"/>
            </a:xfrm>
            <a:custGeom>
              <a:avLst/>
              <a:gdLst/>
              <a:ahLst/>
              <a:cxnLst/>
              <a:rect l="0" t="0" r="0" b="0"/>
              <a:pathLst>
                <a:path w="165092" h="642579">
                  <a:moveTo>
                    <a:pt x="0" y="163188"/>
                  </a:moveTo>
                  <a:lnTo>
                    <a:pt x="0" y="163188"/>
                  </a:lnTo>
                  <a:lnTo>
                    <a:pt x="0" y="169508"/>
                  </a:lnTo>
                  <a:lnTo>
                    <a:pt x="10251" y="207748"/>
                  </a:lnTo>
                  <a:lnTo>
                    <a:pt x="12902" y="259106"/>
                  </a:lnTo>
                  <a:lnTo>
                    <a:pt x="19992" y="312582"/>
                  </a:lnTo>
                  <a:lnTo>
                    <a:pt x="24003" y="370319"/>
                  </a:lnTo>
                  <a:lnTo>
                    <a:pt x="29630" y="409587"/>
                  </a:lnTo>
                  <a:lnTo>
                    <a:pt x="33012" y="452615"/>
                  </a:lnTo>
                  <a:lnTo>
                    <a:pt x="35839" y="495551"/>
                  </a:lnTo>
                  <a:lnTo>
                    <a:pt x="43545" y="549474"/>
                  </a:lnTo>
                  <a:lnTo>
                    <a:pt x="46819" y="608046"/>
                  </a:lnTo>
                  <a:lnTo>
                    <a:pt x="47554" y="642578"/>
                  </a:lnTo>
                  <a:lnTo>
                    <a:pt x="47577" y="641531"/>
                  </a:lnTo>
                  <a:lnTo>
                    <a:pt x="39433" y="618195"/>
                  </a:lnTo>
                  <a:lnTo>
                    <a:pt x="32924" y="561845"/>
                  </a:lnTo>
                  <a:lnTo>
                    <a:pt x="22984" y="503117"/>
                  </a:lnTo>
                  <a:lnTo>
                    <a:pt x="16829" y="457143"/>
                  </a:lnTo>
                  <a:lnTo>
                    <a:pt x="14094" y="405842"/>
                  </a:lnTo>
                  <a:lnTo>
                    <a:pt x="16406" y="352173"/>
                  </a:lnTo>
                  <a:lnTo>
                    <a:pt x="21844" y="298775"/>
                  </a:lnTo>
                  <a:lnTo>
                    <a:pt x="28670" y="248584"/>
                  </a:lnTo>
                  <a:lnTo>
                    <a:pt x="36113" y="199819"/>
                  </a:lnTo>
                  <a:lnTo>
                    <a:pt x="45155" y="154333"/>
                  </a:lnTo>
                  <a:lnTo>
                    <a:pt x="63797" y="98975"/>
                  </a:lnTo>
                  <a:lnTo>
                    <a:pt x="82618" y="39918"/>
                  </a:lnTo>
                  <a:lnTo>
                    <a:pt x="99075" y="8311"/>
                  </a:lnTo>
                  <a:lnTo>
                    <a:pt x="104414" y="4374"/>
                  </a:lnTo>
                  <a:lnTo>
                    <a:pt x="117403" y="0"/>
                  </a:lnTo>
                  <a:lnTo>
                    <a:pt x="123248" y="156"/>
                  </a:lnTo>
                  <a:lnTo>
                    <a:pt x="133270" y="3858"/>
                  </a:lnTo>
                  <a:lnTo>
                    <a:pt x="142134" y="13441"/>
                  </a:lnTo>
                  <a:lnTo>
                    <a:pt x="158604" y="41151"/>
                  </a:lnTo>
                  <a:lnTo>
                    <a:pt x="165091" y="81608"/>
                  </a:lnTo>
                  <a:lnTo>
                    <a:pt x="162844" y="127818"/>
                  </a:lnTo>
                  <a:lnTo>
                    <a:pt x="150114" y="163291"/>
                  </a:lnTo>
                  <a:lnTo>
                    <a:pt x="122109" y="204513"/>
                  </a:lnTo>
                  <a:lnTo>
                    <a:pt x="91099" y="228628"/>
                  </a:lnTo>
                  <a:lnTo>
                    <a:pt x="67415" y="240639"/>
                  </a:lnTo>
                  <a:lnTo>
                    <a:pt x="51569" y="243913"/>
                  </a:lnTo>
                  <a:lnTo>
                    <a:pt x="46286" y="243463"/>
                  </a:lnTo>
                  <a:lnTo>
                    <a:pt x="42763" y="241840"/>
                  </a:lnTo>
                  <a:lnTo>
                    <a:pt x="35719" y="234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>
              <p:custDataLst>
                <p:tags r:id="rId96"/>
              </p:custDataLst>
            </p:nvPr>
          </p:nvSpPr>
          <p:spPr>
            <a:xfrm>
              <a:off x="1559719" y="1333500"/>
              <a:ext cx="214313" cy="296046"/>
            </a:xfrm>
            <a:custGeom>
              <a:avLst/>
              <a:gdLst/>
              <a:ahLst/>
              <a:cxnLst/>
              <a:rect l="0" t="0" r="0" b="0"/>
              <a:pathLst>
                <a:path w="214313" h="296046">
                  <a:moveTo>
                    <a:pt x="0" y="47625"/>
                  </a:moveTo>
                  <a:lnTo>
                    <a:pt x="0" y="47625"/>
                  </a:lnTo>
                  <a:lnTo>
                    <a:pt x="0" y="53945"/>
                  </a:lnTo>
                  <a:lnTo>
                    <a:pt x="7055" y="60576"/>
                  </a:lnTo>
                  <a:lnTo>
                    <a:pt x="55975" y="103946"/>
                  </a:lnTo>
                  <a:lnTo>
                    <a:pt x="85880" y="159454"/>
                  </a:lnTo>
                  <a:lnTo>
                    <a:pt x="109274" y="212884"/>
                  </a:lnTo>
                  <a:lnTo>
                    <a:pt x="117773" y="270128"/>
                  </a:lnTo>
                  <a:lnTo>
                    <a:pt x="117166" y="285422"/>
                  </a:lnTo>
                  <a:lnTo>
                    <a:pt x="115152" y="289500"/>
                  </a:lnTo>
                  <a:lnTo>
                    <a:pt x="108735" y="296045"/>
                  </a:lnTo>
                  <a:lnTo>
                    <a:pt x="101303" y="284537"/>
                  </a:lnTo>
                  <a:lnTo>
                    <a:pt x="96445" y="246117"/>
                  </a:lnTo>
                  <a:lnTo>
                    <a:pt x="95486" y="192471"/>
                  </a:lnTo>
                  <a:lnTo>
                    <a:pt x="101617" y="136944"/>
                  </a:lnTo>
                  <a:lnTo>
                    <a:pt x="116890" y="85847"/>
                  </a:lnTo>
                  <a:lnTo>
                    <a:pt x="136645" y="58803"/>
                  </a:lnTo>
                  <a:lnTo>
                    <a:pt x="190600" y="20707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>
              <p:custDataLst>
                <p:tags r:id="rId97"/>
              </p:custDataLst>
            </p:nvPr>
          </p:nvSpPr>
          <p:spPr>
            <a:xfrm>
              <a:off x="1965269" y="1119188"/>
              <a:ext cx="273107" cy="496091"/>
            </a:xfrm>
            <a:custGeom>
              <a:avLst/>
              <a:gdLst/>
              <a:ahLst/>
              <a:cxnLst/>
              <a:rect l="0" t="0" r="0" b="0"/>
              <a:pathLst>
                <a:path w="273107" h="496091">
                  <a:moveTo>
                    <a:pt x="70700" y="0"/>
                  </a:moveTo>
                  <a:lnTo>
                    <a:pt x="70700" y="0"/>
                  </a:lnTo>
                  <a:lnTo>
                    <a:pt x="64379" y="6320"/>
                  </a:lnTo>
                  <a:lnTo>
                    <a:pt x="43050" y="53553"/>
                  </a:lnTo>
                  <a:lnTo>
                    <a:pt x="25465" y="104061"/>
                  </a:lnTo>
                  <a:lnTo>
                    <a:pt x="16200" y="145468"/>
                  </a:lnTo>
                  <a:lnTo>
                    <a:pt x="7672" y="185920"/>
                  </a:lnTo>
                  <a:lnTo>
                    <a:pt x="3000" y="229475"/>
                  </a:lnTo>
                  <a:lnTo>
                    <a:pt x="923" y="273968"/>
                  </a:lnTo>
                  <a:lnTo>
                    <a:pt x="0" y="315791"/>
                  </a:lnTo>
                  <a:lnTo>
                    <a:pt x="12122" y="370204"/>
                  </a:lnTo>
                  <a:lnTo>
                    <a:pt x="32471" y="419840"/>
                  </a:lnTo>
                  <a:lnTo>
                    <a:pt x="61577" y="461740"/>
                  </a:lnTo>
                  <a:lnTo>
                    <a:pt x="87371" y="479943"/>
                  </a:lnTo>
                  <a:lnTo>
                    <a:pt x="116474" y="491120"/>
                  </a:lnTo>
                  <a:lnTo>
                    <a:pt x="162608" y="496090"/>
                  </a:lnTo>
                  <a:lnTo>
                    <a:pt x="209792" y="488449"/>
                  </a:lnTo>
                  <a:lnTo>
                    <a:pt x="273106" y="46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>
              <p:custDataLst>
                <p:tags r:id="rId98"/>
              </p:custDataLst>
            </p:nvPr>
          </p:nvSpPr>
          <p:spPr>
            <a:xfrm>
              <a:off x="2297906" y="1166813"/>
              <a:ext cx="297658" cy="354418"/>
            </a:xfrm>
            <a:custGeom>
              <a:avLst/>
              <a:gdLst/>
              <a:ahLst/>
              <a:cxnLst/>
              <a:rect l="0" t="0" r="0" b="0"/>
              <a:pathLst>
                <a:path w="297658" h="354418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44560" y="62641"/>
                  </a:lnTo>
                  <a:lnTo>
                    <a:pt x="85090" y="117275"/>
                  </a:lnTo>
                  <a:lnTo>
                    <a:pt x="119580" y="163365"/>
                  </a:lnTo>
                  <a:lnTo>
                    <a:pt x="166790" y="222818"/>
                  </a:lnTo>
                  <a:lnTo>
                    <a:pt x="214333" y="273171"/>
                  </a:lnTo>
                  <a:lnTo>
                    <a:pt x="262859" y="332580"/>
                  </a:lnTo>
                  <a:lnTo>
                    <a:pt x="281179" y="350954"/>
                  </a:lnTo>
                  <a:lnTo>
                    <a:pt x="289452" y="354417"/>
                  </a:lnTo>
                  <a:lnTo>
                    <a:pt x="292186" y="352695"/>
                  </a:lnTo>
                  <a:lnTo>
                    <a:pt x="295226" y="343725"/>
                  </a:lnTo>
                  <a:lnTo>
                    <a:pt x="297657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/>
            <p:cNvSpPr/>
            <p:nvPr>
              <p:custDataLst>
                <p:tags r:id="rId99"/>
              </p:custDataLst>
            </p:nvPr>
          </p:nvSpPr>
          <p:spPr>
            <a:xfrm>
              <a:off x="2340836" y="1119188"/>
              <a:ext cx="159478" cy="388162"/>
            </a:xfrm>
            <a:custGeom>
              <a:avLst/>
              <a:gdLst/>
              <a:ahLst/>
              <a:cxnLst/>
              <a:rect l="0" t="0" r="0" b="0"/>
              <a:pathLst>
                <a:path w="159478" h="388162">
                  <a:moveTo>
                    <a:pt x="159477" y="0"/>
                  </a:moveTo>
                  <a:lnTo>
                    <a:pt x="159477" y="0"/>
                  </a:lnTo>
                  <a:lnTo>
                    <a:pt x="153156" y="6320"/>
                  </a:lnTo>
                  <a:lnTo>
                    <a:pt x="125168" y="61131"/>
                  </a:lnTo>
                  <a:lnTo>
                    <a:pt x="95471" y="118300"/>
                  </a:lnTo>
                  <a:lnTo>
                    <a:pt x="70691" y="172782"/>
                  </a:lnTo>
                  <a:lnTo>
                    <a:pt x="41447" y="229494"/>
                  </a:lnTo>
                  <a:lnTo>
                    <a:pt x="23228" y="280400"/>
                  </a:lnTo>
                  <a:lnTo>
                    <a:pt x="5221" y="337952"/>
                  </a:lnTo>
                  <a:lnTo>
                    <a:pt x="1077" y="348333"/>
                  </a:lnTo>
                  <a:lnTo>
                    <a:pt x="0" y="366922"/>
                  </a:lnTo>
                  <a:lnTo>
                    <a:pt x="3932" y="381357"/>
                  </a:lnTo>
                  <a:lnTo>
                    <a:pt x="6832" y="385207"/>
                  </a:lnTo>
                  <a:lnTo>
                    <a:pt x="10089" y="387773"/>
                  </a:lnTo>
                  <a:lnTo>
                    <a:pt x="14905" y="388161"/>
                  </a:lnTo>
                  <a:lnTo>
                    <a:pt x="40414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>
              <p:custDataLst>
                <p:tags r:id="rId100"/>
              </p:custDataLst>
            </p:nvPr>
          </p:nvSpPr>
          <p:spPr>
            <a:xfrm>
              <a:off x="2824193" y="1083469"/>
              <a:ext cx="187130" cy="343853"/>
            </a:xfrm>
            <a:custGeom>
              <a:avLst/>
              <a:gdLst/>
              <a:ahLst/>
              <a:cxnLst/>
              <a:rect l="0" t="0" r="0" b="0"/>
              <a:pathLst>
                <a:path w="187130" h="343853">
                  <a:moveTo>
                    <a:pt x="140463" y="0"/>
                  </a:moveTo>
                  <a:lnTo>
                    <a:pt x="140463" y="0"/>
                  </a:lnTo>
                  <a:lnTo>
                    <a:pt x="134143" y="0"/>
                  </a:lnTo>
                  <a:lnTo>
                    <a:pt x="127511" y="3528"/>
                  </a:lnTo>
                  <a:lnTo>
                    <a:pt x="112475" y="16572"/>
                  </a:lnTo>
                  <a:lnTo>
                    <a:pt x="72279" y="72892"/>
                  </a:lnTo>
                  <a:lnTo>
                    <a:pt x="42426" y="120673"/>
                  </a:lnTo>
                  <a:lnTo>
                    <a:pt x="22418" y="179695"/>
                  </a:lnTo>
                  <a:lnTo>
                    <a:pt x="9796" y="226545"/>
                  </a:lnTo>
                  <a:lnTo>
                    <a:pt x="0" y="277142"/>
                  </a:lnTo>
                  <a:lnTo>
                    <a:pt x="4623" y="304219"/>
                  </a:lnTo>
                  <a:lnTo>
                    <a:pt x="20692" y="328999"/>
                  </a:lnTo>
                  <a:lnTo>
                    <a:pt x="34756" y="338044"/>
                  </a:lnTo>
                  <a:lnTo>
                    <a:pt x="65343" y="343852"/>
                  </a:lnTo>
                  <a:lnTo>
                    <a:pt x="106369" y="343676"/>
                  </a:lnTo>
                  <a:lnTo>
                    <a:pt x="158169" y="328672"/>
                  </a:lnTo>
                  <a:lnTo>
                    <a:pt x="171704" y="317615"/>
                  </a:lnTo>
                  <a:lnTo>
                    <a:pt x="180807" y="303881"/>
                  </a:lnTo>
                  <a:lnTo>
                    <a:pt x="187129" y="272001"/>
                  </a:lnTo>
                  <a:lnTo>
                    <a:pt x="184134" y="262882"/>
                  </a:lnTo>
                  <a:lnTo>
                    <a:pt x="176182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>
              <p:custDataLst>
                <p:tags r:id="rId101"/>
              </p:custDataLst>
            </p:nvPr>
          </p:nvSpPr>
          <p:spPr>
            <a:xfrm>
              <a:off x="2821781" y="1202531"/>
              <a:ext cx="250033" cy="107158"/>
            </a:xfrm>
            <a:custGeom>
              <a:avLst/>
              <a:gdLst/>
              <a:ahLst/>
              <a:cxnLst/>
              <a:rect l="0" t="0" r="0" b="0"/>
              <a:pathLst>
                <a:path w="250033" h="107158">
                  <a:moveTo>
                    <a:pt x="0" y="107157"/>
                  </a:moveTo>
                  <a:lnTo>
                    <a:pt x="0" y="107157"/>
                  </a:lnTo>
                  <a:lnTo>
                    <a:pt x="6321" y="100836"/>
                  </a:lnTo>
                  <a:lnTo>
                    <a:pt x="12952" y="97733"/>
                  </a:lnTo>
                  <a:lnTo>
                    <a:pt x="62641" y="85144"/>
                  </a:lnTo>
                  <a:lnTo>
                    <a:pt x="119472" y="70630"/>
                  </a:lnTo>
                  <a:lnTo>
                    <a:pt x="177325" y="50165"/>
                  </a:lnTo>
                  <a:lnTo>
                    <a:pt x="235265" y="10109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>
              <p:custDataLst>
                <p:tags r:id="rId102"/>
              </p:custDataLst>
            </p:nvPr>
          </p:nvSpPr>
          <p:spPr>
            <a:xfrm>
              <a:off x="3269030" y="964406"/>
              <a:ext cx="171877" cy="372628"/>
            </a:xfrm>
            <a:custGeom>
              <a:avLst/>
              <a:gdLst/>
              <a:ahLst/>
              <a:cxnLst/>
              <a:rect l="0" t="0" r="0" b="0"/>
              <a:pathLst>
                <a:path w="171877" h="372628">
                  <a:moveTo>
                    <a:pt x="100439" y="0"/>
                  </a:moveTo>
                  <a:lnTo>
                    <a:pt x="100439" y="0"/>
                  </a:lnTo>
                  <a:lnTo>
                    <a:pt x="94118" y="0"/>
                  </a:lnTo>
                  <a:lnTo>
                    <a:pt x="92256" y="1323"/>
                  </a:lnTo>
                  <a:lnTo>
                    <a:pt x="91015" y="3528"/>
                  </a:lnTo>
                  <a:lnTo>
                    <a:pt x="90188" y="6321"/>
                  </a:lnTo>
                  <a:lnTo>
                    <a:pt x="49776" y="63461"/>
                  </a:lnTo>
                  <a:lnTo>
                    <a:pt x="31629" y="99942"/>
                  </a:lnTo>
                  <a:lnTo>
                    <a:pt x="17874" y="144265"/>
                  </a:lnTo>
                  <a:lnTo>
                    <a:pt x="5420" y="190912"/>
                  </a:lnTo>
                  <a:lnTo>
                    <a:pt x="0" y="222433"/>
                  </a:lnTo>
                  <a:lnTo>
                    <a:pt x="7299" y="278731"/>
                  </a:lnTo>
                  <a:lnTo>
                    <a:pt x="21481" y="322434"/>
                  </a:lnTo>
                  <a:lnTo>
                    <a:pt x="36242" y="342183"/>
                  </a:lnTo>
                  <a:lnTo>
                    <a:pt x="71736" y="370099"/>
                  </a:lnTo>
                  <a:lnTo>
                    <a:pt x="95179" y="372627"/>
                  </a:lnTo>
                  <a:lnTo>
                    <a:pt x="147025" y="363471"/>
                  </a:lnTo>
                  <a:lnTo>
                    <a:pt x="171876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>
              <p:custDataLst>
                <p:tags r:id="rId103"/>
              </p:custDataLst>
            </p:nvPr>
          </p:nvSpPr>
          <p:spPr>
            <a:xfrm>
              <a:off x="3495606" y="1095375"/>
              <a:ext cx="266770" cy="190501"/>
            </a:xfrm>
            <a:custGeom>
              <a:avLst/>
              <a:gdLst/>
              <a:ahLst/>
              <a:cxnLst/>
              <a:rect l="0" t="0" r="0" b="0"/>
              <a:pathLst>
                <a:path w="266770" h="190501">
                  <a:moveTo>
                    <a:pt x="111988" y="0"/>
                  </a:moveTo>
                  <a:lnTo>
                    <a:pt x="111988" y="0"/>
                  </a:lnTo>
                  <a:lnTo>
                    <a:pt x="72239" y="0"/>
                  </a:lnTo>
                  <a:lnTo>
                    <a:pt x="54055" y="6320"/>
                  </a:lnTo>
                  <a:lnTo>
                    <a:pt x="43025" y="16479"/>
                  </a:lnTo>
                  <a:lnTo>
                    <a:pt x="16955" y="54037"/>
                  </a:lnTo>
                  <a:lnTo>
                    <a:pt x="906" y="90196"/>
                  </a:lnTo>
                  <a:lnTo>
                    <a:pt x="0" y="106674"/>
                  </a:lnTo>
                  <a:lnTo>
                    <a:pt x="10198" y="138811"/>
                  </a:lnTo>
                  <a:lnTo>
                    <a:pt x="21120" y="156370"/>
                  </a:lnTo>
                  <a:lnTo>
                    <a:pt x="39056" y="169951"/>
                  </a:lnTo>
                  <a:lnTo>
                    <a:pt x="46169" y="171509"/>
                  </a:lnTo>
                  <a:lnTo>
                    <a:pt x="84424" y="167584"/>
                  </a:lnTo>
                  <a:lnTo>
                    <a:pt x="90966" y="164639"/>
                  </a:lnTo>
                  <a:lnTo>
                    <a:pt x="115279" y="139943"/>
                  </a:lnTo>
                  <a:lnTo>
                    <a:pt x="130375" y="115053"/>
                  </a:lnTo>
                  <a:lnTo>
                    <a:pt x="135515" y="100383"/>
                  </a:lnTo>
                  <a:lnTo>
                    <a:pt x="145840" y="85849"/>
                  </a:lnTo>
                  <a:lnTo>
                    <a:pt x="146462" y="86337"/>
                  </a:lnTo>
                  <a:lnTo>
                    <a:pt x="157943" y="133363"/>
                  </a:lnTo>
                  <a:lnTo>
                    <a:pt x="165926" y="142175"/>
                  </a:lnTo>
                  <a:lnTo>
                    <a:pt x="176971" y="151824"/>
                  </a:lnTo>
                  <a:lnTo>
                    <a:pt x="191949" y="170809"/>
                  </a:lnTo>
                  <a:lnTo>
                    <a:pt x="205293" y="180867"/>
                  </a:lnTo>
                  <a:lnTo>
                    <a:pt x="220044" y="186218"/>
                  </a:lnTo>
                  <a:lnTo>
                    <a:pt x="26676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>
              <p:custDataLst>
                <p:tags r:id="rId104"/>
              </p:custDataLst>
            </p:nvPr>
          </p:nvSpPr>
          <p:spPr>
            <a:xfrm>
              <a:off x="3798094" y="1333500"/>
              <a:ext cx="47626" cy="71439"/>
            </a:xfrm>
            <a:custGeom>
              <a:avLst/>
              <a:gdLst/>
              <a:ahLst/>
              <a:cxnLst/>
              <a:rect l="0" t="0" r="0" b="0"/>
              <a:pathLst>
                <a:path w="47626" h="71439">
                  <a:moveTo>
                    <a:pt x="47625" y="0"/>
                  </a:moveTo>
                  <a:lnTo>
                    <a:pt x="47625" y="0"/>
                  </a:lnTo>
                  <a:lnTo>
                    <a:pt x="47625" y="6320"/>
                  </a:lnTo>
                  <a:lnTo>
                    <a:pt x="44097" y="12951"/>
                  </a:lnTo>
                  <a:lnTo>
                    <a:pt x="4171" y="58823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/>
            <p:cNvSpPr/>
            <p:nvPr>
              <p:custDataLst>
                <p:tags r:id="rId105"/>
              </p:custDataLst>
            </p:nvPr>
          </p:nvSpPr>
          <p:spPr>
            <a:xfrm>
              <a:off x="4012406" y="940594"/>
              <a:ext cx="154082" cy="344524"/>
            </a:xfrm>
            <a:custGeom>
              <a:avLst/>
              <a:gdLst/>
              <a:ahLst/>
              <a:cxnLst/>
              <a:rect l="0" t="0" r="0" b="0"/>
              <a:pathLst>
                <a:path w="154082" h="344524">
                  <a:moveTo>
                    <a:pt x="0" y="0"/>
                  </a:moveTo>
                  <a:lnTo>
                    <a:pt x="0" y="0"/>
                  </a:lnTo>
                  <a:lnTo>
                    <a:pt x="0" y="53519"/>
                  </a:lnTo>
                  <a:lnTo>
                    <a:pt x="0" y="99942"/>
                  </a:lnTo>
                  <a:lnTo>
                    <a:pt x="0" y="147793"/>
                  </a:lnTo>
                  <a:lnTo>
                    <a:pt x="0" y="196808"/>
                  </a:lnTo>
                  <a:lnTo>
                    <a:pt x="6321" y="255246"/>
                  </a:lnTo>
                  <a:lnTo>
                    <a:pt x="11171" y="313532"/>
                  </a:lnTo>
                  <a:lnTo>
                    <a:pt x="12902" y="325878"/>
                  </a:lnTo>
                  <a:lnTo>
                    <a:pt x="22115" y="342465"/>
                  </a:lnTo>
                  <a:lnTo>
                    <a:pt x="22681" y="342080"/>
                  </a:lnTo>
                  <a:lnTo>
                    <a:pt x="35909" y="284854"/>
                  </a:lnTo>
                  <a:lnTo>
                    <a:pt x="59775" y="226398"/>
                  </a:lnTo>
                  <a:lnTo>
                    <a:pt x="67577" y="213069"/>
                  </a:lnTo>
                  <a:lnTo>
                    <a:pt x="75455" y="207145"/>
                  </a:lnTo>
                  <a:lnTo>
                    <a:pt x="99474" y="203342"/>
                  </a:lnTo>
                  <a:lnTo>
                    <a:pt x="109475" y="202822"/>
                  </a:lnTo>
                  <a:lnTo>
                    <a:pt x="113993" y="205329"/>
                  </a:lnTo>
                  <a:lnTo>
                    <a:pt x="126674" y="221499"/>
                  </a:lnTo>
                  <a:lnTo>
                    <a:pt x="149461" y="266188"/>
                  </a:lnTo>
                  <a:lnTo>
                    <a:pt x="154081" y="305631"/>
                  </a:lnTo>
                  <a:lnTo>
                    <a:pt x="151668" y="312233"/>
                  </a:lnTo>
                  <a:lnTo>
                    <a:pt x="141933" y="323096"/>
                  </a:lnTo>
                  <a:lnTo>
                    <a:pt x="121576" y="336650"/>
                  </a:lnTo>
                  <a:lnTo>
                    <a:pt x="98788" y="342723"/>
                  </a:lnTo>
                  <a:lnTo>
                    <a:pt x="75279" y="344523"/>
                  </a:lnTo>
                  <a:lnTo>
                    <a:pt x="63003" y="341416"/>
                  </a:lnTo>
                  <a:lnTo>
                    <a:pt x="44342" y="328642"/>
                  </a:lnTo>
                  <a:lnTo>
                    <a:pt x="39552" y="317601"/>
                  </a:lnTo>
                  <a:lnTo>
                    <a:pt x="36476" y="282634"/>
                  </a:lnTo>
                  <a:lnTo>
                    <a:pt x="47625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"/>
            <p:cNvSpPr/>
            <p:nvPr>
              <p:custDataLst>
                <p:tags r:id="rId106"/>
              </p:custDataLst>
            </p:nvPr>
          </p:nvSpPr>
          <p:spPr>
            <a:xfrm>
              <a:off x="4333875" y="892969"/>
              <a:ext cx="92725" cy="432840"/>
            </a:xfrm>
            <a:custGeom>
              <a:avLst/>
              <a:gdLst/>
              <a:ahLst/>
              <a:cxnLst/>
              <a:rect l="0" t="0" r="0" b="0"/>
              <a:pathLst>
                <a:path w="92725" h="432840">
                  <a:moveTo>
                    <a:pt x="11906" y="0"/>
                  </a:moveTo>
                  <a:lnTo>
                    <a:pt x="11906" y="0"/>
                  </a:lnTo>
                  <a:lnTo>
                    <a:pt x="18227" y="6320"/>
                  </a:lnTo>
                  <a:lnTo>
                    <a:pt x="21330" y="16479"/>
                  </a:lnTo>
                  <a:lnTo>
                    <a:pt x="22157" y="22892"/>
                  </a:lnTo>
                  <a:lnTo>
                    <a:pt x="49498" y="76412"/>
                  </a:lnTo>
                  <a:lnTo>
                    <a:pt x="73425" y="135920"/>
                  </a:lnTo>
                  <a:lnTo>
                    <a:pt x="86725" y="189174"/>
                  </a:lnTo>
                  <a:lnTo>
                    <a:pt x="92724" y="246846"/>
                  </a:lnTo>
                  <a:lnTo>
                    <a:pt x="88181" y="299505"/>
                  </a:lnTo>
                  <a:lnTo>
                    <a:pt x="72136" y="348622"/>
                  </a:lnTo>
                  <a:lnTo>
                    <a:pt x="51193" y="400475"/>
                  </a:lnTo>
                  <a:lnTo>
                    <a:pt x="21620" y="430977"/>
                  </a:lnTo>
                  <a:lnTo>
                    <a:pt x="17059" y="432839"/>
                  </a:lnTo>
                  <a:lnTo>
                    <a:pt x="12695" y="432757"/>
                  </a:lnTo>
                  <a:lnTo>
                    <a:pt x="8463" y="431380"/>
                  </a:lnTo>
                  <a:lnTo>
                    <a:pt x="5643" y="426493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"/>
            <p:cNvSpPr/>
            <p:nvPr>
              <p:custDataLst>
                <p:tags r:id="rId107"/>
              </p:custDataLst>
            </p:nvPr>
          </p:nvSpPr>
          <p:spPr>
            <a:xfrm>
              <a:off x="4595813" y="821531"/>
              <a:ext cx="93929" cy="498340"/>
            </a:xfrm>
            <a:custGeom>
              <a:avLst/>
              <a:gdLst/>
              <a:ahLst/>
              <a:cxnLst/>
              <a:rect l="0" t="0" r="0" b="0"/>
              <a:pathLst>
                <a:path w="93929" h="498340">
                  <a:moveTo>
                    <a:pt x="11906" y="0"/>
                  </a:moveTo>
                  <a:lnTo>
                    <a:pt x="11906" y="0"/>
                  </a:lnTo>
                  <a:lnTo>
                    <a:pt x="18227" y="0"/>
                  </a:lnTo>
                  <a:lnTo>
                    <a:pt x="20088" y="2646"/>
                  </a:lnTo>
                  <a:lnTo>
                    <a:pt x="34313" y="41940"/>
                  </a:lnTo>
                  <a:lnTo>
                    <a:pt x="60821" y="88100"/>
                  </a:lnTo>
                  <a:lnTo>
                    <a:pt x="80198" y="135906"/>
                  </a:lnTo>
                  <a:lnTo>
                    <a:pt x="88560" y="174174"/>
                  </a:lnTo>
                  <a:lnTo>
                    <a:pt x="92276" y="217640"/>
                  </a:lnTo>
                  <a:lnTo>
                    <a:pt x="93928" y="259889"/>
                  </a:lnTo>
                  <a:lnTo>
                    <a:pt x="93340" y="300715"/>
                  </a:lnTo>
                  <a:lnTo>
                    <a:pt x="88667" y="340908"/>
                  </a:lnTo>
                  <a:lnTo>
                    <a:pt x="78654" y="380820"/>
                  </a:lnTo>
                  <a:lnTo>
                    <a:pt x="58141" y="433423"/>
                  </a:lnTo>
                  <a:lnTo>
                    <a:pt x="29166" y="486975"/>
                  </a:lnTo>
                  <a:lnTo>
                    <a:pt x="20459" y="494246"/>
                  </a:lnTo>
                  <a:lnTo>
                    <a:pt x="12179" y="497478"/>
                  </a:lnTo>
                  <a:lnTo>
                    <a:pt x="8120" y="498339"/>
                  </a:lnTo>
                  <a:lnTo>
                    <a:pt x="5413" y="494945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4"/>
          <p:cNvGrpSpPr/>
          <p:nvPr/>
        </p:nvGrpSpPr>
        <p:grpSpPr>
          <a:xfrm>
            <a:off x="5143500" y="1061311"/>
            <a:ext cx="392907" cy="188846"/>
            <a:chOff x="5143500" y="1061311"/>
            <a:chExt cx="392907" cy="188846"/>
          </a:xfrm>
        </p:grpSpPr>
        <p:sp>
          <p:nvSpPr>
            <p:cNvPr id="30" name="SMARTInkShape-26"/>
            <p:cNvSpPr/>
            <p:nvPr>
              <p:custDataLst>
                <p:tags r:id="rId93"/>
              </p:custDataLst>
            </p:nvPr>
          </p:nvSpPr>
          <p:spPr>
            <a:xfrm>
              <a:off x="5143500" y="1061311"/>
              <a:ext cx="166689" cy="22159"/>
            </a:xfrm>
            <a:custGeom>
              <a:avLst/>
              <a:gdLst/>
              <a:ahLst/>
              <a:cxnLst/>
              <a:rect l="0" t="0" r="0" b="0"/>
              <a:pathLst>
                <a:path w="166689" h="22159">
                  <a:moveTo>
                    <a:pt x="0" y="10252"/>
                  </a:moveTo>
                  <a:lnTo>
                    <a:pt x="0" y="10252"/>
                  </a:lnTo>
                  <a:lnTo>
                    <a:pt x="50898" y="8929"/>
                  </a:lnTo>
                  <a:lnTo>
                    <a:pt x="101267" y="0"/>
                  </a:lnTo>
                  <a:lnTo>
                    <a:pt x="150644" y="8742"/>
                  </a:lnTo>
                  <a:lnTo>
                    <a:pt x="155992" y="10568"/>
                  </a:lnTo>
                  <a:lnTo>
                    <a:pt x="159557" y="13108"/>
                  </a:lnTo>
                  <a:lnTo>
                    <a:pt x="166688" y="22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/>
            <p:cNvSpPr/>
            <p:nvPr>
              <p:custDataLst>
                <p:tags r:id="rId94"/>
              </p:custDataLst>
            </p:nvPr>
          </p:nvSpPr>
          <p:spPr>
            <a:xfrm>
              <a:off x="5167313" y="1143000"/>
              <a:ext cx="369094" cy="107157"/>
            </a:xfrm>
            <a:custGeom>
              <a:avLst/>
              <a:gdLst/>
              <a:ahLst/>
              <a:cxnLst/>
              <a:rect l="0" t="0" r="0" b="0"/>
              <a:pathLst>
                <a:path w="369094" h="107157">
                  <a:moveTo>
                    <a:pt x="0" y="107156"/>
                  </a:moveTo>
                  <a:lnTo>
                    <a:pt x="0" y="107156"/>
                  </a:lnTo>
                  <a:lnTo>
                    <a:pt x="12641" y="100836"/>
                  </a:lnTo>
                  <a:lnTo>
                    <a:pt x="61195" y="92458"/>
                  </a:lnTo>
                  <a:lnTo>
                    <a:pt x="113805" y="85144"/>
                  </a:lnTo>
                  <a:lnTo>
                    <a:pt x="159543" y="77557"/>
                  </a:lnTo>
                  <a:lnTo>
                    <a:pt x="214224" y="63141"/>
                  </a:lnTo>
                  <a:lnTo>
                    <a:pt x="259117" y="50164"/>
                  </a:lnTo>
                  <a:lnTo>
                    <a:pt x="305934" y="30151"/>
                  </a:lnTo>
                  <a:lnTo>
                    <a:pt x="3690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5"/>
          <p:cNvGrpSpPr/>
          <p:nvPr/>
        </p:nvGrpSpPr>
        <p:grpSpPr>
          <a:xfrm>
            <a:off x="6012656" y="166688"/>
            <a:ext cx="1510910" cy="1878239"/>
            <a:chOff x="6012656" y="166688"/>
            <a:chExt cx="1510910" cy="1878239"/>
          </a:xfrm>
        </p:grpSpPr>
        <p:sp>
          <p:nvSpPr>
            <p:cNvPr id="33" name="SMARTInkShape-28"/>
            <p:cNvSpPr/>
            <p:nvPr>
              <p:custDataLst>
                <p:tags r:id="rId84"/>
              </p:custDataLst>
            </p:nvPr>
          </p:nvSpPr>
          <p:spPr>
            <a:xfrm>
              <a:off x="6084094" y="654844"/>
              <a:ext cx="178595" cy="1000126"/>
            </a:xfrm>
            <a:custGeom>
              <a:avLst/>
              <a:gdLst/>
              <a:ahLst/>
              <a:cxnLst/>
              <a:rect l="0" t="0" r="0" b="0"/>
              <a:pathLst>
                <a:path w="178595" h="1000126">
                  <a:moveTo>
                    <a:pt x="178594" y="0"/>
                  </a:moveTo>
                  <a:lnTo>
                    <a:pt x="178594" y="0"/>
                  </a:lnTo>
                  <a:lnTo>
                    <a:pt x="150606" y="0"/>
                  </a:lnTo>
                  <a:lnTo>
                    <a:pt x="132523" y="6320"/>
                  </a:lnTo>
                  <a:lnTo>
                    <a:pt x="116731" y="16572"/>
                  </a:lnTo>
                  <a:lnTo>
                    <a:pt x="68532" y="66571"/>
                  </a:lnTo>
                  <a:lnTo>
                    <a:pt x="53389" y="90000"/>
                  </a:lnTo>
                  <a:lnTo>
                    <a:pt x="26568" y="148159"/>
                  </a:lnTo>
                  <a:lnTo>
                    <a:pt x="9929" y="201179"/>
                  </a:lnTo>
                  <a:lnTo>
                    <a:pt x="2942" y="258781"/>
                  </a:lnTo>
                  <a:lnTo>
                    <a:pt x="871" y="317741"/>
                  </a:lnTo>
                  <a:lnTo>
                    <a:pt x="6578" y="377102"/>
                  </a:lnTo>
                  <a:lnTo>
                    <a:pt x="16594" y="420278"/>
                  </a:lnTo>
                  <a:lnTo>
                    <a:pt x="28541" y="464602"/>
                  </a:lnTo>
                  <a:lnTo>
                    <a:pt x="38261" y="506351"/>
                  </a:lnTo>
                  <a:lnTo>
                    <a:pt x="54046" y="546954"/>
                  </a:lnTo>
                  <a:lnTo>
                    <a:pt x="71645" y="588372"/>
                  </a:lnTo>
                  <a:lnTo>
                    <a:pt x="83877" y="633238"/>
                  </a:lnTo>
                  <a:lnTo>
                    <a:pt x="97251" y="676109"/>
                  </a:lnTo>
                  <a:lnTo>
                    <a:pt x="110691" y="717211"/>
                  </a:lnTo>
                  <a:lnTo>
                    <a:pt x="124372" y="776216"/>
                  </a:lnTo>
                  <a:lnTo>
                    <a:pt x="127691" y="827801"/>
                  </a:lnTo>
                  <a:lnTo>
                    <a:pt x="120883" y="875276"/>
                  </a:lnTo>
                  <a:lnTo>
                    <a:pt x="109165" y="913744"/>
                  </a:lnTo>
                  <a:lnTo>
                    <a:pt x="74626" y="959515"/>
                  </a:lnTo>
                  <a:lnTo>
                    <a:pt x="51363" y="977656"/>
                  </a:lnTo>
                  <a:lnTo>
                    <a:pt x="35616" y="983524"/>
                  </a:lnTo>
                  <a:lnTo>
                    <a:pt x="901" y="988137"/>
                  </a:lnTo>
                  <a:lnTo>
                    <a:pt x="0" y="1000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>
              <p:custDataLst>
                <p:tags r:id="rId85"/>
              </p:custDataLst>
            </p:nvPr>
          </p:nvSpPr>
          <p:spPr>
            <a:xfrm>
              <a:off x="6014224" y="1870936"/>
              <a:ext cx="260371" cy="173991"/>
            </a:xfrm>
            <a:custGeom>
              <a:avLst/>
              <a:gdLst/>
              <a:ahLst/>
              <a:cxnLst/>
              <a:rect l="0" t="0" r="0" b="0"/>
              <a:pathLst>
                <a:path w="260371" h="173991">
                  <a:moveTo>
                    <a:pt x="93682" y="10252"/>
                  </a:moveTo>
                  <a:lnTo>
                    <a:pt x="93682" y="10252"/>
                  </a:lnTo>
                  <a:lnTo>
                    <a:pt x="77111" y="10252"/>
                  </a:lnTo>
                  <a:lnTo>
                    <a:pt x="69560" y="6724"/>
                  </a:lnTo>
                  <a:lnTo>
                    <a:pt x="61794" y="2069"/>
                  </a:lnTo>
                  <a:lnTo>
                    <a:pt x="53934" y="0"/>
                  </a:lnTo>
                  <a:lnTo>
                    <a:pt x="49985" y="772"/>
                  </a:lnTo>
                  <a:lnTo>
                    <a:pt x="38107" y="8177"/>
                  </a:lnTo>
                  <a:lnTo>
                    <a:pt x="18274" y="26376"/>
                  </a:lnTo>
                  <a:lnTo>
                    <a:pt x="6369" y="50748"/>
                  </a:lnTo>
                  <a:lnTo>
                    <a:pt x="0" y="86357"/>
                  </a:lnTo>
                  <a:lnTo>
                    <a:pt x="219" y="116145"/>
                  </a:lnTo>
                  <a:lnTo>
                    <a:pt x="15065" y="150298"/>
                  </a:lnTo>
                  <a:lnTo>
                    <a:pt x="26109" y="162012"/>
                  </a:lnTo>
                  <a:lnTo>
                    <a:pt x="38515" y="170305"/>
                  </a:lnTo>
                  <a:lnTo>
                    <a:pt x="48438" y="173990"/>
                  </a:lnTo>
                  <a:lnTo>
                    <a:pt x="60785" y="172101"/>
                  </a:lnTo>
                  <a:lnTo>
                    <a:pt x="73769" y="166851"/>
                  </a:lnTo>
                  <a:lnTo>
                    <a:pt x="83951" y="160108"/>
                  </a:lnTo>
                  <a:lnTo>
                    <a:pt x="101264" y="135495"/>
                  </a:lnTo>
                  <a:lnTo>
                    <a:pt x="119957" y="103962"/>
                  </a:lnTo>
                  <a:lnTo>
                    <a:pt x="127536" y="95643"/>
                  </a:lnTo>
                  <a:lnTo>
                    <a:pt x="129480" y="96283"/>
                  </a:lnTo>
                  <a:lnTo>
                    <a:pt x="135168" y="100523"/>
                  </a:lnTo>
                  <a:lnTo>
                    <a:pt x="138579" y="106816"/>
                  </a:lnTo>
                  <a:lnTo>
                    <a:pt x="139488" y="110347"/>
                  </a:lnTo>
                  <a:lnTo>
                    <a:pt x="169248" y="155463"/>
                  </a:lnTo>
                  <a:lnTo>
                    <a:pt x="177097" y="160779"/>
                  </a:lnTo>
                  <a:lnTo>
                    <a:pt x="181043" y="162197"/>
                  </a:lnTo>
                  <a:lnTo>
                    <a:pt x="184995" y="161820"/>
                  </a:lnTo>
                  <a:lnTo>
                    <a:pt x="192915" y="157872"/>
                  </a:lnTo>
                  <a:lnTo>
                    <a:pt x="211132" y="141891"/>
                  </a:lnTo>
                  <a:lnTo>
                    <a:pt x="239351" y="92116"/>
                  </a:lnTo>
                  <a:lnTo>
                    <a:pt x="260370" y="57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>
              <p:custDataLst>
                <p:tags r:id="rId86"/>
              </p:custDataLst>
            </p:nvPr>
          </p:nvSpPr>
          <p:spPr>
            <a:xfrm>
              <a:off x="6012656" y="166688"/>
              <a:ext cx="142179" cy="402026"/>
            </a:xfrm>
            <a:custGeom>
              <a:avLst/>
              <a:gdLst/>
              <a:ahLst/>
              <a:cxnLst/>
              <a:rect l="0" t="0" r="0" b="0"/>
              <a:pathLst>
                <a:path w="142179" h="402026">
                  <a:moveTo>
                    <a:pt x="0" y="0"/>
                  </a:moveTo>
                  <a:lnTo>
                    <a:pt x="0" y="0"/>
                  </a:lnTo>
                  <a:lnTo>
                    <a:pt x="1323" y="22954"/>
                  </a:lnTo>
                  <a:lnTo>
                    <a:pt x="10251" y="79213"/>
                  </a:lnTo>
                  <a:lnTo>
                    <a:pt x="11415" y="124159"/>
                  </a:lnTo>
                  <a:lnTo>
                    <a:pt x="18082" y="170990"/>
                  </a:lnTo>
                  <a:lnTo>
                    <a:pt x="22115" y="224700"/>
                  </a:lnTo>
                  <a:lnTo>
                    <a:pt x="23309" y="276186"/>
                  </a:lnTo>
                  <a:lnTo>
                    <a:pt x="31896" y="331485"/>
                  </a:lnTo>
                  <a:lnTo>
                    <a:pt x="35495" y="390705"/>
                  </a:lnTo>
                  <a:lnTo>
                    <a:pt x="35674" y="402025"/>
                  </a:lnTo>
                  <a:lnTo>
                    <a:pt x="35719" y="348764"/>
                  </a:lnTo>
                  <a:lnTo>
                    <a:pt x="48670" y="300074"/>
                  </a:lnTo>
                  <a:lnTo>
                    <a:pt x="71529" y="253771"/>
                  </a:lnTo>
                  <a:lnTo>
                    <a:pt x="79417" y="245078"/>
                  </a:lnTo>
                  <a:lnTo>
                    <a:pt x="87330" y="241215"/>
                  </a:lnTo>
                  <a:lnTo>
                    <a:pt x="99224" y="239040"/>
                  </a:lnTo>
                  <a:lnTo>
                    <a:pt x="107160" y="242059"/>
                  </a:lnTo>
                  <a:lnTo>
                    <a:pt x="123032" y="254777"/>
                  </a:lnTo>
                  <a:lnTo>
                    <a:pt x="134937" y="272457"/>
                  </a:lnTo>
                  <a:lnTo>
                    <a:pt x="140523" y="288131"/>
                  </a:lnTo>
                  <a:lnTo>
                    <a:pt x="142178" y="307475"/>
                  </a:lnTo>
                  <a:lnTo>
                    <a:pt x="139038" y="318777"/>
                  </a:lnTo>
                  <a:lnTo>
                    <a:pt x="126243" y="343132"/>
                  </a:lnTo>
                  <a:lnTo>
                    <a:pt x="121203" y="347817"/>
                  </a:lnTo>
                  <a:lnTo>
                    <a:pt x="71438" y="369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>
              <p:custDataLst>
                <p:tags r:id="rId87"/>
              </p:custDataLst>
            </p:nvPr>
          </p:nvSpPr>
          <p:spPr>
            <a:xfrm>
              <a:off x="6029609" y="523875"/>
              <a:ext cx="6861" cy="11907"/>
            </a:xfrm>
            <a:custGeom>
              <a:avLst/>
              <a:gdLst/>
              <a:ahLst/>
              <a:cxnLst/>
              <a:rect l="0" t="0" r="0" b="0"/>
              <a:pathLst>
                <a:path w="6861" h="11907">
                  <a:moveTo>
                    <a:pt x="6860" y="11906"/>
                  </a:moveTo>
                  <a:lnTo>
                    <a:pt x="6860" y="11906"/>
                  </a:lnTo>
                  <a:lnTo>
                    <a:pt x="539" y="11906"/>
                  </a:lnTo>
                  <a:lnTo>
                    <a:pt x="0" y="10583"/>
                  </a:lnTo>
                  <a:lnTo>
                    <a:pt x="6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/>
            <p:cNvSpPr/>
            <p:nvPr>
              <p:custDataLst>
                <p:tags r:id="rId88"/>
              </p:custDataLst>
            </p:nvPr>
          </p:nvSpPr>
          <p:spPr>
            <a:xfrm>
              <a:off x="6500813" y="726281"/>
              <a:ext cx="95251" cy="627564"/>
            </a:xfrm>
            <a:custGeom>
              <a:avLst/>
              <a:gdLst/>
              <a:ahLst/>
              <a:cxnLst/>
              <a:rect l="0" t="0" r="0" b="0"/>
              <a:pathLst>
                <a:path w="95251" h="627564">
                  <a:moveTo>
                    <a:pt x="95250" y="0"/>
                  </a:moveTo>
                  <a:lnTo>
                    <a:pt x="95250" y="0"/>
                  </a:lnTo>
                  <a:lnTo>
                    <a:pt x="78678" y="0"/>
                  </a:lnTo>
                  <a:lnTo>
                    <a:pt x="71127" y="3528"/>
                  </a:lnTo>
                  <a:lnTo>
                    <a:pt x="67262" y="6321"/>
                  </a:lnTo>
                  <a:lnTo>
                    <a:pt x="37317" y="44560"/>
                  </a:lnTo>
                  <a:lnTo>
                    <a:pt x="29815" y="66989"/>
                  </a:lnTo>
                  <a:lnTo>
                    <a:pt x="18677" y="124504"/>
                  </a:lnTo>
                  <a:lnTo>
                    <a:pt x="7591" y="171093"/>
                  </a:lnTo>
                  <a:lnTo>
                    <a:pt x="8570" y="224731"/>
                  </a:lnTo>
                  <a:lnTo>
                    <a:pt x="10917" y="282517"/>
                  </a:lnTo>
                  <a:lnTo>
                    <a:pt x="14994" y="325323"/>
                  </a:lnTo>
                  <a:lnTo>
                    <a:pt x="21216" y="369484"/>
                  </a:lnTo>
                  <a:lnTo>
                    <a:pt x="28390" y="411160"/>
                  </a:lnTo>
                  <a:lnTo>
                    <a:pt x="39868" y="465490"/>
                  </a:lnTo>
                  <a:lnTo>
                    <a:pt x="45326" y="515101"/>
                  </a:lnTo>
                  <a:lnTo>
                    <a:pt x="53264" y="563315"/>
                  </a:lnTo>
                  <a:lnTo>
                    <a:pt x="53218" y="588147"/>
                  </a:lnTo>
                  <a:lnTo>
                    <a:pt x="48730" y="619327"/>
                  </a:lnTo>
                  <a:lnTo>
                    <a:pt x="47038" y="623228"/>
                  </a:lnTo>
                  <a:lnTo>
                    <a:pt x="44588" y="625829"/>
                  </a:lnTo>
                  <a:lnTo>
                    <a:pt x="41631" y="627563"/>
                  </a:lnTo>
                  <a:lnTo>
                    <a:pt x="37015" y="626074"/>
                  </a:lnTo>
                  <a:lnTo>
                    <a:pt x="24830" y="617363"/>
                  </a:lnTo>
                  <a:lnTo>
                    <a:pt x="0" y="583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/>
            <p:cNvSpPr/>
            <p:nvPr>
              <p:custDataLst>
                <p:tags r:id="rId89"/>
              </p:custDataLst>
            </p:nvPr>
          </p:nvSpPr>
          <p:spPr>
            <a:xfrm>
              <a:off x="6381750" y="1023938"/>
              <a:ext cx="452439" cy="154782"/>
            </a:xfrm>
            <a:custGeom>
              <a:avLst/>
              <a:gdLst/>
              <a:ahLst/>
              <a:cxnLst/>
              <a:rect l="0" t="0" r="0" b="0"/>
              <a:pathLst>
                <a:path w="452439" h="154782">
                  <a:moveTo>
                    <a:pt x="0" y="154781"/>
                  </a:moveTo>
                  <a:lnTo>
                    <a:pt x="0" y="154781"/>
                  </a:lnTo>
                  <a:lnTo>
                    <a:pt x="0" y="148460"/>
                  </a:lnTo>
                  <a:lnTo>
                    <a:pt x="3527" y="141829"/>
                  </a:lnTo>
                  <a:lnTo>
                    <a:pt x="10828" y="134472"/>
                  </a:lnTo>
                  <a:lnTo>
                    <a:pt x="22892" y="126793"/>
                  </a:lnTo>
                  <a:lnTo>
                    <a:pt x="72884" y="116552"/>
                  </a:lnTo>
                  <a:lnTo>
                    <a:pt x="131989" y="102691"/>
                  </a:lnTo>
                  <a:lnTo>
                    <a:pt x="181689" y="91134"/>
                  </a:lnTo>
                  <a:lnTo>
                    <a:pt x="236250" y="79331"/>
                  </a:lnTo>
                  <a:lnTo>
                    <a:pt x="287988" y="67455"/>
                  </a:lnTo>
                  <a:lnTo>
                    <a:pt x="336831" y="49238"/>
                  </a:lnTo>
                  <a:lnTo>
                    <a:pt x="384817" y="33403"/>
                  </a:lnTo>
                  <a:lnTo>
                    <a:pt x="452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"/>
            <p:cNvSpPr/>
            <p:nvPr>
              <p:custDataLst>
                <p:tags r:id="rId90"/>
              </p:custDataLst>
            </p:nvPr>
          </p:nvSpPr>
          <p:spPr>
            <a:xfrm>
              <a:off x="6919926" y="726281"/>
              <a:ext cx="188106" cy="532256"/>
            </a:xfrm>
            <a:custGeom>
              <a:avLst/>
              <a:gdLst/>
              <a:ahLst/>
              <a:cxnLst/>
              <a:rect l="0" t="0" r="0" b="0"/>
              <a:pathLst>
                <a:path w="188106" h="532256">
                  <a:moveTo>
                    <a:pt x="104762" y="0"/>
                  </a:moveTo>
                  <a:lnTo>
                    <a:pt x="104762" y="0"/>
                  </a:lnTo>
                  <a:lnTo>
                    <a:pt x="94510" y="0"/>
                  </a:lnTo>
                  <a:lnTo>
                    <a:pt x="72644" y="41940"/>
                  </a:lnTo>
                  <a:lnTo>
                    <a:pt x="53536" y="88100"/>
                  </a:lnTo>
                  <a:lnTo>
                    <a:pt x="35784" y="139434"/>
                  </a:lnTo>
                  <a:lnTo>
                    <a:pt x="26479" y="181033"/>
                  </a:lnTo>
                  <a:lnTo>
                    <a:pt x="17935" y="221570"/>
                  </a:lnTo>
                  <a:lnTo>
                    <a:pt x="9727" y="265163"/>
                  </a:lnTo>
                  <a:lnTo>
                    <a:pt x="2993" y="309673"/>
                  </a:lnTo>
                  <a:lnTo>
                    <a:pt x="0" y="351504"/>
                  </a:lnTo>
                  <a:lnTo>
                    <a:pt x="2197" y="392144"/>
                  </a:lnTo>
                  <a:lnTo>
                    <a:pt x="10872" y="448684"/>
                  </a:lnTo>
                  <a:lnTo>
                    <a:pt x="19377" y="479874"/>
                  </a:lnTo>
                  <a:lnTo>
                    <a:pt x="31976" y="502555"/>
                  </a:lnTo>
                  <a:lnTo>
                    <a:pt x="53944" y="523879"/>
                  </a:lnTo>
                  <a:lnTo>
                    <a:pt x="69388" y="530491"/>
                  </a:lnTo>
                  <a:lnTo>
                    <a:pt x="77210" y="532255"/>
                  </a:lnTo>
                  <a:lnTo>
                    <a:pt x="107181" y="528416"/>
                  </a:lnTo>
                  <a:lnTo>
                    <a:pt x="134877" y="512579"/>
                  </a:lnTo>
                  <a:lnTo>
                    <a:pt x="178530" y="454642"/>
                  </a:lnTo>
                  <a:lnTo>
                    <a:pt x="188105" y="440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"/>
            <p:cNvSpPr/>
            <p:nvPr>
              <p:custDataLst>
                <p:tags r:id="rId91"/>
              </p:custDataLst>
            </p:nvPr>
          </p:nvSpPr>
          <p:spPr>
            <a:xfrm>
              <a:off x="7096125" y="988219"/>
              <a:ext cx="214314" cy="165295"/>
            </a:xfrm>
            <a:custGeom>
              <a:avLst/>
              <a:gdLst/>
              <a:ahLst/>
              <a:cxnLst/>
              <a:rect l="0" t="0" r="0" b="0"/>
              <a:pathLst>
                <a:path w="214314" h="165295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8182" y="1323"/>
                  </a:lnTo>
                  <a:lnTo>
                    <a:pt x="9423" y="3528"/>
                  </a:lnTo>
                  <a:lnTo>
                    <a:pt x="10251" y="6320"/>
                  </a:lnTo>
                  <a:lnTo>
                    <a:pt x="18226" y="12951"/>
                  </a:lnTo>
                  <a:lnTo>
                    <a:pt x="29267" y="21631"/>
                  </a:lnTo>
                  <a:lnTo>
                    <a:pt x="38584" y="34308"/>
                  </a:lnTo>
                  <a:lnTo>
                    <a:pt x="43607" y="48762"/>
                  </a:lnTo>
                  <a:lnTo>
                    <a:pt x="53956" y="87462"/>
                  </a:lnTo>
                  <a:lnTo>
                    <a:pt x="44584" y="142884"/>
                  </a:lnTo>
                  <a:lnTo>
                    <a:pt x="37469" y="161985"/>
                  </a:lnTo>
                  <a:lnTo>
                    <a:pt x="35563" y="163553"/>
                  </a:lnTo>
                  <a:lnTo>
                    <a:pt x="29917" y="165294"/>
                  </a:lnTo>
                  <a:lnTo>
                    <a:pt x="27882" y="164436"/>
                  </a:lnTo>
                  <a:lnTo>
                    <a:pt x="26525" y="162540"/>
                  </a:lnTo>
                  <a:lnTo>
                    <a:pt x="25621" y="159954"/>
                  </a:lnTo>
                  <a:lnTo>
                    <a:pt x="26342" y="156907"/>
                  </a:lnTo>
                  <a:lnTo>
                    <a:pt x="32352" y="144975"/>
                  </a:lnTo>
                  <a:lnTo>
                    <a:pt x="37367" y="123947"/>
                  </a:lnTo>
                  <a:lnTo>
                    <a:pt x="62410" y="70513"/>
                  </a:lnTo>
                  <a:lnTo>
                    <a:pt x="83200" y="28263"/>
                  </a:lnTo>
                  <a:lnTo>
                    <a:pt x="99190" y="8817"/>
                  </a:lnTo>
                  <a:lnTo>
                    <a:pt x="107144" y="3918"/>
                  </a:lnTo>
                  <a:lnTo>
                    <a:pt x="111116" y="2612"/>
                  </a:lnTo>
                  <a:lnTo>
                    <a:pt x="113764" y="3064"/>
                  </a:lnTo>
                  <a:lnTo>
                    <a:pt x="115531" y="4689"/>
                  </a:lnTo>
                  <a:lnTo>
                    <a:pt x="116708" y="7095"/>
                  </a:lnTo>
                  <a:lnTo>
                    <a:pt x="116170" y="10021"/>
                  </a:lnTo>
                  <a:lnTo>
                    <a:pt x="110416" y="21784"/>
                  </a:lnTo>
                  <a:lnTo>
                    <a:pt x="108604" y="34376"/>
                  </a:lnTo>
                  <a:lnTo>
                    <a:pt x="119367" y="86143"/>
                  </a:lnTo>
                  <a:lnTo>
                    <a:pt x="124931" y="96935"/>
                  </a:lnTo>
                  <a:lnTo>
                    <a:pt x="141820" y="110448"/>
                  </a:lnTo>
                  <a:lnTo>
                    <a:pt x="163581" y="116510"/>
                  </a:lnTo>
                  <a:lnTo>
                    <a:pt x="180467" y="118306"/>
                  </a:lnTo>
                  <a:lnTo>
                    <a:pt x="214313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6"/>
            <p:cNvSpPr/>
            <p:nvPr>
              <p:custDataLst>
                <p:tags r:id="rId92"/>
              </p:custDataLst>
            </p:nvPr>
          </p:nvSpPr>
          <p:spPr>
            <a:xfrm>
              <a:off x="7453313" y="762000"/>
              <a:ext cx="70253" cy="464735"/>
            </a:xfrm>
            <a:custGeom>
              <a:avLst/>
              <a:gdLst/>
              <a:ahLst/>
              <a:cxnLst/>
              <a:rect l="0" t="0" r="0" b="0"/>
              <a:pathLst>
                <a:path w="70253" h="464735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20308" y="64347"/>
                  </a:lnTo>
                  <a:lnTo>
                    <a:pt x="31887" y="113581"/>
                  </a:lnTo>
                  <a:lnTo>
                    <a:pt x="45019" y="164916"/>
                  </a:lnTo>
                  <a:lnTo>
                    <a:pt x="57932" y="206911"/>
                  </a:lnTo>
                  <a:lnTo>
                    <a:pt x="65434" y="248506"/>
                  </a:lnTo>
                  <a:lnTo>
                    <a:pt x="68769" y="289041"/>
                  </a:lnTo>
                  <a:lnTo>
                    <a:pt x="70252" y="329105"/>
                  </a:lnTo>
                  <a:lnTo>
                    <a:pt x="63855" y="368960"/>
                  </a:lnTo>
                  <a:lnTo>
                    <a:pt x="48907" y="418002"/>
                  </a:lnTo>
                  <a:lnTo>
                    <a:pt x="32570" y="449290"/>
                  </a:lnTo>
                  <a:lnTo>
                    <a:pt x="25682" y="458277"/>
                  </a:lnTo>
                  <a:lnTo>
                    <a:pt x="19767" y="462945"/>
                  </a:lnTo>
                  <a:lnTo>
                    <a:pt x="14502" y="464734"/>
                  </a:lnTo>
                  <a:lnTo>
                    <a:pt x="9668" y="464604"/>
                  </a:lnTo>
                  <a:lnTo>
                    <a:pt x="6445" y="460548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6"/>
          <p:cNvGrpSpPr/>
          <p:nvPr/>
        </p:nvGrpSpPr>
        <p:grpSpPr>
          <a:xfrm>
            <a:off x="7835065" y="675827"/>
            <a:ext cx="689811" cy="535357"/>
            <a:chOff x="7835065" y="675827"/>
            <a:chExt cx="689811" cy="535357"/>
          </a:xfrm>
        </p:grpSpPr>
        <p:sp>
          <p:nvSpPr>
            <p:cNvPr id="43" name="SMARTInkShape-37"/>
            <p:cNvSpPr/>
            <p:nvPr>
              <p:custDataLst>
                <p:tags r:id="rId82"/>
              </p:custDataLst>
            </p:nvPr>
          </p:nvSpPr>
          <p:spPr>
            <a:xfrm>
              <a:off x="7835065" y="675827"/>
              <a:ext cx="273092" cy="535357"/>
            </a:xfrm>
            <a:custGeom>
              <a:avLst/>
              <a:gdLst/>
              <a:ahLst/>
              <a:cxnLst/>
              <a:rect l="0" t="0" r="0" b="0"/>
              <a:pathLst>
                <a:path w="273092" h="535357">
                  <a:moveTo>
                    <a:pt x="118310" y="312392"/>
                  </a:moveTo>
                  <a:lnTo>
                    <a:pt x="118310" y="312392"/>
                  </a:lnTo>
                  <a:lnTo>
                    <a:pt x="78562" y="312392"/>
                  </a:lnTo>
                  <a:lnTo>
                    <a:pt x="60378" y="318712"/>
                  </a:lnTo>
                  <a:lnTo>
                    <a:pt x="38232" y="341605"/>
                  </a:lnTo>
                  <a:lnTo>
                    <a:pt x="12106" y="396447"/>
                  </a:lnTo>
                  <a:lnTo>
                    <a:pt x="3057" y="431665"/>
                  </a:lnTo>
                  <a:lnTo>
                    <a:pt x="0" y="479121"/>
                  </a:lnTo>
                  <a:lnTo>
                    <a:pt x="6638" y="499382"/>
                  </a:lnTo>
                  <a:lnTo>
                    <a:pt x="26136" y="527628"/>
                  </a:lnTo>
                  <a:lnTo>
                    <a:pt x="38097" y="533729"/>
                  </a:lnTo>
                  <a:lnTo>
                    <a:pt x="44992" y="535356"/>
                  </a:lnTo>
                  <a:lnTo>
                    <a:pt x="52233" y="533795"/>
                  </a:lnTo>
                  <a:lnTo>
                    <a:pt x="97033" y="505181"/>
                  </a:lnTo>
                  <a:lnTo>
                    <a:pt x="112381" y="483183"/>
                  </a:lnTo>
                  <a:lnTo>
                    <a:pt x="131987" y="437521"/>
                  </a:lnTo>
                  <a:lnTo>
                    <a:pt x="144233" y="398432"/>
                  </a:lnTo>
                  <a:lnTo>
                    <a:pt x="149675" y="350191"/>
                  </a:lnTo>
                  <a:lnTo>
                    <a:pt x="155621" y="301410"/>
                  </a:lnTo>
                  <a:lnTo>
                    <a:pt x="161351" y="251948"/>
                  </a:lnTo>
                  <a:lnTo>
                    <a:pt x="163897" y="199098"/>
                  </a:lnTo>
                  <a:lnTo>
                    <a:pt x="165029" y="151796"/>
                  </a:lnTo>
                  <a:lnTo>
                    <a:pt x="165532" y="108724"/>
                  </a:lnTo>
                  <a:lnTo>
                    <a:pt x="164492" y="51256"/>
                  </a:lnTo>
                  <a:lnTo>
                    <a:pt x="156394" y="17031"/>
                  </a:lnTo>
                  <a:lnTo>
                    <a:pt x="149346" y="3408"/>
                  </a:lnTo>
                  <a:lnTo>
                    <a:pt x="145616" y="570"/>
                  </a:lnTo>
                  <a:lnTo>
                    <a:pt x="141805" y="0"/>
                  </a:lnTo>
                  <a:lnTo>
                    <a:pt x="137942" y="943"/>
                  </a:lnTo>
                  <a:lnTo>
                    <a:pt x="130122" y="9047"/>
                  </a:lnTo>
                  <a:lnTo>
                    <a:pt x="126185" y="14912"/>
                  </a:lnTo>
                  <a:lnTo>
                    <a:pt x="120644" y="48449"/>
                  </a:lnTo>
                  <a:lnTo>
                    <a:pt x="119002" y="98220"/>
                  </a:lnTo>
                  <a:lnTo>
                    <a:pt x="118618" y="139152"/>
                  </a:lnTo>
                  <a:lnTo>
                    <a:pt x="119770" y="182480"/>
                  </a:lnTo>
                  <a:lnTo>
                    <a:pt x="124691" y="223785"/>
                  </a:lnTo>
                  <a:lnTo>
                    <a:pt x="131288" y="264191"/>
                  </a:lnTo>
                  <a:lnTo>
                    <a:pt x="145968" y="320600"/>
                  </a:lnTo>
                  <a:lnTo>
                    <a:pt x="167074" y="370827"/>
                  </a:lnTo>
                  <a:lnTo>
                    <a:pt x="191588" y="422565"/>
                  </a:lnTo>
                  <a:lnTo>
                    <a:pt x="204236" y="437646"/>
                  </a:lnTo>
                  <a:lnTo>
                    <a:pt x="217354" y="447435"/>
                  </a:lnTo>
                  <a:lnTo>
                    <a:pt x="227593" y="451786"/>
                  </a:lnTo>
                  <a:lnTo>
                    <a:pt x="232176" y="451624"/>
                  </a:lnTo>
                  <a:lnTo>
                    <a:pt x="240795" y="447915"/>
                  </a:lnTo>
                  <a:lnTo>
                    <a:pt x="253086" y="432069"/>
                  </a:lnTo>
                  <a:lnTo>
                    <a:pt x="273091" y="395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/>
            <p:cNvSpPr/>
            <p:nvPr>
              <p:custDataLst>
                <p:tags r:id="rId83"/>
              </p:custDataLst>
            </p:nvPr>
          </p:nvSpPr>
          <p:spPr>
            <a:xfrm>
              <a:off x="8131969" y="869156"/>
              <a:ext cx="392907" cy="258697"/>
            </a:xfrm>
            <a:custGeom>
              <a:avLst/>
              <a:gdLst/>
              <a:ahLst/>
              <a:cxnLst/>
              <a:rect l="0" t="0" r="0" b="0"/>
              <a:pathLst>
                <a:path w="392907" h="258697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9423" y="12952"/>
                  </a:lnTo>
                  <a:lnTo>
                    <a:pt x="10250" y="16572"/>
                  </a:lnTo>
                  <a:lnTo>
                    <a:pt x="17737" y="27988"/>
                  </a:lnTo>
                  <a:lnTo>
                    <a:pt x="40300" y="54526"/>
                  </a:lnTo>
                  <a:lnTo>
                    <a:pt x="63057" y="108065"/>
                  </a:lnTo>
                  <a:lnTo>
                    <a:pt x="79758" y="157384"/>
                  </a:lnTo>
                  <a:lnTo>
                    <a:pt x="80427" y="179751"/>
                  </a:lnTo>
                  <a:lnTo>
                    <a:pt x="70078" y="222920"/>
                  </a:lnTo>
                  <a:lnTo>
                    <a:pt x="59128" y="245526"/>
                  </a:lnTo>
                  <a:lnTo>
                    <a:pt x="55293" y="250997"/>
                  </a:lnTo>
                  <a:lnTo>
                    <a:pt x="50090" y="254644"/>
                  </a:lnTo>
                  <a:lnTo>
                    <a:pt x="37256" y="258696"/>
                  </a:lnTo>
                  <a:lnTo>
                    <a:pt x="31452" y="258454"/>
                  </a:lnTo>
                  <a:lnTo>
                    <a:pt x="21474" y="254657"/>
                  </a:lnTo>
                  <a:lnTo>
                    <a:pt x="18285" y="251792"/>
                  </a:lnTo>
                  <a:lnTo>
                    <a:pt x="14741" y="245081"/>
                  </a:lnTo>
                  <a:lnTo>
                    <a:pt x="19067" y="221224"/>
                  </a:lnTo>
                  <a:lnTo>
                    <a:pt x="39969" y="170915"/>
                  </a:lnTo>
                  <a:lnTo>
                    <a:pt x="87794" y="115109"/>
                  </a:lnTo>
                  <a:lnTo>
                    <a:pt x="142903" y="59532"/>
                  </a:lnTo>
                  <a:lnTo>
                    <a:pt x="175546" y="26862"/>
                  </a:lnTo>
                  <a:lnTo>
                    <a:pt x="168486" y="35243"/>
                  </a:lnTo>
                  <a:lnTo>
                    <a:pt x="142748" y="87308"/>
                  </a:lnTo>
                  <a:lnTo>
                    <a:pt x="134459" y="120238"/>
                  </a:lnTo>
                  <a:lnTo>
                    <a:pt x="133843" y="142075"/>
                  </a:lnTo>
                  <a:lnTo>
                    <a:pt x="137979" y="160599"/>
                  </a:lnTo>
                  <a:lnTo>
                    <a:pt x="151283" y="177652"/>
                  </a:lnTo>
                  <a:lnTo>
                    <a:pt x="195331" y="215512"/>
                  </a:lnTo>
                  <a:lnTo>
                    <a:pt x="227650" y="223046"/>
                  </a:lnTo>
                  <a:lnTo>
                    <a:pt x="262361" y="223956"/>
                  </a:lnTo>
                  <a:lnTo>
                    <a:pt x="297781" y="215112"/>
                  </a:lnTo>
                  <a:lnTo>
                    <a:pt x="348833" y="189090"/>
                  </a:lnTo>
                  <a:lnTo>
                    <a:pt x="392906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7"/>
          <p:cNvGrpSpPr/>
          <p:nvPr/>
        </p:nvGrpSpPr>
        <p:grpSpPr>
          <a:xfrm>
            <a:off x="1738313" y="2309813"/>
            <a:ext cx="2170997" cy="682042"/>
            <a:chOff x="1738313" y="2309813"/>
            <a:chExt cx="2170997" cy="682042"/>
          </a:xfrm>
        </p:grpSpPr>
        <p:sp>
          <p:nvSpPr>
            <p:cNvPr id="46" name="SMARTInkShape-39"/>
            <p:cNvSpPr/>
            <p:nvPr>
              <p:custDataLst>
                <p:tags r:id="rId72"/>
              </p:custDataLst>
            </p:nvPr>
          </p:nvSpPr>
          <p:spPr>
            <a:xfrm>
              <a:off x="1738313" y="2336638"/>
              <a:ext cx="175517" cy="655217"/>
            </a:xfrm>
            <a:custGeom>
              <a:avLst/>
              <a:gdLst/>
              <a:ahLst/>
              <a:cxnLst/>
              <a:rect l="0" t="0" r="0" b="0"/>
              <a:pathLst>
                <a:path w="175517" h="655217">
                  <a:moveTo>
                    <a:pt x="0" y="270831"/>
                  </a:moveTo>
                  <a:lnTo>
                    <a:pt x="0" y="270831"/>
                  </a:lnTo>
                  <a:lnTo>
                    <a:pt x="0" y="277151"/>
                  </a:lnTo>
                  <a:lnTo>
                    <a:pt x="20308" y="333855"/>
                  </a:lnTo>
                  <a:lnTo>
                    <a:pt x="35810" y="391367"/>
                  </a:lnTo>
                  <a:lnTo>
                    <a:pt x="47651" y="437955"/>
                  </a:lnTo>
                  <a:lnTo>
                    <a:pt x="59539" y="488800"/>
                  </a:lnTo>
                  <a:lnTo>
                    <a:pt x="67912" y="542230"/>
                  </a:lnTo>
                  <a:lnTo>
                    <a:pt x="77061" y="601371"/>
                  </a:lnTo>
                  <a:lnTo>
                    <a:pt x="83098" y="655216"/>
                  </a:lnTo>
                  <a:lnTo>
                    <a:pt x="83180" y="654087"/>
                  </a:lnTo>
                  <a:lnTo>
                    <a:pt x="75128" y="631943"/>
                  </a:lnTo>
                  <a:lnTo>
                    <a:pt x="68639" y="583667"/>
                  </a:lnTo>
                  <a:lnTo>
                    <a:pt x="62256" y="546129"/>
                  </a:lnTo>
                  <a:lnTo>
                    <a:pt x="55009" y="498578"/>
                  </a:lnTo>
                  <a:lnTo>
                    <a:pt x="47379" y="443048"/>
                  </a:lnTo>
                  <a:lnTo>
                    <a:pt x="40901" y="384414"/>
                  </a:lnTo>
                  <a:lnTo>
                    <a:pt x="38022" y="327485"/>
                  </a:lnTo>
                  <a:lnTo>
                    <a:pt x="33214" y="271316"/>
                  </a:lnTo>
                  <a:lnTo>
                    <a:pt x="27991" y="216807"/>
                  </a:lnTo>
                  <a:lnTo>
                    <a:pt x="25669" y="166122"/>
                  </a:lnTo>
                  <a:lnTo>
                    <a:pt x="28165" y="124193"/>
                  </a:lnTo>
                  <a:lnTo>
                    <a:pt x="37008" y="70838"/>
                  </a:lnTo>
                  <a:lnTo>
                    <a:pt x="45552" y="41715"/>
                  </a:lnTo>
                  <a:lnTo>
                    <a:pt x="73826" y="7156"/>
                  </a:lnTo>
                  <a:lnTo>
                    <a:pt x="89697" y="1507"/>
                  </a:lnTo>
                  <a:lnTo>
                    <a:pt x="99485" y="0"/>
                  </a:lnTo>
                  <a:lnTo>
                    <a:pt x="108657" y="1642"/>
                  </a:lnTo>
                  <a:lnTo>
                    <a:pt x="125902" y="10521"/>
                  </a:lnTo>
                  <a:lnTo>
                    <a:pt x="150487" y="36716"/>
                  </a:lnTo>
                  <a:lnTo>
                    <a:pt x="168208" y="69613"/>
                  </a:lnTo>
                  <a:lnTo>
                    <a:pt x="175516" y="110816"/>
                  </a:lnTo>
                  <a:lnTo>
                    <a:pt x="171361" y="156538"/>
                  </a:lnTo>
                  <a:lnTo>
                    <a:pt x="155431" y="203599"/>
                  </a:lnTo>
                  <a:lnTo>
                    <a:pt x="133954" y="244737"/>
                  </a:lnTo>
                  <a:lnTo>
                    <a:pt x="104513" y="275740"/>
                  </a:lnTo>
                  <a:lnTo>
                    <a:pt x="59531" y="30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>
              <p:custDataLst>
                <p:tags r:id="rId73"/>
              </p:custDataLst>
            </p:nvPr>
          </p:nvSpPr>
          <p:spPr>
            <a:xfrm>
              <a:off x="1774031" y="2583656"/>
              <a:ext cx="47626" cy="59533"/>
            </a:xfrm>
            <a:custGeom>
              <a:avLst/>
              <a:gdLst/>
              <a:ahLst/>
              <a:cxnLst/>
              <a:rect l="0" t="0" r="0" b="0"/>
              <a:pathLst>
                <a:path w="47626" h="59533">
                  <a:moveTo>
                    <a:pt x="0" y="59532"/>
                  </a:moveTo>
                  <a:lnTo>
                    <a:pt x="0" y="59532"/>
                  </a:lnTo>
                  <a:lnTo>
                    <a:pt x="0" y="46890"/>
                  </a:lnTo>
                  <a:lnTo>
                    <a:pt x="3528" y="37156"/>
                  </a:lnTo>
                  <a:lnTo>
                    <a:pt x="6321" y="32708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>
              <p:custDataLst>
                <p:tags r:id="rId74"/>
              </p:custDataLst>
            </p:nvPr>
          </p:nvSpPr>
          <p:spPr>
            <a:xfrm>
              <a:off x="1988344" y="2476500"/>
              <a:ext cx="297657" cy="342726"/>
            </a:xfrm>
            <a:custGeom>
              <a:avLst/>
              <a:gdLst/>
              <a:ahLst/>
              <a:cxnLst/>
              <a:rect l="0" t="0" r="0" b="0"/>
              <a:pathLst>
                <a:path w="297657" h="342726">
                  <a:moveTo>
                    <a:pt x="0" y="190500"/>
                  </a:moveTo>
                  <a:lnTo>
                    <a:pt x="0" y="190500"/>
                  </a:lnTo>
                  <a:lnTo>
                    <a:pt x="6320" y="190500"/>
                  </a:lnTo>
                  <a:lnTo>
                    <a:pt x="12951" y="194028"/>
                  </a:lnTo>
                  <a:lnTo>
                    <a:pt x="68184" y="236569"/>
                  </a:lnTo>
                  <a:lnTo>
                    <a:pt x="94298" y="274162"/>
                  </a:lnTo>
                  <a:lnTo>
                    <a:pt x="101441" y="289860"/>
                  </a:lnTo>
                  <a:lnTo>
                    <a:pt x="106404" y="323104"/>
                  </a:lnTo>
                  <a:lnTo>
                    <a:pt x="103294" y="332338"/>
                  </a:lnTo>
                  <a:lnTo>
                    <a:pt x="100612" y="336652"/>
                  </a:lnTo>
                  <a:lnTo>
                    <a:pt x="97502" y="339529"/>
                  </a:lnTo>
                  <a:lnTo>
                    <a:pt x="90518" y="342725"/>
                  </a:lnTo>
                  <a:lnTo>
                    <a:pt x="79477" y="340617"/>
                  </a:lnTo>
                  <a:lnTo>
                    <a:pt x="72828" y="338203"/>
                  </a:lnTo>
                  <a:lnTo>
                    <a:pt x="61913" y="328465"/>
                  </a:lnTo>
                  <a:lnTo>
                    <a:pt x="57151" y="322165"/>
                  </a:lnTo>
                  <a:lnTo>
                    <a:pt x="51858" y="304580"/>
                  </a:lnTo>
                  <a:lnTo>
                    <a:pt x="48461" y="260954"/>
                  </a:lnTo>
                  <a:lnTo>
                    <a:pt x="54193" y="225928"/>
                  </a:lnTo>
                  <a:lnTo>
                    <a:pt x="84731" y="166649"/>
                  </a:lnTo>
                  <a:lnTo>
                    <a:pt x="101158" y="144180"/>
                  </a:lnTo>
                  <a:lnTo>
                    <a:pt x="155559" y="99913"/>
                  </a:lnTo>
                  <a:lnTo>
                    <a:pt x="214415" y="63150"/>
                  </a:lnTo>
                  <a:lnTo>
                    <a:pt x="246534" y="45170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>
              <p:custDataLst>
                <p:tags r:id="rId75"/>
              </p:custDataLst>
            </p:nvPr>
          </p:nvSpPr>
          <p:spPr>
            <a:xfrm>
              <a:off x="2358700" y="2309813"/>
              <a:ext cx="224957" cy="492288"/>
            </a:xfrm>
            <a:custGeom>
              <a:avLst/>
              <a:gdLst/>
              <a:ahLst/>
              <a:cxnLst/>
              <a:rect l="0" t="0" r="0" b="0"/>
              <a:pathLst>
                <a:path w="224957" h="492288">
                  <a:moveTo>
                    <a:pt x="82081" y="0"/>
                  </a:moveTo>
                  <a:lnTo>
                    <a:pt x="82081" y="0"/>
                  </a:lnTo>
                  <a:lnTo>
                    <a:pt x="75761" y="0"/>
                  </a:lnTo>
                  <a:lnTo>
                    <a:pt x="69130" y="3527"/>
                  </a:lnTo>
                  <a:lnTo>
                    <a:pt x="61773" y="10828"/>
                  </a:lnTo>
                  <a:lnTo>
                    <a:pt x="30901" y="66988"/>
                  </a:lnTo>
                  <a:lnTo>
                    <a:pt x="8325" y="124504"/>
                  </a:lnTo>
                  <a:lnTo>
                    <a:pt x="1578" y="183733"/>
                  </a:lnTo>
                  <a:lnTo>
                    <a:pt x="0" y="224975"/>
                  </a:lnTo>
                  <a:lnTo>
                    <a:pt x="621" y="265353"/>
                  </a:lnTo>
                  <a:lnTo>
                    <a:pt x="8409" y="323950"/>
                  </a:lnTo>
                  <a:lnTo>
                    <a:pt x="20418" y="375414"/>
                  </a:lnTo>
                  <a:lnTo>
                    <a:pt x="41468" y="422854"/>
                  </a:lnTo>
                  <a:lnTo>
                    <a:pt x="70929" y="459988"/>
                  </a:lnTo>
                  <a:lnTo>
                    <a:pt x="98327" y="480544"/>
                  </a:lnTo>
                  <a:lnTo>
                    <a:pt x="119729" y="490505"/>
                  </a:lnTo>
                  <a:lnTo>
                    <a:pt x="138942" y="492287"/>
                  </a:lnTo>
                  <a:lnTo>
                    <a:pt x="147769" y="490910"/>
                  </a:lnTo>
                  <a:lnTo>
                    <a:pt x="164634" y="482324"/>
                  </a:lnTo>
                  <a:lnTo>
                    <a:pt x="180949" y="468366"/>
                  </a:lnTo>
                  <a:lnTo>
                    <a:pt x="203685" y="438195"/>
                  </a:lnTo>
                  <a:lnTo>
                    <a:pt x="224956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/>
            <p:cNvSpPr/>
            <p:nvPr>
              <p:custDataLst>
                <p:tags r:id="rId76"/>
              </p:custDataLst>
            </p:nvPr>
          </p:nvSpPr>
          <p:spPr>
            <a:xfrm>
              <a:off x="2631281" y="2452688"/>
              <a:ext cx="226220" cy="305805"/>
            </a:xfrm>
            <a:custGeom>
              <a:avLst/>
              <a:gdLst/>
              <a:ahLst/>
              <a:cxnLst/>
              <a:rect l="0" t="0" r="0" b="0"/>
              <a:pathLst>
                <a:path w="226220" h="305805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0828" y="31136"/>
                  </a:lnTo>
                  <a:lnTo>
                    <a:pt x="44560" y="84308"/>
                  </a:lnTo>
                  <a:lnTo>
                    <a:pt x="83767" y="132482"/>
                  </a:lnTo>
                  <a:lnTo>
                    <a:pt x="121890" y="188055"/>
                  </a:lnTo>
                  <a:lnTo>
                    <a:pt x="160926" y="237642"/>
                  </a:lnTo>
                  <a:lnTo>
                    <a:pt x="203866" y="296878"/>
                  </a:lnTo>
                  <a:lnTo>
                    <a:pt x="213197" y="303925"/>
                  </a:lnTo>
                  <a:lnTo>
                    <a:pt x="217538" y="305804"/>
                  </a:lnTo>
                  <a:lnTo>
                    <a:pt x="220432" y="305734"/>
                  </a:lnTo>
                  <a:lnTo>
                    <a:pt x="222361" y="304364"/>
                  </a:lnTo>
                  <a:lnTo>
                    <a:pt x="223647" y="302128"/>
                  </a:lnTo>
                  <a:lnTo>
                    <a:pt x="226068" y="243582"/>
                  </a:lnTo>
                  <a:lnTo>
                    <a:pt x="226219" y="226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"/>
            <p:cNvSpPr/>
            <p:nvPr>
              <p:custDataLst>
                <p:tags r:id="rId77"/>
              </p:custDataLst>
            </p:nvPr>
          </p:nvSpPr>
          <p:spPr>
            <a:xfrm>
              <a:off x="2674077" y="2476500"/>
              <a:ext cx="135799" cy="270543"/>
            </a:xfrm>
            <a:custGeom>
              <a:avLst/>
              <a:gdLst/>
              <a:ahLst/>
              <a:cxnLst/>
              <a:rect l="0" t="0" r="0" b="0"/>
              <a:pathLst>
                <a:path w="135799" h="270543">
                  <a:moveTo>
                    <a:pt x="135798" y="0"/>
                  </a:moveTo>
                  <a:lnTo>
                    <a:pt x="135798" y="0"/>
                  </a:lnTo>
                  <a:lnTo>
                    <a:pt x="135798" y="6321"/>
                  </a:lnTo>
                  <a:lnTo>
                    <a:pt x="95181" y="63024"/>
                  </a:lnTo>
                  <a:lnTo>
                    <a:pt x="64177" y="117009"/>
                  </a:lnTo>
                  <a:lnTo>
                    <a:pt x="32574" y="172603"/>
                  </a:lnTo>
                  <a:lnTo>
                    <a:pt x="10359" y="223712"/>
                  </a:lnTo>
                  <a:lnTo>
                    <a:pt x="0" y="250759"/>
                  </a:lnTo>
                  <a:lnTo>
                    <a:pt x="1801" y="262702"/>
                  </a:lnTo>
                  <a:lnTo>
                    <a:pt x="4133" y="266416"/>
                  </a:lnTo>
                  <a:lnTo>
                    <a:pt x="7011" y="268892"/>
                  </a:lnTo>
                  <a:lnTo>
                    <a:pt x="10252" y="270542"/>
                  </a:lnTo>
                  <a:lnTo>
                    <a:pt x="20910" y="268849"/>
                  </a:lnTo>
                  <a:lnTo>
                    <a:pt x="76267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"/>
            <p:cNvSpPr/>
            <p:nvPr>
              <p:custDataLst>
                <p:tags r:id="rId78"/>
              </p:custDataLst>
            </p:nvPr>
          </p:nvSpPr>
          <p:spPr>
            <a:xfrm>
              <a:off x="3059906" y="2536035"/>
              <a:ext cx="171412" cy="23810"/>
            </a:xfrm>
            <a:custGeom>
              <a:avLst/>
              <a:gdLst/>
              <a:ahLst/>
              <a:cxnLst/>
              <a:rect l="0" t="0" r="0" b="0"/>
              <a:pathLst>
                <a:path w="171412" h="23810">
                  <a:moveTo>
                    <a:pt x="0" y="23809"/>
                  </a:moveTo>
                  <a:lnTo>
                    <a:pt x="0" y="23809"/>
                  </a:lnTo>
                  <a:lnTo>
                    <a:pt x="0" y="17488"/>
                  </a:lnTo>
                  <a:lnTo>
                    <a:pt x="1323" y="15626"/>
                  </a:lnTo>
                  <a:lnTo>
                    <a:pt x="3528" y="14385"/>
                  </a:lnTo>
                  <a:lnTo>
                    <a:pt x="16479" y="12638"/>
                  </a:lnTo>
                  <a:lnTo>
                    <a:pt x="40602" y="8593"/>
                  </a:lnTo>
                  <a:lnTo>
                    <a:pt x="87711" y="1128"/>
                  </a:lnTo>
                  <a:lnTo>
                    <a:pt x="144336" y="95"/>
                  </a:lnTo>
                  <a:lnTo>
                    <a:pt x="171411" y="5"/>
                  </a:lnTo>
                  <a:lnTo>
                    <a:pt x="169669" y="0"/>
                  </a:lnTo>
                  <a:lnTo>
                    <a:pt x="154782" y="11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6"/>
            <p:cNvSpPr/>
            <p:nvPr>
              <p:custDataLst>
                <p:tags r:id="rId79"/>
              </p:custDataLst>
            </p:nvPr>
          </p:nvSpPr>
          <p:spPr>
            <a:xfrm>
              <a:off x="3095625" y="2595563"/>
              <a:ext cx="273845" cy="71438"/>
            </a:xfrm>
            <a:custGeom>
              <a:avLst/>
              <a:gdLst/>
              <a:ahLst/>
              <a:cxnLst/>
              <a:rect l="0" t="0" r="0" b="0"/>
              <a:pathLst>
                <a:path w="273845" h="71438">
                  <a:moveTo>
                    <a:pt x="0" y="71437"/>
                  </a:moveTo>
                  <a:lnTo>
                    <a:pt x="0" y="71437"/>
                  </a:lnTo>
                  <a:lnTo>
                    <a:pt x="52290" y="71437"/>
                  </a:lnTo>
                  <a:lnTo>
                    <a:pt x="84726" y="67909"/>
                  </a:lnTo>
                  <a:lnTo>
                    <a:pt x="143057" y="52452"/>
                  </a:lnTo>
                  <a:lnTo>
                    <a:pt x="194064" y="41522"/>
                  </a:lnTo>
                  <a:lnTo>
                    <a:pt x="248383" y="14669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7"/>
            <p:cNvSpPr/>
            <p:nvPr>
              <p:custDataLst>
                <p:tags r:id="rId80"/>
              </p:custDataLst>
            </p:nvPr>
          </p:nvSpPr>
          <p:spPr>
            <a:xfrm>
              <a:off x="3529866" y="2466394"/>
              <a:ext cx="268229" cy="115262"/>
            </a:xfrm>
            <a:custGeom>
              <a:avLst/>
              <a:gdLst/>
              <a:ahLst/>
              <a:cxnLst/>
              <a:rect l="0" t="0" r="0" b="0"/>
              <a:pathLst>
                <a:path w="268229" h="115262">
                  <a:moveTo>
                    <a:pt x="125353" y="22012"/>
                  </a:moveTo>
                  <a:lnTo>
                    <a:pt x="125353" y="22012"/>
                  </a:lnTo>
                  <a:lnTo>
                    <a:pt x="119032" y="22012"/>
                  </a:lnTo>
                  <a:lnTo>
                    <a:pt x="117170" y="20689"/>
                  </a:lnTo>
                  <a:lnTo>
                    <a:pt x="115929" y="18485"/>
                  </a:lnTo>
                  <a:lnTo>
                    <a:pt x="115102" y="15692"/>
                  </a:lnTo>
                  <a:lnTo>
                    <a:pt x="113227" y="13830"/>
                  </a:lnTo>
                  <a:lnTo>
                    <a:pt x="100713" y="7314"/>
                  </a:lnTo>
                  <a:lnTo>
                    <a:pt x="93235" y="2251"/>
                  </a:lnTo>
                  <a:lnTo>
                    <a:pt x="85502" y="0"/>
                  </a:lnTo>
                  <a:lnTo>
                    <a:pt x="67390" y="5054"/>
                  </a:lnTo>
                  <a:lnTo>
                    <a:pt x="32206" y="26234"/>
                  </a:lnTo>
                  <a:lnTo>
                    <a:pt x="20896" y="37559"/>
                  </a:lnTo>
                  <a:lnTo>
                    <a:pt x="12781" y="50089"/>
                  </a:lnTo>
                  <a:lnTo>
                    <a:pt x="825" y="79443"/>
                  </a:lnTo>
                  <a:lnTo>
                    <a:pt x="0" y="85435"/>
                  </a:lnTo>
                  <a:lnTo>
                    <a:pt x="2613" y="95620"/>
                  </a:lnTo>
                  <a:lnTo>
                    <a:pt x="5161" y="98866"/>
                  </a:lnTo>
                  <a:lnTo>
                    <a:pt x="11521" y="102472"/>
                  </a:lnTo>
                  <a:lnTo>
                    <a:pt x="22539" y="104502"/>
                  </a:lnTo>
                  <a:lnTo>
                    <a:pt x="40503" y="98782"/>
                  </a:lnTo>
                  <a:lnTo>
                    <a:pt x="80298" y="73453"/>
                  </a:lnTo>
                  <a:lnTo>
                    <a:pt x="88190" y="62977"/>
                  </a:lnTo>
                  <a:lnTo>
                    <a:pt x="94725" y="60063"/>
                  </a:lnTo>
                  <a:lnTo>
                    <a:pt x="111194" y="57936"/>
                  </a:lnTo>
                  <a:lnTo>
                    <a:pt x="126101" y="70709"/>
                  </a:lnTo>
                  <a:lnTo>
                    <a:pt x="129820" y="74321"/>
                  </a:lnTo>
                  <a:lnTo>
                    <a:pt x="133953" y="85389"/>
                  </a:lnTo>
                  <a:lnTo>
                    <a:pt x="135055" y="92045"/>
                  </a:lnTo>
                  <a:lnTo>
                    <a:pt x="137112" y="96482"/>
                  </a:lnTo>
                  <a:lnTo>
                    <a:pt x="139807" y="99440"/>
                  </a:lnTo>
                  <a:lnTo>
                    <a:pt x="165620" y="112760"/>
                  </a:lnTo>
                  <a:lnTo>
                    <a:pt x="175440" y="115261"/>
                  </a:lnTo>
                  <a:lnTo>
                    <a:pt x="187743" y="112845"/>
                  </a:lnTo>
                  <a:lnTo>
                    <a:pt x="217199" y="100515"/>
                  </a:lnTo>
                  <a:lnTo>
                    <a:pt x="240614" y="82902"/>
                  </a:lnTo>
                  <a:lnTo>
                    <a:pt x="268228" y="33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8"/>
            <p:cNvSpPr/>
            <p:nvPr>
              <p:custDataLst>
                <p:tags r:id="rId81"/>
              </p:custDataLst>
            </p:nvPr>
          </p:nvSpPr>
          <p:spPr>
            <a:xfrm>
              <a:off x="3821906" y="2309813"/>
              <a:ext cx="87404" cy="330252"/>
            </a:xfrm>
            <a:custGeom>
              <a:avLst/>
              <a:gdLst/>
              <a:ahLst/>
              <a:cxnLst/>
              <a:rect l="0" t="0" r="0" b="0"/>
              <a:pathLst>
                <a:path w="87404" h="330252">
                  <a:moveTo>
                    <a:pt x="11907" y="0"/>
                  </a:moveTo>
                  <a:lnTo>
                    <a:pt x="11907" y="0"/>
                  </a:lnTo>
                  <a:lnTo>
                    <a:pt x="11907" y="6320"/>
                  </a:lnTo>
                  <a:lnTo>
                    <a:pt x="22735" y="31136"/>
                  </a:lnTo>
                  <a:lnTo>
                    <a:pt x="50146" y="84308"/>
                  </a:lnTo>
                  <a:lnTo>
                    <a:pt x="75365" y="139341"/>
                  </a:lnTo>
                  <a:lnTo>
                    <a:pt x="85530" y="165117"/>
                  </a:lnTo>
                  <a:lnTo>
                    <a:pt x="87403" y="193329"/>
                  </a:lnTo>
                  <a:lnTo>
                    <a:pt x="77825" y="248238"/>
                  </a:lnTo>
                  <a:lnTo>
                    <a:pt x="67010" y="278898"/>
                  </a:lnTo>
                  <a:lnTo>
                    <a:pt x="33365" y="322832"/>
                  </a:lnTo>
                  <a:lnTo>
                    <a:pt x="24531" y="328689"/>
                  </a:lnTo>
                  <a:lnTo>
                    <a:pt x="20322" y="330251"/>
                  </a:lnTo>
                  <a:lnTo>
                    <a:pt x="16194" y="329969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8"/>
          <p:cNvGrpSpPr/>
          <p:nvPr/>
        </p:nvGrpSpPr>
        <p:grpSpPr>
          <a:xfrm>
            <a:off x="4274344" y="2405063"/>
            <a:ext cx="558821" cy="261938"/>
            <a:chOff x="4274344" y="2405063"/>
            <a:chExt cx="558821" cy="261938"/>
          </a:xfrm>
        </p:grpSpPr>
        <p:sp>
          <p:nvSpPr>
            <p:cNvPr id="57" name="SMARTInkShape-49"/>
            <p:cNvSpPr/>
            <p:nvPr>
              <p:custDataLst>
                <p:tags r:id="rId69"/>
              </p:custDataLst>
            </p:nvPr>
          </p:nvSpPr>
          <p:spPr>
            <a:xfrm>
              <a:off x="4286250" y="2524125"/>
              <a:ext cx="154782" cy="11907"/>
            </a:xfrm>
            <a:custGeom>
              <a:avLst/>
              <a:gdLst/>
              <a:ahLst/>
              <a:cxnLst/>
              <a:rect l="0" t="0" r="0" b="0"/>
              <a:pathLst>
                <a:path w="154782" h="11907">
                  <a:moveTo>
                    <a:pt x="0" y="11906"/>
                  </a:moveTo>
                  <a:lnTo>
                    <a:pt x="0" y="11906"/>
                  </a:lnTo>
                  <a:lnTo>
                    <a:pt x="50880" y="11906"/>
                  </a:lnTo>
                  <a:lnTo>
                    <a:pt x="102777" y="11906"/>
                  </a:lnTo>
                  <a:lnTo>
                    <a:pt x="133534" y="10583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0"/>
            <p:cNvSpPr/>
            <p:nvPr>
              <p:custDataLst>
                <p:tags r:id="rId70"/>
              </p:custDataLst>
            </p:nvPr>
          </p:nvSpPr>
          <p:spPr>
            <a:xfrm>
              <a:off x="4274344" y="2595563"/>
              <a:ext cx="333376" cy="71438"/>
            </a:xfrm>
            <a:custGeom>
              <a:avLst/>
              <a:gdLst/>
              <a:ahLst/>
              <a:cxnLst/>
              <a:rect l="0" t="0" r="0" b="0"/>
              <a:pathLst>
                <a:path w="333376" h="71438">
                  <a:moveTo>
                    <a:pt x="0" y="71437"/>
                  </a:moveTo>
                  <a:lnTo>
                    <a:pt x="0" y="71437"/>
                  </a:lnTo>
                  <a:lnTo>
                    <a:pt x="19010" y="63254"/>
                  </a:lnTo>
                  <a:lnTo>
                    <a:pt x="68617" y="60021"/>
                  </a:lnTo>
                  <a:lnTo>
                    <a:pt x="121151" y="50122"/>
                  </a:lnTo>
                  <a:lnTo>
                    <a:pt x="172304" y="39251"/>
                  </a:lnTo>
                  <a:lnTo>
                    <a:pt x="221562" y="27651"/>
                  </a:lnTo>
                  <a:lnTo>
                    <a:pt x="269670" y="15836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1"/>
            <p:cNvSpPr/>
            <p:nvPr>
              <p:custDataLst>
                <p:tags r:id="rId71"/>
              </p:custDataLst>
            </p:nvPr>
          </p:nvSpPr>
          <p:spPr>
            <a:xfrm>
              <a:off x="4662399" y="2405063"/>
              <a:ext cx="170766" cy="261179"/>
            </a:xfrm>
            <a:custGeom>
              <a:avLst/>
              <a:gdLst/>
              <a:ahLst/>
              <a:cxnLst/>
              <a:rect l="0" t="0" r="0" b="0"/>
              <a:pathLst>
                <a:path w="170766" h="261179">
                  <a:moveTo>
                    <a:pt x="76289" y="71437"/>
                  </a:moveTo>
                  <a:lnTo>
                    <a:pt x="76289" y="71437"/>
                  </a:lnTo>
                  <a:lnTo>
                    <a:pt x="69968" y="71437"/>
                  </a:lnTo>
                  <a:lnTo>
                    <a:pt x="63337" y="74965"/>
                  </a:lnTo>
                  <a:lnTo>
                    <a:pt x="36540" y="99425"/>
                  </a:lnTo>
                  <a:lnTo>
                    <a:pt x="20714" y="125962"/>
                  </a:lnTo>
                  <a:lnTo>
                    <a:pt x="881" y="173181"/>
                  </a:lnTo>
                  <a:lnTo>
                    <a:pt x="0" y="189858"/>
                  </a:lnTo>
                  <a:lnTo>
                    <a:pt x="10213" y="222123"/>
                  </a:lnTo>
                  <a:lnTo>
                    <a:pt x="21139" y="239704"/>
                  </a:lnTo>
                  <a:lnTo>
                    <a:pt x="39075" y="253291"/>
                  </a:lnTo>
                  <a:lnTo>
                    <a:pt x="67467" y="259376"/>
                  </a:lnTo>
                  <a:lnTo>
                    <a:pt x="101015" y="261178"/>
                  </a:lnTo>
                  <a:lnTo>
                    <a:pt x="120792" y="254544"/>
                  </a:lnTo>
                  <a:lnTo>
                    <a:pt x="148726" y="235047"/>
                  </a:lnTo>
                  <a:lnTo>
                    <a:pt x="162722" y="216193"/>
                  </a:lnTo>
                  <a:lnTo>
                    <a:pt x="168926" y="187529"/>
                  </a:lnTo>
                  <a:lnTo>
                    <a:pt x="170765" y="160222"/>
                  </a:lnTo>
                  <a:lnTo>
                    <a:pt x="164139" y="143529"/>
                  </a:lnTo>
                  <a:lnTo>
                    <a:pt x="132115" y="87350"/>
                  </a:lnTo>
                  <a:lnTo>
                    <a:pt x="120023" y="57190"/>
                  </a:lnTo>
                  <a:lnTo>
                    <a:pt x="119097" y="34678"/>
                  </a:lnTo>
                  <a:lnTo>
                    <a:pt x="1239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SMARTInkShape-52"/>
          <p:cNvSpPr/>
          <p:nvPr>
            <p:custDataLst>
              <p:tags r:id="rId1"/>
            </p:custDataLst>
          </p:nvPr>
        </p:nvSpPr>
        <p:spPr>
          <a:xfrm>
            <a:off x="1143000" y="2905125"/>
            <a:ext cx="7905751" cy="416720"/>
          </a:xfrm>
          <a:custGeom>
            <a:avLst/>
            <a:gdLst/>
            <a:ahLst/>
            <a:cxnLst/>
            <a:rect l="0" t="0" r="0" b="0"/>
            <a:pathLst>
              <a:path w="7905751" h="416720">
                <a:moveTo>
                  <a:pt x="0" y="416719"/>
                </a:moveTo>
                <a:lnTo>
                  <a:pt x="0" y="416719"/>
                </a:lnTo>
                <a:lnTo>
                  <a:pt x="52105" y="416719"/>
                </a:lnTo>
                <a:lnTo>
                  <a:pt x="94154" y="416719"/>
                </a:lnTo>
                <a:lnTo>
                  <a:pt x="147680" y="416719"/>
                </a:lnTo>
                <a:lnTo>
                  <a:pt x="180474" y="416719"/>
                </a:lnTo>
                <a:lnTo>
                  <a:pt x="215566" y="416719"/>
                </a:lnTo>
                <a:lnTo>
                  <a:pt x="256159" y="415396"/>
                </a:lnTo>
                <a:lnTo>
                  <a:pt x="300418" y="413191"/>
                </a:lnTo>
                <a:lnTo>
                  <a:pt x="347123" y="410398"/>
                </a:lnTo>
                <a:lnTo>
                  <a:pt x="399426" y="407213"/>
                </a:lnTo>
                <a:lnTo>
                  <a:pt x="455461" y="403767"/>
                </a:lnTo>
                <a:lnTo>
                  <a:pt x="513984" y="400147"/>
                </a:lnTo>
                <a:lnTo>
                  <a:pt x="575489" y="395088"/>
                </a:lnTo>
                <a:lnTo>
                  <a:pt x="638982" y="389069"/>
                </a:lnTo>
                <a:lnTo>
                  <a:pt x="703801" y="382411"/>
                </a:lnTo>
                <a:lnTo>
                  <a:pt x="774794" y="376649"/>
                </a:lnTo>
                <a:lnTo>
                  <a:pt x="849905" y="371485"/>
                </a:lnTo>
                <a:lnTo>
                  <a:pt x="927759" y="366719"/>
                </a:lnTo>
                <a:lnTo>
                  <a:pt x="1010090" y="360896"/>
                </a:lnTo>
                <a:lnTo>
                  <a:pt x="1095403" y="354368"/>
                </a:lnTo>
                <a:lnTo>
                  <a:pt x="1182706" y="347371"/>
                </a:lnTo>
                <a:lnTo>
                  <a:pt x="1272659" y="340059"/>
                </a:lnTo>
                <a:lnTo>
                  <a:pt x="1364377" y="332540"/>
                </a:lnTo>
                <a:lnTo>
                  <a:pt x="1457272" y="324880"/>
                </a:lnTo>
                <a:lnTo>
                  <a:pt x="1556244" y="317129"/>
                </a:lnTo>
                <a:lnTo>
                  <a:pt x="1659266" y="309315"/>
                </a:lnTo>
                <a:lnTo>
                  <a:pt x="1764990" y="301460"/>
                </a:lnTo>
                <a:lnTo>
                  <a:pt x="1875160" y="292254"/>
                </a:lnTo>
                <a:lnTo>
                  <a:pt x="1988294" y="282149"/>
                </a:lnTo>
                <a:lnTo>
                  <a:pt x="2103405" y="271443"/>
                </a:lnTo>
                <a:lnTo>
                  <a:pt x="2222478" y="262983"/>
                </a:lnTo>
                <a:lnTo>
                  <a:pt x="2344194" y="256019"/>
                </a:lnTo>
                <a:lnTo>
                  <a:pt x="2467671" y="250055"/>
                </a:lnTo>
                <a:lnTo>
                  <a:pt x="2596291" y="243432"/>
                </a:lnTo>
                <a:lnTo>
                  <a:pt x="2728340" y="236371"/>
                </a:lnTo>
                <a:lnTo>
                  <a:pt x="2862674" y="229019"/>
                </a:lnTo>
                <a:lnTo>
                  <a:pt x="2999856" y="221471"/>
                </a:lnTo>
                <a:lnTo>
                  <a:pt x="3138935" y="213793"/>
                </a:lnTo>
                <a:lnTo>
                  <a:pt x="3279279" y="206029"/>
                </a:lnTo>
                <a:lnTo>
                  <a:pt x="3423114" y="199530"/>
                </a:lnTo>
                <a:lnTo>
                  <a:pt x="3569274" y="193874"/>
                </a:lnTo>
                <a:lnTo>
                  <a:pt x="3716984" y="188781"/>
                </a:lnTo>
                <a:lnTo>
                  <a:pt x="3867052" y="184062"/>
                </a:lnTo>
                <a:lnTo>
                  <a:pt x="4018691" y="179594"/>
                </a:lnTo>
                <a:lnTo>
                  <a:pt x="4171378" y="175292"/>
                </a:lnTo>
                <a:lnTo>
                  <a:pt x="4323438" y="172424"/>
                </a:lnTo>
                <a:lnTo>
                  <a:pt x="4475084" y="170511"/>
                </a:lnTo>
                <a:lnTo>
                  <a:pt x="4626452" y="169237"/>
                </a:lnTo>
                <a:lnTo>
                  <a:pt x="4777634" y="167064"/>
                </a:lnTo>
                <a:lnTo>
                  <a:pt x="4928694" y="164292"/>
                </a:lnTo>
                <a:lnTo>
                  <a:pt x="5079671" y="161122"/>
                </a:lnTo>
                <a:lnTo>
                  <a:pt x="5227948" y="160331"/>
                </a:lnTo>
                <a:lnTo>
                  <a:pt x="5374423" y="161127"/>
                </a:lnTo>
                <a:lnTo>
                  <a:pt x="5519699" y="162981"/>
                </a:lnTo>
                <a:lnTo>
                  <a:pt x="5660206" y="164216"/>
                </a:lnTo>
                <a:lnTo>
                  <a:pt x="5797533" y="165040"/>
                </a:lnTo>
                <a:lnTo>
                  <a:pt x="5932741" y="165589"/>
                </a:lnTo>
                <a:lnTo>
                  <a:pt x="6062566" y="167278"/>
                </a:lnTo>
                <a:lnTo>
                  <a:pt x="6188805" y="169727"/>
                </a:lnTo>
                <a:lnTo>
                  <a:pt x="6312652" y="172683"/>
                </a:lnTo>
                <a:lnTo>
                  <a:pt x="6432257" y="177299"/>
                </a:lnTo>
                <a:lnTo>
                  <a:pt x="6549037" y="183022"/>
                </a:lnTo>
                <a:lnTo>
                  <a:pt x="6663931" y="189484"/>
                </a:lnTo>
                <a:lnTo>
                  <a:pt x="6772277" y="193791"/>
                </a:lnTo>
                <a:lnTo>
                  <a:pt x="6876258" y="196663"/>
                </a:lnTo>
                <a:lnTo>
                  <a:pt x="6977328" y="198577"/>
                </a:lnTo>
                <a:lnTo>
                  <a:pt x="7071167" y="201176"/>
                </a:lnTo>
                <a:lnTo>
                  <a:pt x="7160183" y="204232"/>
                </a:lnTo>
                <a:lnTo>
                  <a:pt x="7245986" y="207592"/>
                </a:lnTo>
                <a:lnTo>
                  <a:pt x="7324356" y="208509"/>
                </a:lnTo>
                <a:lnTo>
                  <a:pt x="7397768" y="207797"/>
                </a:lnTo>
                <a:lnTo>
                  <a:pt x="7467876" y="206001"/>
                </a:lnTo>
                <a:lnTo>
                  <a:pt x="7529168" y="202157"/>
                </a:lnTo>
                <a:lnTo>
                  <a:pt x="7584581" y="196948"/>
                </a:lnTo>
                <a:lnTo>
                  <a:pt x="7636074" y="190830"/>
                </a:lnTo>
                <a:lnTo>
                  <a:pt x="7680988" y="182782"/>
                </a:lnTo>
                <a:lnTo>
                  <a:pt x="7721512" y="173449"/>
                </a:lnTo>
                <a:lnTo>
                  <a:pt x="7759113" y="163257"/>
                </a:lnTo>
                <a:lnTo>
                  <a:pt x="7818530" y="134295"/>
                </a:lnTo>
                <a:lnTo>
                  <a:pt x="7843634" y="117311"/>
                </a:lnTo>
                <a:lnTo>
                  <a:pt x="7875057" y="73746"/>
                </a:lnTo>
                <a:lnTo>
                  <a:pt x="79057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SMARTInkShape-Group10"/>
          <p:cNvGrpSpPr/>
          <p:nvPr/>
        </p:nvGrpSpPr>
        <p:grpSpPr>
          <a:xfrm>
            <a:off x="1347430" y="3464719"/>
            <a:ext cx="1438634" cy="487738"/>
            <a:chOff x="1347430" y="3464719"/>
            <a:chExt cx="1438634" cy="487738"/>
          </a:xfrm>
        </p:grpSpPr>
        <p:sp>
          <p:nvSpPr>
            <p:cNvPr id="62" name="SMARTInkShape-53"/>
            <p:cNvSpPr/>
            <p:nvPr>
              <p:custDataLst>
                <p:tags r:id="rId61"/>
              </p:custDataLst>
            </p:nvPr>
          </p:nvSpPr>
          <p:spPr>
            <a:xfrm>
              <a:off x="1347430" y="3619500"/>
              <a:ext cx="283727" cy="332957"/>
            </a:xfrm>
            <a:custGeom>
              <a:avLst/>
              <a:gdLst/>
              <a:ahLst/>
              <a:cxnLst/>
              <a:rect l="0" t="0" r="0" b="0"/>
              <a:pathLst>
                <a:path w="283727" h="332957">
                  <a:moveTo>
                    <a:pt x="164664" y="0"/>
                  </a:moveTo>
                  <a:lnTo>
                    <a:pt x="164664" y="0"/>
                  </a:lnTo>
                  <a:lnTo>
                    <a:pt x="112784" y="1323"/>
                  </a:lnTo>
                  <a:lnTo>
                    <a:pt x="76107" y="21631"/>
                  </a:lnTo>
                  <a:lnTo>
                    <a:pt x="54493" y="41393"/>
                  </a:lnTo>
                  <a:lnTo>
                    <a:pt x="24054" y="85920"/>
                  </a:lnTo>
                  <a:lnTo>
                    <a:pt x="8221" y="143214"/>
                  </a:lnTo>
                  <a:lnTo>
                    <a:pt x="0" y="196888"/>
                  </a:lnTo>
                  <a:lnTo>
                    <a:pt x="7881" y="247618"/>
                  </a:lnTo>
                  <a:lnTo>
                    <a:pt x="26016" y="292847"/>
                  </a:lnTo>
                  <a:lnTo>
                    <a:pt x="44061" y="317251"/>
                  </a:lnTo>
                  <a:lnTo>
                    <a:pt x="58587" y="326208"/>
                  </a:lnTo>
                  <a:lnTo>
                    <a:pt x="85168" y="331251"/>
                  </a:lnTo>
                  <a:lnTo>
                    <a:pt x="129705" y="332956"/>
                  </a:lnTo>
                  <a:lnTo>
                    <a:pt x="149567" y="326133"/>
                  </a:lnTo>
                  <a:lnTo>
                    <a:pt x="201530" y="292734"/>
                  </a:lnTo>
                  <a:lnTo>
                    <a:pt x="260065" y="253874"/>
                  </a:lnTo>
                  <a:lnTo>
                    <a:pt x="283726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4"/>
            <p:cNvSpPr/>
            <p:nvPr>
              <p:custDataLst>
                <p:tags r:id="rId62"/>
              </p:custDataLst>
            </p:nvPr>
          </p:nvSpPr>
          <p:spPr>
            <a:xfrm>
              <a:off x="1750219" y="3505083"/>
              <a:ext cx="163760" cy="349924"/>
            </a:xfrm>
            <a:custGeom>
              <a:avLst/>
              <a:gdLst/>
              <a:ahLst/>
              <a:cxnLst/>
              <a:rect l="0" t="0" r="0" b="0"/>
              <a:pathLst>
                <a:path w="163760" h="349924">
                  <a:moveTo>
                    <a:pt x="0" y="102511"/>
                  </a:moveTo>
                  <a:lnTo>
                    <a:pt x="0" y="102511"/>
                  </a:lnTo>
                  <a:lnTo>
                    <a:pt x="0" y="156030"/>
                  </a:lnTo>
                  <a:lnTo>
                    <a:pt x="3527" y="198925"/>
                  </a:lnTo>
                  <a:lnTo>
                    <a:pt x="10803" y="257445"/>
                  </a:lnTo>
                  <a:lnTo>
                    <a:pt x="15216" y="301419"/>
                  </a:lnTo>
                  <a:lnTo>
                    <a:pt x="23057" y="339283"/>
                  </a:lnTo>
                  <a:lnTo>
                    <a:pt x="23663" y="349923"/>
                  </a:lnTo>
                  <a:lnTo>
                    <a:pt x="23809" y="301594"/>
                  </a:lnTo>
                  <a:lnTo>
                    <a:pt x="25134" y="247130"/>
                  </a:lnTo>
                  <a:lnTo>
                    <a:pt x="31995" y="199747"/>
                  </a:lnTo>
                  <a:lnTo>
                    <a:pt x="34615" y="145726"/>
                  </a:lnTo>
                  <a:lnTo>
                    <a:pt x="36714" y="96942"/>
                  </a:lnTo>
                  <a:lnTo>
                    <a:pt x="52247" y="38228"/>
                  </a:lnTo>
                  <a:lnTo>
                    <a:pt x="67598" y="6567"/>
                  </a:lnTo>
                  <a:lnTo>
                    <a:pt x="75463" y="338"/>
                  </a:lnTo>
                  <a:lnTo>
                    <a:pt x="80736" y="0"/>
                  </a:lnTo>
                  <a:lnTo>
                    <a:pt x="93650" y="3152"/>
                  </a:lnTo>
                  <a:lnTo>
                    <a:pt x="115795" y="18685"/>
                  </a:lnTo>
                  <a:lnTo>
                    <a:pt x="132794" y="40044"/>
                  </a:lnTo>
                  <a:lnTo>
                    <a:pt x="150389" y="88653"/>
                  </a:lnTo>
                  <a:lnTo>
                    <a:pt x="163076" y="137844"/>
                  </a:lnTo>
                  <a:lnTo>
                    <a:pt x="163759" y="161871"/>
                  </a:lnTo>
                  <a:lnTo>
                    <a:pt x="153418" y="209634"/>
                  </a:lnTo>
                  <a:lnTo>
                    <a:pt x="132316" y="257285"/>
                  </a:lnTo>
                  <a:lnTo>
                    <a:pt x="93403" y="316088"/>
                  </a:lnTo>
                  <a:lnTo>
                    <a:pt x="80003" y="331305"/>
                  </a:lnTo>
                  <a:lnTo>
                    <a:pt x="71716" y="336489"/>
                  </a:lnTo>
                  <a:lnTo>
                    <a:pt x="59614" y="339408"/>
                  </a:lnTo>
                  <a:lnTo>
                    <a:pt x="55617" y="339817"/>
                  </a:lnTo>
                  <a:lnTo>
                    <a:pt x="54276" y="337444"/>
                  </a:lnTo>
                  <a:lnTo>
                    <a:pt x="65569" y="288570"/>
                  </a:lnTo>
                  <a:lnTo>
                    <a:pt x="82340" y="262297"/>
                  </a:lnTo>
                  <a:lnTo>
                    <a:pt x="130969" y="209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5"/>
            <p:cNvSpPr/>
            <p:nvPr>
              <p:custDataLst>
                <p:tags r:id="rId63"/>
              </p:custDataLst>
            </p:nvPr>
          </p:nvSpPr>
          <p:spPr>
            <a:xfrm>
              <a:off x="2131219" y="3559969"/>
              <a:ext cx="21331" cy="296232"/>
            </a:xfrm>
            <a:custGeom>
              <a:avLst/>
              <a:gdLst/>
              <a:ahLst/>
              <a:cxnLst/>
              <a:rect l="0" t="0" r="0" b="0"/>
              <a:pathLst>
                <a:path w="21331" h="296232">
                  <a:moveTo>
                    <a:pt x="11906" y="0"/>
                  </a:moveTo>
                  <a:lnTo>
                    <a:pt x="11906" y="0"/>
                  </a:lnTo>
                  <a:lnTo>
                    <a:pt x="13229" y="53519"/>
                  </a:lnTo>
                  <a:lnTo>
                    <a:pt x="21330" y="99942"/>
                  </a:lnTo>
                  <a:lnTo>
                    <a:pt x="19549" y="140737"/>
                  </a:lnTo>
                  <a:lnTo>
                    <a:pt x="13416" y="196398"/>
                  </a:lnTo>
                  <a:lnTo>
                    <a:pt x="12105" y="248194"/>
                  </a:lnTo>
                  <a:lnTo>
                    <a:pt x="10671" y="265090"/>
                  </a:lnTo>
                  <a:lnTo>
                    <a:pt x="494" y="296231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6"/>
            <p:cNvSpPr/>
            <p:nvPr>
              <p:custDataLst>
                <p:tags r:id="rId64"/>
              </p:custDataLst>
            </p:nvPr>
          </p:nvSpPr>
          <p:spPr>
            <a:xfrm>
              <a:off x="2178844" y="3464719"/>
              <a:ext cx="202407" cy="23813"/>
            </a:xfrm>
            <a:custGeom>
              <a:avLst/>
              <a:gdLst/>
              <a:ahLst/>
              <a:cxnLst/>
              <a:rect l="0" t="0" r="0" b="0"/>
              <a:pathLst>
                <a:path w="202407" h="23813">
                  <a:moveTo>
                    <a:pt x="0" y="23812"/>
                  </a:moveTo>
                  <a:lnTo>
                    <a:pt x="0" y="23812"/>
                  </a:lnTo>
                  <a:lnTo>
                    <a:pt x="0" y="17491"/>
                  </a:lnTo>
                  <a:lnTo>
                    <a:pt x="2646" y="15629"/>
                  </a:lnTo>
                  <a:lnTo>
                    <a:pt x="61196" y="2700"/>
                  </a:lnTo>
                  <a:lnTo>
                    <a:pt x="111099" y="355"/>
                  </a:lnTo>
                  <a:lnTo>
                    <a:pt x="168111" y="31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7"/>
            <p:cNvSpPr/>
            <p:nvPr>
              <p:custDataLst>
                <p:tags r:id="rId65"/>
              </p:custDataLst>
            </p:nvPr>
          </p:nvSpPr>
          <p:spPr>
            <a:xfrm>
              <a:off x="2119313" y="3571875"/>
              <a:ext cx="333376" cy="130970"/>
            </a:xfrm>
            <a:custGeom>
              <a:avLst/>
              <a:gdLst/>
              <a:ahLst/>
              <a:cxnLst/>
              <a:rect l="0" t="0" r="0" b="0"/>
              <a:pathLst>
                <a:path w="333376" h="130970">
                  <a:moveTo>
                    <a:pt x="0" y="130969"/>
                  </a:moveTo>
                  <a:lnTo>
                    <a:pt x="0" y="130969"/>
                  </a:lnTo>
                  <a:lnTo>
                    <a:pt x="16571" y="130969"/>
                  </a:lnTo>
                  <a:lnTo>
                    <a:pt x="73511" y="111983"/>
                  </a:lnTo>
                  <a:lnTo>
                    <a:pt x="131241" y="101471"/>
                  </a:lnTo>
                  <a:lnTo>
                    <a:pt x="190535" y="83118"/>
                  </a:lnTo>
                  <a:lnTo>
                    <a:pt x="213005" y="73983"/>
                  </a:lnTo>
                  <a:lnTo>
                    <a:pt x="266765" y="40782"/>
                  </a:lnTo>
                  <a:lnTo>
                    <a:pt x="306988" y="20501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8"/>
            <p:cNvSpPr/>
            <p:nvPr>
              <p:custDataLst>
                <p:tags r:id="rId66"/>
              </p:custDataLst>
            </p:nvPr>
          </p:nvSpPr>
          <p:spPr>
            <a:xfrm>
              <a:off x="2678906" y="3512344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0"/>
                  </a:moveTo>
                  <a:lnTo>
                    <a:pt x="11907" y="0"/>
                  </a:lnTo>
                  <a:lnTo>
                    <a:pt x="5586" y="0"/>
                  </a:lnTo>
                  <a:lnTo>
                    <a:pt x="3724" y="1323"/>
                  </a:lnTo>
                  <a:lnTo>
                    <a:pt x="2483" y="3527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9"/>
            <p:cNvSpPr/>
            <p:nvPr>
              <p:custDataLst>
                <p:tags r:id="rId67"/>
              </p:custDataLst>
            </p:nvPr>
          </p:nvSpPr>
          <p:spPr>
            <a:xfrm>
              <a:off x="2678906" y="3548063"/>
              <a:ext cx="11908" cy="71438"/>
            </a:xfrm>
            <a:custGeom>
              <a:avLst/>
              <a:gdLst/>
              <a:ahLst/>
              <a:cxnLst/>
              <a:rect l="0" t="0" r="0" b="0"/>
              <a:pathLst>
                <a:path w="11908" h="71438">
                  <a:moveTo>
                    <a:pt x="0" y="0"/>
                  </a:moveTo>
                  <a:lnTo>
                    <a:pt x="0" y="0"/>
                  </a:lnTo>
                  <a:lnTo>
                    <a:pt x="0" y="12640"/>
                  </a:lnTo>
                  <a:lnTo>
                    <a:pt x="3528" y="22374"/>
                  </a:lnTo>
                  <a:lnTo>
                    <a:pt x="8183" y="31111"/>
                  </a:lnTo>
                  <a:lnTo>
                    <a:pt x="10803" y="44789"/>
                  </a:lnTo>
                  <a:lnTo>
                    <a:pt x="11907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0"/>
            <p:cNvSpPr/>
            <p:nvPr>
              <p:custDataLst>
                <p:tags r:id="rId68"/>
              </p:custDataLst>
            </p:nvPr>
          </p:nvSpPr>
          <p:spPr>
            <a:xfrm>
              <a:off x="2667000" y="3655219"/>
              <a:ext cx="119064" cy="71438"/>
            </a:xfrm>
            <a:custGeom>
              <a:avLst/>
              <a:gdLst/>
              <a:ahLst/>
              <a:cxnLst/>
              <a:rect l="0" t="0" r="0" b="0"/>
              <a:pathLst>
                <a:path w="119064" h="71438">
                  <a:moveTo>
                    <a:pt x="0" y="71437"/>
                  </a:moveTo>
                  <a:lnTo>
                    <a:pt x="0" y="71437"/>
                  </a:lnTo>
                  <a:lnTo>
                    <a:pt x="0" y="65116"/>
                  </a:lnTo>
                  <a:lnTo>
                    <a:pt x="1323" y="63254"/>
                  </a:lnTo>
                  <a:lnTo>
                    <a:pt x="3528" y="62013"/>
                  </a:lnTo>
                  <a:lnTo>
                    <a:pt x="6321" y="61186"/>
                  </a:lnTo>
                  <a:lnTo>
                    <a:pt x="62641" y="25266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11"/>
          <p:cNvGrpSpPr/>
          <p:nvPr/>
        </p:nvGrpSpPr>
        <p:grpSpPr>
          <a:xfrm>
            <a:off x="3393281" y="3417314"/>
            <a:ext cx="500064" cy="575980"/>
            <a:chOff x="3393281" y="3417314"/>
            <a:chExt cx="500064" cy="575980"/>
          </a:xfrm>
        </p:grpSpPr>
        <p:sp>
          <p:nvSpPr>
            <p:cNvPr id="71" name="SMARTInkShape-61"/>
            <p:cNvSpPr/>
            <p:nvPr>
              <p:custDataLst>
                <p:tags r:id="rId56"/>
              </p:custDataLst>
            </p:nvPr>
          </p:nvSpPr>
          <p:spPr>
            <a:xfrm>
              <a:off x="3440950" y="3524250"/>
              <a:ext cx="23770" cy="355718"/>
            </a:xfrm>
            <a:custGeom>
              <a:avLst/>
              <a:gdLst/>
              <a:ahLst/>
              <a:cxnLst/>
              <a:rect l="0" t="0" r="0" b="0"/>
              <a:pathLst>
                <a:path w="23770" h="355718">
                  <a:moveTo>
                    <a:pt x="23769" y="0"/>
                  </a:moveTo>
                  <a:lnTo>
                    <a:pt x="23769" y="0"/>
                  </a:lnTo>
                  <a:lnTo>
                    <a:pt x="20241" y="55818"/>
                  </a:lnTo>
                  <a:lnTo>
                    <a:pt x="13518" y="106422"/>
                  </a:lnTo>
                  <a:lnTo>
                    <a:pt x="12353" y="155299"/>
                  </a:lnTo>
                  <a:lnTo>
                    <a:pt x="10637" y="213385"/>
                  </a:lnTo>
                  <a:lnTo>
                    <a:pt x="2458" y="270917"/>
                  </a:lnTo>
                  <a:lnTo>
                    <a:pt x="286" y="323485"/>
                  </a:lnTo>
                  <a:lnTo>
                    <a:pt x="0" y="352227"/>
                  </a:lnTo>
                  <a:lnTo>
                    <a:pt x="1308" y="353880"/>
                  </a:lnTo>
                  <a:lnTo>
                    <a:pt x="6290" y="355717"/>
                  </a:lnTo>
                  <a:lnTo>
                    <a:pt x="8147" y="353562"/>
                  </a:lnTo>
                  <a:lnTo>
                    <a:pt x="21969" y="294853"/>
                  </a:lnTo>
                  <a:lnTo>
                    <a:pt x="23769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2"/>
            <p:cNvSpPr/>
            <p:nvPr>
              <p:custDataLst>
                <p:tags r:id="rId57"/>
              </p:custDataLst>
            </p:nvPr>
          </p:nvSpPr>
          <p:spPr>
            <a:xfrm>
              <a:off x="3393281" y="3417314"/>
              <a:ext cx="302339" cy="118843"/>
            </a:xfrm>
            <a:custGeom>
              <a:avLst/>
              <a:gdLst/>
              <a:ahLst/>
              <a:cxnLst/>
              <a:rect l="0" t="0" r="0" b="0"/>
              <a:pathLst>
                <a:path w="302339" h="118843">
                  <a:moveTo>
                    <a:pt x="0" y="118842"/>
                  </a:moveTo>
                  <a:lnTo>
                    <a:pt x="0" y="118842"/>
                  </a:lnTo>
                  <a:lnTo>
                    <a:pt x="6321" y="106201"/>
                  </a:lnTo>
                  <a:lnTo>
                    <a:pt x="16479" y="96467"/>
                  </a:lnTo>
                  <a:lnTo>
                    <a:pt x="72885" y="61920"/>
                  </a:lnTo>
                  <a:lnTo>
                    <a:pt x="119348" y="37631"/>
                  </a:lnTo>
                  <a:lnTo>
                    <a:pt x="174927" y="16860"/>
                  </a:lnTo>
                  <a:lnTo>
                    <a:pt x="225495" y="3545"/>
                  </a:lnTo>
                  <a:lnTo>
                    <a:pt x="281114" y="110"/>
                  </a:lnTo>
                  <a:lnTo>
                    <a:pt x="286628" y="0"/>
                  </a:lnTo>
                  <a:lnTo>
                    <a:pt x="296283" y="3405"/>
                  </a:lnTo>
                  <a:lnTo>
                    <a:pt x="300709" y="6166"/>
                  </a:lnTo>
                  <a:lnTo>
                    <a:pt x="302338" y="8006"/>
                  </a:lnTo>
                  <a:lnTo>
                    <a:pt x="302100" y="9232"/>
                  </a:lnTo>
                  <a:lnTo>
                    <a:pt x="297657" y="11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3"/>
            <p:cNvSpPr/>
            <p:nvPr>
              <p:custDataLst>
                <p:tags r:id="rId58"/>
              </p:custDataLst>
            </p:nvPr>
          </p:nvSpPr>
          <p:spPr>
            <a:xfrm>
              <a:off x="3452813" y="3619500"/>
              <a:ext cx="261938" cy="83345"/>
            </a:xfrm>
            <a:custGeom>
              <a:avLst/>
              <a:gdLst/>
              <a:ahLst/>
              <a:cxnLst/>
              <a:rect l="0" t="0" r="0" b="0"/>
              <a:pathLst>
                <a:path w="261938" h="83345">
                  <a:moveTo>
                    <a:pt x="0" y="83344"/>
                  </a:moveTo>
                  <a:lnTo>
                    <a:pt x="0" y="83344"/>
                  </a:lnTo>
                  <a:lnTo>
                    <a:pt x="6320" y="77023"/>
                  </a:lnTo>
                  <a:lnTo>
                    <a:pt x="16479" y="73920"/>
                  </a:lnTo>
                  <a:lnTo>
                    <a:pt x="60378" y="62259"/>
                  </a:lnTo>
                  <a:lnTo>
                    <a:pt x="109096" y="43493"/>
                  </a:lnTo>
                  <a:lnTo>
                    <a:pt x="163415" y="33215"/>
                  </a:lnTo>
                  <a:lnTo>
                    <a:pt x="222058" y="14111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4"/>
            <p:cNvSpPr/>
            <p:nvPr>
              <p:custDataLst>
                <p:tags r:id="rId59"/>
              </p:custDataLst>
            </p:nvPr>
          </p:nvSpPr>
          <p:spPr>
            <a:xfrm>
              <a:off x="3726656" y="3786188"/>
              <a:ext cx="166689" cy="176036"/>
            </a:xfrm>
            <a:custGeom>
              <a:avLst/>
              <a:gdLst/>
              <a:ahLst/>
              <a:cxnLst/>
              <a:rect l="0" t="0" r="0" b="0"/>
              <a:pathLst>
                <a:path w="166689" h="176036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2" y="3527"/>
                  </a:lnTo>
                  <a:lnTo>
                    <a:pt x="20309" y="10828"/>
                  </a:lnTo>
                  <a:lnTo>
                    <a:pt x="57933" y="67736"/>
                  </a:lnTo>
                  <a:lnTo>
                    <a:pt x="103082" y="123046"/>
                  </a:lnTo>
                  <a:lnTo>
                    <a:pt x="152268" y="176035"/>
                  </a:lnTo>
                  <a:lnTo>
                    <a:pt x="154428" y="175565"/>
                  </a:lnTo>
                  <a:lnTo>
                    <a:pt x="160358" y="171514"/>
                  </a:lnTo>
                  <a:lnTo>
                    <a:pt x="163874" y="165305"/>
                  </a:lnTo>
                  <a:lnTo>
                    <a:pt x="16668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5"/>
            <p:cNvSpPr/>
            <p:nvPr>
              <p:custDataLst>
                <p:tags r:id="rId60"/>
              </p:custDataLst>
            </p:nvPr>
          </p:nvSpPr>
          <p:spPr>
            <a:xfrm>
              <a:off x="3717145" y="3774281"/>
              <a:ext cx="104762" cy="219013"/>
            </a:xfrm>
            <a:custGeom>
              <a:avLst/>
              <a:gdLst/>
              <a:ahLst/>
              <a:cxnLst/>
              <a:rect l="0" t="0" r="0" b="0"/>
              <a:pathLst>
                <a:path w="104762" h="219013">
                  <a:moveTo>
                    <a:pt x="104761" y="0"/>
                  </a:moveTo>
                  <a:lnTo>
                    <a:pt x="104761" y="0"/>
                  </a:lnTo>
                  <a:lnTo>
                    <a:pt x="80639" y="27650"/>
                  </a:lnTo>
                  <a:lnTo>
                    <a:pt x="53581" y="81198"/>
                  </a:lnTo>
                  <a:lnTo>
                    <a:pt x="35798" y="110049"/>
                  </a:lnTo>
                  <a:lnTo>
                    <a:pt x="13806" y="165746"/>
                  </a:lnTo>
                  <a:lnTo>
                    <a:pt x="0" y="203377"/>
                  </a:lnTo>
                  <a:lnTo>
                    <a:pt x="525" y="208345"/>
                  </a:lnTo>
                  <a:lnTo>
                    <a:pt x="4635" y="217392"/>
                  </a:lnTo>
                  <a:lnTo>
                    <a:pt x="7583" y="219012"/>
                  </a:lnTo>
                  <a:lnTo>
                    <a:pt x="10872" y="218769"/>
                  </a:lnTo>
                  <a:lnTo>
                    <a:pt x="2141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12"/>
          <p:cNvGrpSpPr/>
          <p:nvPr/>
        </p:nvGrpSpPr>
        <p:grpSpPr>
          <a:xfrm>
            <a:off x="4168764" y="3429000"/>
            <a:ext cx="614266" cy="416720"/>
            <a:chOff x="4168764" y="3429000"/>
            <a:chExt cx="614266" cy="416720"/>
          </a:xfrm>
        </p:grpSpPr>
        <p:sp>
          <p:nvSpPr>
            <p:cNvPr id="77" name="SMARTInkShape-66"/>
            <p:cNvSpPr/>
            <p:nvPr>
              <p:custDataLst>
                <p:tags r:id="rId53"/>
              </p:custDataLst>
            </p:nvPr>
          </p:nvSpPr>
          <p:spPr>
            <a:xfrm>
              <a:off x="4168764" y="3429000"/>
              <a:ext cx="141300" cy="377887"/>
            </a:xfrm>
            <a:custGeom>
              <a:avLst/>
              <a:gdLst/>
              <a:ahLst/>
              <a:cxnLst/>
              <a:rect l="0" t="0" r="0" b="0"/>
              <a:pathLst>
                <a:path w="141300" h="377887">
                  <a:moveTo>
                    <a:pt x="117486" y="0"/>
                  </a:moveTo>
                  <a:lnTo>
                    <a:pt x="117486" y="0"/>
                  </a:lnTo>
                  <a:lnTo>
                    <a:pt x="107235" y="0"/>
                  </a:lnTo>
                  <a:lnTo>
                    <a:pt x="96402" y="8183"/>
                  </a:lnTo>
                  <a:lnTo>
                    <a:pt x="89153" y="10251"/>
                  </a:lnTo>
                  <a:lnTo>
                    <a:pt x="81522" y="18226"/>
                  </a:lnTo>
                  <a:lnTo>
                    <a:pt x="39205" y="76976"/>
                  </a:lnTo>
                  <a:lnTo>
                    <a:pt x="22452" y="123684"/>
                  </a:lnTo>
                  <a:lnTo>
                    <a:pt x="6404" y="177155"/>
                  </a:lnTo>
                  <a:lnTo>
                    <a:pt x="0" y="234117"/>
                  </a:lnTo>
                  <a:lnTo>
                    <a:pt x="2262" y="284958"/>
                  </a:lnTo>
                  <a:lnTo>
                    <a:pt x="22573" y="344167"/>
                  </a:lnTo>
                  <a:lnTo>
                    <a:pt x="31647" y="359338"/>
                  </a:lnTo>
                  <a:lnTo>
                    <a:pt x="44498" y="370491"/>
                  </a:lnTo>
                  <a:lnTo>
                    <a:pt x="59029" y="376329"/>
                  </a:lnTo>
                  <a:lnTo>
                    <a:pt x="66608" y="377886"/>
                  </a:lnTo>
                  <a:lnTo>
                    <a:pt x="96238" y="373757"/>
                  </a:lnTo>
                  <a:lnTo>
                    <a:pt x="141299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7"/>
            <p:cNvSpPr/>
            <p:nvPr>
              <p:custDataLst>
                <p:tags r:id="rId54"/>
              </p:custDataLst>
            </p:nvPr>
          </p:nvSpPr>
          <p:spPr>
            <a:xfrm>
              <a:off x="4369862" y="3500438"/>
              <a:ext cx="261670" cy="248798"/>
            </a:xfrm>
            <a:custGeom>
              <a:avLst/>
              <a:gdLst/>
              <a:ahLst/>
              <a:cxnLst/>
              <a:rect l="0" t="0" r="0" b="0"/>
              <a:pathLst>
                <a:path w="261670" h="248798">
                  <a:moveTo>
                    <a:pt x="214044" y="0"/>
                  </a:moveTo>
                  <a:lnTo>
                    <a:pt x="214044" y="0"/>
                  </a:lnTo>
                  <a:lnTo>
                    <a:pt x="214044" y="10250"/>
                  </a:lnTo>
                  <a:lnTo>
                    <a:pt x="192960" y="66173"/>
                  </a:lnTo>
                  <a:lnTo>
                    <a:pt x="167873" y="119937"/>
                  </a:lnTo>
                  <a:lnTo>
                    <a:pt x="130369" y="175181"/>
                  </a:lnTo>
                  <a:lnTo>
                    <a:pt x="106790" y="197867"/>
                  </a:lnTo>
                  <a:lnTo>
                    <a:pt x="75118" y="217384"/>
                  </a:lnTo>
                  <a:lnTo>
                    <a:pt x="51320" y="223601"/>
                  </a:lnTo>
                  <a:lnTo>
                    <a:pt x="35449" y="221527"/>
                  </a:lnTo>
                  <a:lnTo>
                    <a:pt x="20898" y="216196"/>
                  </a:lnTo>
                  <a:lnTo>
                    <a:pt x="10021" y="209417"/>
                  </a:lnTo>
                  <a:lnTo>
                    <a:pt x="6591" y="204434"/>
                  </a:lnTo>
                  <a:lnTo>
                    <a:pt x="1764" y="184779"/>
                  </a:lnTo>
                  <a:lnTo>
                    <a:pt x="0" y="152934"/>
                  </a:lnTo>
                  <a:lnTo>
                    <a:pt x="3378" y="143817"/>
                  </a:lnTo>
                  <a:lnTo>
                    <a:pt x="6132" y="139535"/>
                  </a:lnTo>
                  <a:lnTo>
                    <a:pt x="9290" y="136679"/>
                  </a:lnTo>
                  <a:lnTo>
                    <a:pt x="16327" y="133506"/>
                  </a:lnTo>
                  <a:lnTo>
                    <a:pt x="27727" y="131720"/>
                  </a:lnTo>
                  <a:lnTo>
                    <a:pt x="35545" y="134830"/>
                  </a:lnTo>
                  <a:lnTo>
                    <a:pt x="87512" y="171051"/>
                  </a:lnTo>
                  <a:lnTo>
                    <a:pt x="144242" y="216486"/>
                  </a:lnTo>
                  <a:lnTo>
                    <a:pt x="171495" y="240661"/>
                  </a:lnTo>
                  <a:lnTo>
                    <a:pt x="193205" y="247255"/>
                  </a:lnTo>
                  <a:lnTo>
                    <a:pt x="203901" y="248797"/>
                  </a:lnTo>
                  <a:lnTo>
                    <a:pt x="223680" y="243345"/>
                  </a:lnTo>
                  <a:lnTo>
                    <a:pt x="235084" y="233389"/>
                  </a:lnTo>
                  <a:lnTo>
                    <a:pt x="248942" y="209381"/>
                  </a:lnTo>
                  <a:lnTo>
                    <a:pt x="261669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8"/>
            <p:cNvSpPr/>
            <p:nvPr>
              <p:custDataLst>
                <p:tags r:id="rId55"/>
              </p:custDataLst>
            </p:nvPr>
          </p:nvSpPr>
          <p:spPr>
            <a:xfrm>
              <a:off x="4667250" y="3440906"/>
              <a:ext cx="115780" cy="404814"/>
            </a:xfrm>
            <a:custGeom>
              <a:avLst/>
              <a:gdLst/>
              <a:ahLst/>
              <a:cxnLst/>
              <a:rect l="0" t="0" r="0" b="0"/>
              <a:pathLst>
                <a:path w="115780" h="404814">
                  <a:moveTo>
                    <a:pt x="83344" y="0"/>
                  </a:moveTo>
                  <a:lnTo>
                    <a:pt x="83344" y="0"/>
                  </a:lnTo>
                  <a:lnTo>
                    <a:pt x="89665" y="6321"/>
                  </a:lnTo>
                  <a:lnTo>
                    <a:pt x="92768" y="16479"/>
                  </a:lnTo>
                  <a:lnTo>
                    <a:pt x="107983" y="72885"/>
                  </a:lnTo>
                  <a:lnTo>
                    <a:pt x="115779" y="114641"/>
                  </a:lnTo>
                  <a:lnTo>
                    <a:pt x="114562" y="165377"/>
                  </a:lnTo>
                  <a:lnTo>
                    <a:pt x="105823" y="217452"/>
                  </a:lnTo>
                  <a:lnTo>
                    <a:pt x="91327" y="271246"/>
                  </a:lnTo>
                  <a:lnTo>
                    <a:pt x="70275" y="320699"/>
                  </a:lnTo>
                  <a:lnTo>
                    <a:pt x="39458" y="372176"/>
                  </a:lnTo>
                  <a:lnTo>
                    <a:pt x="17397" y="396994"/>
                  </a:lnTo>
                  <a:lnTo>
                    <a:pt x="0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3"/>
          <p:cNvGrpSpPr/>
          <p:nvPr/>
        </p:nvGrpSpPr>
        <p:grpSpPr>
          <a:xfrm>
            <a:off x="5083969" y="3349542"/>
            <a:ext cx="2713608" cy="525007"/>
            <a:chOff x="5083969" y="3349542"/>
            <a:chExt cx="2713608" cy="525007"/>
          </a:xfrm>
        </p:grpSpPr>
        <p:sp>
          <p:nvSpPr>
            <p:cNvPr id="81" name="SMARTInkShape-69"/>
            <p:cNvSpPr/>
            <p:nvPr>
              <p:custDataLst>
                <p:tags r:id="rId42"/>
              </p:custDataLst>
            </p:nvPr>
          </p:nvSpPr>
          <p:spPr>
            <a:xfrm>
              <a:off x="5095875" y="3643313"/>
              <a:ext cx="177201" cy="11907"/>
            </a:xfrm>
            <a:custGeom>
              <a:avLst/>
              <a:gdLst/>
              <a:ahLst/>
              <a:cxnLst/>
              <a:rect l="0" t="0" r="0" b="0"/>
              <a:pathLst>
                <a:path w="177201" h="11907">
                  <a:moveTo>
                    <a:pt x="0" y="0"/>
                  </a:moveTo>
                  <a:lnTo>
                    <a:pt x="0" y="0"/>
                  </a:lnTo>
                  <a:lnTo>
                    <a:pt x="52196" y="0"/>
                  </a:lnTo>
                  <a:lnTo>
                    <a:pt x="99271" y="1322"/>
                  </a:lnTo>
                  <a:lnTo>
                    <a:pt x="146848" y="10803"/>
                  </a:lnTo>
                  <a:lnTo>
                    <a:pt x="177200" y="11862"/>
                  </a:lnTo>
                  <a:lnTo>
                    <a:pt x="166688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0"/>
            <p:cNvSpPr/>
            <p:nvPr>
              <p:custDataLst>
                <p:tags r:id="rId43"/>
              </p:custDataLst>
            </p:nvPr>
          </p:nvSpPr>
          <p:spPr>
            <a:xfrm>
              <a:off x="5083969" y="3667125"/>
              <a:ext cx="381001" cy="119064"/>
            </a:xfrm>
            <a:custGeom>
              <a:avLst/>
              <a:gdLst/>
              <a:ahLst/>
              <a:cxnLst/>
              <a:rect l="0" t="0" r="0" b="0"/>
              <a:pathLst>
                <a:path w="381001" h="119064">
                  <a:moveTo>
                    <a:pt x="0" y="119063"/>
                  </a:moveTo>
                  <a:lnTo>
                    <a:pt x="0" y="119063"/>
                  </a:lnTo>
                  <a:lnTo>
                    <a:pt x="55300" y="119063"/>
                  </a:lnTo>
                  <a:lnTo>
                    <a:pt x="106320" y="112742"/>
                  </a:lnTo>
                  <a:lnTo>
                    <a:pt x="162798" y="105614"/>
                  </a:lnTo>
                  <a:lnTo>
                    <a:pt x="217072" y="84999"/>
                  </a:lnTo>
                  <a:lnTo>
                    <a:pt x="272037" y="61475"/>
                  </a:lnTo>
                  <a:lnTo>
                    <a:pt x="329293" y="24490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1"/>
            <p:cNvSpPr/>
            <p:nvPr>
              <p:custDataLst>
                <p:tags r:id="rId44"/>
              </p:custDataLst>
            </p:nvPr>
          </p:nvSpPr>
          <p:spPr>
            <a:xfrm>
              <a:off x="5726906" y="3349542"/>
              <a:ext cx="105467" cy="525007"/>
            </a:xfrm>
            <a:custGeom>
              <a:avLst/>
              <a:gdLst/>
              <a:ahLst/>
              <a:cxnLst/>
              <a:rect l="0" t="0" r="0" b="0"/>
              <a:pathLst>
                <a:path w="105467" h="525007">
                  <a:moveTo>
                    <a:pt x="0" y="258052"/>
                  </a:moveTo>
                  <a:lnTo>
                    <a:pt x="0" y="258052"/>
                  </a:lnTo>
                  <a:lnTo>
                    <a:pt x="0" y="311571"/>
                  </a:lnTo>
                  <a:lnTo>
                    <a:pt x="0" y="365984"/>
                  </a:lnTo>
                  <a:lnTo>
                    <a:pt x="3527" y="424841"/>
                  </a:lnTo>
                  <a:lnTo>
                    <a:pt x="10803" y="481638"/>
                  </a:lnTo>
                  <a:lnTo>
                    <a:pt x="11877" y="525006"/>
                  </a:lnTo>
                  <a:lnTo>
                    <a:pt x="11893" y="523101"/>
                  </a:lnTo>
                  <a:lnTo>
                    <a:pt x="2481" y="490968"/>
                  </a:lnTo>
                  <a:lnTo>
                    <a:pt x="490" y="441203"/>
                  </a:lnTo>
                  <a:lnTo>
                    <a:pt x="145" y="389635"/>
                  </a:lnTo>
                  <a:lnTo>
                    <a:pt x="65" y="348283"/>
                  </a:lnTo>
                  <a:lnTo>
                    <a:pt x="1352" y="303446"/>
                  </a:lnTo>
                  <a:lnTo>
                    <a:pt x="6334" y="257061"/>
                  </a:lnTo>
                  <a:lnTo>
                    <a:pt x="12957" y="209986"/>
                  </a:lnTo>
                  <a:lnTo>
                    <a:pt x="20311" y="163929"/>
                  </a:lnTo>
                  <a:lnTo>
                    <a:pt x="27989" y="121411"/>
                  </a:lnTo>
                  <a:lnTo>
                    <a:pt x="39749" y="72926"/>
                  </a:lnTo>
                  <a:lnTo>
                    <a:pt x="59540" y="15784"/>
                  </a:lnTo>
                  <a:lnTo>
                    <a:pt x="67472" y="4856"/>
                  </a:lnTo>
                  <a:lnTo>
                    <a:pt x="75408" y="0"/>
                  </a:lnTo>
                  <a:lnTo>
                    <a:pt x="79376" y="27"/>
                  </a:lnTo>
                  <a:lnTo>
                    <a:pt x="87313" y="3586"/>
                  </a:lnTo>
                  <a:lnTo>
                    <a:pt x="89958" y="7710"/>
                  </a:lnTo>
                  <a:lnTo>
                    <a:pt x="105296" y="63880"/>
                  </a:lnTo>
                  <a:lnTo>
                    <a:pt x="105466" y="103574"/>
                  </a:lnTo>
                  <a:lnTo>
                    <a:pt x="90536" y="146444"/>
                  </a:lnTo>
                  <a:lnTo>
                    <a:pt x="44128" y="201779"/>
                  </a:lnTo>
                  <a:lnTo>
                    <a:pt x="29197" y="218224"/>
                  </a:lnTo>
                  <a:lnTo>
                    <a:pt x="25408" y="230229"/>
                  </a:lnTo>
                  <a:lnTo>
                    <a:pt x="23875" y="262019"/>
                  </a:lnTo>
                  <a:lnTo>
                    <a:pt x="27368" y="269957"/>
                  </a:lnTo>
                  <a:lnTo>
                    <a:pt x="35719" y="281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2"/>
            <p:cNvSpPr/>
            <p:nvPr>
              <p:custDataLst>
                <p:tags r:id="rId45"/>
              </p:custDataLst>
            </p:nvPr>
          </p:nvSpPr>
          <p:spPr>
            <a:xfrm>
              <a:off x="5845969" y="3548063"/>
              <a:ext cx="214313" cy="308616"/>
            </a:xfrm>
            <a:custGeom>
              <a:avLst/>
              <a:gdLst/>
              <a:ahLst/>
              <a:cxnLst/>
              <a:rect l="0" t="0" r="0" b="0"/>
              <a:pathLst>
                <a:path w="214313" h="308616">
                  <a:moveTo>
                    <a:pt x="0" y="119062"/>
                  </a:moveTo>
                  <a:lnTo>
                    <a:pt x="0" y="119062"/>
                  </a:lnTo>
                  <a:lnTo>
                    <a:pt x="16571" y="119062"/>
                  </a:lnTo>
                  <a:lnTo>
                    <a:pt x="24121" y="122590"/>
                  </a:lnTo>
                  <a:lnTo>
                    <a:pt x="67700" y="153595"/>
                  </a:lnTo>
                  <a:lnTo>
                    <a:pt x="97419" y="197497"/>
                  </a:lnTo>
                  <a:lnTo>
                    <a:pt x="104271" y="221971"/>
                  </a:lnTo>
                  <a:lnTo>
                    <a:pt x="106903" y="280101"/>
                  </a:lnTo>
                  <a:lnTo>
                    <a:pt x="103515" y="293381"/>
                  </a:lnTo>
                  <a:lnTo>
                    <a:pt x="96882" y="306366"/>
                  </a:lnTo>
                  <a:lnTo>
                    <a:pt x="95016" y="307432"/>
                  </a:lnTo>
                  <a:lnTo>
                    <a:pt x="89413" y="308615"/>
                  </a:lnTo>
                  <a:lnTo>
                    <a:pt x="87390" y="306285"/>
                  </a:lnTo>
                  <a:lnTo>
                    <a:pt x="85142" y="296640"/>
                  </a:lnTo>
                  <a:lnTo>
                    <a:pt x="100073" y="247241"/>
                  </a:lnTo>
                  <a:lnTo>
                    <a:pt x="115262" y="200531"/>
                  </a:lnTo>
                  <a:lnTo>
                    <a:pt x="131001" y="148776"/>
                  </a:lnTo>
                  <a:lnTo>
                    <a:pt x="158999" y="97105"/>
                  </a:lnTo>
                  <a:lnTo>
                    <a:pt x="172199" y="76984"/>
                  </a:lnTo>
                  <a:lnTo>
                    <a:pt x="180858" y="5068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3"/>
            <p:cNvSpPr/>
            <p:nvPr>
              <p:custDataLst>
                <p:tags r:id="rId46"/>
              </p:custDataLst>
            </p:nvPr>
          </p:nvSpPr>
          <p:spPr>
            <a:xfrm>
              <a:off x="6264707" y="3405188"/>
              <a:ext cx="248013" cy="427153"/>
            </a:xfrm>
            <a:custGeom>
              <a:avLst/>
              <a:gdLst/>
              <a:ahLst/>
              <a:cxnLst/>
              <a:rect l="0" t="0" r="0" b="0"/>
              <a:pathLst>
                <a:path w="248013" h="427153">
                  <a:moveTo>
                    <a:pt x="105137" y="0"/>
                  </a:moveTo>
                  <a:lnTo>
                    <a:pt x="105137" y="0"/>
                  </a:lnTo>
                  <a:lnTo>
                    <a:pt x="98817" y="6320"/>
                  </a:lnTo>
                  <a:lnTo>
                    <a:pt x="92185" y="9423"/>
                  </a:lnTo>
                  <a:lnTo>
                    <a:pt x="88565" y="10250"/>
                  </a:lnTo>
                  <a:lnTo>
                    <a:pt x="81014" y="18226"/>
                  </a:lnTo>
                  <a:lnTo>
                    <a:pt x="48061" y="67142"/>
                  </a:lnTo>
                  <a:lnTo>
                    <a:pt x="23895" y="124534"/>
                  </a:lnTo>
                  <a:lnTo>
                    <a:pt x="14037" y="171101"/>
                  </a:lnTo>
                  <a:lnTo>
                    <a:pt x="4795" y="218412"/>
                  </a:lnTo>
                  <a:lnTo>
                    <a:pt x="0" y="265944"/>
                  </a:lnTo>
                  <a:lnTo>
                    <a:pt x="4899" y="313542"/>
                  </a:lnTo>
                  <a:lnTo>
                    <a:pt x="21050" y="354838"/>
                  </a:lnTo>
                  <a:lnTo>
                    <a:pt x="65733" y="411846"/>
                  </a:lnTo>
                  <a:lnTo>
                    <a:pt x="84978" y="421168"/>
                  </a:lnTo>
                  <a:lnTo>
                    <a:pt x="123351" y="427152"/>
                  </a:lnTo>
                  <a:lnTo>
                    <a:pt x="164590" y="418828"/>
                  </a:lnTo>
                  <a:lnTo>
                    <a:pt x="182714" y="411924"/>
                  </a:lnTo>
                  <a:lnTo>
                    <a:pt x="248012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4"/>
            <p:cNvSpPr/>
            <p:nvPr>
              <p:custDataLst>
                <p:tags r:id="rId47"/>
              </p:custDataLst>
            </p:nvPr>
          </p:nvSpPr>
          <p:spPr>
            <a:xfrm>
              <a:off x="6536531" y="3548063"/>
              <a:ext cx="166689" cy="237161"/>
            </a:xfrm>
            <a:custGeom>
              <a:avLst/>
              <a:gdLst/>
              <a:ahLst/>
              <a:cxnLst/>
              <a:rect l="0" t="0" r="0" b="0"/>
              <a:pathLst>
                <a:path w="166689" h="237161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8820" y="63460"/>
                  </a:lnTo>
                  <a:lnTo>
                    <a:pt x="75815" y="119579"/>
                  </a:lnTo>
                  <a:lnTo>
                    <a:pt x="115147" y="178661"/>
                  </a:lnTo>
                  <a:lnTo>
                    <a:pt x="152224" y="234871"/>
                  </a:lnTo>
                  <a:lnTo>
                    <a:pt x="157174" y="236678"/>
                  </a:lnTo>
                  <a:lnTo>
                    <a:pt x="160345" y="237160"/>
                  </a:lnTo>
                  <a:lnTo>
                    <a:pt x="162459" y="236158"/>
                  </a:lnTo>
                  <a:lnTo>
                    <a:pt x="163869" y="234168"/>
                  </a:lnTo>
                  <a:lnTo>
                    <a:pt x="165435" y="227106"/>
                  </a:lnTo>
                  <a:lnTo>
                    <a:pt x="166688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5"/>
            <p:cNvSpPr/>
            <p:nvPr>
              <p:custDataLst>
                <p:tags r:id="rId48"/>
              </p:custDataLst>
            </p:nvPr>
          </p:nvSpPr>
          <p:spPr>
            <a:xfrm>
              <a:off x="6513473" y="3524250"/>
              <a:ext cx="142122" cy="296199"/>
            </a:xfrm>
            <a:custGeom>
              <a:avLst/>
              <a:gdLst/>
              <a:ahLst/>
              <a:cxnLst/>
              <a:rect l="0" t="0" r="0" b="0"/>
              <a:pathLst>
                <a:path w="142122" h="296199">
                  <a:moveTo>
                    <a:pt x="142121" y="0"/>
                  </a:moveTo>
                  <a:lnTo>
                    <a:pt x="142121" y="0"/>
                  </a:lnTo>
                  <a:lnTo>
                    <a:pt x="135801" y="6321"/>
                  </a:lnTo>
                  <a:lnTo>
                    <a:pt x="132697" y="16479"/>
                  </a:lnTo>
                  <a:lnTo>
                    <a:pt x="131869" y="22892"/>
                  </a:lnTo>
                  <a:lnTo>
                    <a:pt x="123895" y="37074"/>
                  </a:lnTo>
                  <a:lnTo>
                    <a:pt x="85562" y="96414"/>
                  </a:lnTo>
                  <a:lnTo>
                    <a:pt x="60981" y="149426"/>
                  </a:lnTo>
                  <a:lnTo>
                    <a:pt x="31970" y="201349"/>
                  </a:lnTo>
                  <a:lnTo>
                    <a:pt x="7834" y="255477"/>
                  </a:lnTo>
                  <a:lnTo>
                    <a:pt x="0" y="292734"/>
                  </a:lnTo>
                  <a:lnTo>
                    <a:pt x="1072" y="294375"/>
                  </a:lnTo>
                  <a:lnTo>
                    <a:pt x="3109" y="295469"/>
                  </a:lnTo>
                  <a:lnTo>
                    <a:pt x="5790" y="296198"/>
                  </a:lnTo>
                  <a:lnTo>
                    <a:pt x="15824" y="289952"/>
                  </a:lnTo>
                  <a:lnTo>
                    <a:pt x="36349" y="268033"/>
                  </a:lnTo>
                  <a:lnTo>
                    <a:pt x="94496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6"/>
            <p:cNvSpPr/>
            <p:nvPr>
              <p:custDataLst>
                <p:tags r:id="rId49"/>
              </p:custDataLst>
            </p:nvPr>
          </p:nvSpPr>
          <p:spPr>
            <a:xfrm>
              <a:off x="6942102" y="3488531"/>
              <a:ext cx="210459" cy="214314"/>
            </a:xfrm>
            <a:custGeom>
              <a:avLst/>
              <a:gdLst/>
              <a:ahLst/>
              <a:cxnLst/>
              <a:rect l="0" t="0" r="0" b="0"/>
              <a:pathLst>
                <a:path w="210459" h="214314">
                  <a:moveTo>
                    <a:pt x="201648" y="0"/>
                  </a:moveTo>
                  <a:lnTo>
                    <a:pt x="201648" y="0"/>
                  </a:lnTo>
                  <a:lnTo>
                    <a:pt x="173999" y="24122"/>
                  </a:lnTo>
                  <a:lnTo>
                    <a:pt x="145825" y="45020"/>
                  </a:lnTo>
                  <a:lnTo>
                    <a:pt x="86389" y="97075"/>
                  </a:lnTo>
                  <a:lnTo>
                    <a:pt x="32305" y="137678"/>
                  </a:lnTo>
                  <a:lnTo>
                    <a:pt x="7875" y="158588"/>
                  </a:lnTo>
                  <a:lnTo>
                    <a:pt x="3079" y="166616"/>
                  </a:lnTo>
                  <a:lnTo>
                    <a:pt x="0" y="182549"/>
                  </a:lnTo>
                  <a:lnTo>
                    <a:pt x="1070" y="185199"/>
                  </a:lnTo>
                  <a:lnTo>
                    <a:pt x="3106" y="186966"/>
                  </a:lnTo>
                  <a:lnTo>
                    <a:pt x="8898" y="188929"/>
                  </a:lnTo>
                  <a:lnTo>
                    <a:pt x="60964" y="190409"/>
                  </a:lnTo>
                  <a:lnTo>
                    <a:pt x="110410" y="190488"/>
                  </a:lnTo>
                  <a:lnTo>
                    <a:pt x="141983" y="191820"/>
                  </a:lnTo>
                  <a:lnTo>
                    <a:pt x="197880" y="201671"/>
                  </a:lnTo>
                  <a:lnTo>
                    <a:pt x="210458" y="202261"/>
                  </a:lnTo>
                  <a:lnTo>
                    <a:pt x="196667" y="205915"/>
                  </a:lnTo>
                  <a:lnTo>
                    <a:pt x="179887" y="211825"/>
                  </a:lnTo>
                  <a:lnTo>
                    <a:pt x="142117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7"/>
            <p:cNvSpPr/>
            <p:nvPr>
              <p:custDataLst>
                <p:tags r:id="rId50"/>
              </p:custDataLst>
            </p:nvPr>
          </p:nvSpPr>
          <p:spPr>
            <a:xfrm>
              <a:off x="6977063" y="3702844"/>
              <a:ext cx="250032" cy="83345"/>
            </a:xfrm>
            <a:custGeom>
              <a:avLst/>
              <a:gdLst/>
              <a:ahLst/>
              <a:cxnLst/>
              <a:rect l="0" t="0" r="0" b="0"/>
              <a:pathLst>
                <a:path w="250032" h="83345">
                  <a:moveTo>
                    <a:pt x="0" y="83344"/>
                  </a:moveTo>
                  <a:lnTo>
                    <a:pt x="0" y="83344"/>
                  </a:lnTo>
                  <a:lnTo>
                    <a:pt x="56320" y="83344"/>
                  </a:lnTo>
                  <a:lnTo>
                    <a:pt x="108301" y="73920"/>
                  </a:lnTo>
                  <a:lnTo>
                    <a:pt x="139686" y="68645"/>
                  </a:lnTo>
                  <a:lnTo>
                    <a:pt x="190325" y="49903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8"/>
            <p:cNvSpPr/>
            <p:nvPr>
              <p:custDataLst>
                <p:tags r:id="rId51"/>
              </p:custDataLst>
            </p:nvPr>
          </p:nvSpPr>
          <p:spPr>
            <a:xfrm>
              <a:off x="7393845" y="3488531"/>
              <a:ext cx="226156" cy="224213"/>
            </a:xfrm>
            <a:custGeom>
              <a:avLst/>
              <a:gdLst/>
              <a:ahLst/>
              <a:cxnLst/>
              <a:rect l="0" t="0" r="0" b="0"/>
              <a:pathLst>
                <a:path w="226156" h="224213">
                  <a:moveTo>
                    <a:pt x="214249" y="0"/>
                  </a:moveTo>
                  <a:lnTo>
                    <a:pt x="214249" y="0"/>
                  </a:lnTo>
                  <a:lnTo>
                    <a:pt x="214249" y="6321"/>
                  </a:lnTo>
                  <a:lnTo>
                    <a:pt x="210721" y="12952"/>
                  </a:lnTo>
                  <a:lnTo>
                    <a:pt x="174911" y="71775"/>
                  </a:lnTo>
                  <a:lnTo>
                    <a:pt x="122756" y="127020"/>
                  </a:lnTo>
                  <a:lnTo>
                    <a:pt x="75323" y="168307"/>
                  </a:lnTo>
                  <a:lnTo>
                    <a:pt x="39181" y="186663"/>
                  </a:lnTo>
                  <a:lnTo>
                    <a:pt x="34036" y="187942"/>
                  </a:lnTo>
                  <a:lnTo>
                    <a:pt x="29284" y="187472"/>
                  </a:lnTo>
                  <a:lnTo>
                    <a:pt x="20475" y="183421"/>
                  </a:lnTo>
                  <a:lnTo>
                    <a:pt x="8081" y="173704"/>
                  </a:lnTo>
                  <a:lnTo>
                    <a:pt x="3555" y="166278"/>
                  </a:lnTo>
                  <a:lnTo>
                    <a:pt x="652" y="150732"/>
                  </a:lnTo>
                  <a:lnTo>
                    <a:pt x="0" y="126993"/>
                  </a:lnTo>
                  <a:lnTo>
                    <a:pt x="1301" y="124350"/>
                  </a:lnTo>
                  <a:lnTo>
                    <a:pt x="3491" y="122587"/>
                  </a:lnTo>
                  <a:lnTo>
                    <a:pt x="6275" y="121412"/>
                  </a:lnTo>
                  <a:lnTo>
                    <a:pt x="16424" y="123635"/>
                  </a:lnTo>
                  <a:lnTo>
                    <a:pt x="43951" y="132649"/>
                  </a:lnTo>
                  <a:lnTo>
                    <a:pt x="99047" y="174411"/>
                  </a:lnTo>
                  <a:lnTo>
                    <a:pt x="140090" y="208290"/>
                  </a:lnTo>
                  <a:lnTo>
                    <a:pt x="180684" y="224212"/>
                  </a:lnTo>
                  <a:lnTo>
                    <a:pt x="185259" y="223558"/>
                  </a:lnTo>
                  <a:lnTo>
                    <a:pt x="226155" y="202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9"/>
            <p:cNvSpPr/>
            <p:nvPr>
              <p:custDataLst>
                <p:tags r:id="rId52"/>
              </p:custDataLst>
            </p:nvPr>
          </p:nvSpPr>
          <p:spPr>
            <a:xfrm>
              <a:off x="7705750" y="3464719"/>
              <a:ext cx="91827" cy="341966"/>
            </a:xfrm>
            <a:custGeom>
              <a:avLst/>
              <a:gdLst/>
              <a:ahLst/>
              <a:cxnLst/>
              <a:rect l="0" t="0" r="0" b="0"/>
              <a:pathLst>
                <a:path w="91827" h="341966">
                  <a:moveTo>
                    <a:pt x="57125" y="0"/>
                  </a:moveTo>
                  <a:lnTo>
                    <a:pt x="57125" y="0"/>
                  </a:lnTo>
                  <a:lnTo>
                    <a:pt x="66631" y="10828"/>
                  </a:lnTo>
                  <a:lnTo>
                    <a:pt x="77433" y="32460"/>
                  </a:lnTo>
                  <a:lnTo>
                    <a:pt x="89408" y="85836"/>
                  </a:lnTo>
                  <a:lnTo>
                    <a:pt x="91826" y="131707"/>
                  </a:lnTo>
                  <a:lnTo>
                    <a:pt x="89015" y="178812"/>
                  </a:lnTo>
                  <a:lnTo>
                    <a:pt x="76275" y="226284"/>
                  </a:lnTo>
                  <a:lnTo>
                    <a:pt x="48266" y="283410"/>
                  </a:lnTo>
                  <a:lnTo>
                    <a:pt x="18054" y="334089"/>
                  </a:lnTo>
                  <a:lnTo>
                    <a:pt x="9774" y="340307"/>
                  </a:lnTo>
                  <a:lnTo>
                    <a:pt x="5713" y="341965"/>
                  </a:lnTo>
                  <a:lnTo>
                    <a:pt x="3007" y="340424"/>
                  </a:lnTo>
                  <a:lnTo>
                    <a:pt x="1202" y="336752"/>
                  </a:lnTo>
                  <a:lnTo>
                    <a:pt x="0" y="331657"/>
                  </a:lnTo>
                  <a:lnTo>
                    <a:pt x="5718" y="315413"/>
                  </a:lnTo>
                  <a:lnTo>
                    <a:pt x="21406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4"/>
          <p:cNvGrpSpPr/>
          <p:nvPr/>
        </p:nvGrpSpPr>
        <p:grpSpPr>
          <a:xfrm>
            <a:off x="8286750" y="3655219"/>
            <a:ext cx="392907" cy="130970"/>
            <a:chOff x="8286750" y="3655219"/>
            <a:chExt cx="392907" cy="130970"/>
          </a:xfrm>
        </p:grpSpPr>
        <p:sp>
          <p:nvSpPr>
            <p:cNvPr id="93" name="SMARTInkShape-80"/>
            <p:cNvSpPr/>
            <p:nvPr>
              <p:custDataLst>
                <p:tags r:id="rId40"/>
              </p:custDataLst>
            </p:nvPr>
          </p:nvSpPr>
          <p:spPr>
            <a:xfrm>
              <a:off x="8286750" y="3667125"/>
              <a:ext cx="211206" cy="11907"/>
            </a:xfrm>
            <a:custGeom>
              <a:avLst/>
              <a:gdLst/>
              <a:ahLst/>
              <a:cxnLst/>
              <a:rect l="0" t="0" r="0" b="0"/>
              <a:pathLst>
                <a:path w="211206" h="11907">
                  <a:moveTo>
                    <a:pt x="0" y="0"/>
                  </a:moveTo>
                  <a:lnTo>
                    <a:pt x="0" y="0"/>
                  </a:lnTo>
                  <a:lnTo>
                    <a:pt x="52290" y="0"/>
                  </a:lnTo>
                  <a:lnTo>
                    <a:pt x="107770" y="0"/>
                  </a:lnTo>
                  <a:lnTo>
                    <a:pt x="160447" y="0"/>
                  </a:lnTo>
                  <a:lnTo>
                    <a:pt x="211205" y="0"/>
                  </a:lnTo>
                  <a:lnTo>
                    <a:pt x="210918" y="1323"/>
                  </a:lnTo>
                  <a:lnTo>
                    <a:pt x="20240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1"/>
            <p:cNvSpPr/>
            <p:nvPr>
              <p:custDataLst>
                <p:tags r:id="rId41"/>
              </p:custDataLst>
            </p:nvPr>
          </p:nvSpPr>
          <p:spPr>
            <a:xfrm>
              <a:off x="8298656" y="3655219"/>
              <a:ext cx="381001" cy="130970"/>
            </a:xfrm>
            <a:custGeom>
              <a:avLst/>
              <a:gdLst/>
              <a:ahLst/>
              <a:cxnLst/>
              <a:rect l="0" t="0" r="0" b="0"/>
              <a:pathLst>
                <a:path w="381001" h="130970">
                  <a:moveTo>
                    <a:pt x="0" y="130969"/>
                  </a:moveTo>
                  <a:lnTo>
                    <a:pt x="0" y="130969"/>
                  </a:lnTo>
                  <a:lnTo>
                    <a:pt x="53519" y="129646"/>
                  </a:lnTo>
                  <a:lnTo>
                    <a:pt x="107932" y="120718"/>
                  </a:lnTo>
                  <a:lnTo>
                    <a:pt x="166789" y="106329"/>
                  </a:lnTo>
                  <a:lnTo>
                    <a:pt x="220653" y="91117"/>
                  </a:lnTo>
                  <a:lnTo>
                    <a:pt x="274068" y="64545"/>
                  </a:lnTo>
                  <a:lnTo>
                    <a:pt x="318743" y="35000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6"/>
          <p:cNvGrpSpPr/>
          <p:nvPr/>
        </p:nvGrpSpPr>
        <p:grpSpPr>
          <a:xfrm>
            <a:off x="8858250" y="3048000"/>
            <a:ext cx="2595564" cy="1416845"/>
            <a:chOff x="8858250" y="3048000"/>
            <a:chExt cx="2595564" cy="1416845"/>
          </a:xfrm>
        </p:grpSpPr>
        <p:sp>
          <p:nvSpPr>
            <p:cNvPr id="96" name="SMARTInkShape-82"/>
            <p:cNvSpPr/>
            <p:nvPr>
              <p:custDataLst>
                <p:tags r:id="rId29"/>
              </p:custDataLst>
            </p:nvPr>
          </p:nvSpPr>
          <p:spPr>
            <a:xfrm>
              <a:off x="9063013" y="3369469"/>
              <a:ext cx="128613" cy="797654"/>
            </a:xfrm>
            <a:custGeom>
              <a:avLst/>
              <a:gdLst/>
              <a:ahLst/>
              <a:cxnLst/>
              <a:rect l="0" t="0" r="0" b="0"/>
              <a:pathLst>
                <a:path w="128613" h="797654">
                  <a:moveTo>
                    <a:pt x="128612" y="0"/>
                  </a:moveTo>
                  <a:lnTo>
                    <a:pt x="128612" y="0"/>
                  </a:lnTo>
                  <a:lnTo>
                    <a:pt x="100280" y="0"/>
                  </a:lnTo>
                  <a:lnTo>
                    <a:pt x="92648" y="3527"/>
                  </a:lnTo>
                  <a:lnTo>
                    <a:pt x="64835" y="21631"/>
                  </a:lnTo>
                  <a:lnTo>
                    <a:pt x="50331" y="42715"/>
                  </a:lnTo>
                  <a:lnTo>
                    <a:pt x="25520" y="99588"/>
                  </a:lnTo>
                  <a:lnTo>
                    <a:pt x="5593" y="155352"/>
                  </a:lnTo>
                  <a:lnTo>
                    <a:pt x="0" y="196990"/>
                  </a:lnTo>
                  <a:lnTo>
                    <a:pt x="6292" y="250284"/>
                  </a:lnTo>
                  <a:lnTo>
                    <a:pt x="12434" y="306868"/>
                  </a:lnTo>
                  <a:lnTo>
                    <a:pt x="25994" y="356655"/>
                  </a:lnTo>
                  <a:lnTo>
                    <a:pt x="41412" y="406030"/>
                  </a:lnTo>
                  <a:lnTo>
                    <a:pt x="57196" y="461840"/>
                  </a:lnTo>
                  <a:lnTo>
                    <a:pt x="73053" y="511474"/>
                  </a:lnTo>
                  <a:lnTo>
                    <a:pt x="87603" y="559496"/>
                  </a:lnTo>
                  <a:lnTo>
                    <a:pt x="91848" y="607200"/>
                  </a:lnTo>
                  <a:lnTo>
                    <a:pt x="91432" y="665425"/>
                  </a:lnTo>
                  <a:lnTo>
                    <a:pt x="72573" y="724738"/>
                  </a:lnTo>
                  <a:lnTo>
                    <a:pt x="62325" y="744639"/>
                  </a:lnTo>
                  <a:lnTo>
                    <a:pt x="54664" y="770869"/>
                  </a:lnTo>
                  <a:lnTo>
                    <a:pt x="49445" y="780494"/>
                  </a:lnTo>
                  <a:lnTo>
                    <a:pt x="47123" y="789181"/>
                  </a:lnTo>
                  <a:lnTo>
                    <a:pt x="45181" y="792027"/>
                  </a:lnTo>
                  <a:lnTo>
                    <a:pt x="42565" y="793924"/>
                  </a:lnTo>
                  <a:lnTo>
                    <a:pt x="35180" y="796969"/>
                  </a:lnTo>
                  <a:lnTo>
                    <a:pt x="23270" y="797653"/>
                  </a:lnTo>
                  <a:lnTo>
                    <a:pt x="15673" y="791379"/>
                  </a:lnTo>
                  <a:lnTo>
                    <a:pt x="12271" y="784758"/>
                  </a:lnTo>
                  <a:lnTo>
                    <a:pt x="11363" y="781141"/>
                  </a:lnTo>
                  <a:lnTo>
                    <a:pt x="12082" y="778729"/>
                  </a:lnTo>
                  <a:lnTo>
                    <a:pt x="13883" y="777122"/>
                  </a:lnTo>
                  <a:lnTo>
                    <a:pt x="21456" y="773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3"/>
            <p:cNvSpPr/>
            <p:nvPr>
              <p:custDataLst>
                <p:tags r:id="rId30"/>
              </p:custDataLst>
            </p:nvPr>
          </p:nvSpPr>
          <p:spPr>
            <a:xfrm>
              <a:off x="8858250" y="4429125"/>
              <a:ext cx="178595" cy="35720"/>
            </a:xfrm>
            <a:custGeom>
              <a:avLst/>
              <a:gdLst/>
              <a:ahLst/>
              <a:cxnLst/>
              <a:rect l="0" t="0" r="0" b="0"/>
              <a:pathLst>
                <a:path w="178595" h="35720">
                  <a:moveTo>
                    <a:pt x="0" y="35719"/>
                  </a:moveTo>
                  <a:lnTo>
                    <a:pt x="0" y="35719"/>
                  </a:lnTo>
                  <a:lnTo>
                    <a:pt x="57932" y="35719"/>
                  </a:lnTo>
                  <a:lnTo>
                    <a:pt x="115627" y="35719"/>
                  </a:lnTo>
                  <a:lnTo>
                    <a:pt x="120741" y="35719"/>
                  </a:lnTo>
                  <a:lnTo>
                    <a:pt x="129951" y="32191"/>
                  </a:lnTo>
                  <a:lnTo>
                    <a:pt x="138454" y="27536"/>
                  </a:lnTo>
                  <a:lnTo>
                    <a:pt x="150678" y="23593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4"/>
            <p:cNvSpPr/>
            <p:nvPr>
              <p:custDataLst>
                <p:tags r:id="rId31"/>
              </p:custDataLst>
            </p:nvPr>
          </p:nvSpPr>
          <p:spPr>
            <a:xfrm>
              <a:off x="9096422" y="4321987"/>
              <a:ext cx="189915" cy="142161"/>
            </a:xfrm>
            <a:custGeom>
              <a:avLst/>
              <a:gdLst/>
              <a:ahLst/>
              <a:cxnLst/>
              <a:rect l="0" t="0" r="0" b="0"/>
              <a:pathLst>
                <a:path w="189915" h="142161">
                  <a:moveTo>
                    <a:pt x="119016" y="35701"/>
                  </a:moveTo>
                  <a:lnTo>
                    <a:pt x="119016" y="35701"/>
                  </a:lnTo>
                  <a:lnTo>
                    <a:pt x="112696" y="42021"/>
                  </a:lnTo>
                  <a:lnTo>
                    <a:pt x="109592" y="48652"/>
                  </a:lnTo>
                  <a:lnTo>
                    <a:pt x="108764" y="52272"/>
                  </a:lnTo>
                  <a:lnTo>
                    <a:pt x="106889" y="54686"/>
                  </a:lnTo>
                  <a:lnTo>
                    <a:pt x="101279" y="57367"/>
                  </a:lnTo>
                  <a:lnTo>
                    <a:pt x="99253" y="59406"/>
                  </a:lnTo>
                  <a:lnTo>
                    <a:pt x="89415" y="75896"/>
                  </a:lnTo>
                  <a:lnTo>
                    <a:pt x="73676" y="91363"/>
                  </a:lnTo>
                  <a:lnTo>
                    <a:pt x="55164" y="101876"/>
                  </a:lnTo>
                  <a:lnTo>
                    <a:pt x="36386" y="106099"/>
                  </a:lnTo>
                  <a:lnTo>
                    <a:pt x="14254" y="107077"/>
                  </a:lnTo>
                  <a:lnTo>
                    <a:pt x="6248" y="100799"/>
                  </a:lnTo>
                  <a:lnTo>
                    <a:pt x="2751" y="94178"/>
                  </a:lnTo>
                  <a:lnTo>
                    <a:pt x="198" y="71327"/>
                  </a:lnTo>
                  <a:lnTo>
                    <a:pt x="0" y="55526"/>
                  </a:lnTo>
                  <a:lnTo>
                    <a:pt x="3502" y="47599"/>
                  </a:lnTo>
                  <a:lnTo>
                    <a:pt x="6288" y="43632"/>
                  </a:lnTo>
                  <a:lnTo>
                    <a:pt x="12911" y="39226"/>
                  </a:lnTo>
                  <a:lnTo>
                    <a:pt x="24076" y="36745"/>
                  </a:lnTo>
                  <a:lnTo>
                    <a:pt x="45244" y="35761"/>
                  </a:lnTo>
                  <a:lnTo>
                    <a:pt x="64804" y="45218"/>
                  </a:lnTo>
                  <a:lnTo>
                    <a:pt x="86921" y="63690"/>
                  </a:lnTo>
                  <a:lnTo>
                    <a:pt x="91523" y="71511"/>
                  </a:lnTo>
                  <a:lnTo>
                    <a:pt x="94890" y="79398"/>
                  </a:lnTo>
                  <a:lnTo>
                    <a:pt x="115702" y="107141"/>
                  </a:lnTo>
                  <a:lnTo>
                    <a:pt x="118867" y="115077"/>
                  </a:lnTo>
                  <a:lnTo>
                    <a:pt x="140624" y="140505"/>
                  </a:lnTo>
                  <a:lnTo>
                    <a:pt x="145377" y="141812"/>
                  </a:lnTo>
                  <a:lnTo>
                    <a:pt x="148496" y="142160"/>
                  </a:lnTo>
                  <a:lnTo>
                    <a:pt x="155490" y="139019"/>
                  </a:lnTo>
                  <a:lnTo>
                    <a:pt x="159205" y="136330"/>
                  </a:lnTo>
                  <a:lnTo>
                    <a:pt x="163336" y="129814"/>
                  </a:lnTo>
                  <a:lnTo>
                    <a:pt x="166495" y="122508"/>
                  </a:lnTo>
                  <a:lnTo>
                    <a:pt x="174387" y="110958"/>
                  </a:lnTo>
                  <a:lnTo>
                    <a:pt x="188636" y="69100"/>
                  </a:lnTo>
                  <a:lnTo>
                    <a:pt x="189914" y="49712"/>
                  </a:lnTo>
                  <a:lnTo>
                    <a:pt x="186687" y="38400"/>
                  </a:lnTo>
                  <a:lnTo>
                    <a:pt x="182164" y="28963"/>
                  </a:lnTo>
                  <a:lnTo>
                    <a:pt x="178295" y="16212"/>
                  </a:lnTo>
                  <a:lnTo>
                    <a:pt x="172702" y="8077"/>
                  </a:lnTo>
                  <a:lnTo>
                    <a:pt x="165806" y="3580"/>
                  </a:lnTo>
                  <a:lnTo>
                    <a:pt x="150600" y="693"/>
                  </a:lnTo>
                  <a:lnTo>
                    <a:pt x="115043" y="0"/>
                  </a:lnTo>
                  <a:lnTo>
                    <a:pt x="112399" y="1317"/>
                  </a:lnTo>
                  <a:lnTo>
                    <a:pt x="110635" y="3518"/>
                  </a:lnTo>
                  <a:lnTo>
                    <a:pt x="107109" y="11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5"/>
            <p:cNvSpPr/>
            <p:nvPr>
              <p:custDataLst>
                <p:tags r:id="rId32"/>
              </p:custDataLst>
            </p:nvPr>
          </p:nvSpPr>
          <p:spPr>
            <a:xfrm>
              <a:off x="9002992" y="3048000"/>
              <a:ext cx="248165" cy="149271"/>
            </a:xfrm>
            <a:custGeom>
              <a:avLst/>
              <a:gdLst/>
              <a:ahLst/>
              <a:cxnLst/>
              <a:rect l="0" t="0" r="0" b="0"/>
              <a:pathLst>
                <a:path w="248165" h="149271">
                  <a:moveTo>
                    <a:pt x="200539" y="0"/>
                  </a:moveTo>
                  <a:lnTo>
                    <a:pt x="200539" y="0"/>
                  </a:lnTo>
                  <a:lnTo>
                    <a:pt x="194219" y="6321"/>
                  </a:lnTo>
                  <a:lnTo>
                    <a:pt x="191116" y="12952"/>
                  </a:lnTo>
                  <a:lnTo>
                    <a:pt x="190288" y="16572"/>
                  </a:lnTo>
                  <a:lnTo>
                    <a:pt x="182803" y="27988"/>
                  </a:lnTo>
                  <a:lnTo>
                    <a:pt x="143622" y="78275"/>
                  </a:lnTo>
                  <a:lnTo>
                    <a:pt x="96356" y="113742"/>
                  </a:lnTo>
                  <a:lnTo>
                    <a:pt x="68591" y="118011"/>
                  </a:lnTo>
                  <a:lnTo>
                    <a:pt x="18166" y="119044"/>
                  </a:lnTo>
                  <a:lnTo>
                    <a:pt x="15457" y="117728"/>
                  </a:lnTo>
                  <a:lnTo>
                    <a:pt x="13651" y="115526"/>
                  </a:lnTo>
                  <a:lnTo>
                    <a:pt x="12448" y="112737"/>
                  </a:lnTo>
                  <a:lnTo>
                    <a:pt x="10321" y="110876"/>
                  </a:lnTo>
                  <a:lnTo>
                    <a:pt x="4433" y="108810"/>
                  </a:lnTo>
                  <a:lnTo>
                    <a:pt x="2334" y="106936"/>
                  </a:lnTo>
                  <a:lnTo>
                    <a:pt x="0" y="101326"/>
                  </a:lnTo>
                  <a:lnTo>
                    <a:pt x="700" y="99300"/>
                  </a:lnTo>
                  <a:lnTo>
                    <a:pt x="2490" y="97950"/>
                  </a:lnTo>
                  <a:lnTo>
                    <a:pt x="5007" y="97050"/>
                  </a:lnTo>
                  <a:lnTo>
                    <a:pt x="6684" y="95127"/>
                  </a:lnTo>
                  <a:lnTo>
                    <a:pt x="8548" y="89463"/>
                  </a:lnTo>
                  <a:lnTo>
                    <a:pt x="10368" y="87423"/>
                  </a:lnTo>
                  <a:lnTo>
                    <a:pt x="34103" y="74158"/>
                  </a:lnTo>
                  <a:lnTo>
                    <a:pt x="37988" y="73251"/>
                  </a:lnTo>
                  <a:lnTo>
                    <a:pt x="55051" y="63613"/>
                  </a:lnTo>
                  <a:lnTo>
                    <a:pt x="83796" y="60069"/>
                  </a:lnTo>
                  <a:lnTo>
                    <a:pt x="92650" y="63298"/>
                  </a:lnTo>
                  <a:lnTo>
                    <a:pt x="96863" y="66011"/>
                  </a:lnTo>
                  <a:lnTo>
                    <a:pt x="126555" y="74251"/>
                  </a:lnTo>
                  <a:lnTo>
                    <a:pt x="144474" y="87868"/>
                  </a:lnTo>
                  <a:lnTo>
                    <a:pt x="149163" y="95497"/>
                  </a:lnTo>
                  <a:lnTo>
                    <a:pt x="152569" y="103297"/>
                  </a:lnTo>
                  <a:lnTo>
                    <a:pt x="194269" y="148499"/>
                  </a:lnTo>
                  <a:lnTo>
                    <a:pt x="197681" y="149270"/>
                  </a:lnTo>
                  <a:lnTo>
                    <a:pt x="201280" y="148461"/>
                  </a:lnTo>
                  <a:lnTo>
                    <a:pt x="212299" y="142287"/>
                  </a:lnTo>
                  <a:lnTo>
                    <a:pt x="248164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6"/>
            <p:cNvSpPr/>
            <p:nvPr>
              <p:custDataLst>
                <p:tags r:id="rId33"/>
              </p:custDataLst>
            </p:nvPr>
          </p:nvSpPr>
          <p:spPr>
            <a:xfrm>
              <a:off x="9477375" y="3430800"/>
              <a:ext cx="119064" cy="474451"/>
            </a:xfrm>
            <a:custGeom>
              <a:avLst/>
              <a:gdLst/>
              <a:ahLst/>
              <a:cxnLst/>
              <a:rect l="0" t="0" r="0" b="0"/>
              <a:pathLst>
                <a:path w="119064" h="474451">
                  <a:moveTo>
                    <a:pt x="119063" y="22013"/>
                  </a:moveTo>
                  <a:lnTo>
                    <a:pt x="119063" y="22013"/>
                  </a:lnTo>
                  <a:lnTo>
                    <a:pt x="101326" y="4276"/>
                  </a:lnTo>
                  <a:lnTo>
                    <a:pt x="94423" y="900"/>
                  </a:lnTo>
                  <a:lnTo>
                    <a:pt x="90730" y="0"/>
                  </a:lnTo>
                  <a:lnTo>
                    <a:pt x="86946" y="723"/>
                  </a:lnTo>
                  <a:lnTo>
                    <a:pt x="71365" y="7861"/>
                  </a:lnTo>
                  <a:lnTo>
                    <a:pt x="67420" y="8609"/>
                  </a:lnTo>
                  <a:lnTo>
                    <a:pt x="59510" y="16497"/>
                  </a:lnTo>
                  <a:lnTo>
                    <a:pt x="27781" y="73855"/>
                  </a:lnTo>
                  <a:lnTo>
                    <a:pt x="17198" y="98816"/>
                  </a:lnTo>
                  <a:lnTo>
                    <a:pt x="12603" y="153688"/>
                  </a:lnTo>
                  <a:lnTo>
                    <a:pt x="15525" y="212606"/>
                  </a:lnTo>
                  <a:lnTo>
                    <a:pt x="22176" y="260156"/>
                  </a:lnTo>
                  <a:lnTo>
                    <a:pt x="31672" y="315948"/>
                  </a:lnTo>
                  <a:lnTo>
                    <a:pt x="35186" y="372389"/>
                  </a:lnTo>
                  <a:lnTo>
                    <a:pt x="35648" y="423968"/>
                  </a:lnTo>
                  <a:lnTo>
                    <a:pt x="34365" y="440108"/>
                  </a:lnTo>
                  <a:lnTo>
                    <a:pt x="29385" y="451690"/>
                  </a:lnTo>
                  <a:lnTo>
                    <a:pt x="14051" y="471842"/>
                  </a:lnTo>
                  <a:lnTo>
                    <a:pt x="9332" y="473291"/>
                  </a:lnTo>
                  <a:lnTo>
                    <a:pt x="0" y="47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7"/>
            <p:cNvSpPr/>
            <p:nvPr>
              <p:custDataLst>
                <p:tags r:id="rId34"/>
              </p:custDataLst>
            </p:nvPr>
          </p:nvSpPr>
          <p:spPr>
            <a:xfrm>
              <a:off x="9382125" y="3619500"/>
              <a:ext cx="297657" cy="107157"/>
            </a:xfrm>
            <a:custGeom>
              <a:avLst/>
              <a:gdLst/>
              <a:ahLst/>
              <a:cxnLst/>
              <a:rect l="0" t="0" r="0" b="0"/>
              <a:pathLst>
                <a:path w="297657" h="107157">
                  <a:moveTo>
                    <a:pt x="0" y="107156"/>
                  </a:moveTo>
                  <a:lnTo>
                    <a:pt x="0" y="107156"/>
                  </a:lnTo>
                  <a:lnTo>
                    <a:pt x="6320" y="107156"/>
                  </a:lnTo>
                  <a:lnTo>
                    <a:pt x="12951" y="103629"/>
                  </a:lnTo>
                  <a:lnTo>
                    <a:pt x="16572" y="100835"/>
                  </a:lnTo>
                  <a:lnTo>
                    <a:pt x="27649" y="97732"/>
                  </a:lnTo>
                  <a:lnTo>
                    <a:pt x="48762" y="92458"/>
                  </a:lnTo>
                  <a:lnTo>
                    <a:pt x="65329" y="87395"/>
                  </a:lnTo>
                  <a:lnTo>
                    <a:pt x="123296" y="74194"/>
                  </a:lnTo>
                  <a:lnTo>
                    <a:pt x="179151" y="55403"/>
                  </a:lnTo>
                  <a:lnTo>
                    <a:pt x="228774" y="35697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8"/>
            <p:cNvSpPr/>
            <p:nvPr>
              <p:custDataLst>
                <p:tags r:id="rId35"/>
              </p:custDataLst>
            </p:nvPr>
          </p:nvSpPr>
          <p:spPr>
            <a:xfrm>
              <a:off x="9847212" y="3452813"/>
              <a:ext cx="142133" cy="396599"/>
            </a:xfrm>
            <a:custGeom>
              <a:avLst/>
              <a:gdLst/>
              <a:ahLst/>
              <a:cxnLst/>
              <a:rect l="0" t="0" r="0" b="0"/>
              <a:pathLst>
                <a:path w="142133" h="396599">
                  <a:moveTo>
                    <a:pt x="94507" y="0"/>
                  </a:moveTo>
                  <a:lnTo>
                    <a:pt x="94507" y="0"/>
                  </a:lnTo>
                  <a:lnTo>
                    <a:pt x="94507" y="6320"/>
                  </a:lnTo>
                  <a:lnTo>
                    <a:pt x="93184" y="8182"/>
                  </a:lnTo>
                  <a:lnTo>
                    <a:pt x="90979" y="9423"/>
                  </a:lnTo>
                  <a:lnTo>
                    <a:pt x="88185" y="10250"/>
                  </a:lnTo>
                  <a:lnTo>
                    <a:pt x="71614" y="24057"/>
                  </a:lnTo>
                  <a:lnTo>
                    <a:pt x="31048" y="78299"/>
                  </a:lnTo>
                  <a:lnTo>
                    <a:pt x="11956" y="133108"/>
                  </a:lnTo>
                  <a:lnTo>
                    <a:pt x="3019" y="179227"/>
                  </a:lnTo>
                  <a:lnTo>
                    <a:pt x="0" y="235898"/>
                  </a:lnTo>
                  <a:lnTo>
                    <a:pt x="5797" y="279504"/>
                  </a:lnTo>
                  <a:lnTo>
                    <a:pt x="27791" y="330818"/>
                  </a:lnTo>
                  <a:lnTo>
                    <a:pt x="49774" y="367804"/>
                  </a:lnTo>
                  <a:lnTo>
                    <a:pt x="71551" y="388996"/>
                  </a:lnTo>
                  <a:lnTo>
                    <a:pt x="79205" y="394268"/>
                  </a:lnTo>
                  <a:lnTo>
                    <a:pt x="85629" y="396460"/>
                  </a:lnTo>
                  <a:lnTo>
                    <a:pt x="91233" y="396598"/>
                  </a:lnTo>
                  <a:lnTo>
                    <a:pt x="122102" y="390746"/>
                  </a:lnTo>
                  <a:lnTo>
                    <a:pt x="142132" y="369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9"/>
            <p:cNvSpPr/>
            <p:nvPr>
              <p:custDataLst>
                <p:tags r:id="rId36"/>
              </p:custDataLst>
            </p:nvPr>
          </p:nvSpPr>
          <p:spPr>
            <a:xfrm>
              <a:off x="10001250" y="3595688"/>
              <a:ext cx="297657" cy="177824"/>
            </a:xfrm>
            <a:custGeom>
              <a:avLst/>
              <a:gdLst/>
              <a:ahLst/>
              <a:cxnLst/>
              <a:rect l="0" t="0" r="0" b="0"/>
              <a:pathLst>
                <a:path w="297657" h="177824">
                  <a:moveTo>
                    <a:pt x="0" y="0"/>
                  </a:moveTo>
                  <a:lnTo>
                    <a:pt x="0" y="0"/>
                  </a:lnTo>
                  <a:lnTo>
                    <a:pt x="17736" y="0"/>
                  </a:lnTo>
                  <a:lnTo>
                    <a:pt x="34652" y="6320"/>
                  </a:lnTo>
                  <a:lnTo>
                    <a:pt x="50102" y="16571"/>
                  </a:lnTo>
                  <a:lnTo>
                    <a:pt x="71242" y="48761"/>
                  </a:lnTo>
                  <a:lnTo>
                    <a:pt x="89932" y="88785"/>
                  </a:lnTo>
                  <a:lnTo>
                    <a:pt x="92887" y="109574"/>
                  </a:lnTo>
                  <a:lnTo>
                    <a:pt x="88228" y="137270"/>
                  </a:lnTo>
                  <a:lnTo>
                    <a:pt x="78470" y="155913"/>
                  </a:lnTo>
                  <a:lnTo>
                    <a:pt x="67200" y="169815"/>
                  </a:lnTo>
                  <a:lnTo>
                    <a:pt x="59411" y="174692"/>
                  </a:lnTo>
                  <a:lnTo>
                    <a:pt x="49954" y="177823"/>
                  </a:lnTo>
                  <a:lnTo>
                    <a:pt x="48660" y="171195"/>
                  </a:lnTo>
                  <a:lnTo>
                    <a:pt x="47829" y="151702"/>
                  </a:lnTo>
                  <a:lnTo>
                    <a:pt x="54005" y="132849"/>
                  </a:lnTo>
                  <a:lnTo>
                    <a:pt x="98791" y="73697"/>
                  </a:lnTo>
                  <a:lnTo>
                    <a:pt x="115478" y="48445"/>
                  </a:lnTo>
                  <a:lnTo>
                    <a:pt x="118355" y="38232"/>
                  </a:lnTo>
                  <a:lnTo>
                    <a:pt x="118590" y="38717"/>
                  </a:lnTo>
                  <a:lnTo>
                    <a:pt x="119062" y="93312"/>
                  </a:lnTo>
                  <a:lnTo>
                    <a:pt x="122589" y="104531"/>
                  </a:lnTo>
                  <a:lnTo>
                    <a:pt x="135634" y="122513"/>
                  </a:lnTo>
                  <a:lnTo>
                    <a:pt x="153370" y="134784"/>
                  </a:lnTo>
                  <a:lnTo>
                    <a:pt x="175384" y="140477"/>
                  </a:lnTo>
                  <a:lnTo>
                    <a:pt x="190836" y="138281"/>
                  </a:lnTo>
                  <a:lnTo>
                    <a:pt x="222316" y="126092"/>
                  </a:lnTo>
                  <a:lnTo>
                    <a:pt x="276200" y="80215"/>
                  </a:lnTo>
                  <a:lnTo>
                    <a:pt x="297656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0"/>
            <p:cNvSpPr/>
            <p:nvPr>
              <p:custDataLst>
                <p:tags r:id="rId37"/>
              </p:custDataLst>
            </p:nvPr>
          </p:nvSpPr>
          <p:spPr>
            <a:xfrm>
              <a:off x="10358438" y="3464719"/>
              <a:ext cx="68527" cy="364458"/>
            </a:xfrm>
            <a:custGeom>
              <a:avLst/>
              <a:gdLst/>
              <a:ahLst/>
              <a:cxnLst/>
              <a:rect l="0" t="0" r="0" b="0"/>
              <a:pathLst>
                <a:path w="68527" h="364458">
                  <a:moveTo>
                    <a:pt x="0" y="0"/>
                  </a:moveTo>
                  <a:lnTo>
                    <a:pt x="0" y="0"/>
                  </a:lnTo>
                  <a:lnTo>
                    <a:pt x="6318" y="6321"/>
                  </a:lnTo>
                  <a:lnTo>
                    <a:pt x="9422" y="16479"/>
                  </a:lnTo>
                  <a:lnTo>
                    <a:pt x="10250" y="22892"/>
                  </a:lnTo>
                  <a:lnTo>
                    <a:pt x="34063" y="72884"/>
                  </a:lnTo>
                  <a:lnTo>
                    <a:pt x="51267" y="119348"/>
                  </a:lnTo>
                  <a:lnTo>
                    <a:pt x="66082" y="176249"/>
                  </a:lnTo>
                  <a:lnTo>
                    <a:pt x="68526" y="222731"/>
                  </a:lnTo>
                  <a:lnTo>
                    <a:pt x="61462" y="268694"/>
                  </a:lnTo>
                  <a:lnTo>
                    <a:pt x="49667" y="306714"/>
                  </a:lnTo>
                  <a:lnTo>
                    <a:pt x="16926" y="357912"/>
                  </a:lnTo>
                  <a:lnTo>
                    <a:pt x="8404" y="364124"/>
                  </a:lnTo>
                  <a:lnTo>
                    <a:pt x="5602" y="364457"/>
                  </a:lnTo>
                  <a:lnTo>
                    <a:pt x="3735" y="363357"/>
                  </a:lnTo>
                  <a:lnTo>
                    <a:pt x="2490" y="361301"/>
                  </a:lnTo>
                  <a:lnTo>
                    <a:pt x="4634" y="351960"/>
                  </a:lnTo>
                  <a:lnTo>
                    <a:pt x="11320" y="338989"/>
                  </a:lnTo>
                  <a:lnTo>
                    <a:pt x="35718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1"/>
            <p:cNvSpPr/>
            <p:nvPr>
              <p:custDataLst>
                <p:tags r:id="rId38"/>
              </p:custDataLst>
            </p:nvPr>
          </p:nvSpPr>
          <p:spPr>
            <a:xfrm>
              <a:off x="10670929" y="3338863"/>
              <a:ext cx="282822" cy="487744"/>
            </a:xfrm>
            <a:custGeom>
              <a:avLst/>
              <a:gdLst/>
              <a:ahLst/>
              <a:cxnLst/>
              <a:rect l="0" t="0" r="0" b="0"/>
              <a:pathLst>
                <a:path w="282822" h="487744">
                  <a:moveTo>
                    <a:pt x="128040" y="280637"/>
                  </a:moveTo>
                  <a:lnTo>
                    <a:pt x="128040" y="280637"/>
                  </a:lnTo>
                  <a:lnTo>
                    <a:pt x="121718" y="274316"/>
                  </a:lnTo>
                  <a:lnTo>
                    <a:pt x="115089" y="271213"/>
                  </a:lnTo>
                  <a:lnTo>
                    <a:pt x="100052" y="269221"/>
                  </a:lnTo>
                  <a:lnTo>
                    <a:pt x="92229" y="272477"/>
                  </a:lnTo>
                  <a:lnTo>
                    <a:pt x="47962" y="306982"/>
                  </a:lnTo>
                  <a:lnTo>
                    <a:pt x="36005" y="322773"/>
                  </a:lnTo>
                  <a:lnTo>
                    <a:pt x="9259" y="378933"/>
                  </a:lnTo>
                  <a:lnTo>
                    <a:pt x="682" y="412508"/>
                  </a:lnTo>
                  <a:lnTo>
                    <a:pt x="0" y="434497"/>
                  </a:lnTo>
                  <a:lnTo>
                    <a:pt x="7053" y="460427"/>
                  </a:lnTo>
                  <a:lnTo>
                    <a:pt x="13854" y="472109"/>
                  </a:lnTo>
                  <a:lnTo>
                    <a:pt x="31442" y="486124"/>
                  </a:lnTo>
                  <a:lnTo>
                    <a:pt x="38505" y="487743"/>
                  </a:lnTo>
                  <a:lnTo>
                    <a:pt x="53411" y="486014"/>
                  </a:lnTo>
                  <a:lnTo>
                    <a:pt x="70354" y="477603"/>
                  </a:lnTo>
                  <a:lnTo>
                    <a:pt x="97438" y="452080"/>
                  </a:lnTo>
                  <a:lnTo>
                    <a:pt x="119119" y="420070"/>
                  </a:lnTo>
                  <a:lnTo>
                    <a:pt x="134510" y="376337"/>
                  </a:lnTo>
                  <a:lnTo>
                    <a:pt x="147447" y="320751"/>
                  </a:lnTo>
                  <a:lnTo>
                    <a:pt x="155628" y="277299"/>
                  </a:lnTo>
                  <a:lnTo>
                    <a:pt x="160146" y="231528"/>
                  </a:lnTo>
                  <a:lnTo>
                    <a:pt x="163476" y="186050"/>
                  </a:lnTo>
                  <a:lnTo>
                    <a:pt x="169365" y="143790"/>
                  </a:lnTo>
                  <a:lnTo>
                    <a:pt x="173798" y="89130"/>
                  </a:lnTo>
                  <a:lnTo>
                    <a:pt x="167113" y="34082"/>
                  </a:lnTo>
                  <a:lnTo>
                    <a:pt x="163430" y="7676"/>
                  </a:lnTo>
                  <a:lnTo>
                    <a:pt x="160894" y="3413"/>
                  </a:lnTo>
                  <a:lnTo>
                    <a:pt x="157880" y="571"/>
                  </a:lnTo>
                  <a:lnTo>
                    <a:pt x="155870" y="0"/>
                  </a:lnTo>
                  <a:lnTo>
                    <a:pt x="154531" y="941"/>
                  </a:lnTo>
                  <a:lnTo>
                    <a:pt x="144022" y="27679"/>
                  </a:lnTo>
                  <a:lnTo>
                    <a:pt x="140750" y="80788"/>
                  </a:lnTo>
                  <a:lnTo>
                    <a:pt x="140185" y="126613"/>
                  </a:lnTo>
                  <a:lnTo>
                    <a:pt x="143543" y="177233"/>
                  </a:lnTo>
                  <a:lnTo>
                    <a:pt x="152919" y="230595"/>
                  </a:lnTo>
                  <a:lnTo>
                    <a:pt x="167937" y="289714"/>
                  </a:lnTo>
                  <a:lnTo>
                    <a:pt x="184967" y="338287"/>
                  </a:lnTo>
                  <a:lnTo>
                    <a:pt x="213703" y="376733"/>
                  </a:lnTo>
                  <a:lnTo>
                    <a:pt x="222556" y="382878"/>
                  </a:lnTo>
                  <a:lnTo>
                    <a:pt x="234979" y="386337"/>
                  </a:lnTo>
                  <a:lnTo>
                    <a:pt x="239020" y="386822"/>
                  </a:lnTo>
                  <a:lnTo>
                    <a:pt x="247037" y="383833"/>
                  </a:lnTo>
                  <a:lnTo>
                    <a:pt x="269286" y="371136"/>
                  </a:lnTo>
                  <a:lnTo>
                    <a:pt x="273798" y="366105"/>
                  </a:lnTo>
                  <a:lnTo>
                    <a:pt x="282821" y="340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2"/>
            <p:cNvSpPr/>
            <p:nvPr>
              <p:custDataLst>
                <p:tags r:id="rId39"/>
              </p:custDataLst>
            </p:nvPr>
          </p:nvSpPr>
          <p:spPr>
            <a:xfrm>
              <a:off x="10965656" y="3548063"/>
              <a:ext cx="488158" cy="201645"/>
            </a:xfrm>
            <a:custGeom>
              <a:avLst/>
              <a:gdLst/>
              <a:ahLst/>
              <a:cxnLst/>
              <a:rect l="0" t="0" r="0" b="0"/>
              <a:pathLst>
                <a:path w="488158" h="201645">
                  <a:moveTo>
                    <a:pt x="0" y="0"/>
                  </a:moveTo>
                  <a:lnTo>
                    <a:pt x="0" y="0"/>
                  </a:lnTo>
                  <a:lnTo>
                    <a:pt x="6322" y="6320"/>
                  </a:lnTo>
                  <a:lnTo>
                    <a:pt x="12951" y="9423"/>
                  </a:lnTo>
                  <a:lnTo>
                    <a:pt x="34308" y="17736"/>
                  </a:lnTo>
                  <a:lnTo>
                    <a:pt x="45234" y="28167"/>
                  </a:lnTo>
                  <a:lnTo>
                    <a:pt x="85518" y="79630"/>
                  </a:lnTo>
                  <a:lnTo>
                    <a:pt x="92367" y="109583"/>
                  </a:lnTo>
                  <a:lnTo>
                    <a:pt x="93357" y="145755"/>
                  </a:lnTo>
                  <a:lnTo>
                    <a:pt x="85576" y="169010"/>
                  </a:lnTo>
                  <a:lnTo>
                    <a:pt x="67240" y="193729"/>
                  </a:lnTo>
                  <a:lnTo>
                    <a:pt x="59430" y="198550"/>
                  </a:lnTo>
                  <a:lnTo>
                    <a:pt x="43636" y="201644"/>
                  </a:lnTo>
                  <a:lnTo>
                    <a:pt x="40996" y="200575"/>
                  </a:lnTo>
                  <a:lnTo>
                    <a:pt x="39238" y="198540"/>
                  </a:lnTo>
                  <a:lnTo>
                    <a:pt x="38064" y="195860"/>
                  </a:lnTo>
                  <a:lnTo>
                    <a:pt x="40289" y="185827"/>
                  </a:lnTo>
                  <a:lnTo>
                    <a:pt x="48979" y="168831"/>
                  </a:lnTo>
                  <a:lnTo>
                    <a:pt x="92803" y="110430"/>
                  </a:lnTo>
                  <a:lnTo>
                    <a:pt x="145889" y="52605"/>
                  </a:lnTo>
                  <a:lnTo>
                    <a:pt x="172870" y="17183"/>
                  </a:lnTo>
                  <a:lnTo>
                    <a:pt x="177841" y="2524"/>
                  </a:lnTo>
                  <a:lnTo>
                    <a:pt x="176768" y="3006"/>
                  </a:lnTo>
                  <a:lnTo>
                    <a:pt x="172049" y="7068"/>
                  </a:lnTo>
                  <a:lnTo>
                    <a:pt x="169071" y="16811"/>
                  </a:lnTo>
                  <a:lnTo>
                    <a:pt x="163866" y="37172"/>
                  </a:lnTo>
                  <a:lnTo>
                    <a:pt x="157473" y="59961"/>
                  </a:lnTo>
                  <a:lnTo>
                    <a:pt x="155312" y="91366"/>
                  </a:lnTo>
                  <a:lnTo>
                    <a:pt x="161259" y="115118"/>
                  </a:lnTo>
                  <a:lnTo>
                    <a:pt x="177720" y="138913"/>
                  </a:lnTo>
                  <a:lnTo>
                    <a:pt x="199355" y="156400"/>
                  </a:lnTo>
                  <a:lnTo>
                    <a:pt x="214720" y="162115"/>
                  </a:lnTo>
                  <a:lnTo>
                    <a:pt x="222521" y="163639"/>
                  </a:lnTo>
                  <a:lnTo>
                    <a:pt x="252465" y="159464"/>
                  </a:lnTo>
                  <a:lnTo>
                    <a:pt x="299459" y="136695"/>
                  </a:lnTo>
                  <a:lnTo>
                    <a:pt x="344345" y="111792"/>
                  </a:lnTo>
                  <a:lnTo>
                    <a:pt x="400273" y="72076"/>
                  </a:lnTo>
                  <a:lnTo>
                    <a:pt x="458589" y="32086"/>
                  </a:lnTo>
                  <a:lnTo>
                    <a:pt x="488157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7"/>
          <p:cNvGrpSpPr/>
          <p:nvPr/>
        </p:nvGrpSpPr>
        <p:grpSpPr>
          <a:xfrm>
            <a:off x="2560804" y="4441031"/>
            <a:ext cx="399385" cy="674785"/>
            <a:chOff x="2560804" y="4441031"/>
            <a:chExt cx="399385" cy="674785"/>
          </a:xfrm>
        </p:grpSpPr>
        <p:sp>
          <p:nvSpPr>
            <p:cNvPr id="108" name="SMARTInkShape-93"/>
            <p:cNvSpPr/>
            <p:nvPr>
              <p:custDataLst>
                <p:tags r:id="rId27"/>
              </p:custDataLst>
            </p:nvPr>
          </p:nvSpPr>
          <p:spPr>
            <a:xfrm>
              <a:off x="2774156" y="4762500"/>
              <a:ext cx="11908" cy="259171"/>
            </a:xfrm>
            <a:custGeom>
              <a:avLst/>
              <a:gdLst/>
              <a:ahLst/>
              <a:cxnLst/>
              <a:rect l="0" t="0" r="0" b="0"/>
              <a:pathLst>
                <a:path w="11908" h="259171">
                  <a:moveTo>
                    <a:pt x="0" y="0"/>
                  </a:moveTo>
                  <a:lnTo>
                    <a:pt x="0" y="0"/>
                  </a:lnTo>
                  <a:lnTo>
                    <a:pt x="1323" y="49575"/>
                  </a:lnTo>
                  <a:lnTo>
                    <a:pt x="10252" y="103657"/>
                  </a:lnTo>
                  <a:lnTo>
                    <a:pt x="11580" y="154089"/>
                  </a:lnTo>
                  <a:lnTo>
                    <a:pt x="11842" y="202270"/>
                  </a:lnTo>
                  <a:lnTo>
                    <a:pt x="11906" y="259170"/>
                  </a:lnTo>
                  <a:lnTo>
                    <a:pt x="11907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4"/>
            <p:cNvSpPr/>
            <p:nvPr>
              <p:custDataLst>
                <p:tags r:id="rId28"/>
              </p:custDataLst>
            </p:nvPr>
          </p:nvSpPr>
          <p:spPr>
            <a:xfrm>
              <a:off x="2560804" y="4441031"/>
              <a:ext cx="399385" cy="674785"/>
            </a:xfrm>
            <a:custGeom>
              <a:avLst/>
              <a:gdLst/>
              <a:ahLst/>
              <a:cxnLst/>
              <a:rect l="0" t="0" r="0" b="0"/>
              <a:pathLst>
                <a:path w="399385" h="674785">
                  <a:moveTo>
                    <a:pt x="213352" y="83344"/>
                  </a:moveTo>
                  <a:lnTo>
                    <a:pt x="213352" y="83344"/>
                  </a:lnTo>
                  <a:lnTo>
                    <a:pt x="171959" y="84667"/>
                  </a:lnTo>
                  <a:lnTo>
                    <a:pt x="117708" y="104975"/>
                  </a:lnTo>
                  <a:lnTo>
                    <a:pt x="68596" y="145985"/>
                  </a:lnTo>
                  <a:lnTo>
                    <a:pt x="31986" y="192438"/>
                  </a:lnTo>
                  <a:lnTo>
                    <a:pt x="9978" y="237230"/>
                  </a:lnTo>
                  <a:lnTo>
                    <a:pt x="2281" y="291805"/>
                  </a:lnTo>
                  <a:lnTo>
                    <a:pt x="0" y="349868"/>
                  </a:lnTo>
                  <a:lnTo>
                    <a:pt x="1970" y="408965"/>
                  </a:lnTo>
                  <a:lnTo>
                    <a:pt x="18135" y="468367"/>
                  </a:lnTo>
                  <a:lnTo>
                    <a:pt x="39681" y="526537"/>
                  </a:lnTo>
                  <a:lnTo>
                    <a:pt x="64145" y="576552"/>
                  </a:lnTo>
                  <a:lnTo>
                    <a:pt x="110825" y="629678"/>
                  </a:lnTo>
                  <a:lnTo>
                    <a:pt x="140003" y="651597"/>
                  </a:lnTo>
                  <a:lnTo>
                    <a:pt x="186181" y="670051"/>
                  </a:lnTo>
                  <a:lnTo>
                    <a:pt x="232054" y="674784"/>
                  </a:lnTo>
                  <a:lnTo>
                    <a:pt x="258705" y="671203"/>
                  </a:lnTo>
                  <a:lnTo>
                    <a:pt x="302344" y="649108"/>
                  </a:lnTo>
                  <a:lnTo>
                    <a:pt x="342466" y="604784"/>
                  </a:lnTo>
                  <a:lnTo>
                    <a:pt x="366849" y="549760"/>
                  </a:lnTo>
                  <a:lnTo>
                    <a:pt x="381233" y="504070"/>
                  </a:lnTo>
                  <a:lnTo>
                    <a:pt x="393799" y="454219"/>
                  </a:lnTo>
                  <a:lnTo>
                    <a:pt x="399384" y="405604"/>
                  </a:lnTo>
                  <a:lnTo>
                    <a:pt x="398339" y="357540"/>
                  </a:lnTo>
                  <a:lnTo>
                    <a:pt x="393464" y="311042"/>
                  </a:lnTo>
                  <a:lnTo>
                    <a:pt x="386888" y="268328"/>
                  </a:lnTo>
                  <a:lnTo>
                    <a:pt x="376028" y="227295"/>
                  </a:lnTo>
                  <a:lnTo>
                    <a:pt x="355039" y="174062"/>
                  </a:lnTo>
                  <a:lnTo>
                    <a:pt x="317922" y="120520"/>
                  </a:lnTo>
                  <a:lnTo>
                    <a:pt x="284023" y="96417"/>
                  </a:lnTo>
                  <a:lnTo>
                    <a:pt x="237013" y="77743"/>
                  </a:lnTo>
                  <a:lnTo>
                    <a:pt x="183934" y="65948"/>
                  </a:lnTo>
                  <a:lnTo>
                    <a:pt x="164802" y="61433"/>
                  </a:lnTo>
                  <a:lnTo>
                    <a:pt x="162464" y="59476"/>
                  </a:lnTo>
                  <a:lnTo>
                    <a:pt x="162229" y="56849"/>
                  </a:lnTo>
                  <a:lnTo>
                    <a:pt x="163395" y="53774"/>
                  </a:lnTo>
                  <a:lnTo>
                    <a:pt x="183998" y="36806"/>
                  </a:lnTo>
                  <a:lnTo>
                    <a:pt x="234200" y="15021"/>
                  </a:lnTo>
                  <a:lnTo>
                    <a:pt x="2728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18"/>
          <p:cNvGrpSpPr/>
          <p:nvPr/>
        </p:nvGrpSpPr>
        <p:grpSpPr>
          <a:xfrm>
            <a:off x="3429000" y="4464844"/>
            <a:ext cx="1183562" cy="641416"/>
            <a:chOff x="3429000" y="4464844"/>
            <a:chExt cx="1183562" cy="641416"/>
          </a:xfrm>
        </p:grpSpPr>
        <p:sp>
          <p:nvSpPr>
            <p:cNvPr id="111" name="SMARTInkShape-95"/>
            <p:cNvSpPr/>
            <p:nvPr>
              <p:custDataLst>
                <p:tags r:id="rId22"/>
              </p:custDataLst>
            </p:nvPr>
          </p:nvSpPr>
          <p:spPr>
            <a:xfrm>
              <a:off x="3464719" y="4488861"/>
              <a:ext cx="166688" cy="617399"/>
            </a:xfrm>
            <a:custGeom>
              <a:avLst/>
              <a:gdLst/>
              <a:ahLst/>
              <a:cxnLst/>
              <a:rect l="0" t="0" r="0" b="0"/>
              <a:pathLst>
                <a:path w="166688" h="617399">
                  <a:moveTo>
                    <a:pt x="166687" y="47420"/>
                  </a:moveTo>
                  <a:lnTo>
                    <a:pt x="166687" y="47420"/>
                  </a:lnTo>
                  <a:lnTo>
                    <a:pt x="166687" y="7672"/>
                  </a:lnTo>
                  <a:lnTo>
                    <a:pt x="165364" y="5046"/>
                  </a:lnTo>
                  <a:lnTo>
                    <a:pt x="163160" y="3296"/>
                  </a:lnTo>
                  <a:lnTo>
                    <a:pt x="156436" y="487"/>
                  </a:lnTo>
                  <a:lnTo>
                    <a:pt x="148951" y="0"/>
                  </a:lnTo>
                  <a:lnTo>
                    <a:pt x="110265" y="16385"/>
                  </a:lnTo>
                  <a:lnTo>
                    <a:pt x="98395" y="30981"/>
                  </a:lnTo>
                  <a:lnTo>
                    <a:pt x="67638" y="84111"/>
                  </a:lnTo>
                  <a:lnTo>
                    <a:pt x="48443" y="134484"/>
                  </a:lnTo>
                  <a:lnTo>
                    <a:pt x="39488" y="183019"/>
                  </a:lnTo>
                  <a:lnTo>
                    <a:pt x="40363" y="239292"/>
                  </a:lnTo>
                  <a:lnTo>
                    <a:pt x="45473" y="297858"/>
                  </a:lnTo>
                  <a:lnTo>
                    <a:pt x="50515" y="357103"/>
                  </a:lnTo>
                  <a:lnTo>
                    <a:pt x="60387" y="416550"/>
                  </a:lnTo>
                  <a:lnTo>
                    <a:pt x="71691" y="472528"/>
                  </a:lnTo>
                  <a:lnTo>
                    <a:pt x="79891" y="522628"/>
                  </a:lnTo>
                  <a:lnTo>
                    <a:pt x="82662" y="574323"/>
                  </a:lnTo>
                  <a:lnTo>
                    <a:pt x="76821" y="601591"/>
                  </a:lnTo>
                  <a:lnTo>
                    <a:pt x="73703" y="607367"/>
                  </a:lnTo>
                  <a:lnTo>
                    <a:pt x="70302" y="611218"/>
                  </a:lnTo>
                  <a:lnTo>
                    <a:pt x="62995" y="615497"/>
                  </a:lnTo>
                  <a:lnTo>
                    <a:pt x="55338" y="617398"/>
                  </a:lnTo>
                  <a:lnTo>
                    <a:pt x="43997" y="611189"/>
                  </a:lnTo>
                  <a:lnTo>
                    <a:pt x="0" y="571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6"/>
            <p:cNvSpPr/>
            <p:nvPr>
              <p:custDataLst>
                <p:tags r:id="rId23"/>
              </p:custDataLst>
            </p:nvPr>
          </p:nvSpPr>
          <p:spPr>
            <a:xfrm>
              <a:off x="3429000" y="4726781"/>
              <a:ext cx="321470" cy="142876"/>
            </a:xfrm>
            <a:custGeom>
              <a:avLst/>
              <a:gdLst/>
              <a:ahLst/>
              <a:cxnLst/>
              <a:rect l="0" t="0" r="0" b="0"/>
              <a:pathLst>
                <a:path w="321470" h="142876">
                  <a:moveTo>
                    <a:pt x="0" y="142875"/>
                  </a:moveTo>
                  <a:lnTo>
                    <a:pt x="0" y="142875"/>
                  </a:lnTo>
                  <a:lnTo>
                    <a:pt x="6321" y="142875"/>
                  </a:lnTo>
                  <a:lnTo>
                    <a:pt x="61701" y="122567"/>
                  </a:lnTo>
                  <a:lnTo>
                    <a:pt x="111113" y="107065"/>
                  </a:lnTo>
                  <a:lnTo>
                    <a:pt x="152425" y="91695"/>
                  </a:lnTo>
                  <a:lnTo>
                    <a:pt x="208261" y="69119"/>
                  </a:lnTo>
                  <a:lnTo>
                    <a:pt x="262065" y="41091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7"/>
            <p:cNvSpPr/>
            <p:nvPr>
              <p:custDataLst>
                <p:tags r:id="rId24"/>
              </p:custDataLst>
            </p:nvPr>
          </p:nvSpPr>
          <p:spPr>
            <a:xfrm>
              <a:off x="3906104" y="4476750"/>
              <a:ext cx="177741" cy="543687"/>
            </a:xfrm>
            <a:custGeom>
              <a:avLst/>
              <a:gdLst/>
              <a:ahLst/>
              <a:cxnLst/>
              <a:rect l="0" t="0" r="0" b="0"/>
              <a:pathLst>
                <a:path w="177741" h="543687">
                  <a:moveTo>
                    <a:pt x="106302" y="0"/>
                  </a:moveTo>
                  <a:lnTo>
                    <a:pt x="106302" y="0"/>
                  </a:lnTo>
                  <a:lnTo>
                    <a:pt x="82180" y="27650"/>
                  </a:lnTo>
                  <a:lnTo>
                    <a:pt x="54422" y="76155"/>
                  </a:lnTo>
                  <a:lnTo>
                    <a:pt x="38602" y="126781"/>
                  </a:lnTo>
                  <a:lnTo>
                    <a:pt x="19068" y="183674"/>
                  </a:lnTo>
                  <a:lnTo>
                    <a:pt x="8882" y="222744"/>
                  </a:lnTo>
                  <a:lnTo>
                    <a:pt x="3473" y="265685"/>
                  </a:lnTo>
                  <a:lnTo>
                    <a:pt x="1069" y="309905"/>
                  </a:lnTo>
                  <a:lnTo>
                    <a:pt x="0" y="351607"/>
                  </a:lnTo>
                  <a:lnTo>
                    <a:pt x="3053" y="392190"/>
                  </a:lnTo>
                  <a:lnTo>
                    <a:pt x="15738" y="448698"/>
                  </a:lnTo>
                  <a:lnTo>
                    <a:pt x="36253" y="495426"/>
                  </a:lnTo>
                  <a:lnTo>
                    <a:pt x="51357" y="519169"/>
                  </a:lnTo>
                  <a:lnTo>
                    <a:pt x="66889" y="534131"/>
                  </a:lnTo>
                  <a:lnTo>
                    <a:pt x="86139" y="541662"/>
                  </a:lnTo>
                  <a:lnTo>
                    <a:pt x="106601" y="543686"/>
                  </a:lnTo>
                  <a:lnTo>
                    <a:pt x="124515" y="540177"/>
                  </a:lnTo>
                  <a:lnTo>
                    <a:pt x="149476" y="524442"/>
                  </a:lnTo>
                  <a:lnTo>
                    <a:pt x="17774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8"/>
            <p:cNvSpPr/>
            <p:nvPr>
              <p:custDataLst>
                <p:tags r:id="rId25"/>
              </p:custDataLst>
            </p:nvPr>
          </p:nvSpPr>
          <p:spPr>
            <a:xfrm>
              <a:off x="4095750" y="4680812"/>
              <a:ext cx="369095" cy="211707"/>
            </a:xfrm>
            <a:custGeom>
              <a:avLst/>
              <a:gdLst/>
              <a:ahLst/>
              <a:cxnLst/>
              <a:rect l="0" t="0" r="0" b="0"/>
              <a:pathLst>
                <a:path w="369095" h="211707">
                  <a:moveTo>
                    <a:pt x="0" y="10251"/>
                  </a:moveTo>
                  <a:lnTo>
                    <a:pt x="0" y="10251"/>
                  </a:lnTo>
                  <a:lnTo>
                    <a:pt x="0" y="3930"/>
                  </a:lnTo>
                  <a:lnTo>
                    <a:pt x="1323" y="2068"/>
                  </a:lnTo>
                  <a:lnTo>
                    <a:pt x="3528" y="827"/>
                  </a:lnTo>
                  <a:lnTo>
                    <a:pt x="6321" y="0"/>
                  </a:lnTo>
                  <a:lnTo>
                    <a:pt x="9506" y="770"/>
                  </a:lnTo>
                  <a:lnTo>
                    <a:pt x="24122" y="7986"/>
                  </a:lnTo>
                  <a:lnTo>
                    <a:pt x="27988" y="8741"/>
                  </a:lnTo>
                  <a:lnTo>
                    <a:pt x="46070" y="22445"/>
                  </a:lnTo>
                  <a:lnTo>
                    <a:pt x="70710" y="58436"/>
                  </a:lnTo>
                  <a:lnTo>
                    <a:pt x="87169" y="96057"/>
                  </a:lnTo>
                  <a:lnTo>
                    <a:pt x="92855" y="123722"/>
                  </a:lnTo>
                  <a:lnTo>
                    <a:pt x="84789" y="183078"/>
                  </a:lnTo>
                  <a:lnTo>
                    <a:pt x="80458" y="196424"/>
                  </a:lnTo>
                  <a:lnTo>
                    <a:pt x="73219" y="209450"/>
                  </a:lnTo>
                  <a:lnTo>
                    <a:pt x="71303" y="210519"/>
                  </a:lnTo>
                  <a:lnTo>
                    <a:pt x="65644" y="211706"/>
                  </a:lnTo>
                  <a:lnTo>
                    <a:pt x="63607" y="210700"/>
                  </a:lnTo>
                  <a:lnTo>
                    <a:pt x="62248" y="208707"/>
                  </a:lnTo>
                  <a:lnTo>
                    <a:pt x="61342" y="206054"/>
                  </a:lnTo>
                  <a:lnTo>
                    <a:pt x="73086" y="159121"/>
                  </a:lnTo>
                  <a:lnTo>
                    <a:pt x="103784" y="101258"/>
                  </a:lnTo>
                  <a:lnTo>
                    <a:pt x="145922" y="44519"/>
                  </a:lnTo>
                  <a:lnTo>
                    <a:pt x="177840" y="11022"/>
                  </a:lnTo>
                  <a:lnTo>
                    <a:pt x="169071" y="32727"/>
                  </a:lnTo>
                  <a:lnTo>
                    <a:pt x="166827" y="84658"/>
                  </a:lnTo>
                  <a:lnTo>
                    <a:pt x="166729" y="105646"/>
                  </a:lnTo>
                  <a:lnTo>
                    <a:pt x="173761" y="119235"/>
                  </a:lnTo>
                  <a:lnTo>
                    <a:pt x="193514" y="143197"/>
                  </a:lnTo>
                  <a:lnTo>
                    <a:pt x="209038" y="148713"/>
                  </a:lnTo>
                  <a:lnTo>
                    <a:pt x="227843" y="149841"/>
                  </a:lnTo>
                  <a:lnTo>
                    <a:pt x="261474" y="139786"/>
                  </a:lnTo>
                  <a:lnTo>
                    <a:pt x="277607" y="131322"/>
                  </a:lnTo>
                  <a:lnTo>
                    <a:pt x="323793" y="90461"/>
                  </a:lnTo>
                  <a:lnTo>
                    <a:pt x="369094" y="22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9"/>
            <p:cNvSpPr/>
            <p:nvPr>
              <p:custDataLst>
                <p:tags r:id="rId26"/>
              </p:custDataLst>
            </p:nvPr>
          </p:nvSpPr>
          <p:spPr>
            <a:xfrm>
              <a:off x="4452938" y="4464844"/>
              <a:ext cx="159624" cy="446828"/>
            </a:xfrm>
            <a:custGeom>
              <a:avLst/>
              <a:gdLst/>
              <a:ahLst/>
              <a:cxnLst/>
              <a:rect l="0" t="0" r="0" b="0"/>
              <a:pathLst>
                <a:path w="159624" h="446828">
                  <a:moveTo>
                    <a:pt x="59531" y="0"/>
                  </a:moveTo>
                  <a:lnTo>
                    <a:pt x="59531" y="0"/>
                  </a:lnTo>
                  <a:lnTo>
                    <a:pt x="89344" y="50122"/>
                  </a:lnTo>
                  <a:lnTo>
                    <a:pt x="119464" y="99271"/>
                  </a:lnTo>
                  <a:lnTo>
                    <a:pt x="139466" y="144066"/>
                  </a:lnTo>
                  <a:lnTo>
                    <a:pt x="153770" y="194381"/>
                  </a:lnTo>
                  <a:lnTo>
                    <a:pt x="159623" y="230589"/>
                  </a:lnTo>
                  <a:lnTo>
                    <a:pt x="155480" y="280725"/>
                  </a:lnTo>
                  <a:lnTo>
                    <a:pt x="144552" y="329093"/>
                  </a:lnTo>
                  <a:lnTo>
                    <a:pt x="123821" y="375615"/>
                  </a:lnTo>
                  <a:lnTo>
                    <a:pt x="81931" y="424033"/>
                  </a:lnTo>
                  <a:lnTo>
                    <a:pt x="60226" y="439813"/>
                  </a:lnTo>
                  <a:lnTo>
                    <a:pt x="41760" y="446827"/>
                  </a:lnTo>
                  <a:lnTo>
                    <a:pt x="33131" y="446051"/>
                  </a:lnTo>
                  <a:lnTo>
                    <a:pt x="16488" y="438133"/>
                  </a:lnTo>
                  <a:lnTo>
                    <a:pt x="10992" y="432318"/>
                  </a:lnTo>
                  <a:lnTo>
                    <a:pt x="0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19"/>
          <p:cNvGrpSpPr/>
          <p:nvPr/>
        </p:nvGrpSpPr>
        <p:grpSpPr>
          <a:xfrm>
            <a:off x="5012531" y="4572000"/>
            <a:ext cx="404814" cy="449925"/>
            <a:chOff x="5012531" y="4572000"/>
            <a:chExt cx="404814" cy="449925"/>
          </a:xfrm>
        </p:grpSpPr>
        <p:sp>
          <p:nvSpPr>
            <p:cNvPr id="117" name="SMARTInkShape-100"/>
            <p:cNvSpPr/>
            <p:nvPr>
              <p:custDataLst>
                <p:tags r:id="rId20"/>
              </p:custDataLst>
            </p:nvPr>
          </p:nvSpPr>
          <p:spPr>
            <a:xfrm>
              <a:off x="5012531" y="4572000"/>
              <a:ext cx="330104" cy="333167"/>
            </a:xfrm>
            <a:custGeom>
              <a:avLst/>
              <a:gdLst/>
              <a:ahLst/>
              <a:cxnLst/>
              <a:rect l="0" t="0" r="0" b="0"/>
              <a:pathLst>
                <a:path w="330104" h="333167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8" y="12951"/>
                  </a:lnTo>
                  <a:lnTo>
                    <a:pt x="16572" y="27987"/>
                  </a:lnTo>
                  <a:lnTo>
                    <a:pt x="72892" y="51612"/>
                  </a:lnTo>
                  <a:lnTo>
                    <a:pt x="120672" y="75655"/>
                  </a:lnTo>
                  <a:lnTo>
                    <a:pt x="179696" y="94515"/>
                  </a:lnTo>
                  <a:lnTo>
                    <a:pt x="235991" y="117300"/>
                  </a:lnTo>
                  <a:lnTo>
                    <a:pt x="293847" y="142120"/>
                  </a:lnTo>
                  <a:lnTo>
                    <a:pt x="322334" y="158601"/>
                  </a:lnTo>
                  <a:lnTo>
                    <a:pt x="328468" y="166621"/>
                  </a:lnTo>
                  <a:lnTo>
                    <a:pt x="330103" y="170612"/>
                  </a:lnTo>
                  <a:lnTo>
                    <a:pt x="328394" y="182102"/>
                  </a:lnTo>
                  <a:lnTo>
                    <a:pt x="326085" y="188870"/>
                  </a:lnTo>
                  <a:lnTo>
                    <a:pt x="316465" y="199918"/>
                  </a:lnTo>
                  <a:lnTo>
                    <a:pt x="259293" y="246613"/>
                  </a:lnTo>
                  <a:lnTo>
                    <a:pt x="212467" y="276599"/>
                  </a:lnTo>
                  <a:lnTo>
                    <a:pt x="160689" y="296632"/>
                  </a:lnTo>
                  <a:lnTo>
                    <a:pt x="107675" y="321379"/>
                  </a:lnTo>
                  <a:lnTo>
                    <a:pt x="87026" y="329820"/>
                  </a:lnTo>
                  <a:lnTo>
                    <a:pt x="79688" y="331795"/>
                  </a:lnTo>
                  <a:lnTo>
                    <a:pt x="79584" y="332321"/>
                  </a:lnTo>
                  <a:lnTo>
                    <a:pt x="85758" y="333062"/>
                  </a:lnTo>
                  <a:lnTo>
                    <a:pt x="88922" y="333166"/>
                  </a:lnTo>
                  <a:lnTo>
                    <a:pt x="95965" y="329755"/>
                  </a:lnTo>
                  <a:lnTo>
                    <a:pt x="106152" y="323828"/>
                  </a:lnTo>
                  <a:lnTo>
                    <a:pt x="156217" y="305382"/>
                  </a:lnTo>
                  <a:lnTo>
                    <a:pt x="212195" y="288353"/>
                  </a:lnTo>
                  <a:lnTo>
                    <a:pt x="273844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1"/>
            <p:cNvSpPr/>
            <p:nvPr>
              <p:custDataLst>
                <p:tags r:id="rId21"/>
              </p:custDataLst>
            </p:nvPr>
          </p:nvSpPr>
          <p:spPr>
            <a:xfrm>
              <a:off x="5229895" y="4893469"/>
              <a:ext cx="187450" cy="128456"/>
            </a:xfrm>
            <a:custGeom>
              <a:avLst/>
              <a:gdLst/>
              <a:ahLst/>
              <a:cxnLst/>
              <a:rect l="0" t="0" r="0" b="0"/>
              <a:pathLst>
                <a:path w="187450" h="128456">
                  <a:moveTo>
                    <a:pt x="187449" y="0"/>
                  </a:moveTo>
                  <a:lnTo>
                    <a:pt x="187449" y="0"/>
                  </a:lnTo>
                  <a:lnTo>
                    <a:pt x="181128" y="0"/>
                  </a:lnTo>
                  <a:lnTo>
                    <a:pt x="164556" y="6320"/>
                  </a:lnTo>
                  <a:lnTo>
                    <a:pt x="105733" y="48761"/>
                  </a:lnTo>
                  <a:lnTo>
                    <a:pt x="48637" y="93003"/>
                  </a:lnTo>
                  <a:lnTo>
                    <a:pt x="0" y="128455"/>
                  </a:lnTo>
                  <a:lnTo>
                    <a:pt x="44574" y="8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SMARTInkShape-102"/>
          <p:cNvSpPr/>
          <p:nvPr>
            <p:custDataLst>
              <p:tags r:id="rId2"/>
            </p:custDataLst>
          </p:nvPr>
        </p:nvSpPr>
        <p:spPr>
          <a:xfrm>
            <a:off x="5751429" y="4620115"/>
            <a:ext cx="224691" cy="271417"/>
          </a:xfrm>
          <a:custGeom>
            <a:avLst/>
            <a:gdLst/>
            <a:ahLst/>
            <a:cxnLst/>
            <a:rect l="0" t="0" r="0" b="0"/>
            <a:pathLst>
              <a:path w="224691" h="271417">
                <a:moveTo>
                  <a:pt x="130259" y="11416"/>
                </a:moveTo>
                <a:lnTo>
                  <a:pt x="130259" y="11416"/>
                </a:lnTo>
                <a:lnTo>
                  <a:pt x="130259" y="5096"/>
                </a:lnTo>
                <a:lnTo>
                  <a:pt x="128936" y="3234"/>
                </a:lnTo>
                <a:lnTo>
                  <a:pt x="126731" y="1993"/>
                </a:lnTo>
                <a:lnTo>
                  <a:pt x="113687" y="0"/>
                </a:lnTo>
                <a:lnTo>
                  <a:pt x="106136" y="3256"/>
                </a:lnTo>
                <a:lnTo>
                  <a:pt x="78378" y="21170"/>
                </a:lnTo>
                <a:lnTo>
                  <a:pt x="37706" y="74814"/>
                </a:lnTo>
                <a:lnTo>
                  <a:pt x="15520" y="130987"/>
                </a:lnTo>
                <a:lnTo>
                  <a:pt x="2888" y="178204"/>
                </a:lnTo>
                <a:lnTo>
                  <a:pt x="0" y="219428"/>
                </a:lnTo>
                <a:lnTo>
                  <a:pt x="5821" y="244881"/>
                </a:lnTo>
                <a:lnTo>
                  <a:pt x="15862" y="257612"/>
                </a:lnTo>
                <a:lnTo>
                  <a:pt x="29145" y="266358"/>
                </a:lnTo>
                <a:lnTo>
                  <a:pt x="52821" y="271281"/>
                </a:lnTo>
                <a:lnTo>
                  <a:pt x="84383" y="271416"/>
                </a:lnTo>
                <a:lnTo>
                  <a:pt x="107223" y="266760"/>
                </a:lnTo>
                <a:lnTo>
                  <a:pt x="166080" y="226820"/>
                </a:lnTo>
                <a:lnTo>
                  <a:pt x="187190" y="209016"/>
                </a:lnTo>
                <a:lnTo>
                  <a:pt x="211520" y="165248"/>
                </a:lnTo>
                <a:lnTo>
                  <a:pt x="221363" y="130197"/>
                </a:lnTo>
                <a:lnTo>
                  <a:pt x="224690" y="82798"/>
                </a:lnTo>
                <a:lnTo>
                  <a:pt x="218089" y="59016"/>
                </a:lnTo>
                <a:lnTo>
                  <a:pt x="206336" y="37864"/>
                </a:lnTo>
                <a:lnTo>
                  <a:pt x="184843" y="18518"/>
                </a:lnTo>
                <a:lnTo>
                  <a:pt x="169512" y="8840"/>
                </a:lnTo>
                <a:lnTo>
                  <a:pt x="139684" y="2274"/>
                </a:lnTo>
                <a:lnTo>
                  <a:pt x="120778" y="4267"/>
                </a:lnTo>
                <a:lnTo>
                  <a:pt x="104879" y="9562"/>
                </a:lnTo>
                <a:lnTo>
                  <a:pt x="83891" y="23740"/>
                </a:lnTo>
                <a:lnTo>
                  <a:pt x="73327" y="32960"/>
                </a:lnTo>
                <a:lnTo>
                  <a:pt x="75107" y="33716"/>
                </a:lnTo>
                <a:lnTo>
                  <a:pt x="104100" y="35030"/>
                </a:lnTo>
                <a:lnTo>
                  <a:pt x="154071" y="114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21"/>
          <p:cNvGrpSpPr/>
          <p:nvPr/>
        </p:nvGrpSpPr>
        <p:grpSpPr>
          <a:xfrm>
            <a:off x="6536531" y="4599333"/>
            <a:ext cx="1619251" cy="348958"/>
            <a:chOff x="6536531" y="4599333"/>
            <a:chExt cx="1619251" cy="348958"/>
          </a:xfrm>
        </p:grpSpPr>
        <p:sp>
          <p:nvSpPr>
            <p:cNvPr id="121" name="SMARTInkShape-103"/>
            <p:cNvSpPr/>
            <p:nvPr>
              <p:custDataLst>
                <p:tags r:id="rId17"/>
              </p:custDataLst>
            </p:nvPr>
          </p:nvSpPr>
          <p:spPr>
            <a:xfrm>
              <a:off x="6655594" y="4599333"/>
              <a:ext cx="295734" cy="348958"/>
            </a:xfrm>
            <a:custGeom>
              <a:avLst/>
              <a:gdLst/>
              <a:ahLst/>
              <a:cxnLst/>
              <a:rect l="0" t="0" r="0" b="0"/>
              <a:pathLst>
                <a:path w="295734" h="348958">
                  <a:moveTo>
                    <a:pt x="0" y="44105"/>
                  </a:moveTo>
                  <a:lnTo>
                    <a:pt x="0" y="44105"/>
                  </a:lnTo>
                  <a:lnTo>
                    <a:pt x="1322" y="63116"/>
                  </a:lnTo>
                  <a:lnTo>
                    <a:pt x="9423" y="95877"/>
                  </a:lnTo>
                  <a:lnTo>
                    <a:pt x="21084" y="154453"/>
                  </a:lnTo>
                  <a:lnTo>
                    <a:pt x="32117" y="203506"/>
                  </a:lnTo>
                  <a:lnTo>
                    <a:pt x="51225" y="260506"/>
                  </a:lnTo>
                  <a:lnTo>
                    <a:pt x="78281" y="319056"/>
                  </a:lnTo>
                  <a:lnTo>
                    <a:pt x="86826" y="336521"/>
                  </a:lnTo>
                  <a:lnTo>
                    <a:pt x="92279" y="342236"/>
                  </a:lnTo>
                  <a:lnTo>
                    <a:pt x="105395" y="348587"/>
                  </a:lnTo>
                  <a:lnTo>
                    <a:pt x="111274" y="348957"/>
                  </a:lnTo>
                  <a:lnTo>
                    <a:pt x="121333" y="345841"/>
                  </a:lnTo>
                  <a:lnTo>
                    <a:pt x="140755" y="324008"/>
                  </a:lnTo>
                  <a:lnTo>
                    <a:pt x="171021" y="270246"/>
                  </a:lnTo>
                  <a:lnTo>
                    <a:pt x="194576" y="216354"/>
                  </a:lnTo>
                  <a:lnTo>
                    <a:pt x="218313" y="158494"/>
                  </a:lnTo>
                  <a:lnTo>
                    <a:pt x="242102" y="100781"/>
                  </a:lnTo>
                  <a:lnTo>
                    <a:pt x="264585" y="52225"/>
                  </a:lnTo>
                  <a:lnTo>
                    <a:pt x="285040" y="4400"/>
                  </a:lnTo>
                  <a:lnTo>
                    <a:pt x="287922" y="1760"/>
                  </a:lnTo>
                  <a:lnTo>
                    <a:pt x="291167" y="0"/>
                  </a:lnTo>
                  <a:lnTo>
                    <a:pt x="293330" y="149"/>
                  </a:lnTo>
                  <a:lnTo>
                    <a:pt x="294772" y="1572"/>
                  </a:lnTo>
                  <a:lnTo>
                    <a:pt x="295733" y="3843"/>
                  </a:lnTo>
                  <a:lnTo>
                    <a:pt x="286410" y="59981"/>
                  </a:lnTo>
                  <a:lnTo>
                    <a:pt x="284721" y="80265"/>
                  </a:lnTo>
                  <a:lnTo>
                    <a:pt x="261644" y="139148"/>
                  </a:lnTo>
                  <a:lnTo>
                    <a:pt x="246417" y="163105"/>
                  </a:lnTo>
                  <a:lnTo>
                    <a:pt x="226219" y="186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4"/>
            <p:cNvSpPr/>
            <p:nvPr>
              <p:custDataLst>
                <p:tags r:id="rId18"/>
              </p:custDataLst>
            </p:nvPr>
          </p:nvSpPr>
          <p:spPr>
            <a:xfrm>
              <a:off x="6536531" y="4655344"/>
              <a:ext cx="702470" cy="226220"/>
            </a:xfrm>
            <a:custGeom>
              <a:avLst/>
              <a:gdLst/>
              <a:ahLst/>
              <a:cxnLst/>
              <a:rect l="0" t="0" r="0" b="0"/>
              <a:pathLst>
                <a:path w="702470" h="226220">
                  <a:moveTo>
                    <a:pt x="0" y="226219"/>
                  </a:moveTo>
                  <a:lnTo>
                    <a:pt x="0" y="226219"/>
                  </a:lnTo>
                  <a:lnTo>
                    <a:pt x="0" y="219898"/>
                  </a:lnTo>
                  <a:lnTo>
                    <a:pt x="2646" y="218036"/>
                  </a:lnTo>
                  <a:lnTo>
                    <a:pt x="51445" y="203811"/>
                  </a:lnTo>
                  <a:lnTo>
                    <a:pt x="94912" y="184595"/>
                  </a:lnTo>
                  <a:lnTo>
                    <a:pt x="150419" y="162145"/>
                  </a:lnTo>
                  <a:lnTo>
                    <a:pt x="193853" y="146588"/>
                  </a:lnTo>
                  <a:lnTo>
                    <a:pt x="246670" y="130855"/>
                  </a:lnTo>
                  <a:lnTo>
                    <a:pt x="304100" y="116366"/>
                  </a:lnTo>
                  <a:lnTo>
                    <a:pt x="360493" y="105517"/>
                  </a:lnTo>
                  <a:lnTo>
                    <a:pt x="416424" y="92757"/>
                  </a:lnTo>
                  <a:lnTo>
                    <a:pt x="469505" y="79589"/>
                  </a:lnTo>
                  <a:lnTo>
                    <a:pt x="515145" y="69328"/>
                  </a:lnTo>
                  <a:lnTo>
                    <a:pt x="571706" y="49792"/>
                  </a:lnTo>
                  <a:lnTo>
                    <a:pt x="628721" y="28993"/>
                  </a:lnTo>
                  <a:lnTo>
                    <a:pt x="683938" y="8097"/>
                  </a:lnTo>
                  <a:lnTo>
                    <a:pt x="702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5"/>
            <p:cNvSpPr/>
            <p:nvPr>
              <p:custDataLst>
                <p:tags r:id="rId19"/>
              </p:custDataLst>
            </p:nvPr>
          </p:nvSpPr>
          <p:spPr>
            <a:xfrm>
              <a:off x="7405688" y="4643438"/>
              <a:ext cx="750094" cy="237854"/>
            </a:xfrm>
            <a:custGeom>
              <a:avLst/>
              <a:gdLst/>
              <a:ahLst/>
              <a:cxnLst/>
              <a:rect l="0" t="0" r="0" b="0"/>
              <a:pathLst>
                <a:path w="750094" h="237854">
                  <a:moveTo>
                    <a:pt x="0" y="35718"/>
                  </a:moveTo>
                  <a:lnTo>
                    <a:pt x="0" y="35718"/>
                  </a:lnTo>
                  <a:lnTo>
                    <a:pt x="27988" y="35718"/>
                  </a:lnTo>
                  <a:lnTo>
                    <a:pt x="35810" y="39246"/>
                  </a:lnTo>
                  <a:lnTo>
                    <a:pt x="73756" y="63706"/>
                  </a:lnTo>
                  <a:lnTo>
                    <a:pt x="86823" y="81788"/>
                  </a:lnTo>
                  <a:lnTo>
                    <a:pt x="92753" y="103902"/>
                  </a:lnTo>
                  <a:lnTo>
                    <a:pt x="94509" y="127212"/>
                  </a:lnTo>
                  <a:lnTo>
                    <a:pt x="85597" y="166974"/>
                  </a:lnTo>
                  <a:lnTo>
                    <a:pt x="67243" y="209858"/>
                  </a:lnTo>
                  <a:lnTo>
                    <a:pt x="55902" y="222475"/>
                  </a:lnTo>
                  <a:lnTo>
                    <a:pt x="39706" y="235033"/>
                  </a:lnTo>
                  <a:lnTo>
                    <a:pt x="33963" y="236751"/>
                  </a:lnTo>
                  <a:lnTo>
                    <a:pt x="29646" y="237514"/>
                  </a:lnTo>
                  <a:lnTo>
                    <a:pt x="32137" y="237853"/>
                  </a:lnTo>
                  <a:lnTo>
                    <a:pt x="33332" y="235297"/>
                  </a:lnTo>
                  <a:lnTo>
                    <a:pt x="34657" y="225403"/>
                  </a:lnTo>
                  <a:lnTo>
                    <a:pt x="37657" y="220383"/>
                  </a:lnTo>
                  <a:lnTo>
                    <a:pt x="91667" y="163720"/>
                  </a:lnTo>
                  <a:lnTo>
                    <a:pt x="149191" y="111561"/>
                  </a:lnTo>
                  <a:lnTo>
                    <a:pt x="208546" y="69858"/>
                  </a:lnTo>
                  <a:lnTo>
                    <a:pt x="227302" y="56270"/>
                  </a:lnTo>
                  <a:lnTo>
                    <a:pt x="233314" y="47939"/>
                  </a:lnTo>
                  <a:lnTo>
                    <a:pt x="237174" y="38132"/>
                  </a:lnTo>
                  <a:lnTo>
                    <a:pt x="234174" y="40318"/>
                  </a:lnTo>
                  <a:lnTo>
                    <a:pt x="228431" y="47023"/>
                  </a:lnTo>
                  <a:lnTo>
                    <a:pt x="210112" y="80341"/>
                  </a:lnTo>
                  <a:lnTo>
                    <a:pt x="204690" y="103473"/>
                  </a:lnTo>
                  <a:lnTo>
                    <a:pt x="203083" y="127084"/>
                  </a:lnTo>
                  <a:lnTo>
                    <a:pt x="209763" y="142912"/>
                  </a:lnTo>
                  <a:lnTo>
                    <a:pt x="221550" y="157443"/>
                  </a:lnTo>
                  <a:lnTo>
                    <a:pt x="258398" y="181867"/>
                  </a:lnTo>
                  <a:lnTo>
                    <a:pt x="288229" y="187942"/>
                  </a:lnTo>
                  <a:lnTo>
                    <a:pt x="322204" y="183421"/>
                  </a:lnTo>
                  <a:lnTo>
                    <a:pt x="370046" y="161062"/>
                  </a:lnTo>
                  <a:lnTo>
                    <a:pt x="426114" y="135622"/>
                  </a:lnTo>
                  <a:lnTo>
                    <a:pt x="472046" y="115839"/>
                  </a:lnTo>
                  <a:lnTo>
                    <a:pt x="524652" y="93817"/>
                  </a:lnTo>
                  <a:lnTo>
                    <a:pt x="583310" y="70800"/>
                  </a:lnTo>
                  <a:lnTo>
                    <a:pt x="615092" y="57783"/>
                  </a:lnTo>
                  <a:lnTo>
                    <a:pt x="648186" y="43813"/>
                  </a:lnTo>
                  <a:lnTo>
                    <a:pt x="704801" y="19472"/>
                  </a:lnTo>
                  <a:lnTo>
                    <a:pt x="7500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22"/>
          <p:cNvGrpSpPr/>
          <p:nvPr/>
        </p:nvGrpSpPr>
        <p:grpSpPr>
          <a:xfrm>
            <a:off x="2555185" y="5669030"/>
            <a:ext cx="539409" cy="661602"/>
            <a:chOff x="2555185" y="5669030"/>
            <a:chExt cx="539409" cy="661602"/>
          </a:xfrm>
        </p:grpSpPr>
        <p:sp>
          <p:nvSpPr>
            <p:cNvPr id="125" name="SMARTInkShape-106"/>
            <p:cNvSpPr/>
            <p:nvPr>
              <p:custDataLst>
                <p:tags r:id="rId15"/>
              </p:custDataLst>
            </p:nvPr>
          </p:nvSpPr>
          <p:spPr>
            <a:xfrm>
              <a:off x="2738438" y="5977083"/>
              <a:ext cx="321469" cy="272557"/>
            </a:xfrm>
            <a:custGeom>
              <a:avLst/>
              <a:gdLst/>
              <a:ahLst/>
              <a:cxnLst/>
              <a:rect l="0" t="0" r="0" b="0"/>
              <a:pathLst>
                <a:path w="321469" h="272557">
                  <a:moveTo>
                    <a:pt x="0" y="11761"/>
                  </a:moveTo>
                  <a:lnTo>
                    <a:pt x="0" y="11761"/>
                  </a:lnTo>
                  <a:lnTo>
                    <a:pt x="6320" y="5441"/>
                  </a:lnTo>
                  <a:lnTo>
                    <a:pt x="12951" y="2338"/>
                  </a:lnTo>
                  <a:lnTo>
                    <a:pt x="46069" y="0"/>
                  </a:lnTo>
                  <a:lnTo>
                    <a:pt x="57075" y="3447"/>
                  </a:lnTo>
                  <a:lnTo>
                    <a:pt x="87234" y="21494"/>
                  </a:lnTo>
                  <a:lnTo>
                    <a:pt x="97419" y="34167"/>
                  </a:lnTo>
                  <a:lnTo>
                    <a:pt x="102828" y="52146"/>
                  </a:lnTo>
                  <a:lnTo>
                    <a:pt x="106301" y="89706"/>
                  </a:lnTo>
                  <a:lnTo>
                    <a:pt x="97481" y="130786"/>
                  </a:lnTo>
                  <a:lnTo>
                    <a:pt x="75253" y="190248"/>
                  </a:lnTo>
                  <a:lnTo>
                    <a:pt x="47615" y="246119"/>
                  </a:lnTo>
                  <a:lnTo>
                    <a:pt x="41006" y="256149"/>
                  </a:lnTo>
                  <a:lnTo>
                    <a:pt x="36414" y="271126"/>
                  </a:lnTo>
                  <a:lnTo>
                    <a:pt x="43083" y="272556"/>
                  </a:lnTo>
                  <a:lnTo>
                    <a:pt x="56189" y="271867"/>
                  </a:lnTo>
                  <a:lnTo>
                    <a:pt x="108284" y="257061"/>
                  </a:lnTo>
                  <a:lnTo>
                    <a:pt x="156326" y="241797"/>
                  </a:lnTo>
                  <a:lnTo>
                    <a:pt x="215401" y="226044"/>
                  </a:lnTo>
                  <a:lnTo>
                    <a:pt x="271706" y="210192"/>
                  </a:lnTo>
                  <a:lnTo>
                    <a:pt x="289651" y="198730"/>
                  </a:lnTo>
                  <a:lnTo>
                    <a:pt x="321468" y="166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7"/>
            <p:cNvSpPr/>
            <p:nvPr>
              <p:custDataLst>
                <p:tags r:id="rId16"/>
              </p:custDataLst>
            </p:nvPr>
          </p:nvSpPr>
          <p:spPr>
            <a:xfrm>
              <a:off x="2555185" y="5669030"/>
              <a:ext cx="539409" cy="661602"/>
            </a:xfrm>
            <a:custGeom>
              <a:avLst/>
              <a:gdLst/>
              <a:ahLst/>
              <a:cxnLst/>
              <a:rect l="0" t="0" r="0" b="0"/>
              <a:pathLst>
                <a:path w="539409" h="661602">
                  <a:moveTo>
                    <a:pt x="361846" y="10251"/>
                  </a:moveTo>
                  <a:lnTo>
                    <a:pt x="361846" y="10251"/>
                  </a:lnTo>
                  <a:lnTo>
                    <a:pt x="345274" y="10251"/>
                  </a:lnTo>
                  <a:lnTo>
                    <a:pt x="299205" y="0"/>
                  </a:lnTo>
                  <a:lnTo>
                    <a:pt x="242374" y="11515"/>
                  </a:lnTo>
                  <a:lnTo>
                    <a:pt x="188757" y="32697"/>
                  </a:lnTo>
                  <a:lnTo>
                    <a:pt x="135392" y="73187"/>
                  </a:lnTo>
                  <a:lnTo>
                    <a:pt x="92049" y="118269"/>
                  </a:lnTo>
                  <a:lnTo>
                    <a:pt x="65988" y="158801"/>
                  </a:lnTo>
                  <a:lnTo>
                    <a:pt x="44705" y="199745"/>
                  </a:lnTo>
                  <a:lnTo>
                    <a:pt x="27749" y="241315"/>
                  </a:lnTo>
                  <a:lnTo>
                    <a:pt x="15802" y="286248"/>
                  </a:lnTo>
                  <a:lnTo>
                    <a:pt x="6084" y="332677"/>
                  </a:lnTo>
                  <a:lnTo>
                    <a:pt x="0" y="378447"/>
                  </a:lnTo>
                  <a:lnTo>
                    <a:pt x="1706" y="420837"/>
                  </a:lnTo>
                  <a:lnTo>
                    <a:pt x="10402" y="465256"/>
                  </a:lnTo>
                  <a:lnTo>
                    <a:pt x="24409" y="508808"/>
                  </a:lnTo>
                  <a:lnTo>
                    <a:pt x="54608" y="563078"/>
                  </a:lnTo>
                  <a:lnTo>
                    <a:pt x="91337" y="610027"/>
                  </a:lnTo>
                  <a:lnTo>
                    <a:pt x="142936" y="640547"/>
                  </a:lnTo>
                  <a:lnTo>
                    <a:pt x="201440" y="657233"/>
                  </a:lnTo>
                  <a:lnTo>
                    <a:pt x="245575" y="661601"/>
                  </a:lnTo>
                  <a:lnTo>
                    <a:pt x="288121" y="660015"/>
                  </a:lnTo>
                  <a:lnTo>
                    <a:pt x="329080" y="652254"/>
                  </a:lnTo>
                  <a:lnTo>
                    <a:pt x="388003" y="625572"/>
                  </a:lnTo>
                  <a:lnTo>
                    <a:pt x="439564" y="591207"/>
                  </a:lnTo>
                  <a:lnTo>
                    <a:pt x="485709" y="546777"/>
                  </a:lnTo>
                  <a:lnTo>
                    <a:pt x="515992" y="490984"/>
                  </a:lnTo>
                  <a:lnTo>
                    <a:pt x="528692" y="447484"/>
                  </a:lnTo>
                  <a:lnTo>
                    <a:pt x="535219" y="401691"/>
                  </a:lnTo>
                  <a:lnTo>
                    <a:pt x="538119" y="356204"/>
                  </a:lnTo>
                  <a:lnTo>
                    <a:pt x="539408" y="313939"/>
                  </a:lnTo>
                  <a:lnTo>
                    <a:pt x="536454" y="273105"/>
                  </a:lnTo>
                  <a:lnTo>
                    <a:pt x="528085" y="234232"/>
                  </a:lnTo>
                  <a:lnTo>
                    <a:pt x="502383" y="183919"/>
                  </a:lnTo>
                  <a:lnTo>
                    <a:pt x="461280" y="124648"/>
                  </a:lnTo>
                  <a:lnTo>
                    <a:pt x="406838" y="78131"/>
                  </a:lnTo>
                  <a:lnTo>
                    <a:pt x="392522" y="63143"/>
                  </a:lnTo>
                  <a:lnTo>
                    <a:pt x="388709" y="54484"/>
                  </a:lnTo>
                  <a:lnTo>
                    <a:pt x="397565" y="10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3"/>
          <p:cNvGrpSpPr/>
          <p:nvPr/>
        </p:nvGrpSpPr>
        <p:grpSpPr>
          <a:xfrm>
            <a:off x="3607594" y="5607844"/>
            <a:ext cx="1080931" cy="642938"/>
            <a:chOff x="3607594" y="5607844"/>
            <a:chExt cx="1080931" cy="642938"/>
          </a:xfrm>
        </p:grpSpPr>
        <p:sp>
          <p:nvSpPr>
            <p:cNvPr id="128" name="SMARTInkShape-108"/>
            <p:cNvSpPr/>
            <p:nvPr>
              <p:custDataLst>
                <p:tags r:id="rId10"/>
              </p:custDataLst>
            </p:nvPr>
          </p:nvSpPr>
          <p:spPr>
            <a:xfrm>
              <a:off x="3762628" y="5621563"/>
              <a:ext cx="130717" cy="629219"/>
            </a:xfrm>
            <a:custGeom>
              <a:avLst/>
              <a:gdLst/>
              <a:ahLst/>
              <a:cxnLst/>
              <a:rect l="0" t="0" r="0" b="0"/>
              <a:pathLst>
                <a:path w="130717" h="629219">
                  <a:moveTo>
                    <a:pt x="130716" y="33906"/>
                  </a:moveTo>
                  <a:lnTo>
                    <a:pt x="130716" y="33906"/>
                  </a:lnTo>
                  <a:lnTo>
                    <a:pt x="130716" y="16169"/>
                  </a:lnTo>
                  <a:lnTo>
                    <a:pt x="129393" y="14144"/>
                  </a:lnTo>
                  <a:lnTo>
                    <a:pt x="127188" y="12794"/>
                  </a:lnTo>
                  <a:lnTo>
                    <a:pt x="124395" y="11894"/>
                  </a:lnTo>
                  <a:lnTo>
                    <a:pt x="106594" y="906"/>
                  </a:lnTo>
                  <a:lnTo>
                    <a:pt x="102728" y="0"/>
                  </a:lnTo>
                  <a:lnTo>
                    <a:pt x="98828" y="719"/>
                  </a:lnTo>
                  <a:lnTo>
                    <a:pt x="87018" y="8050"/>
                  </a:lnTo>
                  <a:lnTo>
                    <a:pt x="60890" y="32543"/>
                  </a:lnTo>
                  <a:lnTo>
                    <a:pt x="32673" y="86446"/>
                  </a:lnTo>
                  <a:lnTo>
                    <a:pt x="9484" y="139681"/>
                  </a:lnTo>
                  <a:lnTo>
                    <a:pt x="2632" y="189013"/>
                  </a:lnTo>
                  <a:lnTo>
                    <a:pt x="602" y="245522"/>
                  </a:lnTo>
                  <a:lnTo>
                    <a:pt x="0" y="304158"/>
                  </a:lnTo>
                  <a:lnTo>
                    <a:pt x="6142" y="363424"/>
                  </a:lnTo>
                  <a:lnTo>
                    <a:pt x="10020" y="422876"/>
                  </a:lnTo>
                  <a:lnTo>
                    <a:pt x="17490" y="476063"/>
                  </a:lnTo>
                  <a:lnTo>
                    <a:pt x="21762" y="525336"/>
                  </a:lnTo>
                  <a:lnTo>
                    <a:pt x="23204" y="578565"/>
                  </a:lnTo>
                  <a:lnTo>
                    <a:pt x="23513" y="618008"/>
                  </a:lnTo>
                  <a:lnTo>
                    <a:pt x="22205" y="621745"/>
                  </a:lnTo>
                  <a:lnTo>
                    <a:pt x="20011" y="624236"/>
                  </a:lnTo>
                  <a:lnTo>
                    <a:pt x="11653" y="629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9"/>
            <p:cNvSpPr/>
            <p:nvPr>
              <p:custDataLst>
                <p:tags r:id="rId11"/>
              </p:custDataLst>
            </p:nvPr>
          </p:nvSpPr>
          <p:spPr>
            <a:xfrm>
              <a:off x="3607594" y="5917406"/>
              <a:ext cx="297657" cy="119064"/>
            </a:xfrm>
            <a:custGeom>
              <a:avLst/>
              <a:gdLst/>
              <a:ahLst/>
              <a:cxnLst/>
              <a:rect l="0" t="0" r="0" b="0"/>
              <a:pathLst>
                <a:path w="297657" h="119064">
                  <a:moveTo>
                    <a:pt x="0" y="119063"/>
                  </a:moveTo>
                  <a:lnTo>
                    <a:pt x="0" y="119063"/>
                  </a:lnTo>
                  <a:lnTo>
                    <a:pt x="22954" y="117740"/>
                  </a:lnTo>
                  <a:lnTo>
                    <a:pt x="61713" y="102584"/>
                  </a:lnTo>
                  <a:lnTo>
                    <a:pt x="113907" y="80824"/>
                  </a:lnTo>
                  <a:lnTo>
                    <a:pt x="166992" y="62463"/>
                  </a:lnTo>
                  <a:lnTo>
                    <a:pt x="223535" y="38257"/>
                  </a:lnTo>
                  <a:lnTo>
                    <a:pt x="281428" y="9350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0"/>
            <p:cNvSpPr/>
            <p:nvPr>
              <p:custDataLst>
                <p:tags r:id="rId12"/>
              </p:custDataLst>
            </p:nvPr>
          </p:nvSpPr>
          <p:spPr>
            <a:xfrm>
              <a:off x="4038775" y="5667375"/>
              <a:ext cx="140320" cy="537660"/>
            </a:xfrm>
            <a:custGeom>
              <a:avLst/>
              <a:gdLst/>
              <a:ahLst/>
              <a:cxnLst/>
              <a:rect l="0" t="0" r="0" b="0"/>
              <a:pathLst>
                <a:path w="140320" h="537660">
                  <a:moveTo>
                    <a:pt x="140319" y="0"/>
                  </a:moveTo>
                  <a:lnTo>
                    <a:pt x="140319" y="0"/>
                  </a:lnTo>
                  <a:lnTo>
                    <a:pt x="98926" y="50898"/>
                  </a:lnTo>
                  <a:lnTo>
                    <a:pt x="68544" y="102951"/>
                  </a:lnTo>
                  <a:lnTo>
                    <a:pt x="44969" y="157063"/>
                  </a:lnTo>
                  <a:lnTo>
                    <a:pt x="30472" y="196805"/>
                  </a:lnTo>
                  <a:lnTo>
                    <a:pt x="19620" y="240928"/>
                  </a:lnTo>
                  <a:lnTo>
                    <a:pt x="10386" y="283468"/>
                  </a:lnTo>
                  <a:lnTo>
                    <a:pt x="3196" y="324423"/>
                  </a:lnTo>
                  <a:lnTo>
                    <a:pt x="0" y="364674"/>
                  </a:lnTo>
                  <a:lnTo>
                    <a:pt x="2108" y="404612"/>
                  </a:lnTo>
                  <a:lnTo>
                    <a:pt x="10732" y="457228"/>
                  </a:lnTo>
                  <a:lnTo>
                    <a:pt x="20547" y="484994"/>
                  </a:lnTo>
                  <a:lnTo>
                    <a:pt x="47064" y="520292"/>
                  </a:lnTo>
                  <a:lnTo>
                    <a:pt x="64035" y="534629"/>
                  </a:lnTo>
                  <a:lnTo>
                    <a:pt x="73588" y="537659"/>
                  </a:lnTo>
                  <a:lnTo>
                    <a:pt x="116506" y="53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1"/>
            <p:cNvSpPr/>
            <p:nvPr>
              <p:custDataLst>
                <p:tags r:id="rId13"/>
              </p:custDataLst>
            </p:nvPr>
          </p:nvSpPr>
          <p:spPr>
            <a:xfrm>
              <a:off x="4238625" y="5834106"/>
              <a:ext cx="250032" cy="212860"/>
            </a:xfrm>
            <a:custGeom>
              <a:avLst/>
              <a:gdLst/>
              <a:ahLst/>
              <a:cxnLst/>
              <a:rect l="0" t="0" r="0" b="0"/>
              <a:pathLst>
                <a:path w="250032" h="212860">
                  <a:moveTo>
                    <a:pt x="0" y="11863"/>
                  </a:moveTo>
                  <a:lnTo>
                    <a:pt x="0" y="11863"/>
                  </a:lnTo>
                  <a:lnTo>
                    <a:pt x="0" y="5543"/>
                  </a:lnTo>
                  <a:lnTo>
                    <a:pt x="1323" y="3681"/>
                  </a:lnTo>
                  <a:lnTo>
                    <a:pt x="3528" y="2440"/>
                  </a:lnTo>
                  <a:lnTo>
                    <a:pt x="16571" y="448"/>
                  </a:lnTo>
                  <a:lnTo>
                    <a:pt x="39749" y="0"/>
                  </a:lnTo>
                  <a:lnTo>
                    <a:pt x="51180" y="7031"/>
                  </a:lnTo>
                  <a:lnTo>
                    <a:pt x="73757" y="26783"/>
                  </a:lnTo>
                  <a:lnTo>
                    <a:pt x="86823" y="52003"/>
                  </a:lnTo>
                  <a:lnTo>
                    <a:pt x="94140" y="107694"/>
                  </a:lnTo>
                  <a:lnTo>
                    <a:pt x="93434" y="129861"/>
                  </a:lnTo>
                  <a:lnTo>
                    <a:pt x="74898" y="182077"/>
                  </a:lnTo>
                  <a:lnTo>
                    <a:pt x="63350" y="203555"/>
                  </a:lnTo>
                  <a:lnTo>
                    <a:pt x="49957" y="212859"/>
                  </a:lnTo>
                  <a:lnTo>
                    <a:pt x="49180" y="212005"/>
                  </a:lnTo>
                  <a:lnTo>
                    <a:pt x="48085" y="203162"/>
                  </a:lnTo>
                  <a:lnTo>
                    <a:pt x="47830" y="191253"/>
                  </a:lnTo>
                  <a:lnTo>
                    <a:pt x="54771" y="177141"/>
                  </a:lnTo>
                  <a:lnTo>
                    <a:pt x="70028" y="150793"/>
                  </a:lnTo>
                  <a:lnTo>
                    <a:pt x="86453" y="121377"/>
                  </a:lnTo>
                  <a:lnTo>
                    <a:pt x="127714" y="62177"/>
                  </a:lnTo>
                  <a:lnTo>
                    <a:pt x="138783" y="46131"/>
                  </a:lnTo>
                  <a:lnTo>
                    <a:pt x="165444" y="24719"/>
                  </a:lnTo>
                  <a:lnTo>
                    <a:pt x="165858" y="25725"/>
                  </a:lnTo>
                  <a:lnTo>
                    <a:pt x="166319" y="30372"/>
                  </a:lnTo>
                  <a:lnTo>
                    <a:pt x="151975" y="83713"/>
                  </a:lnTo>
                  <a:lnTo>
                    <a:pt x="148941" y="91513"/>
                  </a:lnTo>
                  <a:lnTo>
                    <a:pt x="149099" y="107235"/>
                  </a:lnTo>
                  <a:lnTo>
                    <a:pt x="156679" y="145493"/>
                  </a:lnTo>
                  <a:lnTo>
                    <a:pt x="167089" y="156362"/>
                  </a:lnTo>
                  <a:lnTo>
                    <a:pt x="180537" y="162075"/>
                  </a:lnTo>
                  <a:lnTo>
                    <a:pt x="210728" y="165742"/>
                  </a:lnTo>
                  <a:lnTo>
                    <a:pt x="250031" y="154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2"/>
            <p:cNvSpPr/>
            <p:nvPr>
              <p:custDataLst>
                <p:tags r:id="rId14"/>
              </p:custDataLst>
            </p:nvPr>
          </p:nvSpPr>
          <p:spPr>
            <a:xfrm>
              <a:off x="4548188" y="5607844"/>
              <a:ext cx="140337" cy="488157"/>
            </a:xfrm>
            <a:custGeom>
              <a:avLst/>
              <a:gdLst/>
              <a:ahLst/>
              <a:cxnLst/>
              <a:rect l="0" t="0" r="0" b="0"/>
              <a:pathLst>
                <a:path w="140337" h="488157">
                  <a:moveTo>
                    <a:pt x="47625" y="0"/>
                  </a:moveTo>
                  <a:lnTo>
                    <a:pt x="47625" y="0"/>
                  </a:lnTo>
                  <a:lnTo>
                    <a:pt x="53945" y="0"/>
                  </a:lnTo>
                  <a:lnTo>
                    <a:pt x="60576" y="7055"/>
                  </a:lnTo>
                  <a:lnTo>
                    <a:pt x="103945" y="62295"/>
                  </a:lnTo>
                  <a:lnTo>
                    <a:pt x="125581" y="118530"/>
                  </a:lnTo>
                  <a:lnTo>
                    <a:pt x="137163" y="174174"/>
                  </a:lnTo>
                  <a:lnTo>
                    <a:pt x="140336" y="217639"/>
                  </a:lnTo>
                  <a:lnTo>
                    <a:pt x="134691" y="259888"/>
                  </a:lnTo>
                  <a:lnTo>
                    <a:pt x="123361" y="300714"/>
                  </a:lnTo>
                  <a:lnTo>
                    <a:pt x="109508" y="340908"/>
                  </a:lnTo>
                  <a:lnTo>
                    <a:pt x="94531" y="380820"/>
                  </a:lnTo>
                  <a:lnTo>
                    <a:pt x="67696" y="433421"/>
                  </a:lnTo>
                  <a:lnTo>
                    <a:pt x="38137" y="467088"/>
                  </a:lnTo>
                  <a:lnTo>
                    <a:pt x="16150" y="481913"/>
                  </a:lnTo>
                  <a:lnTo>
                    <a:pt x="0" y="488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24"/>
          <p:cNvGrpSpPr/>
          <p:nvPr/>
        </p:nvGrpSpPr>
        <p:grpSpPr>
          <a:xfrm>
            <a:off x="5073759" y="5786583"/>
            <a:ext cx="629336" cy="260342"/>
            <a:chOff x="5073759" y="5786583"/>
            <a:chExt cx="629336" cy="260342"/>
          </a:xfrm>
        </p:grpSpPr>
        <p:sp>
          <p:nvSpPr>
            <p:cNvPr id="134" name="SMARTInkShape-113"/>
            <p:cNvSpPr/>
            <p:nvPr>
              <p:custDataLst>
                <p:tags r:id="rId7"/>
              </p:custDataLst>
            </p:nvPr>
          </p:nvSpPr>
          <p:spPr>
            <a:xfrm>
              <a:off x="5073759" y="5786583"/>
              <a:ext cx="176898" cy="260342"/>
            </a:xfrm>
            <a:custGeom>
              <a:avLst/>
              <a:gdLst/>
              <a:ahLst/>
              <a:cxnLst/>
              <a:rect l="0" t="0" r="0" b="0"/>
              <a:pathLst>
                <a:path w="176898" h="260342">
                  <a:moveTo>
                    <a:pt x="164991" y="11761"/>
                  </a:moveTo>
                  <a:lnTo>
                    <a:pt x="164991" y="11761"/>
                  </a:lnTo>
                  <a:lnTo>
                    <a:pt x="148420" y="11761"/>
                  </a:lnTo>
                  <a:lnTo>
                    <a:pt x="140868" y="8233"/>
                  </a:lnTo>
                  <a:lnTo>
                    <a:pt x="133103" y="3579"/>
                  </a:lnTo>
                  <a:lnTo>
                    <a:pt x="117338" y="590"/>
                  </a:lnTo>
                  <a:lnTo>
                    <a:pt x="95165" y="0"/>
                  </a:lnTo>
                  <a:lnTo>
                    <a:pt x="84127" y="3447"/>
                  </a:lnTo>
                  <a:lnTo>
                    <a:pt x="59942" y="22760"/>
                  </a:lnTo>
                  <a:lnTo>
                    <a:pt x="25399" y="59788"/>
                  </a:lnTo>
                  <a:lnTo>
                    <a:pt x="6889" y="97536"/>
                  </a:lnTo>
                  <a:lnTo>
                    <a:pt x="0" y="135027"/>
                  </a:lnTo>
                  <a:lnTo>
                    <a:pt x="129" y="167788"/>
                  </a:lnTo>
                  <a:lnTo>
                    <a:pt x="4847" y="190908"/>
                  </a:lnTo>
                  <a:lnTo>
                    <a:pt x="21262" y="219917"/>
                  </a:lnTo>
                  <a:lnTo>
                    <a:pt x="42882" y="245269"/>
                  </a:lnTo>
                  <a:lnTo>
                    <a:pt x="61773" y="254449"/>
                  </a:lnTo>
                  <a:lnTo>
                    <a:pt x="106237" y="260341"/>
                  </a:lnTo>
                  <a:lnTo>
                    <a:pt x="176897" y="249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4"/>
            <p:cNvSpPr/>
            <p:nvPr>
              <p:custDataLst>
                <p:tags r:id="rId8"/>
              </p:custDataLst>
            </p:nvPr>
          </p:nvSpPr>
          <p:spPr>
            <a:xfrm>
              <a:off x="5287212" y="5834063"/>
              <a:ext cx="165852" cy="166688"/>
            </a:xfrm>
            <a:custGeom>
              <a:avLst/>
              <a:gdLst/>
              <a:ahLst/>
              <a:cxnLst/>
              <a:rect l="0" t="0" r="0" b="0"/>
              <a:pathLst>
                <a:path w="165852" h="166688">
                  <a:moveTo>
                    <a:pt x="58694" y="0"/>
                  </a:moveTo>
                  <a:lnTo>
                    <a:pt x="58694" y="0"/>
                  </a:lnTo>
                  <a:lnTo>
                    <a:pt x="52373" y="0"/>
                  </a:lnTo>
                  <a:lnTo>
                    <a:pt x="45743" y="3526"/>
                  </a:lnTo>
                  <a:lnTo>
                    <a:pt x="18624" y="29813"/>
                  </a:lnTo>
                  <a:lnTo>
                    <a:pt x="5517" y="52195"/>
                  </a:lnTo>
                  <a:lnTo>
                    <a:pt x="0" y="91360"/>
                  </a:lnTo>
                  <a:lnTo>
                    <a:pt x="651" y="121724"/>
                  </a:lnTo>
                  <a:lnTo>
                    <a:pt x="5558" y="132593"/>
                  </a:lnTo>
                  <a:lnTo>
                    <a:pt x="22077" y="146148"/>
                  </a:lnTo>
                  <a:lnTo>
                    <a:pt x="37409" y="152223"/>
                  </a:lnTo>
                  <a:lnTo>
                    <a:pt x="50330" y="154023"/>
                  </a:lnTo>
                  <a:lnTo>
                    <a:pt x="62032" y="147389"/>
                  </a:lnTo>
                  <a:lnTo>
                    <a:pt x="84783" y="127891"/>
                  </a:lnTo>
                  <a:lnTo>
                    <a:pt x="90133" y="119458"/>
                  </a:lnTo>
                  <a:lnTo>
                    <a:pt x="93834" y="111301"/>
                  </a:lnTo>
                  <a:lnTo>
                    <a:pt x="102032" y="99271"/>
                  </a:lnTo>
                  <a:lnTo>
                    <a:pt x="106152" y="84042"/>
                  </a:lnTo>
                  <a:lnTo>
                    <a:pt x="107632" y="105015"/>
                  </a:lnTo>
                  <a:lnTo>
                    <a:pt x="115821" y="123426"/>
                  </a:lnTo>
                  <a:lnTo>
                    <a:pt x="146068" y="158610"/>
                  </a:lnTo>
                  <a:lnTo>
                    <a:pt x="153972" y="163097"/>
                  </a:lnTo>
                  <a:lnTo>
                    <a:pt x="165851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5"/>
            <p:cNvSpPr/>
            <p:nvPr>
              <p:custDataLst>
                <p:tags r:id="rId9"/>
              </p:custDataLst>
            </p:nvPr>
          </p:nvSpPr>
          <p:spPr>
            <a:xfrm>
              <a:off x="5548313" y="5799301"/>
              <a:ext cx="154782" cy="153825"/>
            </a:xfrm>
            <a:custGeom>
              <a:avLst/>
              <a:gdLst/>
              <a:ahLst/>
              <a:cxnLst/>
              <a:rect l="0" t="0" r="0" b="0"/>
              <a:pathLst>
                <a:path w="154782" h="153825">
                  <a:moveTo>
                    <a:pt x="0" y="10949"/>
                  </a:moveTo>
                  <a:lnTo>
                    <a:pt x="0" y="10949"/>
                  </a:lnTo>
                  <a:lnTo>
                    <a:pt x="0" y="62721"/>
                  </a:lnTo>
                  <a:lnTo>
                    <a:pt x="0" y="119268"/>
                  </a:lnTo>
                  <a:lnTo>
                    <a:pt x="0" y="139470"/>
                  </a:lnTo>
                  <a:lnTo>
                    <a:pt x="1322" y="144254"/>
                  </a:lnTo>
                  <a:lnTo>
                    <a:pt x="3526" y="147444"/>
                  </a:lnTo>
                  <a:lnTo>
                    <a:pt x="6320" y="149572"/>
                  </a:lnTo>
                  <a:lnTo>
                    <a:pt x="8182" y="149666"/>
                  </a:lnTo>
                  <a:lnTo>
                    <a:pt x="9423" y="148406"/>
                  </a:lnTo>
                  <a:lnTo>
                    <a:pt x="10802" y="143479"/>
                  </a:lnTo>
                  <a:lnTo>
                    <a:pt x="12901" y="131945"/>
                  </a:lnTo>
                  <a:lnTo>
                    <a:pt x="32185" y="80292"/>
                  </a:lnTo>
                  <a:lnTo>
                    <a:pt x="51651" y="28900"/>
                  </a:lnTo>
                  <a:lnTo>
                    <a:pt x="63084" y="15400"/>
                  </a:lnTo>
                  <a:lnTo>
                    <a:pt x="75662" y="6312"/>
                  </a:lnTo>
                  <a:lnTo>
                    <a:pt x="85661" y="2274"/>
                  </a:lnTo>
                  <a:lnTo>
                    <a:pt x="105049" y="0"/>
                  </a:lnTo>
                  <a:lnTo>
                    <a:pt x="109721" y="2327"/>
                  </a:lnTo>
                  <a:lnTo>
                    <a:pt x="112834" y="6524"/>
                  </a:lnTo>
                  <a:lnTo>
                    <a:pt x="127939" y="50852"/>
                  </a:lnTo>
                  <a:lnTo>
                    <a:pt x="133599" y="80099"/>
                  </a:lnTo>
                  <a:lnTo>
                    <a:pt x="140126" y="109049"/>
                  </a:lnTo>
                  <a:lnTo>
                    <a:pt x="142976" y="128632"/>
                  </a:lnTo>
                  <a:lnTo>
                    <a:pt x="154781" y="153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25"/>
          <p:cNvGrpSpPr/>
          <p:nvPr/>
        </p:nvGrpSpPr>
        <p:grpSpPr>
          <a:xfrm>
            <a:off x="6227157" y="5548313"/>
            <a:ext cx="535594" cy="426812"/>
            <a:chOff x="6227157" y="5548313"/>
            <a:chExt cx="535594" cy="426812"/>
          </a:xfrm>
        </p:grpSpPr>
        <p:sp>
          <p:nvSpPr>
            <p:cNvPr id="138" name="SMARTInkShape-116"/>
            <p:cNvSpPr/>
            <p:nvPr>
              <p:custDataLst>
                <p:tags r:id="rId5"/>
              </p:custDataLst>
            </p:nvPr>
          </p:nvSpPr>
          <p:spPr>
            <a:xfrm>
              <a:off x="6227157" y="5548313"/>
              <a:ext cx="135561" cy="426812"/>
            </a:xfrm>
            <a:custGeom>
              <a:avLst/>
              <a:gdLst/>
              <a:ahLst/>
              <a:cxnLst/>
              <a:rect l="0" t="0" r="0" b="0"/>
              <a:pathLst>
                <a:path w="135561" h="426812">
                  <a:moveTo>
                    <a:pt x="35531" y="0"/>
                  </a:moveTo>
                  <a:lnTo>
                    <a:pt x="35531" y="0"/>
                  </a:lnTo>
                  <a:lnTo>
                    <a:pt x="32003" y="50025"/>
                  </a:lnTo>
                  <a:lnTo>
                    <a:pt x="25280" y="102044"/>
                  </a:lnTo>
                  <a:lnTo>
                    <a:pt x="24115" y="160321"/>
                  </a:lnTo>
                  <a:lnTo>
                    <a:pt x="23842" y="201340"/>
                  </a:lnTo>
                  <a:lnTo>
                    <a:pt x="23689" y="258094"/>
                  </a:lnTo>
                  <a:lnTo>
                    <a:pt x="20116" y="308423"/>
                  </a:lnTo>
                  <a:lnTo>
                    <a:pt x="10678" y="356849"/>
                  </a:lnTo>
                  <a:lnTo>
                    <a:pt x="1243" y="414861"/>
                  </a:lnTo>
                  <a:lnTo>
                    <a:pt x="0" y="426811"/>
                  </a:lnTo>
                  <a:lnTo>
                    <a:pt x="1145" y="389199"/>
                  </a:lnTo>
                  <a:lnTo>
                    <a:pt x="16384" y="332887"/>
                  </a:lnTo>
                  <a:lnTo>
                    <a:pt x="34120" y="303832"/>
                  </a:lnTo>
                  <a:lnTo>
                    <a:pt x="73091" y="260514"/>
                  </a:lnTo>
                  <a:lnTo>
                    <a:pt x="85738" y="254691"/>
                  </a:lnTo>
                  <a:lnTo>
                    <a:pt x="92815" y="253136"/>
                  </a:lnTo>
                  <a:lnTo>
                    <a:pt x="98855" y="253424"/>
                  </a:lnTo>
                  <a:lnTo>
                    <a:pt x="109095" y="257272"/>
                  </a:lnTo>
                  <a:lnTo>
                    <a:pt x="122298" y="266876"/>
                  </a:lnTo>
                  <a:lnTo>
                    <a:pt x="134588" y="284421"/>
                  </a:lnTo>
                  <a:lnTo>
                    <a:pt x="135560" y="302356"/>
                  </a:lnTo>
                  <a:lnTo>
                    <a:pt x="125404" y="339889"/>
                  </a:lnTo>
                  <a:lnTo>
                    <a:pt x="86822" y="395468"/>
                  </a:lnTo>
                  <a:lnTo>
                    <a:pt x="73319" y="406392"/>
                  </a:lnTo>
                  <a:lnTo>
                    <a:pt x="58500" y="412128"/>
                  </a:lnTo>
                  <a:lnTo>
                    <a:pt x="33746" y="415812"/>
                  </a:lnTo>
                  <a:lnTo>
                    <a:pt x="30372" y="414791"/>
                  </a:lnTo>
                  <a:lnTo>
                    <a:pt x="28123" y="412788"/>
                  </a:lnTo>
                  <a:lnTo>
                    <a:pt x="25624" y="407034"/>
                  </a:lnTo>
                  <a:lnTo>
                    <a:pt x="24513" y="400067"/>
                  </a:lnTo>
                  <a:lnTo>
                    <a:pt x="30208" y="382386"/>
                  </a:lnTo>
                  <a:lnTo>
                    <a:pt x="59343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7"/>
            <p:cNvSpPr/>
            <p:nvPr>
              <p:custDataLst>
                <p:tags r:id="rId6"/>
              </p:custDataLst>
            </p:nvPr>
          </p:nvSpPr>
          <p:spPr>
            <a:xfrm>
              <a:off x="6477000" y="5729416"/>
              <a:ext cx="285751" cy="210886"/>
            </a:xfrm>
            <a:custGeom>
              <a:avLst/>
              <a:gdLst/>
              <a:ahLst/>
              <a:cxnLst/>
              <a:rect l="0" t="0" r="0" b="0"/>
              <a:pathLst>
                <a:path w="285751" h="210886">
                  <a:moveTo>
                    <a:pt x="0" y="116553"/>
                  </a:moveTo>
                  <a:lnTo>
                    <a:pt x="0" y="116553"/>
                  </a:lnTo>
                  <a:lnTo>
                    <a:pt x="6320" y="110233"/>
                  </a:lnTo>
                  <a:lnTo>
                    <a:pt x="12951" y="107130"/>
                  </a:lnTo>
                  <a:lnTo>
                    <a:pt x="34309" y="98816"/>
                  </a:lnTo>
                  <a:lnTo>
                    <a:pt x="50000" y="88220"/>
                  </a:lnTo>
                  <a:lnTo>
                    <a:pt x="75266" y="54659"/>
                  </a:lnTo>
                  <a:lnTo>
                    <a:pt x="79754" y="42301"/>
                  </a:lnTo>
                  <a:lnTo>
                    <a:pt x="82635" y="19130"/>
                  </a:lnTo>
                  <a:lnTo>
                    <a:pt x="79501" y="10195"/>
                  </a:lnTo>
                  <a:lnTo>
                    <a:pt x="76813" y="5960"/>
                  </a:lnTo>
                  <a:lnTo>
                    <a:pt x="73699" y="3136"/>
                  </a:lnTo>
                  <a:lnTo>
                    <a:pt x="66708" y="0"/>
                  </a:lnTo>
                  <a:lnTo>
                    <a:pt x="55666" y="2133"/>
                  </a:lnTo>
                  <a:lnTo>
                    <a:pt x="38101" y="10772"/>
                  </a:lnTo>
                  <a:lnTo>
                    <a:pt x="33338" y="14283"/>
                  </a:lnTo>
                  <a:lnTo>
                    <a:pt x="20314" y="38184"/>
                  </a:lnTo>
                  <a:lnTo>
                    <a:pt x="3590" y="89868"/>
                  </a:lnTo>
                  <a:lnTo>
                    <a:pt x="2918" y="108661"/>
                  </a:lnTo>
                  <a:lnTo>
                    <a:pt x="13589" y="166931"/>
                  </a:lnTo>
                  <a:lnTo>
                    <a:pt x="24119" y="183482"/>
                  </a:lnTo>
                  <a:lnTo>
                    <a:pt x="44923" y="201353"/>
                  </a:lnTo>
                  <a:lnTo>
                    <a:pt x="80486" y="208707"/>
                  </a:lnTo>
                  <a:lnTo>
                    <a:pt x="124536" y="210885"/>
                  </a:lnTo>
                  <a:lnTo>
                    <a:pt x="177423" y="198890"/>
                  </a:lnTo>
                  <a:lnTo>
                    <a:pt x="219084" y="185778"/>
                  </a:lnTo>
                  <a:lnTo>
                    <a:pt x="285750" y="1641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SMARTInkShape-118"/>
          <p:cNvSpPr/>
          <p:nvPr>
            <p:custDataLst>
              <p:tags r:id="rId3"/>
            </p:custDataLst>
          </p:nvPr>
        </p:nvSpPr>
        <p:spPr>
          <a:xfrm>
            <a:off x="7262813" y="5607844"/>
            <a:ext cx="378521" cy="427867"/>
          </a:xfrm>
          <a:custGeom>
            <a:avLst/>
            <a:gdLst/>
            <a:ahLst/>
            <a:cxnLst/>
            <a:rect l="0" t="0" r="0" b="0"/>
            <a:pathLst>
              <a:path w="378521" h="427867">
                <a:moveTo>
                  <a:pt x="0" y="0"/>
                </a:moveTo>
                <a:lnTo>
                  <a:pt x="0" y="0"/>
                </a:lnTo>
                <a:lnTo>
                  <a:pt x="0" y="6320"/>
                </a:lnTo>
                <a:lnTo>
                  <a:pt x="3526" y="12951"/>
                </a:lnTo>
                <a:lnTo>
                  <a:pt x="10828" y="20307"/>
                </a:lnTo>
                <a:lnTo>
                  <a:pt x="29812" y="34533"/>
                </a:lnTo>
                <a:lnTo>
                  <a:pt x="85090" y="86686"/>
                </a:lnTo>
                <a:lnTo>
                  <a:pt x="134841" y="118938"/>
                </a:lnTo>
                <a:lnTo>
                  <a:pt x="179741" y="142838"/>
                </a:lnTo>
                <a:lnTo>
                  <a:pt x="226559" y="166676"/>
                </a:lnTo>
                <a:lnTo>
                  <a:pt x="283465" y="198435"/>
                </a:lnTo>
                <a:lnTo>
                  <a:pt x="337924" y="225172"/>
                </a:lnTo>
                <a:lnTo>
                  <a:pt x="349949" y="232367"/>
                </a:lnTo>
                <a:lnTo>
                  <a:pt x="364156" y="236419"/>
                </a:lnTo>
                <a:lnTo>
                  <a:pt x="378520" y="237900"/>
                </a:lnTo>
                <a:lnTo>
                  <a:pt x="378024" y="239298"/>
                </a:lnTo>
                <a:lnTo>
                  <a:pt x="373944" y="244379"/>
                </a:lnTo>
                <a:lnTo>
                  <a:pt x="367721" y="247519"/>
                </a:lnTo>
                <a:lnTo>
                  <a:pt x="346626" y="255855"/>
                </a:lnTo>
                <a:lnTo>
                  <a:pt x="295074" y="288226"/>
                </a:lnTo>
                <a:lnTo>
                  <a:pt x="242563" y="340223"/>
                </a:lnTo>
                <a:lnTo>
                  <a:pt x="189203" y="395488"/>
                </a:lnTo>
                <a:lnTo>
                  <a:pt x="172666" y="422863"/>
                </a:lnTo>
                <a:lnTo>
                  <a:pt x="173318" y="424783"/>
                </a:lnTo>
                <a:lnTo>
                  <a:pt x="175076" y="426064"/>
                </a:lnTo>
                <a:lnTo>
                  <a:pt x="183871" y="427866"/>
                </a:lnTo>
                <a:lnTo>
                  <a:pt x="215530" y="415573"/>
                </a:lnTo>
                <a:lnTo>
                  <a:pt x="264989" y="385896"/>
                </a:lnTo>
                <a:lnTo>
                  <a:pt x="321468" y="3452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Shape-119"/>
          <p:cNvSpPr/>
          <p:nvPr>
            <p:custDataLst>
              <p:tags r:id="rId4"/>
            </p:custDataLst>
          </p:nvPr>
        </p:nvSpPr>
        <p:spPr>
          <a:xfrm>
            <a:off x="8024856" y="5572125"/>
            <a:ext cx="59489" cy="437343"/>
          </a:xfrm>
          <a:custGeom>
            <a:avLst/>
            <a:gdLst/>
            <a:ahLst/>
            <a:cxnLst/>
            <a:rect l="0" t="0" r="0" b="0"/>
            <a:pathLst>
              <a:path w="59489" h="437343">
                <a:moveTo>
                  <a:pt x="35675" y="0"/>
                </a:moveTo>
                <a:lnTo>
                  <a:pt x="35675" y="0"/>
                </a:lnTo>
                <a:lnTo>
                  <a:pt x="34353" y="20334"/>
                </a:lnTo>
                <a:lnTo>
                  <a:pt x="25424" y="78868"/>
                </a:lnTo>
                <a:lnTo>
                  <a:pt x="24260" y="124057"/>
                </a:lnTo>
                <a:lnTo>
                  <a:pt x="17593" y="177281"/>
                </a:lnTo>
                <a:lnTo>
                  <a:pt x="13561" y="234943"/>
                </a:lnTo>
                <a:lnTo>
                  <a:pt x="12366" y="293921"/>
                </a:lnTo>
                <a:lnTo>
                  <a:pt x="5691" y="346968"/>
                </a:lnTo>
                <a:lnTo>
                  <a:pt x="711" y="402422"/>
                </a:lnTo>
                <a:lnTo>
                  <a:pt x="0" y="437342"/>
                </a:lnTo>
                <a:lnTo>
                  <a:pt x="59488" y="36909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218"/>
          <p:cNvGrpSpPr/>
          <p:nvPr/>
        </p:nvGrpSpPr>
        <p:grpSpPr>
          <a:xfrm>
            <a:off x="666750" y="250565"/>
            <a:ext cx="1416844" cy="856656"/>
            <a:chOff x="666750" y="250565"/>
            <a:chExt cx="1416844" cy="856656"/>
          </a:xfrm>
        </p:grpSpPr>
        <p:sp>
          <p:nvSpPr>
            <p:cNvPr id="2" name="SMARTInkShape-866"/>
            <p:cNvSpPr/>
            <p:nvPr>
              <p:custDataLst>
                <p:tags r:id="rId118"/>
              </p:custDataLst>
            </p:nvPr>
          </p:nvSpPr>
          <p:spPr>
            <a:xfrm>
              <a:off x="1928813" y="250565"/>
              <a:ext cx="154781" cy="725056"/>
            </a:xfrm>
            <a:custGeom>
              <a:avLst/>
              <a:gdLst/>
              <a:ahLst/>
              <a:cxnLst/>
              <a:rect l="0" t="0" r="0" b="0"/>
              <a:pathLst>
                <a:path w="154781" h="725056">
                  <a:moveTo>
                    <a:pt x="0" y="23279"/>
                  </a:moveTo>
                  <a:lnTo>
                    <a:pt x="0" y="23279"/>
                  </a:lnTo>
                  <a:lnTo>
                    <a:pt x="16571" y="23279"/>
                  </a:lnTo>
                  <a:lnTo>
                    <a:pt x="70865" y="11153"/>
                  </a:lnTo>
                  <a:lnTo>
                    <a:pt x="97096" y="2167"/>
                  </a:lnTo>
                  <a:lnTo>
                    <a:pt x="121044" y="0"/>
                  </a:lnTo>
                  <a:lnTo>
                    <a:pt x="130085" y="3231"/>
                  </a:lnTo>
                  <a:lnTo>
                    <a:pt x="134348" y="5945"/>
                  </a:lnTo>
                  <a:lnTo>
                    <a:pt x="137190" y="9077"/>
                  </a:lnTo>
                  <a:lnTo>
                    <a:pt x="150558" y="34009"/>
                  </a:lnTo>
                  <a:lnTo>
                    <a:pt x="152904" y="51860"/>
                  </a:lnTo>
                  <a:lnTo>
                    <a:pt x="144365" y="108696"/>
                  </a:lnTo>
                  <a:lnTo>
                    <a:pt x="143169" y="162840"/>
                  </a:lnTo>
                  <a:lnTo>
                    <a:pt x="142933" y="216652"/>
                  </a:lnTo>
                  <a:lnTo>
                    <a:pt x="142892" y="262255"/>
                  </a:lnTo>
                  <a:lnTo>
                    <a:pt x="142880" y="309281"/>
                  </a:lnTo>
                  <a:lnTo>
                    <a:pt x="142876" y="356728"/>
                  </a:lnTo>
                  <a:lnTo>
                    <a:pt x="142875" y="404301"/>
                  </a:lnTo>
                  <a:lnTo>
                    <a:pt x="142875" y="461463"/>
                  </a:lnTo>
                  <a:lnTo>
                    <a:pt x="151057" y="517831"/>
                  </a:lnTo>
                  <a:lnTo>
                    <a:pt x="154290" y="572070"/>
                  </a:lnTo>
                  <a:lnTo>
                    <a:pt x="154761" y="629186"/>
                  </a:lnTo>
                  <a:lnTo>
                    <a:pt x="154780" y="659911"/>
                  </a:lnTo>
                  <a:lnTo>
                    <a:pt x="153458" y="662013"/>
                  </a:lnTo>
                  <a:lnTo>
                    <a:pt x="151253" y="663414"/>
                  </a:lnTo>
                  <a:lnTo>
                    <a:pt x="141829" y="665386"/>
                  </a:lnTo>
                  <a:lnTo>
                    <a:pt x="138209" y="665663"/>
                  </a:lnTo>
                  <a:lnTo>
                    <a:pt x="130659" y="669498"/>
                  </a:lnTo>
                  <a:lnTo>
                    <a:pt x="122893" y="674289"/>
                  </a:lnTo>
                  <a:lnTo>
                    <a:pt x="65677" y="698331"/>
                  </a:lnTo>
                  <a:lnTo>
                    <a:pt x="9106" y="723410"/>
                  </a:lnTo>
                  <a:lnTo>
                    <a:pt x="2698" y="725055"/>
                  </a:lnTo>
                  <a:lnTo>
                    <a:pt x="3121" y="723963"/>
                  </a:lnTo>
                  <a:lnTo>
                    <a:pt x="7120" y="719222"/>
                  </a:lnTo>
                  <a:lnTo>
                    <a:pt x="61201" y="681170"/>
                  </a:lnTo>
                  <a:lnTo>
                    <a:pt x="83343" y="666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867"/>
            <p:cNvSpPr/>
            <p:nvPr>
              <p:custDataLst>
                <p:tags r:id="rId119"/>
              </p:custDataLst>
            </p:nvPr>
          </p:nvSpPr>
          <p:spPr>
            <a:xfrm>
              <a:off x="1547813" y="535781"/>
              <a:ext cx="154782" cy="321470"/>
            </a:xfrm>
            <a:custGeom>
              <a:avLst/>
              <a:gdLst/>
              <a:ahLst/>
              <a:cxnLst/>
              <a:rect l="0" t="0" r="0" b="0"/>
              <a:pathLst>
                <a:path w="154782" h="321470">
                  <a:moveTo>
                    <a:pt x="154781" y="0"/>
                  </a:moveTo>
                  <a:lnTo>
                    <a:pt x="154781" y="0"/>
                  </a:lnTo>
                  <a:lnTo>
                    <a:pt x="154781" y="6321"/>
                  </a:lnTo>
                  <a:lnTo>
                    <a:pt x="143953" y="31137"/>
                  </a:lnTo>
                  <a:lnTo>
                    <a:pt x="116542" y="84308"/>
                  </a:lnTo>
                  <a:lnTo>
                    <a:pt x="89999" y="139342"/>
                  </a:lnTo>
                  <a:lnTo>
                    <a:pt x="59277" y="193330"/>
                  </a:lnTo>
                  <a:lnTo>
                    <a:pt x="34051" y="248239"/>
                  </a:lnTo>
                  <a:lnTo>
                    <a:pt x="8139" y="304740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868"/>
            <p:cNvSpPr/>
            <p:nvPr>
              <p:custDataLst>
                <p:tags r:id="rId120"/>
              </p:custDataLst>
            </p:nvPr>
          </p:nvSpPr>
          <p:spPr>
            <a:xfrm>
              <a:off x="1547813" y="535781"/>
              <a:ext cx="250032" cy="320507"/>
            </a:xfrm>
            <a:custGeom>
              <a:avLst/>
              <a:gdLst/>
              <a:ahLst/>
              <a:cxnLst/>
              <a:rect l="0" t="0" r="0" b="0"/>
              <a:pathLst>
                <a:path w="250032" h="320507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8182" y="1323"/>
                  </a:lnTo>
                  <a:lnTo>
                    <a:pt x="9423" y="3528"/>
                  </a:lnTo>
                  <a:lnTo>
                    <a:pt x="10251" y="6321"/>
                  </a:lnTo>
                  <a:lnTo>
                    <a:pt x="54190" y="59933"/>
                  </a:lnTo>
                  <a:lnTo>
                    <a:pt x="71709" y="76908"/>
                  </a:lnTo>
                  <a:lnTo>
                    <a:pt x="110850" y="131689"/>
                  </a:lnTo>
                  <a:lnTo>
                    <a:pt x="154222" y="181171"/>
                  </a:lnTo>
                  <a:lnTo>
                    <a:pt x="193072" y="238465"/>
                  </a:lnTo>
                  <a:lnTo>
                    <a:pt x="223895" y="291380"/>
                  </a:lnTo>
                  <a:lnTo>
                    <a:pt x="249170" y="320506"/>
                  </a:lnTo>
                  <a:lnTo>
                    <a:pt x="249648" y="317513"/>
                  </a:lnTo>
                  <a:lnTo>
                    <a:pt x="25003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69"/>
            <p:cNvSpPr/>
            <p:nvPr>
              <p:custDataLst>
                <p:tags r:id="rId121"/>
              </p:custDataLst>
            </p:nvPr>
          </p:nvSpPr>
          <p:spPr>
            <a:xfrm>
              <a:off x="1143145" y="369094"/>
              <a:ext cx="321325" cy="666727"/>
            </a:xfrm>
            <a:custGeom>
              <a:avLst/>
              <a:gdLst/>
              <a:ahLst/>
              <a:cxnLst/>
              <a:rect l="0" t="0" r="0" b="0"/>
              <a:pathLst>
                <a:path w="321325" h="666727">
                  <a:moveTo>
                    <a:pt x="321324" y="0"/>
                  </a:moveTo>
                  <a:lnTo>
                    <a:pt x="321324" y="0"/>
                  </a:lnTo>
                  <a:lnTo>
                    <a:pt x="287567" y="1323"/>
                  </a:lnTo>
                  <a:lnTo>
                    <a:pt x="233383" y="18985"/>
                  </a:lnTo>
                  <a:lnTo>
                    <a:pt x="177843" y="29497"/>
                  </a:lnTo>
                  <a:lnTo>
                    <a:pt x="122366" y="44323"/>
                  </a:lnTo>
                  <a:lnTo>
                    <a:pt x="96127" y="50174"/>
                  </a:lnTo>
                  <a:lnTo>
                    <a:pt x="71595" y="56759"/>
                  </a:lnTo>
                  <a:lnTo>
                    <a:pt x="56875" y="59622"/>
                  </a:lnTo>
                  <a:lnTo>
                    <a:pt x="41150" y="68671"/>
                  </a:lnTo>
                  <a:lnTo>
                    <a:pt x="19910" y="87471"/>
                  </a:lnTo>
                  <a:lnTo>
                    <a:pt x="15383" y="98848"/>
                  </a:lnTo>
                  <a:lnTo>
                    <a:pt x="1722" y="157343"/>
                  </a:lnTo>
                  <a:lnTo>
                    <a:pt x="1547" y="204235"/>
                  </a:lnTo>
                  <a:lnTo>
                    <a:pt x="9352" y="259555"/>
                  </a:lnTo>
                  <a:lnTo>
                    <a:pt x="11285" y="315412"/>
                  </a:lnTo>
                  <a:lnTo>
                    <a:pt x="11620" y="361713"/>
                  </a:lnTo>
                  <a:lnTo>
                    <a:pt x="11719" y="408946"/>
                  </a:lnTo>
                  <a:lnTo>
                    <a:pt x="11749" y="456455"/>
                  </a:lnTo>
                  <a:lnTo>
                    <a:pt x="11758" y="504046"/>
                  </a:lnTo>
                  <a:lnTo>
                    <a:pt x="10438" y="558029"/>
                  </a:lnTo>
                  <a:lnTo>
                    <a:pt x="1510" y="612598"/>
                  </a:lnTo>
                  <a:lnTo>
                    <a:pt x="0" y="649915"/>
                  </a:lnTo>
                  <a:lnTo>
                    <a:pt x="3447" y="656181"/>
                  </a:lnTo>
                  <a:lnTo>
                    <a:pt x="6219" y="659704"/>
                  </a:lnTo>
                  <a:lnTo>
                    <a:pt x="12826" y="663618"/>
                  </a:lnTo>
                  <a:lnTo>
                    <a:pt x="27846" y="666131"/>
                  </a:lnTo>
                  <a:lnTo>
                    <a:pt x="83517" y="666726"/>
                  </a:lnTo>
                  <a:lnTo>
                    <a:pt x="99215" y="665416"/>
                  </a:lnTo>
                  <a:lnTo>
                    <a:pt x="154644" y="642627"/>
                  </a:lnTo>
                  <a:lnTo>
                    <a:pt x="202262" y="615570"/>
                  </a:lnTo>
                  <a:lnTo>
                    <a:pt x="226074" y="595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870"/>
            <p:cNvSpPr/>
            <p:nvPr>
              <p:custDataLst>
                <p:tags r:id="rId122"/>
              </p:custDataLst>
            </p:nvPr>
          </p:nvSpPr>
          <p:spPr>
            <a:xfrm>
              <a:off x="666750" y="750094"/>
              <a:ext cx="166689" cy="35720"/>
            </a:xfrm>
            <a:custGeom>
              <a:avLst/>
              <a:gdLst/>
              <a:ahLst/>
              <a:cxnLst/>
              <a:rect l="0" t="0" r="0" b="0"/>
              <a:pathLst>
                <a:path w="166689" h="35720">
                  <a:moveTo>
                    <a:pt x="0" y="35719"/>
                  </a:moveTo>
                  <a:lnTo>
                    <a:pt x="0" y="35719"/>
                  </a:lnTo>
                  <a:lnTo>
                    <a:pt x="16572" y="35719"/>
                  </a:lnTo>
                  <a:lnTo>
                    <a:pt x="72188" y="24916"/>
                  </a:lnTo>
                  <a:lnTo>
                    <a:pt x="98265" y="22816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871"/>
            <p:cNvSpPr/>
            <p:nvPr>
              <p:custDataLst>
                <p:tags r:id="rId123"/>
              </p:custDataLst>
            </p:nvPr>
          </p:nvSpPr>
          <p:spPr>
            <a:xfrm>
              <a:off x="678947" y="488160"/>
              <a:ext cx="404523" cy="619061"/>
            </a:xfrm>
            <a:custGeom>
              <a:avLst/>
              <a:gdLst/>
              <a:ahLst/>
              <a:cxnLst/>
              <a:rect l="0" t="0" r="0" b="0"/>
              <a:pathLst>
                <a:path w="404523" h="619061">
                  <a:moveTo>
                    <a:pt x="404522" y="11903"/>
                  </a:moveTo>
                  <a:lnTo>
                    <a:pt x="404522" y="11903"/>
                  </a:lnTo>
                  <a:lnTo>
                    <a:pt x="386785" y="11903"/>
                  </a:lnTo>
                  <a:lnTo>
                    <a:pt x="379882" y="8375"/>
                  </a:lnTo>
                  <a:lnTo>
                    <a:pt x="372404" y="3720"/>
                  </a:lnTo>
                  <a:lnTo>
                    <a:pt x="359434" y="1100"/>
                  </a:lnTo>
                  <a:lnTo>
                    <a:pt x="305054" y="40"/>
                  </a:lnTo>
                  <a:lnTo>
                    <a:pt x="247715" y="0"/>
                  </a:lnTo>
                  <a:lnTo>
                    <a:pt x="188376" y="16568"/>
                  </a:lnTo>
                  <a:lnTo>
                    <a:pt x="128862" y="39745"/>
                  </a:lnTo>
                  <a:lnTo>
                    <a:pt x="92200" y="56894"/>
                  </a:lnTo>
                  <a:lnTo>
                    <a:pt x="57783" y="85655"/>
                  </a:lnTo>
                  <a:lnTo>
                    <a:pt x="31680" y="137799"/>
                  </a:lnTo>
                  <a:lnTo>
                    <a:pt x="21068" y="191396"/>
                  </a:lnTo>
                  <a:lnTo>
                    <a:pt x="7162" y="244620"/>
                  </a:lnTo>
                  <a:lnTo>
                    <a:pt x="1181" y="297907"/>
                  </a:lnTo>
                  <a:lnTo>
                    <a:pt x="0" y="354490"/>
                  </a:lnTo>
                  <a:lnTo>
                    <a:pt x="3323" y="392104"/>
                  </a:lnTo>
                  <a:lnTo>
                    <a:pt x="9977" y="446690"/>
                  </a:lnTo>
                  <a:lnTo>
                    <a:pt x="11400" y="501785"/>
                  </a:lnTo>
                  <a:lnTo>
                    <a:pt x="11597" y="558696"/>
                  </a:lnTo>
                  <a:lnTo>
                    <a:pt x="11612" y="578522"/>
                  </a:lnTo>
                  <a:lnTo>
                    <a:pt x="15142" y="584761"/>
                  </a:lnTo>
                  <a:lnTo>
                    <a:pt x="19797" y="591944"/>
                  </a:lnTo>
                  <a:lnTo>
                    <a:pt x="23741" y="603425"/>
                  </a:lnTo>
                  <a:lnTo>
                    <a:pt x="29352" y="611263"/>
                  </a:lnTo>
                  <a:lnTo>
                    <a:pt x="36255" y="615629"/>
                  </a:lnTo>
                  <a:lnTo>
                    <a:pt x="51107" y="618087"/>
                  </a:lnTo>
                  <a:lnTo>
                    <a:pt x="103118" y="619060"/>
                  </a:lnTo>
                  <a:lnTo>
                    <a:pt x="158472" y="617795"/>
                  </a:lnTo>
                  <a:lnTo>
                    <a:pt x="214022" y="604422"/>
                  </a:lnTo>
                  <a:lnTo>
                    <a:pt x="239451" y="597109"/>
                  </a:lnTo>
                  <a:lnTo>
                    <a:pt x="248695" y="589053"/>
                  </a:lnTo>
                  <a:lnTo>
                    <a:pt x="268124" y="564303"/>
                  </a:lnTo>
                  <a:lnTo>
                    <a:pt x="273553" y="547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19"/>
          <p:cNvGrpSpPr/>
          <p:nvPr/>
        </p:nvGrpSpPr>
        <p:grpSpPr>
          <a:xfrm>
            <a:off x="2690813" y="690582"/>
            <a:ext cx="285751" cy="178575"/>
            <a:chOff x="2690813" y="690582"/>
            <a:chExt cx="285751" cy="178575"/>
          </a:xfrm>
        </p:grpSpPr>
        <p:sp>
          <p:nvSpPr>
            <p:cNvPr id="9" name="SMARTInkShape-872"/>
            <p:cNvSpPr/>
            <p:nvPr>
              <p:custDataLst>
                <p:tags r:id="rId116"/>
              </p:custDataLst>
            </p:nvPr>
          </p:nvSpPr>
          <p:spPr>
            <a:xfrm>
              <a:off x="2750344" y="821531"/>
              <a:ext cx="226220" cy="47626"/>
            </a:xfrm>
            <a:custGeom>
              <a:avLst/>
              <a:gdLst/>
              <a:ahLst/>
              <a:cxnLst/>
              <a:rect l="0" t="0" r="0" b="0"/>
              <a:pathLst>
                <a:path w="226220" h="47626">
                  <a:moveTo>
                    <a:pt x="0" y="47625"/>
                  </a:moveTo>
                  <a:lnTo>
                    <a:pt x="0" y="47625"/>
                  </a:lnTo>
                  <a:lnTo>
                    <a:pt x="6320" y="47625"/>
                  </a:lnTo>
                  <a:lnTo>
                    <a:pt x="12952" y="44097"/>
                  </a:lnTo>
                  <a:lnTo>
                    <a:pt x="16572" y="41305"/>
                  </a:lnTo>
                  <a:lnTo>
                    <a:pt x="27649" y="38202"/>
                  </a:lnTo>
                  <a:lnTo>
                    <a:pt x="42716" y="38145"/>
                  </a:lnTo>
                  <a:lnTo>
                    <a:pt x="73511" y="42905"/>
                  </a:lnTo>
                  <a:lnTo>
                    <a:pt x="124921" y="36927"/>
                  </a:lnTo>
                  <a:lnTo>
                    <a:pt x="175837" y="32350"/>
                  </a:lnTo>
                  <a:lnTo>
                    <a:pt x="193244" y="24961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73"/>
            <p:cNvSpPr/>
            <p:nvPr>
              <p:custDataLst>
                <p:tags r:id="rId117"/>
              </p:custDataLst>
            </p:nvPr>
          </p:nvSpPr>
          <p:spPr>
            <a:xfrm>
              <a:off x="2690813" y="690582"/>
              <a:ext cx="190501" cy="11888"/>
            </a:xfrm>
            <a:custGeom>
              <a:avLst/>
              <a:gdLst/>
              <a:ahLst/>
              <a:cxnLst/>
              <a:rect l="0" t="0" r="0" b="0"/>
              <a:pathLst>
                <a:path w="190501" h="11888">
                  <a:moveTo>
                    <a:pt x="0" y="11887"/>
                  </a:moveTo>
                  <a:lnTo>
                    <a:pt x="0" y="11887"/>
                  </a:lnTo>
                  <a:lnTo>
                    <a:pt x="22375" y="2463"/>
                  </a:lnTo>
                  <a:lnTo>
                    <a:pt x="74402" y="126"/>
                  </a:lnTo>
                  <a:lnTo>
                    <a:pt x="127831" y="0"/>
                  </a:lnTo>
                  <a:lnTo>
                    <a:pt x="168920" y="1306"/>
                  </a:lnTo>
                  <a:lnTo>
                    <a:pt x="190500" y="118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20"/>
          <p:cNvGrpSpPr/>
          <p:nvPr/>
        </p:nvGrpSpPr>
        <p:grpSpPr>
          <a:xfrm>
            <a:off x="3298242" y="240157"/>
            <a:ext cx="2738228" cy="1248064"/>
            <a:chOff x="3298242" y="240157"/>
            <a:chExt cx="2738228" cy="1248064"/>
          </a:xfrm>
        </p:grpSpPr>
        <p:sp>
          <p:nvSpPr>
            <p:cNvPr id="12" name="SMARTInkShape-874"/>
            <p:cNvSpPr/>
            <p:nvPr>
              <p:custDataLst>
                <p:tags r:id="rId104"/>
              </p:custDataLst>
            </p:nvPr>
          </p:nvSpPr>
          <p:spPr>
            <a:xfrm>
              <a:off x="5598300" y="539781"/>
              <a:ext cx="438170" cy="435817"/>
            </a:xfrm>
            <a:custGeom>
              <a:avLst/>
              <a:gdLst/>
              <a:ahLst/>
              <a:cxnLst/>
              <a:rect l="0" t="0" r="0" b="0"/>
              <a:pathLst>
                <a:path w="438170" h="435817">
                  <a:moveTo>
                    <a:pt x="80981" y="234125"/>
                  </a:moveTo>
                  <a:lnTo>
                    <a:pt x="80981" y="234125"/>
                  </a:lnTo>
                  <a:lnTo>
                    <a:pt x="74661" y="234125"/>
                  </a:lnTo>
                  <a:lnTo>
                    <a:pt x="58089" y="240446"/>
                  </a:lnTo>
                  <a:lnTo>
                    <a:pt x="42742" y="250697"/>
                  </a:lnTo>
                  <a:lnTo>
                    <a:pt x="21640" y="282887"/>
                  </a:lnTo>
                  <a:lnTo>
                    <a:pt x="2954" y="329770"/>
                  </a:lnTo>
                  <a:lnTo>
                    <a:pt x="0" y="347631"/>
                  </a:lnTo>
                  <a:lnTo>
                    <a:pt x="4658" y="378881"/>
                  </a:lnTo>
                  <a:lnTo>
                    <a:pt x="14417" y="406956"/>
                  </a:lnTo>
                  <a:lnTo>
                    <a:pt x="25380" y="420300"/>
                  </a:lnTo>
                  <a:lnTo>
                    <a:pt x="39072" y="429318"/>
                  </a:lnTo>
                  <a:lnTo>
                    <a:pt x="62978" y="434394"/>
                  </a:lnTo>
                  <a:lnTo>
                    <a:pt x="83563" y="435581"/>
                  </a:lnTo>
                  <a:lnTo>
                    <a:pt x="102413" y="429054"/>
                  </a:lnTo>
                  <a:lnTo>
                    <a:pt x="111145" y="423609"/>
                  </a:lnTo>
                  <a:lnTo>
                    <a:pt x="124374" y="406976"/>
                  </a:lnTo>
                  <a:lnTo>
                    <a:pt x="143646" y="357639"/>
                  </a:lnTo>
                  <a:lnTo>
                    <a:pt x="156139" y="312467"/>
                  </a:lnTo>
                  <a:lnTo>
                    <a:pt x="160687" y="274235"/>
                  </a:lnTo>
                  <a:lnTo>
                    <a:pt x="161385" y="232108"/>
                  </a:lnTo>
                  <a:lnTo>
                    <a:pt x="157286" y="191336"/>
                  </a:lnTo>
                  <a:lnTo>
                    <a:pt x="154582" y="151167"/>
                  </a:lnTo>
                  <a:lnTo>
                    <a:pt x="149532" y="94892"/>
                  </a:lnTo>
                  <a:lnTo>
                    <a:pt x="139657" y="48232"/>
                  </a:lnTo>
                  <a:lnTo>
                    <a:pt x="128738" y="5034"/>
                  </a:lnTo>
                  <a:lnTo>
                    <a:pt x="126048" y="2023"/>
                  </a:lnTo>
                  <a:lnTo>
                    <a:pt x="122932" y="15"/>
                  </a:lnTo>
                  <a:lnTo>
                    <a:pt x="120855" y="0"/>
                  </a:lnTo>
                  <a:lnTo>
                    <a:pt x="119470" y="1313"/>
                  </a:lnTo>
                  <a:lnTo>
                    <a:pt x="118546" y="3510"/>
                  </a:lnTo>
                  <a:lnTo>
                    <a:pt x="116862" y="53305"/>
                  </a:lnTo>
                  <a:lnTo>
                    <a:pt x="116748" y="96911"/>
                  </a:lnTo>
                  <a:lnTo>
                    <a:pt x="123035" y="149666"/>
                  </a:lnTo>
                  <a:lnTo>
                    <a:pt x="126955" y="207189"/>
                  </a:lnTo>
                  <a:lnTo>
                    <a:pt x="134438" y="259805"/>
                  </a:lnTo>
                  <a:lnTo>
                    <a:pt x="145033" y="308909"/>
                  </a:lnTo>
                  <a:lnTo>
                    <a:pt x="150231" y="356972"/>
                  </a:lnTo>
                  <a:lnTo>
                    <a:pt x="162478" y="412926"/>
                  </a:lnTo>
                  <a:lnTo>
                    <a:pt x="167032" y="422953"/>
                  </a:lnTo>
                  <a:lnTo>
                    <a:pt x="170098" y="427479"/>
                  </a:lnTo>
                  <a:lnTo>
                    <a:pt x="172143" y="429174"/>
                  </a:lnTo>
                  <a:lnTo>
                    <a:pt x="173506" y="428981"/>
                  </a:lnTo>
                  <a:lnTo>
                    <a:pt x="174414" y="427529"/>
                  </a:lnTo>
                  <a:lnTo>
                    <a:pt x="175693" y="419165"/>
                  </a:lnTo>
                  <a:lnTo>
                    <a:pt x="182505" y="363569"/>
                  </a:lnTo>
                  <a:lnTo>
                    <a:pt x="190923" y="308890"/>
                  </a:lnTo>
                  <a:lnTo>
                    <a:pt x="205831" y="256516"/>
                  </a:lnTo>
                  <a:lnTo>
                    <a:pt x="209193" y="253021"/>
                  </a:lnTo>
                  <a:lnTo>
                    <a:pt x="216457" y="249138"/>
                  </a:lnTo>
                  <a:lnTo>
                    <a:pt x="227985" y="246952"/>
                  </a:lnTo>
                  <a:lnTo>
                    <a:pt x="235833" y="249968"/>
                  </a:lnTo>
                  <a:lnTo>
                    <a:pt x="239779" y="252625"/>
                  </a:lnTo>
                  <a:lnTo>
                    <a:pt x="255616" y="275899"/>
                  </a:lnTo>
                  <a:lnTo>
                    <a:pt x="266192" y="298243"/>
                  </a:lnTo>
                  <a:lnTo>
                    <a:pt x="271017" y="353487"/>
                  </a:lnTo>
                  <a:lnTo>
                    <a:pt x="270020" y="379882"/>
                  </a:lnTo>
                  <a:lnTo>
                    <a:pt x="261935" y="403137"/>
                  </a:lnTo>
                  <a:lnTo>
                    <a:pt x="249808" y="421534"/>
                  </a:lnTo>
                  <a:lnTo>
                    <a:pt x="245092" y="423251"/>
                  </a:lnTo>
                  <a:lnTo>
                    <a:pt x="241982" y="423709"/>
                  </a:lnTo>
                  <a:lnTo>
                    <a:pt x="239910" y="422692"/>
                  </a:lnTo>
                  <a:lnTo>
                    <a:pt x="238527" y="420690"/>
                  </a:lnTo>
                  <a:lnTo>
                    <a:pt x="236991" y="413616"/>
                  </a:lnTo>
                  <a:lnTo>
                    <a:pt x="237193" y="371091"/>
                  </a:lnTo>
                  <a:lnTo>
                    <a:pt x="252348" y="323011"/>
                  </a:lnTo>
                  <a:lnTo>
                    <a:pt x="290263" y="267290"/>
                  </a:lnTo>
                  <a:lnTo>
                    <a:pt x="298791" y="256362"/>
                  </a:lnTo>
                  <a:lnTo>
                    <a:pt x="306990" y="250623"/>
                  </a:lnTo>
                  <a:lnTo>
                    <a:pt x="318397" y="246300"/>
                  </a:lnTo>
                  <a:lnTo>
                    <a:pt x="302473" y="262627"/>
                  </a:lnTo>
                  <a:lnTo>
                    <a:pt x="298484" y="277220"/>
                  </a:lnTo>
                  <a:lnTo>
                    <a:pt x="295389" y="294289"/>
                  </a:lnTo>
                  <a:lnTo>
                    <a:pt x="287531" y="313982"/>
                  </a:lnTo>
                  <a:lnTo>
                    <a:pt x="285229" y="333117"/>
                  </a:lnTo>
                  <a:lnTo>
                    <a:pt x="295621" y="391307"/>
                  </a:lnTo>
                  <a:lnTo>
                    <a:pt x="304504" y="407110"/>
                  </a:lnTo>
                  <a:lnTo>
                    <a:pt x="316837" y="420170"/>
                  </a:lnTo>
                  <a:lnTo>
                    <a:pt x="335338" y="431096"/>
                  </a:lnTo>
                  <a:lnTo>
                    <a:pt x="351109" y="434921"/>
                  </a:lnTo>
                  <a:lnTo>
                    <a:pt x="364638" y="435816"/>
                  </a:lnTo>
                  <a:lnTo>
                    <a:pt x="423971" y="417504"/>
                  </a:lnTo>
                  <a:lnTo>
                    <a:pt x="438169" y="412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75"/>
            <p:cNvSpPr/>
            <p:nvPr>
              <p:custDataLst>
                <p:tags r:id="rId105"/>
              </p:custDataLst>
            </p:nvPr>
          </p:nvSpPr>
          <p:spPr>
            <a:xfrm>
              <a:off x="5336491" y="559594"/>
              <a:ext cx="68802" cy="367421"/>
            </a:xfrm>
            <a:custGeom>
              <a:avLst/>
              <a:gdLst/>
              <a:ahLst/>
              <a:cxnLst/>
              <a:rect l="0" t="0" r="0" b="0"/>
              <a:pathLst>
                <a:path w="68802" h="367421">
                  <a:moveTo>
                    <a:pt x="57040" y="0"/>
                  </a:moveTo>
                  <a:lnTo>
                    <a:pt x="57040" y="0"/>
                  </a:lnTo>
                  <a:lnTo>
                    <a:pt x="58363" y="29813"/>
                  </a:lnTo>
                  <a:lnTo>
                    <a:pt x="66464" y="66988"/>
                  </a:lnTo>
                  <a:lnTo>
                    <a:pt x="68455" y="124504"/>
                  </a:lnTo>
                  <a:lnTo>
                    <a:pt x="68801" y="171092"/>
                  </a:lnTo>
                  <a:lnTo>
                    <a:pt x="62583" y="224731"/>
                  </a:lnTo>
                  <a:lnTo>
                    <a:pt x="52361" y="276196"/>
                  </a:lnTo>
                  <a:lnTo>
                    <a:pt x="28873" y="330165"/>
                  </a:lnTo>
                  <a:lnTo>
                    <a:pt x="14446" y="356383"/>
                  </a:lnTo>
                  <a:lnTo>
                    <a:pt x="0" y="367420"/>
                  </a:lnTo>
                  <a:lnTo>
                    <a:pt x="9415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76"/>
            <p:cNvSpPr/>
            <p:nvPr>
              <p:custDataLst>
                <p:tags r:id="rId106"/>
              </p:custDataLst>
            </p:nvPr>
          </p:nvSpPr>
          <p:spPr>
            <a:xfrm>
              <a:off x="5072063" y="690563"/>
              <a:ext cx="202407" cy="188045"/>
            </a:xfrm>
            <a:custGeom>
              <a:avLst/>
              <a:gdLst/>
              <a:ahLst/>
              <a:cxnLst/>
              <a:rect l="0" t="0" r="0" b="0"/>
              <a:pathLst>
                <a:path w="202407" h="188045">
                  <a:moveTo>
                    <a:pt x="0" y="0"/>
                  </a:moveTo>
                  <a:lnTo>
                    <a:pt x="0" y="0"/>
                  </a:lnTo>
                  <a:lnTo>
                    <a:pt x="24121" y="27650"/>
                  </a:lnTo>
                  <a:lnTo>
                    <a:pt x="42374" y="64005"/>
                  </a:lnTo>
                  <a:lnTo>
                    <a:pt x="46933" y="103254"/>
                  </a:lnTo>
                  <a:lnTo>
                    <a:pt x="41099" y="133340"/>
                  </a:lnTo>
                  <a:lnTo>
                    <a:pt x="30992" y="154748"/>
                  </a:lnTo>
                  <a:lnTo>
                    <a:pt x="2332" y="188044"/>
                  </a:lnTo>
                  <a:lnTo>
                    <a:pt x="1554" y="187539"/>
                  </a:lnTo>
                  <a:lnTo>
                    <a:pt x="690" y="183451"/>
                  </a:lnTo>
                  <a:lnTo>
                    <a:pt x="204" y="167392"/>
                  </a:lnTo>
                  <a:lnTo>
                    <a:pt x="16589" y="116424"/>
                  </a:lnTo>
                  <a:lnTo>
                    <a:pt x="33214" y="80421"/>
                  </a:lnTo>
                  <a:lnTo>
                    <a:pt x="80847" y="26383"/>
                  </a:lnTo>
                  <a:lnTo>
                    <a:pt x="83002" y="26848"/>
                  </a:lnTo>
                  <a:lnTo>
                    <a:pt x="88924" y="30894"/>
                  </a:lnTo>
                  <a:lnTo>
                    <a:pt x="92438" y="37102"/>
                  </a:lnTo>
                  <a:lnTo>
                    <a:pt x="94693" y="58187"/>
                  </a:lnTo>
                  <a:lnTo>
                    <a:pt x="96541" y="111278"/>
                  </a:lnTo>
                  <a:lnTo>
                    <a:pt x="104745" y="133660"/>
                  </a:lnTo>
                  <a:lnTo>
                    <a:pt x="123235" y="158059"/>
                  </a:lnTo>
                  <a:lnTo>
                    <a:pt x="131060" y="162852"/>
                  </a:lnTo>
                  <a:lnTo>
                    <a:pt x="134997" y="164130"/>
                  </a:lnTo>
                  <a:lnTo>
                    <a:pt x="138946" y="163660"/>
                  </a:lnTo>
                  <a:lnTo>
                    <a:pt x="146861" y="159609"/>
                  </a:lnTo>
                  <a:lnTo>
                    <a:pt x="202406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77"/>
            <p:cNvSpPr/>
            <p:nvPr>
              <p:custDataLst>
                <p:tags r:id="rId107"/>
              </p:custDataLst>
            </p:nvPr>
          </p:nvSpPr>
          <p:spPr>
            <a:xfrm>
              <a:off x="4977376" y="464344"/>
              <a:ext cx="70875" cy="483158"/>
            </a:xfrm>
            <a:custGeom>
              <a:avLst/>
              <a:gdLst/>
              <a:ahLst/>
              <a:cxnLst/>
              <a:rect l="0" t="0" r="0" b="0"/>
              <a:pathLst>
                <a:path w="70875" h="483158">
                  <a:moveTo>
                    <a:pt x="70874" y="0"/>
                  </a:moveTo>
                  <a:lnTo>
                    <a:pt x="70874" y="0"/>
                  </a:lnTo>
                  <a:lnTo>
                    <a:pt x="61368" y="10828"/>
                  </a:lnTo>
                  <a:lnTo>
                    <a:pt x="30804" y="61701"/>
                  </a:lnTo>
                  <a:lnTo>
                    <a:pt x="17697" y="97216"/>
                  </a:lnTo>
                  <a:lnTo>
                    <a:pt x="11902" y="141987"/>
                  </a:lnTo>
                  <a:lnTo>
                    <a:pt x="3718" y="197880"/>
                  </a:lnTo>
                  <a:lnTo>
                    <a:pt x="1339" y="241405"/>
                  </a:lnTo>
                  <a:lnTo>
                    <a:pt x="0" y="297893"/>
                  </a:lnTo>
                  <a:lnTo>
                    <a:pt x="5924" y="354465"/>
                  </a:lnTo>
                  <a:lnTo>
                    <a:pt x="11595" y="413829"/>
                  </a:lnTo>
                  <a:lnTo>
                    <a:pt x="27773" y="469549"/>
                  </a:lnTo>
                  <a:lnTo>
                    <a:pt x="32968" y="482642"/>
                  </a:lnTo>
                  <a:lnTo>
                    <a:pt x="35020" y="483157"/>
                  </a:lnTo>
                  <a:lnTo>
                    <a:pt x="47062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78"/>
            <p:cNvSpPr/>
            <p:nvPr>
              <p:custDataLst>
                <p:tags r:id="rId108"/>
              </p:custDataLst>
            </p:nvPr>
          </p:nvSpPr>
          <p:spPr>
            <a:xfrm>
              <a:off x="4655344" y="762000"/>
              <a:ext cx="142876" cy="6860"/>
            </a:xfrm>
            <a:custGeom>
              <a:avLst/>
              <a:gdLst/>
              <a:ahLst/>
              <a:cxnLst/>
              <a:rect l="0" t="0" r="0" b="0"/>
              <a:pathLst>
                <a:path w="142876" h="6860">
                  <a:moveTo>
                    <a:pt x="0" y="0"/>
                  </a:moveTo>
                  <a:lnTo>
                    <a:pt x="0" y="0"/>
                  </a:lnTo>
                  <a:lnTo>
                    <a:pt x="53203" y="1323"/>
                  </a:lnTo>
                  <a:lnTo>
                    <a:pt x="75882" y="685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79"/>
            <p:cNvSpPr/>
            <p:nvPr>
              <p:custDataLst>
                <p:tags r:id="rId109"/>
              </p:custDataLst>
            </p:nvPr>
          </p:nvSpPr>
          <p:spPr>
            <a:xfrm>
              <a:off x="4655344" y="440531"/>
              <a:ext cx="107157" cy="551085"/>
            </a:xfrm>
            <a:custGeom>
              <a:avLst/>
              <a:gdLst/>
              <a:ahLst/>
              <a:cxnLst/>
              <a:rect l="0" t="0" r="0" b="0"/>
              <a:pathLst>
                <a:path w="107157" h="551085">
                  <a:moveTo>
                    <a:pt x="107156" y="0"/>
                  </a:moveTo>
                  <a:lnTo>
                    <a:pt x="107156" y="0"/>
                  </a:lnTo>
                  <a:lnTo>
                    <a:pt x="90585" y="0"/>
                  </a:lnTo>
                  <a:lnTo>
                    <a:pt x="83034" y="3528"/>
                  </a:lnTo>
                  <a:lnTo>
                    <a:pt x="79168" y="6321"/>
                  </a:lnTo>
                  <a:lnTo>
                    <a:pt x="59503" y="37074"/>
                  </a:lnTo>
                  <a:lnTo>
                    <a:pt x="55544" y="44560"/>
                  </a:lnTo>
                  <a:lnTo>
                    <a:pt x="49189" y="94596"/>
                  </a:lnTo>
                  <a:lnTo>
                    <a:pt x="48088" y="141211"/>
                  </a:lnTo>
                  <a:lnTo>
                    <a:pt x="49085" y="196328"/>
                  </a:lnTo>
                  <a:lnTo>
                    <a:pt x="55848" y="254551"/>
                  </a:lnTo>
                  <a:lnTo>
                    <a:pt x="59762" y="313695"/>
                  </a:lnTo>
                  <a:lnTo>
                    <a:pt x="67390" y="371788"/>
                  </a:lnTo>
                  <a:lnTo>
                    <a:pt x="70238" y="423103"/>
                  </a:lnTo>
                  <a:lnTo>
                    <a:pt x="71082" y="470498"/>
                  </a:lnTo>
                  <a:lnTo>
                    <a:pt x="67839" y="519211"/>
                  </a:lnTo>
                  <a:lnTo>
                    <a:pt x="61172" y="548383"/>
                  </a:lnTo>
                  <a:lnTo>
                    <a:pt x="59302" y="550797"/>
                  </a:lnTo>
                  <a:lnTo>
                    <a:pt x="56733" y="551084"/>
                  </a:lnTo>
                  <a:lnTo>
                    <a:pt x="50350" y="547874"/>
                  </a:lnTo>
                  <a:lnTo>
                    <a:pt x="25265" y="524994"/>
                  </a:lnTo>
                  <a:lnTo>
                    <a:pt x="0" y="488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880"/>
            <p:cNvSpPr/>
            <p:nvPr>
              <p:custDataLst>
                <p:tags r:id="rId110"/>
              </p:custDataLst>
            </p:nvPr>
          </p:nvSpPr>
          <p:spPr>
            <a:xfrm>
              <a:off x="4441031" y="881063"/>
              <a:ext cx="11908" cy="6860"/>
            </a:xfrm>
            <a:custGeom>
              <a:avLst/>
              <a:gdLst/>
              <a:ahLst/>
              <a:cxnLst/>
              <a:rect l="0" t="0" r="0" b="0"/>
              <a:pathLst>
                <a:path w="11908" h="6860">
                  <a:moveTo>
                    <a:pt x="0" y="0"/>
                  </a:moveTo>
                  <a:lnTo>
                    <a:pt x="0" y="0"/>
                  </a:lnTo>
                  <a:lnTo>
                    <a:pt x="0" y="6859"/>
                  </a:lnTo>
                  <a:lnTo>
                    <a:pt x="0" y="3930"/>
                  </a:lnTo>
                  <a:lnTo>
                    <a:pt x="1323" y="262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881"/>
            <p:cNvSpPr/>
            <p:nvPr>
              <p:custDataLst>
                <p:tags r:id="rId111"/>
              </p:custDataLst>
            </p:nvPr>
          </p:nvSpPr>
          <p:spPr>
            <a:xfrm>
              <a:off x="3298242" y="240157"/>
              <a:ext cx="214037" cy="123321"/>
            </a:xfrm>
            <a:custGeom>
              <a:avLst/>
              <a:gdLst/>
              <a:ahLst/>
              <a:cxnLst/>
              <a:rect l="0" t="0" r="0" b="0"/>
              <a:pathLst>
                <a:path w="214037" h="123321">
                  <a:moveTo>
                    <a:pt x="130758" y="21781"/>
                  </a:moveTo>
                  <a:lnTo>
                    <a:pt x="130758" y="21781"/>
                  </a:lnTo>
                  <a:lnTo>
                    <a:pt x="130758" y="38352"/>
                  </a:lnTo>
                  <a:lnTo>
                    <a:pt x="127230" y="45903"/>
                  </a:lnTo>
                  <a:lnTo>
                    <a:pt x="97548" y="85538"/>
                  </a:lnTo>
                  <a:lnTo>
                    <a:pt x="78878" y="98733"/>
                  </a:lnTo>
                  <a:lnTo>
                    <a:pt x="68895" y="102284"/>
                  </a:lnTo>
                  <a:lnTo>
                    <a:pt x="49516" y="104283"/>
                  </a:lnTo>
                  <a:lnTo>
                    <a:pt x="38206" y="101222"/>
                  </a:lnTo>
                  <a:lnTo>
                    <a:pt x="20166" y="88479"/>
                  </a:lnTo>
                  <a:lnTo>
                    <a:pt x="7884" y="77115"/>
                  </a:lnTo>
                  <a:lnTo>
                    <a:pt x="3387" y="69304"/>
                  </a:lnTo>
                  <a:lnTo>
                    <a:pt x="500" y="53510"/>
                  </a:lnTo>
                  <a:lnTo>
                    <a:pt x="0" y="35298"/>
                  </a:lnTo>
                  <a:lnTo>
                    <a:pt x="2576" y="30792"/>
                  </a:lnTo>
                  <a:lnTo>
                    <a:pt x="6938" y="27788"/>
                  </a:lnTo>
                  <a:lnTo>
                    <a:pt x="26631" y="22967"/>
                  </a:lnTo>
                  <a:lnTo>
                    <a:pt x="45519" y="22132"/>
                  </a:lnTo>
                  <a:lnTo>
                    <a:pt x="75605" y="31355"/>
                  </a:lnTo>
                  <a:lnTo>
                    <a:pt x="99129" y="43432"/>
                  </a:lnTo>
                  <a:lnTo>
                    <a:pt x="151050" y="84132"/>
                  </a:lnTo>
                  <a:lnTo>
                    <a:pt x="162266" y="97117"/>
                  </a:lnTo>
                  <a:lnTo>
                    <a:pt x="182133" y="110542"/>
                  </a:lnTo>
                  <a:lnTo>
                    <a:pt x="201368" y="119277"/>
                  </a:lnTo>
                  <a:lnTo>
                    <a:pt x="205613" y="122497"/>
                  </a:lnTo>
                  <a:lnTo>
                    <a:pt x="208442" y="123320"/>
                  </a:lnTo>
                  <a:lnTo>
                    <a:pt x="210329" y="122547"/>
                  </a:lnTo>
                  <a:lnTo>
                    <a:pt x="211586" y="120708"/>
                  </a:lnTo>
                  <a:lnTo>
                    <a:pt x="213356" y="111800"/>
                  </a:lnTo>
                  <a:lnTo>
                    <a:pt x="214036" y="89139"/>
                  </a:lnTo>
                  <a:lnTo>
                    <a:pt x="203845" y="44925"/>
                  </a:lnTo>
                  <a:lnTo>
                    <a:pt x="190043" y="24375"/>
                  </a:lnTo>
                  <a:lnTo>
                    <a:pt x="180037" y="16319"/>
                  </a:lnTo>
                  <a:lnTo>
                    <a:pt x="145292" y="1016"/>
                  </a:lnTo>
                  <a:lnTo>
                    <a:pt x="140447" y="0"/>
                  </a:lnTo>
                  <a:lnTo>
                    <a:pt x="135895" y="646"/>
                  </a:lnTo>
                  <a:lnTo>
                    <a:pt x="115555" y="7659"/>
                  </a:lnTo>
                  <a:lnTo>
                    <a:pt x="83133" y="9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882"/>
            <p:cNvSpPr/>
            <p:nvPr>
              <p:custDataLst>
                <p:tags r:id="rId112"/>
              </p:custDataLst>
            </p:nvPr>
          </p:nvSpPr>
          <p:spPr>
            <a:xfrm>
              <a:off x="3905250" y="705041"/>
              <a:ext cx="381001" cy="291971"/>
            </a:xfrm>
            <a:custGeom>
              <a:avLst/>
              <a:gdLst/>
              <a:ahLst/>
              <a:cxnLst/>
              <a:rect l="0" t="0" r="0" b="0"/>
              <a:pathLst>
                <a:path w="381001" h="291971">
                  <a:moveTo>
                    <a:pt x="0" y="21240"/>
                  </a:moveTo>
                  <a:lnTo>
                    <a:pt x="0" y="21240"/>
                  </a:lnTo>
                  <a:lnTo>
                    <a:pt x="10251" y="10989"/>
                  </a:lnTo>
                  <a:lnTo>
                    <a:pt x="17736" y="9825"/>
                  </a:lnTo>
                  <a:lnTo>
                    <a:pt x="46171" y="9377"/>
                  </a:lnTo>
                  <a:lnTo>
                    <a:pt x="51948" y="12009"/>
                  </a:lnTo>
                  <a:lnTo>
                    <a:pt x="103743" y="61380"/>
                  </a:lnTo>
                  <a:lnTo>
                    <a:pt x="112254" y="82736"/>
                  </a:lnTo>
                  <a:lnTo>
                    <a:pt x="124038" y="135105"/>
                  </a:lnTo>
                  <a:lnTo>
                    <a:pt x="121417" y="186901"/>
                  </a:lnTo>
                  <a:lnTo>
                    <a:pt x="117114" y="222019"/>
                  </a:lnTo>
                  <a:lnTo>
                    <a:pt x="83810" y="279322"/>
                  </a:lnTo>
                  <a:lnTo>
                    <a:pt x="75614" y="288079"/>
                  </a:lnTo>
                  <a:lnTo>
                    <a:pt x="67561" y="291970"/>
                  </a:lnTo>
                  <a:lnTo>
                    <a:pt x="63562" y="291685"/>
                  </a:lnTo>
                  <a:lnTo>
                    <a:pt x="55590" y="287841"/>
                  </a:lnTo>
                  <a:lnTo>
                    <a:pt x="43664" y="278239"/>
                  </a:lnTo>
                  <a:lnTo>
                    <a:pt x="39251" y="267312"/>
                  </a:lnTo>
                  <a:lnTo>
                    <a:pt x="36416" y="238739"/>
                  </a:lnTo>
                  <a:lnTo>
                    <a:pt x="43084" y="223299"/>
                  </a:lnTo>
                  <a:lnTo>
                    <a:pt x="68194" y="174408"/>
                  </a:lnTo>
                  <a:lnTo>
                    <a:pt x="103806" y="122598"/>
                  </a:lnTo>
                  <a:lnTo>
                    <a:pt x="142956" y="71630"/>
                  </a:lnTo>
                  <a:lnTo>
                    <a:pt x="184747" y="14978"/>
                  </a:lnTo>
                  <a:lnTo>
                    <a:pt x="187942" y="6110"/>
                  </a:lnTo>
                  <a:lnTo>
                    <a:pt x="190118" y="3216"/>
                  </a:lnTo>
                  <a:lnTo>
                    <a:pt x="196063" y="0"/>
                  </a:lnTo>
                  <a:lnTo>
                    <a:pt x="196855" y="466"/>
                  </a:lnTo>
                  <a:lnTo>
                    <a:pt x="191598" y="7905"/>
                  </a:lnTo>
                  <a:lnTo>
                    <a:pt x="190528" y="61341"/>
                  </a:lnTo>
                  <a:lnTo>
                    <a:pt x="190503" y="118530"/>
                  </a:lnTo>
                  <a:lnTo>
                    <a:pt x="196821" y="146493"/>
                  </a:lnTo>
                  <a:lnTo>
                    <a:pt x="218488" y="195712"/>
                  </a:lnTo>
                  <a:lnTo>
                    <a:pt x="229838" y="208144"/>
                  </a:lnTo>
                  <a:lnTo>
                    <a:pt x="258684" y="226905"/>
                  </a:lnTo>
                  <a:lnTo>
                    <a:pt x="281993" y="232990"/>
                  </a:lnTo>
                  <a:lnTo>
                    <a:pt x="297751" y="230886"/>
                  </a:lnTo>
                  <a:lnTo>
                    <a:pt x="312250" y="225541"/>
                  </a:lnTo>
                  <a:lnTo>
                    <a:pt x="370744" y="184983"/>
                  </a:lnTo>
                  <a:lnTo>
                    <a:pt x="381000" y="176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883"/>
            <p:cNvSpPr/>
            <p:nvPr>
              <p:custDataLst>
                <p:tags r:id="rId113"/>
              </p:custDataLst>
            </p:nvPr>
          </p:nvSpPr>
          <p:spPr>
            <a:xfrm>
              <a:off x="3584005" y="1393031"/>
              <a:ext cx="212271" cy="95190"/>
            </a:xfrm>
            <a:custGeom>
              <a:avLst/>
              <a:gdLst/>
              <a:ahLst/>
              <a:cxnLst/>
              <a:rect l="0" t="0" r="0" b="0"/>
              <a:pathLst>
                <a:path w="212271" h="95190">
                  <a:moveTo>
                    <a:pt x="166464" y="23813"/>
                  </a:moveTo>
                  <a:lnTo>
                    <a:pt x="166464" y="23813"/>
                  </a:lnTo>
                  <a:lnTo>
                    <a:pt x="126972" y="59777"/>
                  </a:lnTo>
                  <a:lnTo>
                    <a:pt x="86316" y="79838"/>
                  </a:lnTo>
                  <a:lnTo>
                    <a:pt x="38954" y="83139"/>
                  </a:lnTo>
                  <a:lnTo>
                    <a:pt x="26890" y="79725"/>
                  </a:lnTo>
                  <a:lnTo>
                    <a:pt x="8366" y="66754"/>
                  </a:lnTo>
                  <a:lnTo>
                    <a:pt x="3594" y="59214"/>
                  </a:lnTo>
                  <a:lnTo>
                    <a:pt x="530" y="43594"/>
                  </a:lnTo>
                  <a:lnTo>
                    <a:pt x="0" y="31732"/>
                  </a:lnTo>
                  <a:lnTo>
                    <a:pt x="1248" y="29092"/>
                  </a:lnTo>
                  <a:lnTo>
                    <a:pt x="3404" y="27332"/>
                  </a:lnTo>
                  <a:lnTo>
                    <a:pt x="22688" y="18187"/>
                  </a:lnTo>
                  <a:lnTo>
                    <a:pt x="28280" y="17417"/>
                  </a:lnTo>
                  <a:lnTo>
                    <a:pt x="38021" y="20088"/>
                  </a:lnTo>
                  <a:lnTo>
                    <a:pt x="92882" y="41452"/>
                  </a:lnTo>
                  <a:lnTo>
                    <a:pt x="118034" y="59764"/>
                  </a:lnTo>
                  <a:lnTo>
                    <a:pt x="161361" y="89968"/>
                  </a:lnTo>
                  <a:lnTo>
                    <a:pt x="174065" y="93685"/>
                  </a:lnTo>
                  <a:lnTo>
                    <a:pt x="195887" y="95189"/>
                  </a:lnTo>
                  <a:lnTo>
                    <a:pt x="197985" y="93886"/>
                  </a:lnTo>
                  <a:lnTo>
                    <a:pt x="199385" y="91695"/>
                  </a:lnTo>
                  <a:lnTo>
                    <a:pt x="200317" y="88911"/>
                  </a:lnTo>
                  <a:lnTo>
                    <a:pt x="202262" y="87055"/>
                  </a:lnTo>
                  <a:lnTo>
                    <a:pt x="207950" y="84994"/>
                  </a:lnTo>
                  <a:lnTo>
                    <a:pt x="209996" y="83121"/>
                  </a:lnTo>
                  <a:lnTo>
                    <a:pt x="212270" y="77512"/>
                  </a:lnTo>
                  <a:lnTo>
                    <a:pt x="203678" y="45148"/>
                  </a:lnTo>
                  <a:lnTo>
                    <a:pt x="199319" y="36382"/>
                  </a:lnTo>
                  <a:lnTo>
                    <a:pt x="174234" y="7977"/>
                  </a:lnTo>
                  <a:lnTo>
                    <a:pt x="166390" y="3545"/>
                  </a:lnTo>
                  <a:lnTo>
                    <a:pt x="151007" y="1050"/>
                  </a:lnTo>
                  <a:lnTo>
                    <a:pt x="1069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884"/>
            <p:cNvSpPr/>
            <p:nvPr>
              <p:custDataLst>
                <p:tags r:id="rId114"/>
              </p:custDataLst>
            </p:nvPr>
          </p:nvSpPr>
          <p:spPr>
            <a:xfrm>
              <a:off x="3309938" y="1464469"/>
              <a:ext cx="154782" cy="6860"/>
            </a:xfrm>
            <a:custGeom>
              <a:avLst/>
              <a:gdLst/>
              <a:ahLst/>
              <a:cxnLst/>
              <a:rect l="0" t="0" r="0" b="0"/>
              <a:pathLst>
                <a:path w="154782" h="6860">
                  <a:moveTo>
                    <a:pt x="0" y="0"/>
                  </a:moveTo>
                  <a:lnTo>
                    <a:pt x="0" y="0"/>
                  </a:lnTo>
                  <a:lnTo>
                    <a:pt x="56558" y="0"/>
                  </a:lnTo>
                  <a:lnTo>
                    <a:pt x="87166" y="1323"/>
                  </a:lnTo>
                  <a:lnTo>
                    <a:pt x="97389" y="6320"/>
                  </a:lnTo>
                  <a:lnTo>
                    <a:pt x="103291" y="6859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85"/>
            <p:cNvSpPr/>
            <p:nvPr>
              <p:custDataLst>
                <p:tags r:id="rId115"/>
              </p:custDataLst>
            </p:nvPr>
          </p:nvSpPr>
          <p:spPr>
            <a:xfrm>
              <a:off x="3524584" y="488156"/>
              <a:ext cx="106823" cy="726283"/>
            </a:xfrm>
            <a:custGeom>
              <a:avLst/>
              <a:gdLst/>
              <a:ahLst/>
              <a:cxnLst/>
              <a:rect l="0" t="0" r="0" b="0"/>
              <a:pathLst>
                <a:path w="106823" h="726283">
                  <a:moveTo>
                    <a:pt x="106822" y="0"/>
                  </a:moveTo>
                  <a:lnTo>
                    <a:pt x="106822" y="0"/>
                  </a:lnTo>
                  <a:lnTo>
                    <a:pt x="100501" y="0"/>
                  </a:lnTo>
                  <a:lnTo>
                    <a:pt x="93871" y="3528"/>
                  </a:lnTo>
                  <a:lnTo>
                    <a:pt x="38638" y="56321"/>
                  </a:lnTo>
                  <a:lnTo>
                    <a:pt x="16968" y="88785"/>
                  </a:lnTo>
                  <a:lnTo>
                    <a:pt x="5380" y="120675"/>
                  </a:lnTo>
                  <a:lnTo>
                    <a:pt x="795" y="170534"/>
                  </a:lnTo>
                  <a:lnTo>
                    <a:pt x="0" y="215452"/>
                  </a:lnTo>
                  <a:lnTo>
                    <a:pt x="3293" y="262275"/>
                  </a:lnTo>
                  <a:lnTo>
                    <a:pt x="12647" y="309663"/>
                  </a:lnTo>
                  <a:lnTo>
                    <a:pt x="27325" y="357217"/>
                  </a:lnTo>
                  <a:lnTo>
                    <a:pt x="44903" y="404822"/>
                  </a:lnTo>
                  <a:lnTo>
                    <a:pt x="62018" y="452440"/>
                  </a:lnTo>
                  <a:lnTo>
                    <a:pt x="80318" y="500063"/>
                  </a:lnTo>
                  <a:lnTo>
                    <a:pt x="90590" y="547688"/>
                  </a:lnTo>
                  <a:lnTo>
                    <a:pt x="100383" y="604867"/>
                  </a:lnTo>
                  <a:lnTo>
                    <a:pt x="96551" y="662913"/>
                  </a:lnTo>
                  <a:lnTo>
                    <a:pt x="91872" y="689426"/>
                  </a:lnTo>
                  <a:lnTo>
                    <a:pt x="82108" y="710511"/>
                  </a:lnTo>
                  <a:lnTo>
                    <a:pt x="78440" y="715767"/>
                  </a:lnTo>
                  <a:lnTo>
                    <a:pt x="73349" y="719272"/>
                  </a:lnTo>
                  <a:lnTo>
                    <a:pt x="54865" y="724205"/>
                  </a:lnTo>
                  <a:lnTo>
                    <a:pt x="25971" y="726200"/>
                  </a:lnTo>
                  <a:lnTo>
                    <a:pt x="25140" y="724905"/>
                  </a:lnTo>
                  <a:lnTo>
                    <a:pt x="24217" y="719937"/>
                  </a:lnTo>
                  <a:lnTo>
                    <a:pt x="25294" y="719406"/>
                  </a:lnTo>
                  <a:lnTo>
                    <a:pt x="35385" y="726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21"/>
          <p:cNvGrpSpPr/>
          <p:nvPr/>
        </p:nvGrpSpPr>
        <p:grpSpPr>
          <a:xfrm>
            <a:off x="6536531" y="857250"/>
            <a:ext cx="166689" cy="142876"/>
            <a:chOff x="6536531" y="857250"/>
            <a:chExt cx="166689" cy="142876"/>
          </a:xfrm>
        </p:grpSpPr>
        <p:sp>
          <p:nvSpPr>
            <p:cNvPr id="25" name="SMARTInkShape-886"/>
            <p:cNvSpPr/>
            <p:nvPr>
              <p:custDataLst>
                <p:tags r:id="rId102"/>
              </p:custDataLst>
            </p:nvPr>
          </p:nvSpPr>
          <p:spPr>
            <a:xfrm>
              <a:off x="6536531" y="857250"/>
              <a:ext cx="153378" cy="23814"/>
            </a:xfrm>
            <a:custGeom>
              <a:avLst/>
              <a:gdLst/>
              <a:ahLst/>
              <a:cxnLst/>
              <a:rect l="0" t="0" r="0" b="0"/>
              <a:pathLst>
                <a:path w="153378" h="23814">
                  <a:moveTo>
                    <a:pt x="0" y="0"/>
                  </a:moveTo>
                  <a:lnTo>
                    <a:pt x="0" y="0"/>
                  </a:lnTo>
                  <a:lnTo>
                    <a:pt x="52290" y="0"/>
                  </a:lnTo>
                  <a:lnTo>
                    <a:pt x="106520" y="0"/>
                  </a:lnTo>
                  <a:lnTo>
                    <a:pt x="122749" y="1323"/>
                  </a:lnTo>
                  <a:lnTo>
                    <a:pt x="153377" y="11416"/>
                  </a:lnTo>
                  <a:lnTo>
                    <a:pt x="142875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87"/>
            <p:cNvSpPr/>
            <p:nvPr>
              <p:custDataLst>
                <p:tags r:id="rId103"/>
              </p:custDataLst>
            </p:nvPr>
          </p:nvSpPr>
          <p:spPr>
            <a:xfrm>
              <a:off x="6572250" y="940594"/>
              <a:ext cx="130970" cy="59532"/>
            </a:xfrm>
            <a:custGeom>
              <a:avLst/>
              <a:gdLst/>
              <a:ahLst/>
              <a:cxnLst/>
              <a:rect l="0" t="0" r="0" b="0"/>
              <a:pathLst>
                <a:path w="130970" h="59532">
                  <a:moveTo>
                    <a:pt x="0" y="59531"/>
                  </a:moveTo>
                  <a:lnTo>
                    <a:pt x="0" y="59531"/>
                  </a:lnTo>
                  <a:lnTo>
                    <a:pt x="52972" y="59531"/>
                  </a:lnTo>
                  <a:lnTo>
                    <a:pt x="85143" y="59531"/>
                  </a:lnTo>
                  <a:lnTo>
                    <a:pt x="94286" y="56003"/>
                  </a:lnTo>
                  <a:lnTo>
                    <a:pt x="98576" y="53211"/>
                  </a:lnTo>
                  <a:lnTo>
                    <a:pt x="114967" y="29717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22"/>
          <p:cNvGrpSpPr/>
          <p:nvPr/>
        </p:nvGrpSpPr>
        <p:grpSpPr>
          <a:xfrm>
            <a:off x="7024894" y="197277"/>
            <a:ext cx="833232" cy="1504402"/>
            <a:chOff x="7024894" y="197277"/>
            <a:chExt cx="833232" cy="1504402"/>
          </a:xfrm>
        </p:grpSpPr>
        <p:sp>
          <p:nvSpPr>
            <p:cNvPr id="28" name="SMARTInkShape-888"/>
            <p:cNvSpPr/>
            <p:nvPr>
              <p:custDataLst>
                <p:tags r:id="rId98"/>
              </p:custDataLst>
            </p:nvPr>
          </p:nvSpPr>
          <p:spPr>
            <a:xfrm>
              <a:off x="7192207" y="476898"/>
              <a:ext cx="142044" cy="880416"/>
            </a:xfrm>
            <a:custGeom>
              <a:avLst/>
              <a:gdLst/>
              <a:ahLst/>
              <a:cxnLst/>
              <a:rect l="0" t="0" r="0" b="0"/>
              <a:pathLst>
                <a:path w="142044" h="880416">
                  <a:moveTo>
                    <a:pt x="142043" y="35071"/>
                  </a:moveTo>
                  <a:lnTo>
                    <a:pt x="142043" y="35071"/>
                  </a:lnTo>
                  <a:lnTo>
                    <a:pt x="142043" y="24820"/>
                  </a:lnTo>
                  <a:lnTo>
                    <a:pt x="133861" y="13986"/>
                  </a:lnTo>
                  <a:lnTo>
                    <a:pt x="131792" y="6738"/>
                  </a:lnTo>
                  <a:lnTo>
                    <a:pt x="129917" y="4276"/>
                  </a:lnTo>
                  <a:lnTo>
                    <a:pt x="124306" y="1540"/>
                  </a:lnTo>
                  <a:lnTo>
                    <a:pt x="113711" y="0"/>
                  </a:lnTo>
                  <a:lnTo>
                    <a:pt x="95872" y="5865"/>
                  </a:lnTo>
                  <a:lnTo>
                    <a:pt x="73829" y="22301"/>
                  </a:lnTo>
                  <a:lnTo>
                    <a:pt x="50541" y="50249"/>
                  </a:lnTo>
                  <a:lnTo>
                    <a:pt x="27152" y="104754"/>
                  </a:lnTo>
                  <a:lnTo>
                    <a:pt x="8636" y="150821"/>
                  </a:lnTo>
                  <a:lnTo>
                    <a:pt x="1973" y="199307"/>
                  </a:lnTo>
                  <a:lnTo>
                    <a:pt x="0" y="254978"/>
                  </a:lnTo>
                  <a:lnTo>
                    <a:pt x="737" y="313365"/>
                  </a:lnTo>
                  <a:lnTo>
                    <a:pt x="10069" y="372557"/>
                  </a:lnTo>
                  <a:lnTo>
                    <a:pt x="27681" y="431988"/>
                  </a:lnTo>
                  <a:lnTo>
                    <a:pt x="44511" y="491489"/>
                  </a:lnTo>
                  <a:lnTo>
                    <a:pt x="70811" y="549689"/>
                  </a:lnTo>
                  <a:lnTo>
                    <a:pt x="89482" y="601035"/>
                  </a:lnTo>
                  <a:lnTo>
                    <a:pt x="109859" y="649763"/>
                  </a:lnTo>
                  <a:lnTo>
                    <a:pt x="123541" y="697715"/>
                  </a:lnTo>
                  <a:lnTo>
                    <a:pt x="128182" y="744113"/>
                  </a:lnTo>
                  <a:lnTo>
                    <a:pt x="126222" y="796017"/>
                  </a:lnTo>
                  <a:lnTo>
                    <a:pt x="117071" y="825422"/>
                  </a:lnTo>
                  <a:lnTo>
                    <a:pt x="98234" y="858523"/>
                  </a:lnTo>
                  <a:lnTo>
                    <a:pt x="84843" y="867193"/>
                  </a:lnTo>
                  <a:lnTo>
                    <a:pt x="76883" y="868119"/>
                  </a:lnTo>
                  <a:lnTo>
                    <a:pt x="69867" y="864807"/>
                  </a:lnTo>
                  <a:lnTo>
                    <a:pt x="60905" y="858223"/>
                  </a:lnTo>
                  <a:lnTo>
                    <a:pt x="60170" y="859005"/>
                  </a:lnTo>
                  <a:lnTo>
                    <a:pt x="59351" y="863403"/>
                  </a:lnTo>
                  <a:lnTo>
                    <a:pt x="60457" y="865105"/>
                  </a:lnTo>
                  <a:lnTo>
                    <a:pt x="62517" y="866239"/>
                  </a:lnTo>
                  <a:lnTo>
                    <a:pt x="65214" y="866995"/>
                  </a:lnTo>
                  <a:lnTo>
                    <a:pt x="67011" y="868822"/>
                  </a:lnTo>
                  <a:lnTo>
                    <a:pt x="70606" y="880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89"/>
            <p:cNvSpPr/>
            <p:nvPr>
              <p:custDataLst>
                <p:tags r:id="rId99"/>
              </p:custDataLst>
            </p:nvPr>
          </p:nvSpPr>
          <p:spPr>
            <a:xfrm>
              <a:off x="7169900" y="1488281"/>
              <a:ext cx="126804" cy="213398"/>
            </a:xfrm>
            <a:custGeom>
              <a:avLst/>
              <a:gdLst/>
              <a:ahLst/>
              <a:cxnLst/>
              <a:rect l="0" t="0" r="0" b="0"/>
              <a:pathLst>
                <a:path w="126804" h="213398">
                  <a:moveTo>
                    <a:pt x="57194" y="35719"/>
                  </a:moveTo>
                  <a:lnTo>
                    <a:pt x="57194" y="35719"/>
                  </a:lnTo>
                  <a:lnTo>
                    <a:pt x="50874" y="35719"/>
                  </a:lnTo>
                  <a:lnTo>
                    <a:pt x="49012" y="37042"/>
                  </a:lnTo>
                  <a:lnTo>
                    <a:pt x="47770" y="39247"/>
                  </a:lnTo>
                  <a:lnTo>
                    <a:pt x="46942" y="42039"/>
                  </a:lnTo>
                  <a:lnTo>
                    <a:pt x="32554" y="59841"/>
                  </a:lnTo>
                  <a:lnTo>
                    <a:pt x="21230" y="75057"/>
                  </a:lnTo>
                  <a:lnTo>
                    <a:pt x="5551" y="103903"/>
                  </a:lnTo>
                  <a:lnTo>
                    <a:pt x="0" y="133533"/>
                  </a:lnTo>
                  <a:lnTo>
                    <a:pt x="8118" y="186060"/>
                  </a:lnTo>
                  <a:lnTo>
                    <a:pt x="11248" y="192832"/>
                  </a:lnTo>
                  <a:lnTo>
                    <a:pt x="21780" y="203883"/>
                  </a:lnTo>
                  <a:lnTo>
                    <a:pt x="35280" y="209678"/>
                  </a:lnTo>
                  <a:lnTo>
                    <a:pt x="65506" y="213397"/>
                  </a:lnTo>
                  <a:lnTo>
                    <a:pt x="81173" y="206850"/>
                  </a:lnTo>
                  <a:lnTo>
                    <a:pt x="95632" y="195121"/>
                  </a:lnTo>
                  <a:lnTo>
                    <a:pt x="120007" y="158314"/>
                  </a:lnTo>
                  <a:lnTo>
                    <a:pt x="126076" y="134808"/>
                  </a:lnTo>
                  <a:lnTo>
                    <a:pt x="126803" y="94980"/>
                  </a:lnTo>
                  <a:lnTo>
                    <a:pt x="122086" y="77050"/>
                  </a:lnTo>
                  <a:lnTo>
                    <a:pt x="112052" y="63790"/>
                  </a:lnTo>
                  <a:lnTo>
                    <a:pt x="90373" y="44498"/>
                  </a:lnTo>
                  <a:lnTo>
                    <a:pt x="78114" y="39621"/>
                  </a:lnTo>
                  <a:lnTo>
                    <a:pt x="35889" y="35787"/>
                  </a:lnTo>
                  <a:lnTo>
                    <a:pt x="36376" y="34441"/>
                  </a:lnTo>
                  <a:lnTo>
                    <a:pt x="50174" y="19153"/>
                  </a:lnTo>
                  <a:lnTo>
                    <a:pt x="810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90"/>
            <p:cNvSpPr/>
            <p:nvPr>
              <p:custDataLst>
                <p:tags r:id="rId100"/>
              </p:custDataLst>
            </p:nvPr>
          </p:nvSpPr>
          <p:spPr>
            <a:xfrm>
              <a:off x="7024894" y="197277"/>
              <a:ext cx="213898" cy="142366"/>
            </a:xfrm>
            <a:custGeom>
              <a:avLst/>
              <a:gdLst/>
              <a:ahLst/>
              <a:cxnLst/>
              <a:rect l="0" t="0" r="0" b="0"/>
              <a:pathLst>
                <a:path w="213898" h="142366">
                  <a:moveTo>
                    <a:pt x="118856" y="17036"/>
                  </a:moveTo>
                  <a:lnTo>
                    <a:pt x="118856" y="17036"/>
                  </a:lnTo>
                  <a:lnTo>
                    <a:pt x="112536" y="17036"/>
                  </a:lnTo>
                  <a:lnTo>
                    <a:pt x="110674" y="18358"/>
                  </a:lnTo>
                  <a:lnTo>
                    <a:pt x="109433" y="20563"/>
                  </a:lnTo>
                  <a:lnTo>
                    <a:pt x="92315" y="73440"/>
                  </a:lnTo>
                  <a:lnTo>
                    <a:pt x="56851" y="114416"/>
                  </a:lnTo>
                  <a:lnTo>
                    <a:pt x="39776" y="130443"/>
                  </a:lnTo>
                  <a:lnTo>
                    <a:pt x="31674" y="133585"/>
                  </a:lnTo>
                  <a:lnTo>
                    <a:pt x="19676" y="135353"/>
                  </a:lnTo>
                  <a:lnTo>
                    <a:pt x="11717" y="132239"/>
                  </a:lnTo>
                  <a:lnTo>
                    <a:pt x="7742" y="129557"/>
                  </a:lnTo>
                  <a:lnTo>
                    <a:pt x="5092" y="125122"/>
                  </a:lnTo>
                  <a:lnTo>
                    <a:pt x="1363" y="106241"/>
                  </a:lnTo>
                  <a:lnTo>
                    <a:pt x="0" y="68356"/>
                  </a:lnTo>
                  <a:lnTo>
                    <a:pt x="10063" y="27301"/>
                  </a:lnTo>
                  <a:lnTo>
                    <a:pt x="13255" y="23879"/>
                  </a:lnTo>
                  <a:lnTo>
                    <a:pt x="23856" y="20077"/>
                  </a:lnTo>
                  <a:lnTo>
                    <a:pt x="38379" y="17937"/>
                  </a:lnTo>
                  <a:lnTo>
                    <a:pt x="57381" y="23623"/>
                  </a:lnTo>
                  <a:lnTo>
                    <a:pt x="73449" y="33686"/>
                  </a:lnTo>
                  <a:lnTo>
                    <a:pt x="127475" y="79389"/>
                  </a:lnTo>
                  <a:lnTo>
                    <a:pt x="168603" y="125974"/>
                  </a:lnTo>
                  <a:lnTo>
                    <a:pt x="177566" y="131598"/>
                  </a:lnTo>
                  <a:lnTo>
                    <a:pt x="185960" y="135421"/>
                  </a:lnTo>
                  <a:lnTo>
                    <a:pt x="194099" y="141530"/>
                  </a:lnTo>
                  <a:lnTo>
                    <a:pt x="198122" y="142365"/>
                  </a:lnTo>
                  <a:lnTo>
                    <a:pt x="202128" y="141599"/>
                  </a:lnTo>
                  <a:lnTo>
                    <a:pt x="206120" y="139765"/>
                  </a:lnTo>
                  <a:lnTo>
                    <a:pt x="208782" y="137220"/>
                  </a:lnTo>
                  <a:lnTo>
                    <a:pt x="211739" y="130864"/>
                  </a:lnTo>
                  <a:lnTo>
                    <a:pt x="213897" y="101885"/>
                  </a:lnTo>
                  <a:lnTo>
                    <a:pt x="203836" y="46255"/>
                  </a:lnTo>
                  <a:lnTo>
                    <a:pt x="200645" y="39161"/>
                  </a:lnTo>
                  <a:lnTo>
                    <a:pt x="175521" y="13890"/>
                  </a:lnTo>
                  <a:lnTo>
                    <a:pt x="156518" y="1404"/>
                  </a:lnTo>
                  <a:lnTo>
                    <a:pt x="150579" y="0"/>
                  </a:lnTo>
                  <a:lnTo>
                    <a:pt x="145296" y="387"/>
                  </a:lnTo>
                  <a:lnTo>
                    <a:pt x="128013" y="3724"/>
                  </a:lnTo>
                  <a:lnTo>
                    <a:pt x="114988" y="5828"/>
                  </a:lnTo>
                  <a:lnTo>
                    <a:pt x="104790" y="11172"/>
                  </a:lnTo>
                  <a:lnTo>
                    <a:pt x="101541" y="14450"/>
                  </a:lnTo>
                  <a:lnTo>
                    <a:pt x="89578" y="33093"/>
                  </a:lnTo>
                  <a:lnTo>
                    <a:pt x="88754" y="35678"/>
                  </a:lnTo>
                  <a:lnTo>
                    <a:pt x="89528" y="37401"/>
                  </a:lnTo>
                  <a:lnTo>
                    <a:pt x="106950" y="52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91"/>
            <p:cNvSpPr/>
            <p:nvPr>
              <p:custDataLst>
                <p:tags r:id="rId101"/>
              </p:custDataLst>
            </p:nvPr>
          </p:nvSpPr>
          <p:spPr>
            <a:xfrm>
              <a:off x="7500938" y="810542"/>
              <a:ext cx="357188" cy="295818"/>
            </a:xfrm>
            <a:custGeom>
              <a:avLst/>
              <a:gdLst/>
              <a:ahLst/>
              <a:cxnLst/>
              <a:rect l="0" t="0" r="0" b="0"/>
              <a:pathLst>
                <a:path w="357188" h="295818">
                  <a:moveTo>
                    <a:pt x="0" y="34802"/>
                  </a:moveTo>
                  <a:lnTo>
                    <a:pt x="0" y="34802"/>
                  </a:lnTo>
                  <a:lnTo>
                    <a:pt x="0" y="28481"/>
                  </a:lnTo>
                  <a:lnTo>
                    <a:pt x="1322" y="26619"/>
                  </a:lnTo>
                  <a:lnTo>
                    <a:pt x="3526" y="25378"/>
                  </a:lnTo>
                  <a:lnTo>
                    <a:pt x="12125" y="23223"/>
                  </a:lnTo>
                  <a:lnTo>
                    <a:pt x="17736" y="23041"/>
                  </a:lnTo>
                  <a:lnTo>
                    <a:pt x="72255" y="43212"/>
                  </a:lnTo>
                  <a:lnTo>
                    <a:pt x="89881" y="50887"/>
                  </a:lnTo>
                  <a:lnTo>
                    <a:pt x="114678" y="75286"/>
                  </a:lnTo>
                  <a:lnTo>
                    <a:pt x="132462" y="101331"/>
                  </a:lnTo>
                  <a:lnTo>
                    <a:pt x="139790" y="138446"/>
                  </a:lnTo>
                  <a:lnTo>
                    <a:pt x="140941" y="188889"/>
                  </a:lnTo>
                  <a:lnTo>
                    <a:pt x="126223" y="242702"/>
                  </a:lnTo>
                  <a:lnTo>
                    <a:pt x="92867" y="286235"/>
                  </a:lnTo>
                  <a:lnTo>
                    <a:pt x="80521" y="292071"/>
                  </a:lnTo>
                  <a:lnTo>
                    <a:pt x="57357" y="295817"/>
                  </a:lnTo>
                  <a:lnTo>
                    <a:pt x="48422" y="292802"/>
                  </a:lnTo>
                  <a:lnTo>
                    <a:pt x="44188" y="290145"/>
                  </a:lnTo>
                  <a:lnTo>
                    <a:pt x="41364" y="285729"/>
                  </a:lnTo>
                  <a:lnTo>
                    <a:pt x="37391" y="266871"/>
                  </a:lnTo>
                  <a:lnTo>
                    <a:pt x="37538" y="244527"/>
                  </a:lnTo>
                  <a:lnTo>
                    <a:pt x="46693" y="219827"/>
                  </a:lnTo>
                  <a:lnTo>
                    <a:pt x="66899" y="189284"/>
                  </a:lnTo>
                  <a:lnTo>
                    <a:pt x="122109" y="130129"/>
                  </a:lnTo>
                  <a:lnTo>
                    <a:pt x="170574" y="70631"/>
                  </a:lnTo>
                  <a:lnTo>
                    <a:pt x="204011" y="27401"/>
                  </a:lnTo>
                  <a:lnTo>
                    <a:pt x="213408" y="2179"/>
                  </a:lnTo>
                  <a:lnTo>
                    <a:pt x="212386" y="1147"/>
                  </a:lnTo>
                  <a:lnTo>
                    <a:pt x="207722" y="0"/>
                  </a:lnTo>
                  <a:lnTo>
                    <a:pt x="205950" y="1018"/>
                  </a:lnTo>
                  <a:lnTo>
                    <a:pt x="204769" y="3018"/>
                  </a:lnTo>
                  <a:lnTo>
                    <a:pt x="183513" y="59477"/>
                  </a:lnTo>
                  <a:lnTo>
                    <a:pt x="179240" y="108182"/>
                  </a:lnTo>
                  <a:lnTo>
                    <a:pt x="178679" y="162499"/>
                  </a:lnTo>
                  <a:lnTo>
                    <a:pt x="178650" y="171527"/>
                  </a:lnTo>
                  <a:lnTo>
                    <a:pt x="185674" y="188614"/>
                  </a:lnTo>
                  <a:lnTo>
                    <a:pt x="217999" y="245089"/>
                  </a:lnTo>
                  <a:lnTo>
                    <a:pt x="229620" y="257467"/>
                  </a:lnTo>
                  <a:lnTo>
                    <a:pt x="243606" y="266056"/>
                  </a:lnTo>
                  <a:lnTo>
                    <a:pt x="275658" y="272022"/>
                  </a:lnTo>
                  <a:lnTo>
                    <a:pt x="289080" y="272659"/>
                  </a:lnTo>
                  <a:lnTo>
                    <a:pt x="297372" y="269280"/>
                  </a:lnTo>
                  <a:lnTo>
                    <a:pt x="357187" y="213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223"/>
          <p:cNvGrpSpPr/>
          <p:nvPr/>
        </p:nvGrpSpPr>
        <p:grpSpPr>
          <a:xfrm>
            <a:off x="8227219" y="334071"/>
            <a:ext cx="2274095" cy="830183"/>
            <a:chOff x="8227219" y="334071"/>
            <a:chExt cx="2274095" cy="830183"/>
          </a:xfrm>
        </p:grpSpPr>
        <p:sp>
          <p:nvSpPr>
            <p:cNvPr id="33" name="SMARTInkShape-892"/>
            <p:cNvSpPr/>
            <p:nvPr>
              <p:custDataLst>
                <p:tags r:id="rId89"/>
              </p:custDataLst>
            </p:nvPr>
          </p:nvSpPr>
          <p:spPr>
            <a:xfrm>
              <a:off x="9979806" y="682148"/>
              <a:ext cx="521508" cy="453668"/>
            </a:xfrm>
            <a:custGeom>
              <a:avLst/>
              <a:gdLst/>
              <a:ahLst/>
              <a:cxnLst/>
              <a:rect l="0" t="0" r="0" b="0"/>
              <a:pathLst>
                <a:path w="521508" h="453668">
                  <a:moveTo>
                    <a:pt x="116694" y="270352"/>
                  </a:moveTo>
                  <a:lnTo>
                    <a:pt x="116694" y="270352"/>
                  </a:lnTo>
                  <a:lnTo>
                    <a:pt x="110373" y="270352"/>
                  </a:lnTo>
                  <a:lnTo>
                    <a:pt x="108512" y="269029"/>
                  </a:lnTo>
                  <a:lnTo>
                    <a:pt x="107271" y="266824"/>
                  </a:lnTo>
                  <a:lnTo>
                    <a:pt x="106443" y="264032"/>
                  </a:lnTo>
                  <a:lnTo>
                    <a:pt x="104568" y="262169"/>
                  </a:lnTo>
                  <a:lnTo>
                    <a:pt x="98956" y="260101"/>
                  </a:lnTo>
                  <a:lnTo>
                    <a:pt x="82042" y="258936"/>
                  </a:lnTo>
                  <a:lnTo>
                    <a:pt x="60272" y="264912"/>
                  </a:lnTo>
                  <a:lnTo>
                    <a:pt x="43385" y="275061"/>
                  </a:lnTo>
                  <a:lnTo>
                    <a:pt x="25827" y="299847"/>
                  </a:lnTo>
                  <a:lnTo>
                    <a:pt x="2959" y="345909"/>
                  </a:lnTo>
                  <a:lnTo>
                    <a:pt x="0" y="361700"/>
                  </a:lnTo>
                  <a:lnTo>
                    <a:pt x="4654" y="391786"/>
                  </a:lnTo>
                  <a:lnTo>
                    <a:pt x="14411" y="413195"/>
                  </a:lnTo>
                  <a:lnTo>
                    <a:pt x="25682" y="427917"/>
                  </a:lnTo>
                  <a:lnTo>
                    <a:pt x="33469" y="432985"/>
                  </a:lnTo>
                  <a:lnTo>
                    <a:pt x="42664" y="435237"/>
                  </a:lnTo>
                  <a:lnTo>
                    <a:pt x="55569" y="436238"/>
                  </a:lnTo>
                  <a:lnTo>
                    <a:pt x="77710" y="430481"/>
                  </a:lnTo>
                  <a:lnTo>
                    <a:pt x="89665" y="420455"/>
                  </a:lnTo>
                  <a:lnTo>
                    <a:pt x="114443" y="379818"/>
                  </a:lnTo>
                  <a:lnTo>
                    <a:pt x="127127" y="327693"/>
                  </a:lnTo>
                  <a:lnTo>
                    <a:pt x="137276" y="275289"/>
                  </a:lnTo>
                  <a:lnTo>
                    <a:pt x="147340" y="216546"/>
                  </a:lnTo>
                  <a:lnTo>
                    <a:pt x="150158" y="172355"/>
                  </a:lnTo>
                  <a:lnTo>
                    <a:pt x="151744" y="115492"/>
                  </a:lnTo>
                  <a:lnTo>
                    <a:pt x="145895" y="65129"/>
                  </a:lnTo>
                  <a:lnTo>
                    <a:pt x="140247" y="21038"/>
                  </a:lnTo>
                  <a:lnTo>
                    <a:pt x="130395" y="0"/>
                  </a:lnTo>
                  <a:lnTo>
                    <a:pt x="128473" y="159"/>
                  </a:lnTo>
                  <a:lnTo>
                    <a:pt x="122811" y="3864"/>
                  </a:lnTo>
                  <a:lnTo>
                    <a:pt x="119413" y="16975"/>
                  </a:lnTo>
                  <a:lnTo>
                    <a:pt x="108869" y="70396"/>
                  </a:lnTo>
                  <a:lnTo>
                    <a:pt x="105997" y="114827"/>
                  </a:lnTo>
                  <a:lnTo>
                    <a:pt x="105145" y="169296"/>
                  </a:lnTo>
                  <a:lnTo>
                    <a:pt x="104892" y="226004"/>
                  </a:lnTo>
                  <a:lnTo>
                    <a:pt x="106142" y="278232"/>
                  </a:lnTo>
                  <a:lnTo>
                    <a:pt x="112979" y="332365"/>
                  </a:lnTo>
                  <a:lnTo>
                    <a:pt x="119488" y="387553"/>
                  </a:lnTo>
                  <a:lnTo>
                    <a:pt x="129428" y="417526"/>
                  </a:lnTo>
                  <a:lnTo>
                    <a:pt x="144639" y="439506"/>
                  </a:lnTo>
                  <a:lnTo>
                    <a:pt x="152485" y="444750"/>
                  </a:lnTo>
                  <a:lnTo>
                    <a:pt x="156430" y="446149"/>
                  </a:lnTo>
                  <a:lnTo>
                    <a:pt x="160382" y="444435"/>
                  </a:lnTo>
                  <a:lnTo>
                    <a:pt x="168301" y="435476"/>
                  </a:lnTo>
                  <a:lnTo>
                    <a:pt x="192101" y="386577"/>
                  </a:lnTo>
                  <a:lnTo>
                    <a:pt x="211944" y="329510"/>
                  </a:lnTo>
                  <a:lnTo>
                    <a:pt x="232229" y="271364"/>
                  </a:lnTo>
                  <a:lnTo>
                    <a:pt x="235512" y="256250"/>
                  </a:lnTo>
                  <a:lnTo>
                    <a:pt x="245802" y="237741"/>
                  </a:lnTo>
                  <a:lnTo>
                    <a:pt x="247746" y="236705"/>
                  </a:lnTo>
                  <a:lnTo>
                    <a:pt x="253431" y="235554"/>
                  </a:lnTo>
                  <a:lnTo>
                    <a:pt x="260369" y="238570"/>
                  </a:lnTo>
                  <a:lnTo>
                    <a:pt x="264071" y="241227"/>
                  </a:lnTo>
                  <a:lnTo>
                    <a:pt x="268185" y="251234"/>
                  </a:lnTo>
                  <a:lnTo>
                    <a:pt x="274027" y="271743"/>
                  </a:lnTo>
                  <a:lnTo>
                    <a:pt x="280610" y="294577"/>
                  </a:lnTo>
                  <a:lnTo>
                    <a:pt x="289035" y="351249"/>
                  </a:lnTo>
                  <a:lnTo>
                    <a:pt x="280349" y="410530"/>
                  </a:lnTo>
                  <a:lnTo>
                    <a:pt x="270576" y="432712"/>
                  </a:lnTo>
                  <a:lnTo>
                    <a:pt x="264461" y="443054"/>
                  </a:lnTo>
                  <a:lnTo>
                    <a:pt x="261743" y="452060"/>
                  </a:lnTo>
                  <a:lnTo>
                    <a:pt x="259696" y="453667"/>
                  </a:lnTo>
                  <a:lnTo>
                    <a:pt x="257008" y="453417"/>
                  </a:lnTo>
                  <a:lnTo>
                    <a:pt x="253892" y="451926"/>
                  </a:lnTo>
                  <a:lnTo>
                    <a:pt x="251814" y="449610"/>
                  </a:lnTo>
                  <a:lnTo>
                    <a:pt x="249508" y="443508"/>
                  </a:lnTo>
                  <a:lnTo>
                    <a:pt x="248211" y="432635"/>
                  </a:lnTo>
                  <a:lnTo>
                    <a:pt x="261143" y="376773"/>
                  </a:lnTo>
                  <a:lnTo>
                    <a:pt x="294800" y="318166"/>
                  </a:lnTo>
                  <a:lnTo>
                    <a:pt x="310577" y="294220"/>
                  </a:lnTo>
                  <a:lnTo>
                    <a:pt x="364328" y="237047"/>
                  </a:lnTo>
                  <a:lnTo>
                    <a:pt x="365128" y="237565"/>
                  </a:lnTo>
                  <a:lnTo>
                    <a:pt x="366015" y="241669"/>
                  </a:lnTo>
                  <a:lnTo>
                    <a:pt x="362881" y="247903"/>
                  </a:lnTo>
                  <a:lnTo>
                    <a:pt x="338718" y="280721"/>
                  </a:lnTo>
                  <a:lnTo>
                    <a:pt x="325361" y="336379"/>
                  </a:lnTo>
                  <a:lnTo>
                    <a:pt x="320954" y="361206"/>
                  </a:lnTo>
                  <a:lnTo>
                    <a:pt x="325971" y="391640"/>
                  </a:lnTo>
                  <a:lnTo>
                    <a:pt x="335822" y="407160"/>
                  </a:lnTo>
                  <a:lnTo>
                    <a:pt x="376600" y="440653"/>
                  </a:lnTo>
                  <a:lnTo>
                    <a:pt x="399049" y="446489"/>
                  </a:lnTo>
                  <a:lnTo>
                    <a:pt x="439843" y="447137"/>
                  </a:lnTo>
                  <a:lnTo>
                    <a:pt x="497915" y="438631"/>
                  </a:lnTo>
                  <a:lnTo>
                    <a:pt x="521507" y="437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93"/>
            <p:cNvSpPr/>
            <p:nvPr>
              <p:custDataLst>
                <p:tags r:id="rId90"/>
              </p:custDataLst>
            </p:nvPr>
          </p:nvSpPr>
          <p:spPr>
            <a:xfrm>
              <a:off x="8227219" y="633369"/>
              <a:ext cx="345263" cy="508903"/>
            </a:xfrm>
            <a:custGeom>
              <a:avLst/>
              <a:gdLst/>
              <a:ahLst/>
              <a:cxnLst/>
              <a:rect l="0" t="0" r="0" b="0"/>
              <a:pathLst>
                <a:path w="345263" h="508903">
                  <a:moveTo>
                    <a:pt x="0" y="57194"/>
                  </a:moveTo>
                  <a:lnTo>
                    <a:pt x="0" y="57194"/>
                  </a:lnTo>
                  <a:lnTo>
                    <a:pt x="0" y="46942"/>
                  </a:lnTo>
                  <a:lnTo>
                    <a:pt x="8181" y="36109"/>
                  </a:lnTo>
                  <a:lnTo>
                    <a:pt x="12125" y="25076"/>
                  </a:lnTo>
                  <a:lnTo>
                    <a:pt x="28332" y="5551"/>
                  </a:lnTo>
                  <a:lnTo>
                    <a:pt x="35963" y="1169"/>
                  </a:lnTo>
                  <a:lnTo>
                    <a:pt x="39852" y="0"/>
                  </a:lnTo>
                  <a:lnTo>
                    <a:pt x="51225" y="2229"/>
                  </a:lnTo>
                  <a:lnTo>
                    <a:pt x="109719" y="32031"/>
                  </a:lnTo>
                  <a:lnTo>
                    <a:pt x="154074" y="82396"/>
                  </a:lnTo>
                  <a:lnTo>
                    <a:pt x="192712" y="128906"/>
                  </a:lnTo>
                  <a:lnTo>
                    <a:pt x="229056" y="187138"/>
                  </a:lnTo>
                  <a:lnTo>
                    <a:pt x="253664" y="239159"/>
                  </a:lnTo>
                  <a:lnTo>
                    <a:pt x="285684" y="297160"/>
                  </a:lnTo>
                  <a:lnTo>
                    <a:pt x="311166" y="352862"/>
                  </a:lnTo>
                  <a:lnTo>
                    <a:pt x="333064" y="410591"/>
                  </a:lnTo>
                  <a:lnTo>
                    <a:pt x="339851" y="429895"/>
                  </a:lnTo>
                  <a:lnTo>
                    <a:pt x="345069" y="488534"/>
                  </a:lnTo>
                  <a:lnTo>
                    <a:pt x="345262" y="507169"/>
                  </a:lnTo>
                  <a:lnTo>
                    <a:pt x="343945" y="507990"/>
                  </a:lnTo>
                  <a:lnTo>
                    <a:pt x="338955" y="508902"/>
                  </a:lnTo>
                  <a:lnTo>
                    <a:pt x="332328" y="505779"/>
                  </a:lnTo>
                  <a:lnTo>
                    <a:pt x="317293" y="492995"/>
                  </a:lnTo>
                  <a:lnTo>
                    <a:pt x="312998" y="485480"/>
                  </a:lnTo>
                  <a:lnTo>
                    <a:pt x="309766" y="477731"/>
                  </a:lnTo>
                  <a:lnTo>
                    <a:pt x="285750" y="438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94"/>
            <p:cNvSpPr/>
            <p:nvPr>
              <p:custDataLst>
                <p:tags r:id="rId91"/>
              </p:custDataLst>
            </p:nvPr>
          </p:nvSpPr>
          <p:spPr>
            <a:xfrm>
              <a:off x="8263836" y="952500"/>
              <a:ext cx="177696" cy="211754"/>
            </a:xfrm>
            <a:custGeom>
              <a:avLst/>
              <a:gdLst/>
              <a:ahLst/>
              <a:cxnLst/>
              <a:rect l="0" t="0" r="0" b="0"/>
              <a:pathLst>
                <a:path w="177696" h="211754">
                  <a:moveTo>
                    <a:pt x="177695" y="0"/>
                  </a:moveTo>
                  <a:lnTo>
                    <a:pt x="177695" y="0"/>
                  </a:lnTo>
                  <a:lnTo>
                    <a:pt x="171375" y="0"/>
                  </a:lnTo>
                  <a:lnTo>
                    <a:pt x="169514" y="1323"/>
                  </a:lnTo>
                  <a:lnTo>
                    <a:pt x="168272" y="3528"/>
                  </a:lnTo>
                  <a:lnTo>
                    <a:pt x="167444" y="6320"/>
                  </a:lnTo>
                  <a:lnTo>
                    <a:pt x="144255" y="40070"/>
                  </a:lnTo>
                  <a:lnTo>
                    <a:pt x="109482" y="75669"/>
                  </a:lnTo>
                  <a:lnTo>
                    <a:pt x="65423" y="134720"/>
                  </a:lnTo>
                  <a:lnTo>
                    <a:pt x="9346" y="192108"/>
                  </a:lnTo>
                  <a:lnTo>
                    <a:pt x="3654" y="201357"/>
                  </a:lnTo>
                  <a:lnTo>
                    <a:pt x="0" y="211753"/>
                  </a:lnTo>
                  <a:lnTo>
                    <a:pt x="1023" y="211284"/>
                  </a:lnTo>
                  <a:lnTo>
                    <a:pt x="22914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95"/>
            <p:cNvSpPr/>
            <p:nvPr>
              <p:custDataLst>
                <p:tags r:id="rId92"/>
              </p:custDataLst>
            </p:nvPr>
          </p:nvSpPr>
          <p:spPr>
            <a:xfrm>
              <a:off x="8789712" y="881759"/>
              <a:ext cx="270945" cy="249016"/>
            </a:xfrm>
            <a:custGeom>
              <a:avLst/>
              <a:gdLst/>
              <a:ahLst/>
              <a:cxnLst/>
              <a:rect l="0" t="0" r="0" b="0"/>
              <a:pathLst>
                <a:path w="270945" h="249016">
                  <a:moveTo>
                    <a:pt x="20913" y="70741"/>
                  </a:moveTo>
                  <a:lnTo>
                    <a:pt x="20913" y="70741"/>
                  </a:lnTo>
                  <a:lnTo>
                    <a:pt x="20913" y="82157"/>
                  </a:lnTo>
                  <a:lnTo>
                    <a:pt x="60316" y="82634"/>
                  </a:lnTo>
                  <a:lnTo>
                    <a:pt x="68411" y="79114"/>
                  </a:lnTo>
                  <a:lnTo>
                    <a:pt x="95225" y="62338"/>
                  </a:lnTo>
                  <a:lnTo>
                    <a:pt x="111646" y="38950"/>
                  </a:lnTo>
                  <a:lnTo>
                    <a:pt x="114826" y="27073"/>
                  </a:lnTo>
                  <a:lnTo>
                    <a:pt x="115568" y="19142"/>
                  </a:lnTo>
                  <a:lnTo>
                    <a:pt x="112371" y="11208"/>
                  </a:lnTo>
                  <a:lnTo>
                    <a:pt x="109666" y="7239"/>
                  </a:lnTo>
                  <a:lnTo>
                    <a:pt x="105217" y="4594"/>
                  </a:lnTo>
                  <a:lnTo>
                    <a:pt x="82594" y="348"/>
                  </a:lnTo>
                  <a:lnTo>
                    <a:pt x="77909" y="0"/>
                  </a:lnTo>
                  <a:lnTo>
                    <a:pt x="58673" y="5831"/>
                  </a:lnTo>
                  <a:lnTo>
                    <a:pt x="47397" y="15875"/>
                  </a:lnTo>
                  <a:lnTo>
                    <a:pt x="25233" y="52835"/>
                  </a:lnTo>
                  <a:lnTo>
                    <a:pt x="2423" y="110702"/>
                  </a:lnTo>
                  <a:lnTo>
                    <a:pt x="0" y="143435"/>
                  </a:lnTo>
                  <a:lnTo>
                    <a:pt x="4121" y="166549"/>
                  </a:lnTo>
                  <a:lnTo>
                    <a:pt x="20200" y="195555"/>
                  </a:lnTo>
                  <a:lnTo>
                    <a:pt x="41156" y="219554"/>
                  </a:lnTo>
                  <a:lnTo>
                    <a:pt x="72928" y="237034"/>
                  </a:lnTo>
                  <a:lnTo>
                    <a:pt x="102030" y="245690"/>
                  </a:lnTo>
                  <a:lnTo>
                    <a:pt x="161110" y="249015"/>
                  </a:lnTo>
                  <a:lnTo>
                    <a:pt x="194940" y="247970"/>
                  </a:lnTo>
                  <a:lnTo>
                    <a:pt x="215059" y="239817"/>
                  </a:lnTo>
                  <a:lnTo>
                    <a:pt x="238629" y="221345"/>
                  </a:lnTo>
                  <a:lnTo>
                    <a:pt x="270944" y="165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96"/>
            <p:cNvSpPr/>
            <p:nvPr>
              <p:custDataLst>
                <p:tags r:id="rId93"/>
              </p:custDataLst>
            </p:nvPr>
          </p:nvSpPr>
          <p:spPr>
            <a:xfrm>
              <a:off x="8858250" y="583406"/>
              <a:ext cx="166689" cy="23814"/>
            </a:xfrm>
            <a:custGeom>
              <a:avLst/>
              <a:gdLst/>
              <a:ahLst/>
              <a:cxnLst/>
              <a:rect l="0" t="0" r="0" b="0"/>
              <a:pathLst>
                <a:path w="166689" h="23814">
                  <a:moveTo>
                    <a:pt x="0" y="23813"/>
                  </a:moveTo>
                  <a:lnTo>
                    <a:pt x="0" y="23813"/>
                  </a:lnTo>
                  <a:lnTo>
                    <a:pt x="53203" y="23813"/>
                  </a:lnTo>
                  <a:lnTo>
                    <a:pt x="75883" y="22490"/>
                  </a:lnTo>
                  <a:lnTo>
                    <a:pt x="130996" y="9114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97"/>
            <p:cNvSpPr/>
            <p:nvPr>
              <p:custDataLst>
                <p:tags r:id="rId94"/>
              </p:custDataLst>
            </p:nvPr>
          </p:nvSpPr>
          <p:spPr>
            <a:xfrm>
              <a:off x="9101518" y="334071"/>
              <a:ext cx="244827" cy="306304"/>
            </a:xfrm>
            <a:custGeom>
              <a:avLst/>
              <a:gdLst/>
              <a:ahLst/>
              <a:cxnLst/>
              <a:rect l="0" t="0" r="0" b="0"/>
              <a:pathLst>
                <a:path w="244827" h="306304">
                  <a:moveTo>
                    <a:pt x="18670" y="82648"/>
                  </a:moveTo>
                  <a:lnTo>
                    <a:pt x="18670" y="82648"/>
                  </a:lnTo>
                  <a:lnTo>
                    <a:pt x="8418" y="72397"/>
                  </a:lnTo>
                  <a:lnTo>
                    <a:pt x="5767" y="61563"/>
                  </a:lnTo>
                  <a:lnTo>
                    <a:pt x="588" y="54315"/>
                  </a:lnTo>
                  <a:lnTo>
                    <a:pt x="0" y="50530"/>
                  </a:lnTo>
                  <a:lnTo>
                    <a:pt x="932" y="46684"/>
                  </a:lnTo>
                  <a:lnTo>
                    <a:pt x="4171" y="38882"/>
                  </a:lnTo>
                  <a:lnTo>
                    <a:pt x="7318" y="27053"/>
                  </a:lnTo>
                  <a:lnTo>
                    <a:pt x="12742" y="19133"/>
                  </a:lnTo>
                  <a:lnTo>
                    <a:pt x="29553" y="7237"/>
                  </a:lnTo>
                  <a:lnTo>
                    <a:pt x="44973" y="1655"/>
                  </a:lnTo>
                  <a:lnTo>
                    <a:pt x="64240" y="0"/>
                  </a:lnTo>
                  <a:lnTo>
                    <a:pt x="75524" y="3141"/>
                  </a:lnTo>
                  <a:lnTo>
                    <a:pt x="92842" y="15875"/>
                  </a:lnTo>
                  <a:lnTo>
                    <a:pt x="145531" y="65412"/>
                  </a:lnTo>
                  <a:lnTo>
                    <a:pt x="175572" y="119233"/>
                  </a:lnTo>
                  <a:lnTo>
                    <a:pt x="206444" y="178012"/>
                  </a:lnTo>
                  <a:lnTo>
                    <a:pt x="232743" y="236394"/>
                  </a:lnTo>
                  <a:lnTo>
                    <a:pt x="239490" y="252844"/>
                  </a:lnTo>
                  <a:lnTo>
                    <a:pt x="244826" y="306303"/>
                  </a:lnTo>
                  <a:lnTo>
                    <a:pt x="243524" y="305835"/>
                  </a:lnTo>
                  <a:lnTo>
                    <a:pt x="221076" y="285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98"/>
            <p:cNvSpPr/>
            <p:nvPr>
              <p:custDataLst>
                <p:tags r:id="rId95"/>
              </p:custDataLst>
            </p:nvPr>
          </p:nvSpPr>
          <p:spPr>
            <a:xfrm>
              <a:off x="9179780" y="523875"/>
              <a:ext cx="95190" cy="130269"/>
            </a:xfrm>
            <a:custGeom>
              <a:avLst/>
              <a:gdLst/>
              <a:ahLst/>
              <a:cxnLst/>
              <a:rect l="0" t="0" r="0" b="0"/>
              <a:pathLst>
                <a:path w="95190" h="130269">
                  <a:moveTo>
                    <a:pt x="95189" y="0"/>
                  </a:moveTo>
                  <a:lnTo>
                    <a:pt x="95189" y="0"/>
                  </a:lnTo>
                  <a:lnTo>
                    <a:pt x="39594" y="56918"/>
                  </a:lnTo>
                  <a:lnTo>
                    <a:pt x="3466" y="106939"/>
                  </a:lnTo>
                  <a:lnTo>
                    <a:pt x="0" y="130268"/>
                  </a:lnTo>
                  <a:lnTo>
                    <a:pt x="9457" y="122648"/>
                  </a:lnTo>
                  <a:lnTo>
                    <a:pt x="20251" y="118802"/>
                  </a:lnTo>
                  <a:lnTo>
                    <a:pt x="35658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99"/>
            <p:cNvSpPr/>
            <p:nvPr>
              <p:custDataLst>
                <p:tags r:id="rId96"/>
              </p:custDataLst>
            </p:nvPr>
          </p:nvSpPr>
          <p:spPr>
            <a:xfrm>
              <a:off x="9370867" y="476250"/>
              <a:ext cx="201759" cy="166689"/>
            </a:xfrm>
            <a:custGeom>
              <a:avLst/>
              <a:gdLst/>
              <a:ahLst/>
              <a:cxnLst/>
              <a:rect l="0" t="0" r="0" b="0"/>
              <a:pathLst>
                <a:path w="201759" h="166689">
                  <a:moveTo>
                    <a:pt x="11258" y="0"/>
                  </a:moveTo>
                  <a:lnTo>
                    <a:pt x="11258" y="0"/>
                  </a:lnTo>
                  <a:lnTo>
                    <a:pt x="21509" y="0"/>
                  </a:lnTo>
                  <a:lnTo>
                    <a:pt x="28994" y="6321"/>
                  </a:lnTo>
                  <a:lnTo>
                    <a:pt x="32370" y="12951"/>
                  </a:lnTo>
                  <a:lnTo>
                    <a:pt x="34714" y="41393"/>
                  </a:lnTo>
                  <a:lnTo>
                    <a:pt x="35056" y="93003"/>
                  </a:lnTo>
                  <a:lnTo>
                    <a:pt x="31537" y="104394"/>
                  </a:lnTo>
                  <a:lnTo>
                    <a:pt x="26885" y="113866"/>
                  </a:lnTo>
                  <a:lnTo>
                    <a:pt x="24818" y="122485"/>
                  </a:lnTo>
                  <a:lnTo>
                    <a:pt x="22944" y="125313"/>
                  </a:lnTo>
                  <a:lnTo>
                    <a:pt x="20371" y="127198"/>
                  </a:lnTo>
                  <a:lnTo>
                    <a:pt x="13986" y="129293"/>
                  </a:lnTo>
                  <a:lnTo>
                    <a:pt x="1541" y="130748"/>
                  </a:lnTo>
                  <a:lnTo>
                    <a:pt x="811" y="129499"/>
                  </a:lnTo>
                  <a:lnTo>
                    <a:pt x="0" y="124583"/>
                  </a:lnTo>
                  <a:lnTo>
                    <a:pt x="3168" y="117988"/>
                  </a:lnTo>
                  <a:lnTo>
                    <a:pt x="47005" y="60259"/>
                  </a:lnTo>
                  <a:lnTo>
                    <a:pt x="65502" y="39783"/>
                  </a:lnTo>
                  <a:lnTo>
                    <a:pt x="68439" y="31793"/>
                  </a:lnTo>
                  <a:lnTo>
                    <a:pt x="70545" y="29133"/>
                  </a:lnTo>
                  <a:lnTo>
                    <a:pt x="76414" y="26177"/>
                  </a:lnTo>
                  <a:lnTo>
                    <a:pt x="78507" y="26712"/>
                  </a:lnTo>
                  <a:lnTo>
                    <a:pt x="79903" y="28391"/>
                  </a:lnTo>
                  <a:lnTo>
                    <a:pt x="81455" y="33785"/>
                  </a:lnTo>
                  <a:lnTo>
                    <a:pt x="82532" y="51862"/>
                  </a:lnTo>
                  <a:lnTo>
                    <a:pt x="72429" y="85681"/>
                  </a:lnTo>
                  <a:lnTo>
                    <a:pt x="81185" y="121233"/>
                  </a:lnTo>
                  <a:lnTo>
                    <a:pt x="85552" y="130170"/>
                  </a:lnTo>
                  <a:lnTo>
                    <a:pt x="88568" y="134405"/>
                  </a:lnTo>
                  <a:lnTo>
                    <a:pt x="120895" y="158703"/>
                  </a:lnTo>
                  <a:lnTo>
                    <a:pt x="133186" y="163139"/>
                  </a:lnTo>
                  <a:lnTo>
                    <a:pt x="191287" y="166549"/>
                  </a:lnTo>
                  <a:lnTo>
                    <a:pt x="201758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900"/>
            <p:cNvSpPr/>
            <p:nvPr>
              <p:custDataLst>
                <p:tags r:id="rId97"/>
              </p:custDataLst>
            </p:nvPr>
          </p:nvSpPr>
          <p:spPr>
            <a:xfrm>
              <a:off x="9691688" y="1012031"/>
              <a:ext cx="35719" cy="11908"/>
            </a:xfrm>
            <a:custGeom>
              <a:avLst/>
              <a:gdLst/>
              <a:ahLst/>
              <a:cxnLst/>
              <a:rect l="0" t="0" r="0" b="0"/>
              <a:pathLst>
                <a:path w="35719" h="11908">
                  <a:moveTo>
                    <a:pt x="0" y="11907"/>
                  </a:moveTo>
                  <a:lnTo>
                    <a:pt x="0" y="11907"/>
                  </a:lnTo>
                  <a:lnTo>
                    <a:pt x="6319" y="11907"/>
                  </a:lnTo>
                  <a:lnTo>
                    <a:pt x="12951" y="8379"/>
                  </a:lnTo>
                  <a:lnTo>
                    <a:pt x="20308" y="3724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224"/>
          <p:cNvGrpSpPr/>
          <p:nvPr/>
        </p:nvGrpSpPr>
        <p:grpSpPr>
          <a:xfrm>
            <a:off x="2524125" y="2476500"/>
            <a:ext cx="238126" cy="178595"/>
            <a:chOff x="2524125" y="2476500"/>
            <a:chExt cx="238126" cy="178595"/>
          </a:xfrm>
        </p:grpSpPr>
        <p:sp>
          <p:nvSpPr>
            <p:cNvPr id="43" name="SMARTInkShape-901"/>
            <p:cNvSpPr/>
            <p:nvPr>
              <p:custDataLst>
                <p:tags r:id="rId87"/>
              </p:custDataLst>
            </p:nvPr>
          </p:nvSpPr>
          <p:spPr>
            <a:xfrm>
              <a:off x="2619375" y="2631281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0" y="23813"/>
                  </a:moveTo>
                  <a:lnTo>
                    <a:pt x="0" y="23813"/>
                  </a:lnTo>
                  <a:lnTo>
                    <a:pt x="55975" y="23813"/>
                  </a:lnTo>
                  <a:lnTo>
                    <a:pt x="87394" y="2249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02"/>
            <p:cNvSpPr/>
            <p:nvPr>
              <p:custDataLst>
                <p:tags r:id="rId88"/>
              </p:custDataLst>
            </p:nvPr>
          </p:nvSpPr>
          <p:spPr>
            <a:xfrm>
              <a:off x="2524125" y="2476500"/>
              <a:ext cx="238126" cy="23814"/>
            </a:xfrm>
            <a:custGeom>
              <a:avLst/>
              <a:gdLst/>
              <a:ahLst/>
              <a:cxnLst/>
              <a:rect l="0" t="0" r="0" b="0"/>
              <a:pathLst>
                <a:path w="238126" h="23814">
                  <a:moveTo>
                    <a:pt x="0" y="23813"/>
                  </a:moveTo>
                  <a:lnTo>
                    <a:pt x="0" y="23813"/>
                  </a:lnTo>
                  <a:lnTo>
                    <a:pt x="53519" y="23813"/>
                  </a:lnTo>
                  <a:lnTo>
                    <a:pt x="83767" y="22490"/>
                  </a:lnTo>
                  <a:lnTo>
                    <a:pt x="132853" y="13561"/>
                  </a:lnTo>
                  <a:lnTo>
                    <a:pt x="187220" y="12125"/>
                  </a:lnTo>
                  <a:lnTo>
                    <a:pt x="204918" y="1068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25"/>
          <p:cNvGrpSpPr/>
          <p:nvPr/>
        </p:nvGrpSpPr>
        <p:grpSpPr>
          <a:xfrm>
            <a:off x="3393506" y="2274282"/>
            <a:ext cx="423207" cy="522938"/>
            <a:chOff x="3393506" y="2274282"/>
            <a:chExt cx="423207" cy="522938"/>
          </a:xfrm>
        </p:grpSpPr>
        <p:sp>
          <p:nvSpPr>
            <p:cNvPr id="46" name="SMARTInkShape-903"/>
            <p:cNvSpPr/>
            <p:nvPr>
              <p:custDataLst>
                <p:tags r:id="rId85"/>
              </p:custDataLst>
            </p:nvPr>
          </p:nvSpPr>
          <p:spPr>
            <a:xfrm>
              <a:off x="3393506" y="2536031"/>
              <a:ext cx="261714" cy="261189"/>
            </a:xfrm>
            <a:custGeom>
              <a:avLst/>
              <a:gdLst/>
              <a:ahLst/>
              <a:cxnLst/>
              <a:rect l="0" t="0" r="0" b="0"/>
              <a:pathLst>
                <a:path w="261714" h="261189">
                  <a:moveTo>
                    <a:pt x="261713" y="0"/>
                  </a:moveTo>
                  <a:lnTo>
                    <a:pt x="261713" y="0"/>
                  </a:lnTo>
                  <a:lnTo>
                    <a:pt x="239598" y="0"/>
                  </a:lnTo>
                  <a:lnTo>
                    <a:pt x="232084" y="6321"/>
                  </a:lnTo>
                  <a:lnTo>
                    <a:pt x="192686" y="59933"/>
                  </a:lnTo>
                  <a:lnTo>
                    <a:pt x="153723" y="110719"/>
                  </a:lnTo>
                  <a:lnTo>
                    <a:pt x="126969" y="140403"/>
                  </a:lnTo>
                  <a:lnTo>
                    <a:pt x="71926" y="196179"/>
                  </a:lnTo>
                  <a:lnTo>
                    <a:pt x="12745" y="249134"/>
                  </a:lnTo>
                  <a:lnTo>
                    <a:pt x="534" y="261188"/>
                  </a:lnTo>
                  <a:lnTo>
                    <a:pt x="0" y="255395"/>
                  </a:lnTo>
                  <a:lnTo>
                    <a:pt x="18831" y="232080"/>
                  </a:lnTo>
                  <a:lnTo>
                    <a:pt x="83119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04"/>
            <p:cNvSpPr/>
            <p:nvPr>
              <p:custDataLst>
                <p:tags r:id="rId86"/>
              </p:custDataLst>
            </p:nvPr>
          </p:nvSpPr>
          <p:spPr>
            <a:xfrm>
              <a:off x="3429000" y="2274282"/>
              <a:ext cx="387713" cy="487353"/>
            </a:xfrm>
            <a:custGeom>
              <a:avLst/>
              <a:gdLst/>
              <a:ahLst/>
              <a:cxnLst/>
              <a:rect l="0" t="0" r="0" b="0"/>
              <a:pathLst>
                <a:path w="387713" h="487353">
                  <a:moveTo>
                    <a:pt x="0" y="23624"/>
                  </a:moveTo>
                  <a:lnTo>
                    <a:pt x="0" y="23624"/>
                  </a:lnTo>
                  <a:lnTo>
                    <a:pt x="0" y="17304"/>
                  </a:lnTo>
                  <a:lnTo>
                    <a:pt x="3528" y="10673"/>
                  </a:lnTo>
                  <a:lnTo>
                    <a:pt x="6321" y="7052"/>
                  </a:lnTo>
                  <a:lnTo>
                    <a:pt x="12952" y="3030"/>
                  </a:lnTo>
                  <a:lnTo>
                    <a:pt x="27988" y="447"/>
                  </a:lnTo>
                  <a:lnTo>
                    <a:pt x="46070" y="0"/>
                  </a:lnTo>
                  <a:lnTo>
                    <a:pt x="60604" y="6951"/>
                  </a:lnTo>
                  <a:lnTo>
                    <a:pt x="116674" y="51591"/>
                  </a:lnTo>
                  <a:lnTo>
                    <a:pt x="162982" y="102203"/>
                  </a:lnTo>
                  <a:lnTo>
                    <a:pt x="213580" y="156298"/>
                  </a:lnTo>
                  <a:lnTo>
                    <a:pt x="248491" y="207721"/>
                  </a:lnTo>
                  <a:lnTo>
                    <a:pt x="277503" y="257059"/>
                  </a:lnTo>
                  <a:lnTo>
                    <a:pt x="308001" y="303869"/>
                  </a:lnTo>
                  <a:lnTo>
                    <a:pt x="335026" y="359439"/>
                  </a:lnTo>
                  <a:lnTo>
                    <a:pt x="363775" y="417684"/>
                  </a:lnTo>
                  <a:lnTo>
                    <a:pt x="375308" y="443478"/>
                  </a:lnTo>
                  <a:lnTo>
                    <a:pt x="380251" y="471248"/>
                  </a:lnTo>
                  <a:lnTo>
                    <a:pt x="387099" y="480957"/>
                  </a:lnTo>
                  <a:lnTo>
                    <a:pt x="387712" y="483294"/>
                  </a:lnTo>
                  <a:lnTo>
                    <a:pt x="386798" y="484852"/>
                  </a:lnTo>
                  <a:lnTo>
                    <a:pt x="382146" y="487352"/>
                  </a:lnTo>
                  <a:lnTo>
                    <a:pt x="364529" y="471342"/>
                  </a:lnTo>
                  <a:lnTo>
                    <a:pt x="360450" y="463822"/>
                  </a:lnTo>
                  <a:lnTo>
                    <a:pt x="351511" y="441894"/>
                  </a:lnTo>
                  <a:lnTo>
                    <a:pt x="324929" y="395416"/>
                  </a:lnTo>
                  <a:lnTo>
                    <a:pt x="321469" y="380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226"/>
          <p:cNvGrpSpPr/>
          <p:nvPr/>
        </p:nvGrpSpPr>
        <p:grpSpPr>
          <a:xfrm>
            <a:off x="4073945" y="1833783"/>
            <a:ext cx="2593556" cy="1386838"/>
            <a:chOff x="4073945" y="1833783"/>
            <a:chExt cx="2593556" cy="1386838"/>
          </a:xfrm>
        </p:grpSpPr>
        <p:sp>
          <p:nvSpPr>
            <p:cNvPr id="49" name="SMARTInkShape-905"/>
            <p:cNvSpPr/>
            <p:nvPr>
              <p:custDataLst>
                <p:tags r:id="rId73"/>
              </p:custDataLst>
            </p:nvPr>
          </p:nvSpPr>
          <p:spPr>
            <a:xfrm>
              <a:off x="4073945" y="1835284"/>
              <a:ext cx="210591" cy="140901"/>
            </a:xfrm>
            <a:custGeom>
              <a:avLst/>
              <a:gdLst/>
              <a:ahLst/>
              <a:cxnLst/>
              <a:rect l="0" t="0" r="0" b="0"/>
              <a:pathLst>
                <a:path w="210591" h="140901">
                  <a:moveTo>
                    <a:pt x="117055" y="45904"/>
                  </a:moveTo>
                  <a:lnTo>
                    <a:pt x="117055" y="45904"/>
                  </a:lnTo>
                  <a:lnTo>
                    <a:pt x="110734" y="52224"/>
                  </a:lnTo>
                  <a:lnTo>
                    <a:pt x="107631" y="58855"/>
                  </a:lnTo>
                  <a:lnTo>
                    <a:pt x="106804" y="62476"/>
                  </a:lnTo>
                  <a:lnTo>
                    <a:pt x="99319" y="73891"/>
                  </a:lnTo>
                  <a:lnTo>
                    <a:pt x="53996" y="120825"/>
                  </a:lnTo>
                  <a:lnTo>
                    <a:pt x="45814" y="125504"/>
                  </a:lnTo>
                  <a:lnTo>
                    <a:pt x="30242" y="128138"/>
                  </a:lnTo>
                  <a:lnTo>
                    <a:pt x="23460" y="128508"/>
                  </a:lnTo>
                  <a:lnTo>
                    <a:pt x="18940" y="127431"/>
                  </a:lnTo>
                  <a:lnTo>
                    <a:pt x="15926" y="125391"/>
                  </a:lnTo>
                  <a:lnTo>
                    <a:pt x="2510" y="107573"/>
                  </a:lnTo>
                  <a:lnTo>
                    <a:pt x="0" y="94920"/>
                  </a:lnTo>
                  <a:lnTo>
                    <a:pt x="2412" y="84004"/>
                  </a:lnTo>
                  <a:lnTo>
                    <a:pt x="6571" y="73421"/>
                  </a:lnTo>
                  <a:lnTo>
                    <a:pt x="10236" y="53910"/>
                  </a:lnTo>
                  <a:lnTo>
                    <a:pt x="15781" y="43729"/>
                  </a:lnTo>
                  <a:lnTo>
                    <a:pt x="20435" y="40485"/>
                  </a:lnTo>
                  <a:lnTo>
                    <a:pt x="38303" y="35919"/>
                  </a:lnTo>
                  <a:lnTo>
                    <a:pt x="61052" y="34251"/>
                  </a:lnTo>
                  <a:lnTo>
                    <a:pt x="79589" y="40393"/>
                  </a:lnTo>
                  <a:lnTo>
                    <a:pt x="120934" y="67212"/>
                  </a:lnTo>
                  <a:lnTo>
                    <a:pt x="156584" y="115239"/>
                  </a:lnTo>
                  <a:lnTo>
                    <a:pt x="164404" y="134663"/>
                  </a:lnTo>
                  <a:lnTo>
                    <a:pt x="167142" y="136827"/>
                  </a:lnTo>
                  <a:lnTo>
                    <a:pt x="173712" y="139231"/>
                  </a:lnTo>
                  <a:lnTo>
                    <a:pt x="192606" y="140900"/>
                  </a:lnTo>
                  <a:lnTo>
                    <a:pt x="195203" y="139662"/>
                  </a:lnTo>
                  <a:lnTo>
                    <a:pt x="196935" y="137513"/>
                  </a:lnTo>
                  <a:lnTo>
                    <a:pt x="198859" y="131598"/>
                  </a:lnTo>
                  <a:lnTo>
                    <a:pt x="201266" y="119507"/>
                  </a:lnTo>
                  <a:lnTo>
                    <a:pt x="210590" y="91152"/>
                  </a:lnTo>
                  <a:lnTo>
                    <a:pt x="200079" y="42886"/>
                  </a:lnTo>
                  <a:lnTo>
                    <a:pt x="191190" y="27518"/>
                  </a:lnTo>
                  <a:lnTo>
                    <a:pt x="183958" y="18770"/>
                  </a:lnTo>
                  <a:lnTo>
                    <a:pt x="172807" y="14001"/>
                  </a:lnTo>
                  <a:lnTo>
                    <a:pt x="145906" y="9364"/>
                  </a:lnTo>
                  <a:lnTo>
                    <a:pt x="129172" y="860"/>
                  </a:lnTo>
                  <a:lnTo>
                    <a:pt x="125133" y="0"/>
                  </a:lnTo>
                  <a:lnTo>
                    <a:pt x="121118" y="749"/>
                  </a:lnTo>
                  <a:lnTo>
                    <a:pt x="105167" y="7929"/>
                  </a:lnTo>
                  <a:lnTo>
                    <a:pt x="101192" y="8681"/>
                  </a:lnTo>
                  <a:lnTo>
                    <a:pt x="89277" y="16060"/>
                  </a:lnTo>
                  <a:lnTo>
                    <a:pt x="77369" y="26624"/>
                  </a:lnTo>
                  <a:lnTo>
                    <a:pt x="72958" y="34248"/>
                  </a:lnTo>
                  <a:lnTo>
                    <a:pt x="69675" y="42046"/>
                  </a:lnTo>
                  <a:lnTo>
                    <a:pt x="57524" y="57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06"/>
            <p:cNvSpPr/>
            <p:nvPr>
              <p:custDataLst>
                <p:tags r:id="rId74"/>
              </p:custDataLst>
            </p:nvPr>
          </p:nvSpPr>
          <p:spPr>
            <a:xfrm>
              <a:off x="4173468" y="2988469"/>
              <a:ext cx="122280" cy="232152"/>
            </a:xfrm>
            <a:custGeom>
              <a:avLst/>
              <a:gdLst/>
              <a:ahLst/>
              <a:cxnLst/>
              <a:rect l="0" t="0" r="0" b="0"/>
              <a:pathLst>
                <a:path w="122280" h="232152">
                  <a:moveTo>
                    <a:pt x="65157" y="83344"/>
                  </a:moveTo>
                  <a:lnTo>
                    <a:pt x="65157" y="83344"/>
                  </a:lnTo>
                  <a:lnTo>
                    <a:pt x="48586" y="83344"/>
                  </a:lnTo>
                  <a:lnTo>
                    <a:pt x="41035" y="86871"/>
                  </a:lnTo>
                  <a:lnTo>
                    <a:pt x="25408" y="99915"/>
                  </a:lnTo>
                  <a:lnTo>
                    <a:pt x="13545" y="117651"/>
                  </a:lnTo>
                  <a:lnTo>
                    <a:pt x="0" y="162943"/>
                  </a:lnTo>
                  <a:lnTo>
                    <a:pt x="38" y="178693"/>
                  </a:lnTo>
                  <a:lnTo>
                    <a:pt x="4522" y="210363"/>
                  </a:lnTo>
                  <a:lnTo>
                    <a:pt x="7536" y="215648"/>
                  </a:lnTo>
                  <a:lnTo>
                    <a:pt x="12191" y="219172"/>
                  </a:lnTo>
                  <a:lnTo>
                    <a:pt x="27855" y="227659"/>
                  </a:lnTo>
                  <a:lnTo>
                    <a:pt x="32352" y="231148"/>
                  </a:lnTo>
                  <a:lnTo>
                    <a:pt x="37995" y="232151"/>
                  </a:lnTo>
                  <a:lnTo>
                    <a:pt x="73699" y="227260"/>
                  </a:lnTo>
                  <a:lnTo>
                    <a:pt x="80112" y="224267"/>
                  </a:lnTo>
                  <a:lnTo>
                    <a:pt x="90765" y="213886"/>
                  </a:lnTo>
                  <a:lnTo>
                    <a:pt x="116559" y="170270"/>
                  </a:lnTo>
                  <a:lnTo>
                    <a:pt x="122279" y="153050"/>
                  </a:lnTo>
                  <a:lnTo>
                    <a:pt x="120090" y="140342"/>
                  </a:lnTo>
                  <a:lnTo>
                    <a:pt x="109896" y="107979"/>
                  </a:lnTo>
                  <a:lnTo>
                    <a:pt x="106889" y="103736"/>
                  </a:lnTo>
                  <a:lnTo>
                    <a:pt x="74581" y="79423"/>
                  </a:lnTo>
                  <a:lnTo>
                    <a:pt x="62290" y="74986"/>
                  </a:lnTo>
                  <a:lnTo>
                    <a:pt x="55308" y="73803"/>
                  </a:lnTo>
                  <a:lnTo>
                    <a:pt x="50654" y="70369"/>
                  </a:lnTo>
                  <a:lnTo>
                    <a:pt x="47551" y="65433"/>
                  </a:lnTo>
                  <a:lnTo>
                    <a:pt x="35303" y="30959"/>
                  </a:lnTo>
                  <a:lnTo>
                    <a:pt x="413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07"/>
            <p:cNvSpPr/>
            <p:nvPr>
              <p:custDataLst>
                <p:tags r:id="rId75"/>
              </p:custDataLst>
            </p:nvPr>
          </p:nvSpPr>
          <p:spPr>
            <a:xfrm>
              <a:off x="4238625" y="2119803"/>
              <a:ext cx="178595" cy="785323"/>
            </a:xfrm>
            <a:custGeom>
              <a:avLst/>
              <a:gdLst/>
              <a:ahLst/>
              <a:cxnLst/>
              <a:rect l="0" t="0" r="0" b="0"/>
              <a:pathLst>
                <a:path w="178595" h="785323">
                  <a:moveTo>
                    <a:pt x="178594" y="11416"/>
                  </a:moveTo>
                  <a:lnTo>
                    <a:pt x="178594" y="11416"/>
                  </a:lnTo>
                  <a:lnTo>
                    <a:pt x="178594" y="5095"/>
                  </a:lnTo>
                  <a:lnTo>
                    <a:pt x="177271" y="3233"/>
                  </a:lnTo>
                  <a:lnTo>
                    <a:pt x="175066" y="1992"/>
                  </a:lnTo>
                  <a:lnTo>
                    <a:pt x="162114" y="245"/>
                  </a:lnTo>
                  <a:lnTo>
                    <a:pt x="155701" y="0"/>
                  </a:lnTo>
                  <a:lnTo>
                    <a:pt x="145048" y="3255"/>
                  </a:lnTo>
                  <a:lnTo>
                    <a:pt x="135903" y="7789"/>
                  </a:lnTo>
                  <a:lnTo>
                    <a:pt x="127429" y="9804"/>
                  </a:lnTo>
                  <a:lnTo>
                    <a:pt x="101704" y="30108"/>
                  </a:lnTo>
                  <a:lnTo>
                    <a:pt x="80258" y="53261"/>
                  </a:lnTo>
                  <a:lnTo>
                    <a:pt x="56202" y="107473"/>
                  </a:lnTo>
                  <a:lnTo>
                    <a:pt x="39813" y="155773"/>
                  </a:lnTo>
                  <a:lnTo>
                    <a:pt x="27365" y="214899"/>
                  </a:lnTo>
                  <a:lnTo>
                    <a:pt x="24865" y="261766"/>
                  </a:lnTo>
                  <a:lnTo>
                    <a:pt x="27652" y="309167"/>
                  </a:lnTo>
                  <a:lnTo>
                    <a:pt x="36856" y="356725"/>
                  </a:lnTo>
                  <a:lnTo>
                    <a:pt x="44434" y="404331"/>
                  </a:lnTo>
                  <a:lnTo>
                    <a:pt x="50207" y="451949"/>
                  </a:lnTo>
                  <a:lnTo>
                    <a:pt x="60296" y="499573"/>
                  </a:lnTo>
                  <a:lnTo>
                    <a:pt x="68137" y="547197"/>
                  </a:lnTo>
                  <a:lnTo>
                    <a:pt x="70786" y="604376"/>
                  </a:lnTo>
                  <a:lnTo>
                    <a:pt x="69986" y="652566"/>
                  </a:lnTo>
                  <a:lnTo>
                    <a:pt x="50836" y="710020"/>
                  </a:lnTo>
                  <a:lnTo>
                    <a:pt x="47729" y="720104"/>
                  </a:lnTo>
                  <a:lnTo>
                    <a:pt x="41939" y="728996"/>
                  </a:lnTo>
                  <a:lnTo>
                    <a:pt x="34956" y="733830"/>
                  </a:lnTo>
                  <a:lnTo>
                    <a:pt x="27442" y="737301"/>
                  </a:lnTo>
                  <a:lnTo>
                    <a:pt x="14213" y="747722"/>
                  </a:lnTo>
                  <a:lnTo>
                    <a:pt x="4180" y="766919"/>
                  </a:lnTo>
                  <a:lnTo>
                    <a:pt x="0" y="7853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08"/>
            <p:cNvSpPr/>
            <p:nvPr>
              <p:custDataLst>
                <p:tags r:id="rId76"/>
              </p:custDataLst>
            </p:nvPr>
          </p:nvSpPr>
          <p:spPr>
            <a:xfrm>
              <a:off x="4631531" y="2428875"/>
              <a:ext cx="273845" cy="284339"/>
            </a:xfrm>
            <a:custGeom>
              <a:avLst/>
              <a:gdLst/>
              <a:ahLst/>
              <a:cxnLst/>
              <a:rect l="0" t="0" r="0" b="0"/>
              <a:pathLst>
                <a:path w="273845" h="284339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24122" y="3528"/>
                  </a:lnTo>
                  <a:lnTo>
                    <a:pt x="51612" y="27988"/>
                  </a:lnTo>
                  <a:lnTo>
                    <a:pt x="75408" y="84755"/>
                  </a:lnTo>
                  <a:lnTo>
                    <a:pt x="82299" y="143061"/>
                  </a:lnTo>
                  <a:lnTo>
                    <a:pt x="79507" y="178649"/>
                  </a:lnTo>
                  <a:lnTo>
                    <a:pt x="72378" y="201108"/>
                  </a:lnTo>
                  <a:lnTo>
                    <a:pt x="40641" y="253538"/>
                  </a:lnTo>
                  <a:lnTo>
                    <a:pt x="28064" y="275030"/>
                  </a:lnTo>
                  <a:lnTo>
                    <a:pt x="14296" y="284338"/>
                  </a:lnTo>
                  <a:lnTo>
                    <a:pt x="13499" y="283486"/>
                  </a:lnTo>
                  <a:lnTo>
                    <a:pt x="12379" y="274643"/>
                  </a:lnTo>
                  <a:lnTo>
                    <a:pt x="13369" y="255854"/>
                  </a:lnTo>
                  <a:lnTo>
                    <a:pt x="33550" y="208835"/>
                  </a:lnTo>
                  <a:lnTo>
                    <a:pt x="75913" y="150577"/>
                  </a:lnTo>
                  <a:lnTo>
                    <a:pt x="123075" y="92480"/>
                  </a:lnTo>
                  <a:lnTo>
                    <a:pt x="169962" y="34149"/>
                  </a:lnTo>
                  <a:lnTo>
                    <a:pt x="174757" y="24878"/>
                  </a:lnTo>
                  <a:lnTo>
                    <a:pt x="177836" y="8148"/>
                  </a:lnTo>
                  <a:lnTo>
                    <a:pt x="176766" y="5432"/>
                  </a:lnTo>
                  <a:lnTo>
                    <a:pt x="174730" y="3621"/>
                  </a:lnTo>
                  <a:lnTo>
                    <a:pt x="168939" y="1609"/>
                  </a:lnTo>
                  <a:lnTo>
                    <a:pt x="161955" y="715"/>
                  </a:lnTo>
                  <a:lnTo>
                    <a:pt x="159564" y="3122"/>
                  </a:lnTo>
                  <a:lnTo>
                    <a:pt x="152199" y="22469"/>
                  </a:lnTo>
                  <a:lnTo>
                    <a:pt x="142109" y="42376"/>
                  </a:lnTo>
                  <a:lnTo>
                    <a:pt x="134270" y="69882"/>
                  </a:lnTo>
                  <a:lnTo>
                    <a:pt x="131621" y="109201"/>
                  </a:lnTo>
                  <a:lnTo>
                    <a:pt x="141277" y="162202"/>
                  </a:lnTo>
                  <a:lnTo>
                    <a:pt x="149221" y="178364"/>
                  </a:lnTo>
                  <a:lnTo>
                    <a:pt x="182237" y="227823"/>
                  </a:lnTo>
                  <a:lnTo>
                    <a:pt x="190356" y="233546"/>
                  </a:lnTo>
                  <a:lnTo>
                    <a:pt x="199696" y="236090"/>
                  </a:lnTo>
                  <a:lnTo>
                    <a:pt x="212668" y="237221"/>
                  </a:lnTo>
                  <a:lnTo>
                    <a:pt x="223724" y="234195"/>
                  </a:lnTo>
                  <a:lnTo>
                    <a:pt x="259236" y="217495"/>
                  </a:lnTo>
                  <a:lnTo>
                    <a:pt x="273844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09"/>
            <p:cNvSpPr/>
            <p:nvPr>
              <p:custDataLst>
                <p:tags r:id="rId77"/>
              </p:custDataLst>
            </p:nvPr>
          </p:nvSpPr>
          <p:spPr>
            <a:xfrm>
              <a:off x="5012531" y="2607469"/>
              <a:ext cx="35720" cy="30673"/>
            </a:xfrm>
            <a:custGeom>
              <a:avLst/>
              <a:gdLst/>
              <a:ahLst/>
              <a:cxnLst/>
              <a:rect l="0" t="0" r="0" b="0"/>
              <a:pathLst>
                <a:path w="35720" h="30673">
                  <a:moveTo>
                    <a:pt x="0" y="23812"/>
                  </a:moveTo>
                  <a:lnTo>
                    <a:pt x="0" y="23812"/>
                  </a:lnTo>
                  <a:lnTo>
                    <a:pt x="0" y="30672"/>
                  </a:lnTo>
                  <a:lnTo>
                    <a:pt x="0" y="27743"/>
                  </a:lnTo>
                  <a:lnTo>
                    <a:pt x="1323" y="26433"/>
                  </a:lnTo>
                  <a:lnTo>
                    <a:pt x="6321" y="24977"/>
                  </a:lnTo>
                  <a:lnTo>
                    <a:pt x="8183" y="23266"/>
                  </a:lnTo>
                  <a:lnTo>
                    <a:pt x="10251" y="17836"/>
                  </a:lnTo>
                  <a:lnTo>
                    <a:pt x="18226" y="11014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10"/>
            <p:cNvSpPr/>
            <p:nvPr>
              <p:custDataLst>
                <p:tags r:id="rId78"/>
              </p:custDataLst>
            </p:nvPr>
          </p:nvSpPr>
          <p:spPr>
            <a:xfrm>
              <a:off x="5262563" y="242887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11"/>
            <p:cNvSpPr/>
            <p:nvPr>
              <p:custDataLst>
                <p:tags r:id="rId79"/>
              </p:custDataLst>
            </p:nvPr>
          </p:nvSpPr>
          <p:spPr>
            <a:xfrm>
              <a:off x="5222301" y="2370053"/>
              <a:ext cx="290294" cy="283745"/>
            </a:xfrm>
            <a:custGeom>
              <a:avLst/>
              <a:gdLst/>
              <a:ahLst/>
              <a:cxnLst/>
              <a:rect l="0" t="0" r="0" b="0"/>
              <a:pathLst>
                <a:path w="290294" h="283745">
                  <a:moveTo>
                    <a:pt x="40262" y="58822"/>
                  </a:moveTo>
                  <a:lnTo>
                    <a:pt x="40262" y="58822"/>
                  </a:lnTo>
                  <a:lnTo>
                    <a:pt x="40262" y="65143"/>
                  </a:lnTo>
                  <a:lnTo>
                    <a:pt x="41584" y="67005"/>
                  </a:lnTo>
                  <a:lnTo>
                    <a:pt x="43789" y="68246"/>
                  </a:lnTo>
                  <a:lnTo>
                    <a:pt x="46582" y="69073"/>
                  </a:lnTo>
                  <a:lnTo>
                    <a:pt x="64383" y="79934"/>
                  </a:lnTo>
                  <a:lnTo>
                    <a:pt x="120395" y="93735"/>
                  </a:lnTo>
                  <a:lnTo>
                    <a:pt x="125433" y="94003"/>
                  </a:lnTo>
                  <a:lnTo>
                    <a:pt x="134561" y="90774"/>
                  </a:lnTo>
                  <a:lnTo>
                    <a:pt x="163237" y="66539"/>
                  </a:lnTo>
                  <a:lnTo>
                    <a:pt x="167677" y="55196"/>
                  </a:lnTo>
                  <a:lnTo>
                    <a:pt x="168861" y="48467"/>
                  </a:lnTo>
                  <a:lnTo>
                    <a:pt x="166650" y="37463"/>
                  </a:lnTo>
                  <a:lnTo>
                    <a:pt x="154450" y="19619"/>
                  </a:lnTo>
                  <a:lnTo>
                    <a:pt x="143181" y="7372"/>
                  </a:lnTo>
                  <a:lnTo>
                    <a:pt x="131865" y="2882"/>
                  </a:lnTo>
                  <a:lnTo>
                    <a:pt x="103041" y="0"/>
                  </a:lnTo>
                  <a:lnTo>
                    <a:pt x="87566" y="6662"/>
                  </a:lnTo>
                  <a:lnTo>
                    <a:pt x="32305" y="45034"/>
                  </a:lnTo>
                  <a:lnTo>
                    <a:pt x="1269" y="101006"/>
                  </a:lnTo>
                  <a:lnTo>
                    <a:pt x="0" y="121227"/>
                  </a:lnTo>
                  <a:lnTo>
                    <a:pt x="6590" y="170080"/>
                  </a:lnTo>
                  <a:lnTo>
                    <a:pt x="23376" y="201589"/>
                  </a:lnTo>
                  <a:lnTo>
                    <a:pt x="37607" y="219729"/>
                  </a:lnTo>
                  <a:lnTo>
                    <a:pt x="94285" y="258756"/>
                  </a:lnTo>
                  <a:lnTo>
                    <a:pt x="131821" y="275195"/>
                  </a:lnTo>
                  <a:lnTo>
                    <a:pt x="191029" y="283744"/>
                  </a:lnTo>
                  <a:lnTo>
                    <a:pt x="209134" y="283141"/>
                  </a:lnTo>
                  <a:lnTo>
                    <a:pt x="250370" y="268393"/>
                  </a:lnTo>
                  <a:lnTo>
                    <a:pt x="268027" y="257031"/>
                  </a:lnTo>
                  <a:lnTo>
                    <a:pt x="271480" y="251815"/>
                  </a:lnTo>
                  <a:lnTo>
                    <a:pt x="290293" y="201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12"/>
            <p:cNvSpPr/>
            <p:nvPr>
              <p:custDataLst>
                <p:tags r:id="rId80"/>
              </p:custDataLst>
            </p:nvPr>
          </p:nvSpPr>
          <p:spPr>
            <a:xfrm>
              <a:off x="5298281" y="2071688"/>
              <a:ext cx="142876" cy="23813"/>
            </a:xfrm>
            <a:custGeom>
              <a:avLst/>
              <a:gdLst/>
              <a:ahLst/>
              <a:cxnLst/>
              <a:rect l="0" t="0" r="0" b="0"/>
              <a:pathLst>
                <a:path w="142876" h="23813">
                  <a:moveTo>
                    <a:pt x="0" y="23812"/>
                  </a:moveTo>
                  <a:lnTo>
                    <a:pt x="0" y="23812"/>
                  </a:lnTo>
                  <a:lnTo>
                    <a:pt x="56321" y="23812"/>
                  </a:lnTo>
                  <a:lnTo>
                    <a:pt x="96934" y="23812"/>
                  </a:lnTo>
                  <a:lnTo>
                    <a:pt x="106141" y="20284"/>
                  </a:lnTo>
                  <a:lnTo>
                    <a:pt x="114643" y="15629"/>
                  </a:lnTo>
                  <a:lnTo>
                    <a:pt x="126867" y="1168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13"/>
            <p:cNvSpPr/>
            <p:nvPr>
              <p:custDataLst>
                <p:tags r:id="rId81"/>
              </p:custDataLst>
            </p:nvPr>
          </p:nvSpPr>
          <p:spPr>
            <a:xfrm>
              <a:off x="5524500" y="1833783"/>
              <a:ext cx="249825" cy="342635"/>
            </a:xfrm>
            <a:custGeom>
              <a:avLst/>
              <a:gdLst/>
              <a:ahLst/>
              <a:cxnLst/>
              <a:rect l="0" t="0" r="0" b="0"/>
              <a:pathLst>
                <a:path w="249825" h="342635">
                  <a:moveTo>
                    <a:pt x="0" y="95030"/>
                  </a:moveTo>
                  <a:lnTo>
                    <a:pt x="0" y="95030"/>
                  </a:lnTo>
                  <a:lnTo>
                    <a:pt x="0" y="37544"/>
                  </a:lnTo>
                  <a:lnTo>
                    <a:pt x="3527" y="26265"/>
                  </a:lnTo>
                  <a:lnTo>
                    <a:pt x="16571" y="8245"/>
                  </a:lnTo>
                  <a:lnTo>
                    <a:pt x="24121" y="3542"/>
                  </a:lnTo>
                  <a:lnTo>
                    <a:pt x="39748" y="522"/>
                  </a:lnTo>
                  <a:lnTo>
                    <a:pt x="57932" y="0"/>
                  </a:lnTo>
                  <a:lnTo>
                    <a:pt x="68963" y="3405"/>
                  </a:lnTo>
                  <a:lnTo>
                    <a:pt x="93144" y="22691"/>
                  </a:lnTo>
                  <a:lnTo>
                    <a:pt x="136150" y="76688"/>
                  </a:lnTo>
                  <a:lnTo>
                    <a:pt x="163399" y="119923"/>
                  </a:lnTo>
                  <a:lnTo>
                    <a:pt x="194280" y="178516"/>
                  </a:lnTo>
                  <a:lnTo>
                    <a:pt x="217734" y="231603"/>
                  </a:lnTo>
                  <a:lnTo>
                    <a:pt x="238054" y="282740"/>
                  </a:lnTo>
                  <a:lnTo>
                    <a:pt x="247664" y="310408"/>
                  </a:lnTo>
                  <a:lnTo>
                    <a:pt x="249824" y="336868"/>
                  </a:lnTo>
                  <a:lnTo>
                    <a:pt x="248570" y="339599"/>
                  </a:lnTo>
                  <a:lnTo>
                    <a:pt x="246411" y="341420"/>
                  </a:lnTo>
                  <a:lnTo>
                    <a:pt x="243649" y="342634"/>
                  </a:lnTo>
                  <a:lnTo>
                    <a:pt x="241808" y="342120"/>
                  </a:lnTo>
                  <a:lnTo>
                    <a:pt x="240580" y="340454"/>
                  </a:lnTo>
                  <a:lnTo>
                    <a:pt x="239762" y="338021"/>
                  </a:lnTo>
                  <a:lnTo>
                    <a:pt x="228917" y="320844"/>
                  </a:lnTo>
                  <a:lnTo>
                    <a:pt x="228017" y="317010"/>
                  </a:lnTo>
                  <a:lnTo>
                    <a:pt x="214313" y="2974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14"/>
            <p:cNvSpPr/>
            <p:nvPr>
              <p:custDataLst>
                <p:tags r:id="rId82"/>
              </p:custDataLst>
            </p:nvPr>
          </p:nvSpPr>
          <p:spPr>
            <a:xfrm>
              <a:off x="5596114" y="2047875"/>
              <a:ext cx="95075" cy="125129"/>
            </a:xfrm>
            <a:custGeom>
              <a:avLst/>
              <a:gdLst/>
              <a:ahLst/>
              <a:cxnLst/>
              <a:rect l="0" t="0" r="0" b="0"/>
              <a:pathLst>
                <a:path w="95075" h="125129">
                  <a:moveTo>
                    <a:pt x="95074" y="0"/>
                  </a:moveTo>
                  <a:lnTo>
                    <a:pt x="95074" y="0"/>
                  </a:lnTo>
                  <a:lnTo>
                    <a:pt x="88753" y="0"/>
                  </a:lnTo>
                  <a:lnTo>
                    <a:pt x="82122" y="3528"/>
                  </a:lnTo>
                  <a:lnTo>
                    <a:pt x="55325" y="27988"/>
                  </a:lnTo>
                  <a:lnTo>
                    <a:pt x="32006" y="57076"/>
                  </a:lnTo>
                  <a:lnTo>
                    <a:pt x="20742" y="66378"/>
                  </a:lnTo>
                  <a:lnTo>
                    <a:pt x="4338" y="92508"/>
                  </a:lnTo>
                  <a:lnTo>
                    <a:pt x="0" y="124192"/>
                  </a:lnTo>
                  <a:lnTo>
                    <a:pt x="1264" y="125128"/>
                  </a:lnTo>
                  <a:lnTo>
                    <a:pt x="3429" y="124429"/>
                  </a:lnTo>
                  <a:lnTo>
                    <a:pt x="23636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15"/>
            <p:cNvSpPr/>
            <p:nvPr>
              <p:custDataLst>
                <p:tags r:id="rId83"/>
              </p:custDataLst>
            </p:nvPr>
          </p:nvSpPr>
          <p:spPr>
            <a:xfrm>
              <a:off x="5786438" y="1988344"/>
              <a:ext cx="202407" cy="226220"/>
            </a:xfrm>
            <a:custGeom>
              <a:avLst/>
              <a:gdLst/>
              <a:ahLst/>
              <a:cxnLst/>
              <a:rect l="0" t="0" r="0" b="0"/>
              <a:pathLst>
                <a:path w="202407" h="226220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8182" y="1323"/>
                  </a:lnTo>
                  <a:lnTo>
                    <a:pt x="9423" y="3527"/>
                  </a:lnTo>
                  <a:lnTo>
                    <a:pt x="10250" y="6320"/>
                  </a:lnTo>
                  <a:lnTo>
                    <a:pt x="12125" y="8182"/>
                  </a:lnTo>
                  <a:lnTo>
                    <a:pt x="24639" y="14698"/>
                  </a:lnTo>
                  <a:lnTo>
                    <a:pt x="51642" y="39851"/>
                  </a:lnTo>
                  <a:lnTo>
                    <a:pt x="56024" y="51225"/>
                  </a:lnTo>
                  <a:lnTo>
                    <a:pt x="58838" y="80086"/>
                  </a:lnTo>
                  <a:lnTo>
                    <a:pt x="53005" y="103398"/>
                  </a:lnTo>
                  <a:lnTo>
                    <a:pt x="39182" y="125473"/>
                  </a:lnTo>
                  <a:lnTo>
                    <a:pt x="19777" y="146642"/>
                  </a:lnTo>
                  <a:lnTo>
                    <a:pt x="11876" y="151164"/>
                  </a:lnTo>
                  <a:lnTo>
                    <a:pt x="7917" y="152369"/>
                  </a:lnTo>
                  <a:lnTo>
                    <a:pt x="5278" y="151850"/>
                  </a:lnTo>
                  <a:lnTo>
                    <a:pt x="3519" y="150181"/>
                  </a:lnTo>
                  <a:lnTo>
                    <a:pt x="2345" y="147746"/>
                  </a:lnTo>
                  <a:lnTo>
                    <a:pt x="2886" y="144799"/>
                  </a:lnTo>
                  <a:lnTo>
                    <a:pt x="9968" y="134332"/>
                  </a:lnTo>
                  <a:lnTo>
                    <a:pt x="31927" y="101566"/>
                  </a:lnTo>
                  <a:lnTo>
                    <a:pt x="45031" y="80217"/>
                  </a:lnTo>
                  <a:lnTo>
                    <a:pt x="68964" y="56954"/>
                  </a:lnTo>
                  <a:lnTo>
                    <a:pt x="86824" y="33592"/>
                  </a:lnTo>
                  <a:lnTo>
                    <a:pt x="95032" y="28159"/>
                  </a:lnTo>
                  <a:lnTo>
                    <a:pt x="99073" y="26710"/>
                  </a:lnTo>
                  <a:lnTo>
                    <a:pt x="101768" y="24421"/>
                  </a:lnTo>
                  <a:lnTo>
                    <a:pt x="105559" y="17525"/>
                  </a:lnTo>
                  <a:lnTo>
                    <a:pt x="106092" y="18298"/>
                  </a:lnTo>
                  <a:lnTo>
                    <a:pt x="107093" y="36130"/>
                  </a:lnTo>
                  <a:lnTo>
                    <a:pt x="103601" y="46044"/>
                  </a:lnTo>
                  <a:lnTo>
                    <a:pt x="100817" y="50540"/>
                  </a:lnTo>
                  <a:lnTo>
                    <a:pt x="96899" y="69508"/>
                  </a:lnTo>
                  <a:lnTo>
                    <a:pt x="95394" y="105021"/>
                  </a:lnTo>
                  <a:lnTo>
                    <a:pt x="98842" y="116350"/>
                  </a:lnTo>
                  <a:lnTo>
                    <a:pt x="115566" y="138549"/>
                  </a:lnTo>
                  <a:lnTo>
                    <a:pt x="131062" y="158239"/>
                  </a:lnTo>
                  <a:lnTo>
                    <a:pt x="154789" y="189758"/>
                  </a:lnTo>
                  <a:lnTo>
                    <a:pt x="182562" y="218238"/>
                  </a:lnTo>
                  <a:lnTo>
                    <a:pt x="190500" y="222671"/>
                  </a:lnTo>
                  <a:lnTo>
                    <a:pt x="202406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916"/>
            <p:cNvSpPr/>
            <p:nvPr>
              <p:custDataLst>
                <p:tags r:id="rId84"/>
              </p:custDataLst>
            </p:nvPr>
          </p:nvSpPr>
          <p:spPr>
            <a:xfrm>
              <a:off x="6227671" y="2229803"/>
              <a:ext cx="439830" cy="448688"/>
            </a:xfrm>
            <a:custGeom>
              <a:avLst/>
              <a:gdLst/>
              <a:ahLst/>
              <a:cxnLst/>
              <a:rect l="0" t="0" r="0" b="0"/>
              <a:pathLst>
                <a:path w="439830" h="448688">
                  <a:moveTo>
                    <a:pt x="142173" y="306228"/>
                  </a:moveTo>
                  <a:lnTo>
                    <a:pt x="142173" y="306228"/>
                  </a:lnTo>
                  <a:lnTo>
                    <a:pt x="142173" y="299908"/>
                  </a:lnTo>
                  <a:lnTo>
                    <a:pt x="140850" y="298046"/>
                  </a:lnTo>
                  <a:lnTo>
                    <a:pt x="138645" y="296805"/>
                  </a:lnTo>
                  <a:lnTo>
                    <a:pt x="135853" y="295977"/>
                  </a:lnTo>
                  <a:lnTo>
                    <a:pt x="133991" y="294103"/>
                  </a:lnTo>
                  <a:lnTo>
                    <a:pt x="127474" y="281589"/>
                  </a:lnTo>
                  <a:lnTo>
                    <a:pt x="124436" y="277896"/>
                  </a:lnTo>
                  <a:lnTo>
                    <a:pt x="117532" y="273792"/>
                  </a:lnTo>
                  <a:lnTo>
                    <a:pt x="110055" y="270646"/>
                  </a:lnTo>
                  <a:lnTo>
                    <a:pt x="102322" y="264837"/>
                  </a:lnTo>
                  <a:lnTo>
                    <a:pt x="90947" y="261374"/>
                  </a:lnTo>
                  <a:lnTo>
                    <a:pt x="84209" y="260450"/>
                  </a:lnTo>
                  <a:lnTo>
                    <a:pt x="62086" y="265471"/>
                  </a:lnTo>
                  <a:lnTo>
                    <a:pt x="50135" y="275326"/>
                  </a:lnTo>
                  <a:lnTo>
                    <a:pt x="19329" y="326353"/>
                  </a:lnTo>
                  <a:lnTo>
                    <a:pt x="2850" y="375220"/>
                  </a:lnTo>
                  <a:lnTo>
                    <a:pt x="0" y="408933"/>
                  </a:lnTo>
                  <a:lnTo>
                    <a:pt x="5826" y="433085"/>
                  </a:lnTo>
                  <a:lnTo>
                    <a:pt x="10265" y="438425"/>
                  </a:lnTo>
                  <a:lnTo>
                    <a:pt x="22253" y="444357"/>
                  </a:lnTo>
                  <a:lnTo>
                    <a:pt x="67039" y="448687"/>
                  </a:lnTo>
                  <a:lnTo>
                    <a:pt x="73563" y="446180"/>
                  </a:lnTo>
                  <a:lnTo>
                    <a:pt x="84339" y="436338"/>
                  </a:lnTo>
                  <a:lnTo>
                    <a:pt x="115579" y="387891"/>
                  </a:lnTo>
                  <a:lnTo>
                    <a:pt x="133685" y="328974"/>
                  </a:lnTo>
                  <a:lnTo>
                    <a:pt x="145978" y="272986"/>
                  </a:lnTo>
                  <a:lnTo>
                    <a:pt x="151679" y="214505"/>
                  </a:lnTo>
                  <a:lnTo>
                    <a:pt x="153368" y="155285"/>
                  </a:lnTo>
                  <a:lnTo>
                    <a:pt x="153868" y="102166"/>
                  </a:lnTo>
                  <a:lnTo>
                    <a:pt x="154038" y="47639"/>
                  </a:lnTo>
                  <a:lnTo>
                    <a:pt x="152743" y="20000"/>
                  </a:lnTo>
                  <a:lnTo>
                    <a:pt x="143827" y="0"/>
                  </a:lnTo>
                  <a:lnTo>
                    <a:pt x="141953" y="211"/>
                  </a:lnTo>
                  <a:lnTo>
                    <a:pt x="136342" y="3974"/>
                  </a:lnTo>
                  <a:lnTo>
                    <a:pt x="132967" y="13584"/>
                  </a:lnTo>
                  <a:lnTo>
                    <a:pt x="130622" y="67930"/>
                  </a:lnTo>
                  <a:lnTo>
                    <a:pt x="131695" y="114207"/>
                  </a:lnTo>
                  <a:lnTo>
                    <a:pt x="138480" y="167900"/>
                  </a:lnTo>
                  <a:lnTo>
                    <a:pt x="141078" y="217911"/>
                  </a:lnTo>
                  <a:lnTo>
                    <a:pt x="143172" y="266243"/>
                  </a:lnTo>
                  <a:lnTo>
                    <a:pt x="150259" y="312754"/>
                  </a:lnTo>
                  <a:lnTo>
                    <a:pt x="159896" y="370637"/>
                  </a:lnTo>
                  <a:lnTo>
                    <a:pt x="165451" y="408413"/>
                  </a:lnTo>
                  <a:lnTo>
                    <a:pt x="166953" y="408747"/>
                  </a:lnTo>
                  <a:lnTo>
                    <a:pt x="172148" y="405591"/>
                  </a:lnTo>
                  <a:lnTo>
                    <a:pt x="175339" y="396250"/>
                  </a:lnTo>
                  <a:lnTo>
                    <a:pt x="185975" y="337774"/>
                  </a:lnTo>
                  <a:lnTo>
                    <a:pt x="195615" y="298264"/>
                  </a:lnTo>
                  <a:lnTo>
                    <a:pt x="211421" y="263305"/>
                  </a:lnTo>
                  <a:lnTo>
                    <a:pt x="213474" y="261738"/>
                  </a:lnTo>
                  <a:lnTo>
                    <a:pt x="223669" y="259016"/>
                  </a:lnTo>
                  <a:lnTo>
                    <a:pt x="241926" y="275211"/>
                  </a:lnTo>
                  <a:lnTo>
                    <a:pt x="246038" y="286269"/>
                  </a:lnTo>
                  <a:lnTo>
                    <a:pt x="251881" y="307370"/>
                  </a:lnTo>
                  <a:lnTo>
                    <a:pt x="258464" y="330379"/>
                  </a:lnTo>
                  <a:lnTo>
                    <a:pt x="263942" y="353953"/>
                  </a:lnTo>
                  <a:lnTo>
                    <a:pt x="267009" y="361858"/>
                  </a:lnTo>
                  <a:lnTo>
                    <a:pt x="267730" y="368450"/>
                  </a:lnTo>
                  <a:lnTo>
                    <a:pt x="261566" y="415493"/>
                  </a:lnTo>
                  <a:lnTo>
                    <a:pt x="260133" y="418759"/>
                  </a:lnTo>
                  <a:lnTo>
                    <a:pt x="257854" y="420936"/>
                  </a:lnTo>
                  <a:lnTo>
                    <a:pt x="251795" y="423355"/>
                  </a:lnTo>
                  <a:lnTo>
                    <a:pt x="239576" y="425036"/>
                  </a:lnTo>
                  <a:lnTo>
                    <a:pt x="238858" y="423798"/>
                  </a:lnTo>
                  <a:lnTo>
                    <a:pt x="237612" y="402376"/>
                  </a:lnTo>
                  <a:lnTo>
                    <a:pt x="241035" y="391735"/>
                  </a:lnTo>
                  <a:lnTo>
                    <a:pt x="270636" y="337598"/>
                  </a:lnTo>
                  <a:lnTo>
                    <a:pt x="324591" y="278649"/>
                  </a:lnTo>
                  <a:lnTo>
                    <a:pt x="332608" y="274127"/>
                  </a:lnTo>
                  <a:lnTo>
                    <a:pt x="336598" y="272921"/>
                  </a:lnTo>
                  <a:lnTo>
                    <a:pt x="339259" y="270794"/>
                  </a:lnTo>
                  <a:lnTo>
                    <a:pt x="343878" y="260470"/>
                  </a:lnTo>
                  <a:lnTo>
                    <a:pt x="338050" y="265477"/>
                  </a:lnTo>
                  <a:lnTo>
                    <a:pt x="335063" y="271801"/>
                  </a:lnTo>
                  <a:lnTo>
                    <a:pt x="322463" y="326791"/>
                  </a:lnTo>
                  <a:lnTo>
                    <a:pt x="320915" y="367440"/>
                  </a:lnTo>
                  <a:lnTo>
                    <a:pt x="327130" y="387277"/>
                  </a:lnTo>
                  <a:lnTo>
                    <a:pt x="341083" y="408178"/>
                  </a:lnTo>
                  <a:lnTo>
                    <a:pt x="348759" y="416803"/>
                  </a:lnTo>
                  <a:lnTo>
                    <a:pt x="356579" y="421519"/>
                  </a:lnTo>
                  <a:lnTo>
                    <a:pt x="371946" y="424173"/>
                  </a:lnTo>
                  <a:lnTo>
                    <a:pt x="378699" y="424546"/>
                  </a:lnTo>
                  <a:lnTo>
                    <a:pt x="389730" y="421432"/>
                  </a:lnTo>
                  <a:lnTo>
                    <a:pt x="439829" y="401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917"/>
          <p:cNvSpPr/>
          <p:nvPr>
            <p:custDataLst>
              <p:tags r:id="rId1"/>
            </p:custDataLst>
          </p:nvPr>
        </p:nvSpPr>
        <p:spPr>
          <a:xfrm>
            <a:off x="1488281" y="3571922"/>
            <a:ext cx="8512970" cy="83298"/>
          </a:xfrm>
          <a:custGeom>
            <a:avLst/>
            <a:gdLst/>
            <a:ahLst/>
            <a:cxnLst/>
            <a:rect l="0" t="0" r="0" b="0"/>
            <a:pathLst>
              <a:path w="8512970" h="83298">
                <a:moveTo>
                  <a:pt x="0" y="83297"/>
                </a:moveTo>
                <a:lnTo>
                  <a:pt x="0" y="83297"/>
                </a:lnTo>
                <a:lnTo>
                  <a:pt x="52768" y="83297"/>
                </a:lnTo>
                <a:lnTo>
                  <a:pt x="104418" y="81974"/>
                </a:lnTo>
                <a:lnTo>
                  <a:pt x="146950" y="76976"/>
                </a:lnTo>
                <a:lnTo>
                  <a:pt x="199367" y="73873"/>
                </a:lnTo>
                <a:lnTo>
                  <a:pt x="257941" y="72494"/>
                </a:lnTo>
                <a:lnTo>
                  <a:pt x="288377" y="72126"/>
                </a:lnTo>
                <a:lnTo>
                  <a:pt x="319252" y="71881"/>
                </a:lnTo>
                <a:lnTo>
                  <a:pt x="351741" y="71718"/>
                </a:lnTo>
                <a:lnTo>
                  <a:pt x="385306" y="71609"/>
                </a:lnTo>
                <a:lnTo>
                  <a:pt x="419590" y="71536"/>
                </a:lnTo>
                <a:lnTo>
                  <a:pt x="456997" y="71488"/>
                </a:lnTo>
                <a:lnTo>
                  <a:pt x="496488" y="71455"/>
                </a:lnTo>
                <a:lnTo>
                  <a:pt x="537367" y="71434"/>
                </a:lnTo>
                <a:lnTo>
                  <a:pt x="580495" y="71419"/>
                </a:lnTo>
                <a:lnTo>
                  <a:pt x="625122" y="71409"/>
                </a:lnTo>
                <a:lnTo>
                  <a:pt x="670748" y="71404"/>
                </a:lnTo>
                <a:lnTo>
                  <a:pt x="719686" y="71399"/>
                </a:lnTo>
                <a:lnTo>
                  <a:pt x="770832" y="71396"/>
                </a:lnTo>
                <a:lnTo>
                  <a:pt x="823451" y="71395"/>
                </a:lnTo>
                <a:lnTo>
                  <a:pt x="877051" y="70070"/>
                </a:lnTo>
                <a:lnTo>
                  <a:pt x="931305" y="67864"/>
                </a:lnTo>
                <a:lnTo>
                  <a:pt x="985995" y="65071"/>
                </a:lnTo>
                <a:lnTo>
                  <a:pt x="1043621" y="63208"/>
                </a:lnTo>
                <a:lnTo>
                  <a:pt x="1103206" y="61967"/>
                </a:lnTo>
                <a:lnTo>
                  <a:pt x="1164096" y="61140"/>
                </a:lnTo>
                <a:lnTo>
                  <a:pt x="1228501" y="59265"/>
                </a:lnTo>
                <a:lnTo>
                  <a:pt x="1295251" y="56692"/>
                </a:lnTo>
                <a:lnTo>
                  <a:pt x="1363563" y="53654"/>
                </a:lnTo>
                <a:lnTo>
                  <a:pt x="1432917" y="51629"/>
                </a:lnTo>
                <a:lnTo>
                  <a:pt x="1502966" y="50278"/>
                </a:lnTo>
                <a:lnTo>
                  <a:pt x="1573477" y="49378"/>
                </a:lnTo>
                <a:lnTo>
                  <a:pt x="1646943" y="47455"/>
                </a:lnTo>
                <a:lnTo>
                  <a:pt x="1722379" y="44850"/>
                </a:lnTo>
                <a:lnTo>
                  <a:pt x="1799127" y="41790"/>
                </a:lnTo>
                <a:lnTo>
                  <a:pt x="1878074" y="39751"/>
                </a:lnTo>
                <a:lnTo>
                  <a:pt x="1958487" y="38391"/>
                </a:lnTo>
                <a:lnTo>
                  <a:pt x="2039877" y="37485"/>
                </a:lnTo>
                <a:lnTo>
                  <a:pt x="2123241" y="36880"/>
                </a:lnTo>
                <a:lnTo>
                  <a:pt x="2207921" y="36478"/>
                </a:lnTo>
                <a:lnTo>
                  <a:pt x="2293478" y="36209"/>
                </a:lnTo>
                <a:lnTo>
                  <a:pt x="2380944" y="36030"/>
                </a:lnTo>
                <a:lnTo>
                  <a:pt x="2469682" y="35911"/>
                </a:lnTo>
                <a:lnTo>
                  <a:pt x="2559267" y="35831"/>
                </a:lnTo>
                <a:lnTo>
                  <a:pt x="2652064" y="35778"/>
                </a:lnTo>
                <a:lnTo>
                  <a:pt x="2747001" y="35743"/>
                </a:lnTo>
                <a:lnTo>
                  <a:pt x="2843365" y="35719"/>
                </a:lnTo>
                <a:lnTo>
                  <a:pt x="2942004" y="34380"/>
                </a:lnTo>
                <a:lnTo>
                  <a:pt x="3042159" y="32165"/>
                </a:lnTo>
                <a:lnTo>
                  <a:pt x="3143325" y="29366"/>
                </a:lnTo>
                <a:lnTo>
                  <a:pt x="3246487" y="27499"/>
                </a:lnTo>
                <a:lnTo>
                  <a:pt x="3350981" y="26254"/>
                </a:lnTo>
                <a:lnTo>
                  <a:pt x="3456362" y="25425"/>
                </a:lnTo>
                <a:lnTo>
                  <a:pt x="3563659" y="23549"/>
                </a:lnTo>
                <a:lnTo>
                  <a:pt x="3672231" y="20975"/>
                </a:lnTo>
                <a:lnTo>
                  <a:pt x="3781654" y="17936"/>
                </a:lnTo>
                <a:lnTo>
                  <a:pt x="3894290" y="15911"/>
                </a:lnTo>
                <a:lnTo>
                  <a:pt x="4009069" y="14560"/>
                </a:lnTo>
                <a:lnTo>
                  <a:pt x="4125274" y="13660"/>
                </a:lnTo>
                <a:lnTo>
                  <a:pt x="4242433" y="11737"/>
                </a:lnTo>
                <a:lnTo>
                  <a:pt x="4360227" y="9132"/>
                </a:lnTo>
                <a:lnTo>
                  <a:pt x="4478443" y="6072"/>
                </a:lnTo>
                <a:lnTo>
                  <a:pt x="4598264" y="4033"/>
                </a:lnTo>
                <a:lnTo>
                  <a:pt x="4719155" y="2673"/>
                </a:lnTo>
                <a:lnTo>
                  <a:pt x="4840760" y="1766"/>
                </a:lnTo>
                <a:lnTo>
                  <a:pt x="4962840" y="1161"/>
                </a:lnTo>
                <a:lnTo>
                  <a:pt x="5085237" y="759"/>
                </a:lnTo>
                <a:lnTo>
                  <a:pt x="5207846" y="491"/>
                </a:lnTo>
                <a:lnTo>
                  <a:pt x="5330596" y="311"/>
                </a:lnTo>
                <a:lnTo>
                  <a:pt x="5453439" y="192"/>
                </a:lnTo>
                <a:lnTo>
                  <a:pt x="5576344" y="113"/>
                </a:lnTo>
                <a:lnTo>
                  <a:pt x="5697970" y="59"/>
                </a:lnTo>
                <a:lnTo>
                  <a:pt x="5818741" y="24"/>
                </a:lnTo>
                <a:lnTo>
                  <a:pt x="5938941" y="0"/>
                </a:lnTo>
                <a:lnTo>
                  <a:pt x="6057440" y="2630"/>
                </a:lnTo>
                <a:lnTo>
                  <a:pt x="6174804" y="7030"/>
                </a:lnTo>
                <a:lnTo>
                  <a:pt x="6291411" y="12608"/>
                </a:lnTo>
                <a:lnTo>
                  <a:pt x="6404868" y="17650"/>
                </a:lnTo>
                <a:lnTo>
                  <a:pt x="6516225" y="22335"/>
                </a:lnTo>
                <a:lnTo>
                  <a:pt x="6626181" y="26780"/>
                </a:lnTo>
                <a:lnTo>
                  <a:pt x="6733881" y="31067"/>
                </a:lnTo>
                <a:lnTo>
                  <a:pt x="6840077" y="35248"/>
                </a:lnTo>
                <a:lnTo>
                  <a:pt x="6945270" y="39358"/>
                </a:lnTo>
                <a:lnTo>
                  <a:pt x="7047149" y="44744"/>
                </a:lnTo>
                <a:lnTo>
                  <a:pt x="7146818" y="50981"/>
                </a:lnTo>
                <a:lnTo>
                  <a:pt x="7245015" y="57784"/>
                </a:lnTo>
                <a:lnTo>
                  <a:pt x="7339582" y="62319"/>
                </a:lnTo>
                <a:lnTo>
                  <a:pt x="7431733" y="65343"/>
                </a:lnTo>
                <a:lnTo>
                  <a:pt x="7522270" y="67359"/>
                </a:lnTo>
                <a:lnTo>
                  <a:pt x="7610409" y="70026"/>
                </a:lnTo>
                <a:lnTo>
                  <a:pt x="7696950" y="73126"/>
                </a:lnTo>
                <a:lnTo>
                  <a:pt x="7782424" y="76517"/>
                </a:lnTo>
                <a:lnTo>
                  <a:pt x="7863220" y="77454"/>
                </a:lnTo>
                <a:lnTo>
                  <a:pt x="7940896" y="76756"/>
                </a:lnTo>
                <a:lnTo>
                  <a:pt x="8016494" y="74967"/>
                </a:lnTo>
                <a:lnTo>
                  <a:pt x="8088059" y="72452"/>
                </a:lnTo>
                <a:lnTo>
                  <a:pt x="8156936" y="69452"/>
                </a:lnTo>
                <a:lnTo>
                  <a:pt x="8224019" y="66130"/>
                </a:lnTo>
                <a:lnTo>
                  <a:pt x="8285939" y="59946"/>
                </a:lnTo>
                <a:lnTo>
                  <a:pt x="8344418" y="51854"/>
                </a:lnTo>
                <a:lnTo>
                  <a:pt x="8400603" y="42491"/>
                </a:lnTo>
                <a:lnTo>
                  <a:pt x="8438057" y="36249"/>
                </a:lnTo>
                <a:lnTo>
                  <a:pt x="8512969" y="2376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SMARTInkShape-Group228"/>
          <p:cNvGrpSpPr/>
          <p:nvPr/>
        </p:nvGrpSpPr>
        <p:grpSpPr>
          <a:xfrm>
            <a:off x="2833688" y="3929208"/>
            <a:ext cx="345282" cy="652236"/>
            <a:chOff x="2833688" y="3929208"/>
            <a:chExt cx="345282" cy="652236"/>
          </a:xfrm>
        </p:grpSpPr>
        <p:sp>
          <p:nvSpPr>
            <p:cNvPr id="63" name="SMARTInkShape-918"/>
            <p:cNvSpPr/>
            <p:nvPr>
              <p:custDataLst>
                <p:tags r:id="rId70"/>
              </p:custDataLst>
            </p:nvPr>
          </p:nvSpPr>
          <p:spPr>
            <a:xfrm>
              <a:off x="2905166" y="3929208"/>
              <a:ext cx="83304" cy="652236"/>
            </a:xfrm>
            <a:custGeom>
              <a:avLst/>
              <a:gdLst/>
              <a:ahLst/>
              <a:cxnLst/>
              <a:rect l="0" t="0" r="0" b="0"/>
              <a:pathLst>
                <a:path w="83304" h="652236">
                  <a:moveTo>
                    <a:pt x="83303" y="11761"/>
                  </a:moveTo>
                  <a:lnTo>
                    <a:pt x="83303" y="11761"/>
                  </a:lnTo>
                  <a:lnTo>
                    <a:pt x="73051" y="1510"/>
                  </a:lnTo>
                  <a:lnTo>
                    <a:pt x="65566" y="345"/>
                  </a:lnTo>
                  <a:lnTo>
                    <a:pt x="54970" y="0"/>
                  </a:lnTo>
                  <a:lnTo>
                    <a:pt x="47339" y="3447"/>
                  </a:lnTo>
                  <a:lnTo>
                    <a:pt x="7892" y="39604"/>
                  </a:lnTo>
                  <a:lnTo>
                    <a:pt x="3485" y="51035"/>
                  </a:lnTo>
                  <a:lnTo>
                    <a:pt x="268" y="104841"/>
                  </a:lnTo>
                  <a:lnTo>
                    <a:pt x="0" y="155918"/>
                  </a:lnTo>
                  <a:lnTo>
                    <a:pt x="3495" y="206042"/>
                  </a:lnTo>
                  <a:lnTo>
                    <a:pt x="16532" y="260187"/>
                  </a:lnTo>
                  <a:lnTo>
                    <a:pt x="21627" y="303355"/>
                  </a:lnTo>
                  <a:lnTo>
                    <a:pt x="29457" y="355981"/>
                  </a:lnTo>
                  <a:lnTo>
                    <a:pt x="33834" y="407146"/>
                  </a:lnTo>
                  <a:lnTo>
                    <a:pt x="43496" y="463659"/>
                  </a:lnTo>
                  <a:lnTo>
                    <a:pt x="45050" y="507548"/>
                  </a:lnTo>
                  <a:lnTo>
                    <a:pt x="37173" y="564471"/>
                  </a:lnTo>
                  <a:lnTo>
                    <a:pt x="35809" y="618685"/>
                  </a:lnTo>
                  <a:lnTo>
                    <a:pt x="35689" y="646387"/>
                  </a:lnTo>
                  <a:lnTo>
                    <a:pt x="34362" y="649158"/>
                  </a:lnTo>
                  <a:lnTo>
                    <a:pt x="32155" y="651004"/>
                  </a:lnTo>
                  <a:lnTo>
                    <a:pt x="29360" y="652235"/>
                  </a:lnTo>
                  <a:lnTo>
                    <a:pt x="27497" y="651733"/>
                  </a:lnTo>
                  <a:lnTo>
                    <a:pt x="26255" y="650076"/>
                  </a:lnTo>
                  <a:lnTo>
                    <a:pt x="23772" y="642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19"/>
            <p:cNvSpPr/>
            <p:nvPr>
              <p:custDataLst>
                <p:tags r:id="rId71"/>
              </p:custDataLst>
            </p:nvPr>
          </p:nvSpPr>
          <p:spPr>
            <a:xfrm>
              <a:off x="2833688" y="4333875"/>
              <a:ext cx="142876" cy="11907"/>
            </a:xfrm>
            <a:custGeom>
              <a:avLst/>
              <a:gdLst/>
              <a:ahLst/>
              <a:cxnLst/>
              <a:rect l="0" t="0" r="0" b="0"/>
              <a:pathLst>
                <a:path w="142876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52196" y="1103"/>
                  </a:lnTo>
                  <a:lnTo>
                    <a:pt x="108796" y="4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20"/>
            <p:cNvSpPr/>
            <p:nvPr>
              <p:custDataLst>
                <p:tags r:id="rId72"/>
              </p:custDataLst>
            </p:nvPr>
          </p:nvSpPr>
          <p:spPr>
            <a:xfrm>
              <a:off x="3178969" y="439340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119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SMARTInkShape-921"/>
          <p:cNvSpPr/>
          <p:nvPr>
            <p:custDataLst>
              <p:tags r:id="rId2"/>
            </p:custDataLst>
          </p:nvPr>
        </p:nvSpPr>
        <p:spPr>
          <a:xfrm>
            <a:off x="3488752" y="4191490"/>
            <a:ext cx="189585" cy="594404"/>
          </a:xfrm>
          <a:custGeom>
            <a:avLst/>
            <a:gdLst/>
            <a:ahLst/>
            <a:cxnLst/>
            <a:rect l="0" t="0" r="0" b="0"/>
            <a:pathLst>
              <a:path w="189585" h="594404">
                <a:moveTo>
                  <a:pt x="118842" y="11416"/>
                </a:moveTo>
                <a:lnTo>
                  <a:pt x="118842" y="11416"/>
                </a:lnTo>
                <a:lnTo>
                  <a:pt x="112521" y="11416"/>
                </a:lnTo>
                <a:lnTo>
                  <a:pt x="105890" y="7889"/>
                </a:lnTo>
                <a:lnTo>
                  <a:pt x="98533" y="3233"/>
                </a:lnTo>
                <a:lnTo>
                  <a:pt x="85631" y="613"/>
                </a:lnTo>
                <a:lnTo>
                  <a:pt x="72772" y="0"/>
                </a:lnTo>
                <a:lnTo>
                  <a:pt x="61766" y="3256"/>
                </a:lnTo>
                <a:lnTo>
                  <a:pt x="37600" y="22446"/>
                </a:lnTo>
                <a:lnTo>
                  <a:pt x="8250" y="67250"/>
                </a:lnTo>
                <a:lnTo>
                  <a:pt x="2289" y="90871"/>
                </a:lnTo>
                <a:lnTo>
                  <a:pt x="0" y="148675"/>
                </a:lnTo>
                <a:lnTo>
                  <a:pt x="2572" y="155838"/>
                </a:lnTo>
                <a:lnTo>
                  <a:pt x="12486" y="167326"/>
                </a:lnTo>
                <a:lnTo>
                  <a:pt x="39086" y="184158"/>
                </a:lnTo>
                <a:lnTo>
                  <a:pt x="49439" y="187409"/>
                </a:lnTo>
                <a:lnTo>
                  <a:pt x="61979" y="185326"/>
                </a:lnTo>
                <a:lnTo>
                  <a:pt x="91588" y="173209"/>
                </a:lnTo>
                <a:lnTo>
                  <a:pt x="103642" y="162259"/>
                </a:lnTo>
                <a:lnTo>
                  <a:pt x="122160" y="133669"/>
                </a:lnTo>
                <a:lnTo>
                  <a:pt x="128204" y="110404"/>
                </a:lnTo>
                <a:lnTo>
                  <a:pt x="130681" y="51832"/>
                </a:lnTo>
                <a:lnTo>
                  <a:pt x="130728" y="42205"/>
                </a:lnTo>
                <a:lnTo>
                  <a:pt x="129412" y="39880"/>
                </a:lnTo>
                <a:lnTo>
                  <a:pt x="127211" y="38329"/>
                </a:lnTo>
                <a:lnTo>
                  <a:pt x="124421" y="37296"/>
                </a:lnTo>
                <a:lnTo>
                  <a:pt x="122562" y="37929"/>
                </a:lnTo>
                <a:lnTo>
                  <a:pt x="121321" y="39675"/>
                </a:lnTo>
                <a:lnTo>
                  <a:pt x="119577" y="48452"/>
                </a:lnTo>
                <a:lnTo>
                  <a:pt x="118987" y="63270"/>
                </a:lnTo>
                <a:lnTo>
                  <a:pt x="133546" y="122420"/>
                </a:lnTo>
                <a:lnTo>
                  <a:pt x="150960" y="171751"/>
                </a:lnTo>
                <a:lnTo>
                  <a:pt x="166539" y="224082"/>
                </a:lnTo>
                <a:lnTo>
                  <a:pt x="182356" y="279349"/>
                </a:lnTo>
                <a:lnTo>
                  <a:pt x="187931" y="325548"/>
                </a:lnTo>
                <a:lnTo>
                  <a:pt x="189584" y="372750"/>
                </a:lnTo>
                <a:lnTo>
                  <a:pt x="180636" y="427925"/>
                </a:lnTo>
                <a:lnTo>
                  <a:pt x="166130" y="484881"/>
                </a:lnTo>
                <a:lnTo>
                  <a:pt x="157056" y="508918"/>
                </a:lnTo>
                <a:lnTo>
                  <a:pt x="123901" y="562499"/>
                </a:lnTo>
                <a:lnTo>
                  <a:pt x="115358" y="578693"/>
                </a:lnTo>
                <a:lnTo>
                  <a:pt x="109905" y="584069"/>
                </a:lnTo>
                <a:lnTo>
                  <a:pt x="96790" y="590043"/>
                </a:lnTo>
                <a:lnTo>
                  <a:pt x="67751" y="594403"/>
                </a:lnTo>
                <a:lnTo>
                  <a:pt x="64937" y="593220"/>
                </a:lnTo>
                <a:lnTo>
                  <a:pt x="63062" y="591108"/>
                </a:lnTo>
                <a:lnTo>
                  <a:pt x="60978" y="585234"/>
                </a:lnTo>
                <a:lnTo>
                  <a:pt x="59530" y="560503"/>
                </a:lnTo>
                <a:lnTo>
                  <a:pt x="62936" y="549584"/>
                </a:lnTo>
                <a:lnTo>
                  <a:pt x="83123" y="5233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SMARTInkShape-Group230"/>
          <p:cNvGrpSpPr/>
          <p:nvPr/>
        </p:nvGrpSpPr>
        <p:grpSpPr>
          <a:xfrm>
            <a:off x="1977284" y="3952875"/>
            <a:ext cx="653998" cy="690564"/>
            <a:chOff x="1977284" y="3952875"/>
            <a:chExt cx="653998" cy="690564"/>
          </a:xfrm>
        </p:grpSpPr>
        <p:sp>
          <p:nvSpPr>
            <p:cNvPr id="68" name="SMARTInkShape-922"/>
            <p:cNvSpPr/>
            <p:nvPr>
              <p:custDataLst>
                <p:tags r:id="rId68"/>
              </p:custDataLst>
            </p:nvPr>
          </p:nvSpPr>
          <p:spPr>
            <a:xfrm>
              <a:off x="1977284" y="4002138"/>
              <a:ext cx="237280" cy="592075"/>
            </a:xfrm>
            <a:custGeom>
              <a:avLst/>
              <a:gdLst/>
              <a:ahLst/>
              <a:cxnLst/>
              <a:rect l="0" t="0" r="0" b="0"/>
              <a:pathLst>
                <a:path w="237280" h="592075">
                  <a:moveTo>
                    <a:pt x="153935" y="331737"/>
                  </a:moveTo>
                  <a:lnTo>
                    <a:pt x="153935" y="331737"/>
                  </a:lnTo>
                  <a:lnTo>
                    <a:pt x="147614" y="331737"/>
                  </a:lnTo>
                  <a:lnTo>
                    <a:pt x="145752" y="330414"/>
                  </a:lnTo>
                  <a:lnTo>
                    <a:pt x="144511" y="328210"/>
                  </a:lnTo>
                  <a:lnTo>
                    <a:pt x="143683" y="325416"/>
                  </a:lnTo>
                  <a:lnTo>
                    <a:pt x="141809" y="323555"/>
                  </a:lnTo>
                  <a:lnTo>
                    <a:pt x="129295" y="317039"/>
                  </a:lnTo>
                  <a:lnTo>
                    <a:pt x="125602" y="314001"/>
                  </a:lnTo>
                  <a:lnTo>
                    <a:pt x="120494" y="313298"/>
                  </a:lnTo>
                  <a:lnTo>
                    <a:pt x="79684" y="322860"/>
                  </a:lnTo>
                  <a:lnTo>
                    <a:pt x="72684" y="325819"/>
                  </a:lnTo>
                  <a:lnTo>
                    <a:pt x="61379" y="336163"/>
                  </a:lnTo>
                  <a:lnTo>
                    <a:pt x="47577" y="360389"/>
                  </a:lnTo>
                  <a:lnTo>
                    <a:pt x="18857" y="415718"/>
                  </a:lnTo>
                  <a:lnTo>
                    <a:pt x="5580" y="450989"/>
                  </a:lnTo>
                  <a:lnTo>
                    <a:pt x="0" y="510356"/>
                  </a:lnTo>
                  <a:lnTo>
                    <a:pt x="8826" y="556638"/>
                  </a:lnTo>
                  <a:lnTo>
                    <a:pt x="19511" y="581525"/>
                  </a:lnTo>
                  <a:lnTo>
                    <a:pt x="27163" y="588275"/>
                  </a:lnTo>
                  <a:lnTo>
                    <a:pt x="45230" y="592074"/>
                  </a:lnTo>
                  <a:lnTo>
                    <a:pt x="67339" y="586880"/>
                  </a:lnTo>
                  <a:lnTo>
                    <a:pt x="79288" y="576984"/>
                  </a:lnTo>
                  <a:lnTo>
                    <a:pt x="110101" y="530622"/>
                  </a:lnTo>
                  <a:lnTo>
                    <a:pt x="124925" y="486945"/>
                  </a:lnTo>
                  <a:lnTo>
                    <a:pt x="136373" y="432699"/>
                  </a:lnTo>
                  <a:lnTo>
                    <a:pt x="140353" y="373411"/>
                  </a:lnTo>
                  <a:lnTo>
                    <a:pt x="141284" y="329092"/>
                  </a:lnTo>
                  <a:lnTo>
                    <a:pt x="141697" y="282936"/>
                  </a:lnTo>
                  <a:lnTo>
                    <a:pt x="141881" y="237287"/>
                  </a:lnTo>
                  <a:lnTo>
                    <a:pt x="141963" y="194950"/>
                  </a:lnTo>
                  <a:lnTo>
                    <a:pt x="141999" y="154085"/>
                  </a:lnTo>
                  <a:lnTo>
                    <a:pt x="142020" y="100946"/>
                  </a:lnTo>
                  <a:lnTo>
                    <a:pt x="142027" y="47436"/>
                  </a:lnTo>
                  <a:lnTo>
                    <a:pt x="130613" y="0"/>
                  </a:lnTo>
                  <a:lnTo>
                    <a:pt x="126614" y="53726"/>
                  </a:lnTo>
                  <a:lnTo>
                    <a:pt x="119875" y="111016"/>
                  </a:lnTo>
                  <a:lnTo>
                    <a:pt x="125028" y="163885"/>
                  </a:lnTo>
                  <a:lnTo>
                    <a:pt x="128613" y="221443"/>
                  </a:lnTo>
                  <a:lnTo>
                    <a:pt x="135996" y="274069"/>
                  </a:lnTo>
                  <a:lnTo>
                    <a:pt x="140241" y="329496"/>
                  </a:lnTo>
                  <a:lnTo>
                    <a:pt x="147820" y="381491"/>
                  </a:lnTo>
                  <a:lnTo>
                    <a:pt x="158444" y="430410"/>
                  </a:lnTo>
                  <a:lnTo>
                    <a:pt x="173885" y="483520"/>
                  </a:lnTo>
                  <a:lnTo>
                    <a:pt x="201566" y="542114"/>
                  </a:lnTo>
                  <a:lnTo>
                    <a:pt x="217436" y="561147"/>
                  </a:lnTo>
                  <a:lnTo>
                    <a:pt x="225373" y="565989"/>
                  </a:lnTo>
                  <a:lnTo>
                    <a:pt x="237279" y="569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923"/>
            <p:cNvSpPr/>
            <p:nvPr>
              <p:custDataLst>
                <p:tags r:id="rId69"/>
              </p:custDataLst>
            </p:nvPr>
          </p:nvSpPr>
          <p:spPr>
            <a:xfrm>
              <a:off x="2506607" y="3952875"/>
              <a:ext cx="124675" cy="690564"/>
            </a:xfrm>
            <a:custGeom>
              <a:avLst/>
              <a:gdLst/>
              <a:ahLst/>
              <a:cxnLst/>
              <a:rect l="0" t="0" r="0" b="0"/>
              <a:pathLst>
                <a:path w="124675" h="690564">
                  <a:moveTo>
                    <a:pt x="100862" y="0"/>
                  </a:moveTo>
                  <a:lnTo>
                    <a:pt x="100862" y="0"/>
                  </a:lnTo>
                  <a:lnTo>
                    <a:pt x="83125" y="0"/>
                  </a:lnTo>
                  <a:lnTo>
                    <a:pt x="76222" y="7055"/>
                  </a:lnTo>
                  <a:lnTo>
                    <a:pt x="38968" y="62296"/>
                  </a:lnTo>
                  <a:lnTo>
                    <a:pt x="21804" y="110348"/>
                  </a:lnTo>
                  <a:lnTo>
                    <a:pt x="10997" y="162047"/>
                  </a:lnTo>
                  <a:lnTo>
                    <a:pt x="5884" y="220581"/>
                  </a:lnTo>
                  <a:lnTo>
                    <a:pt x="0" y="264724"/>
                  </a:lnTo>
                  <a:lnTo>
                    <a:pt x="31" y="307273"/>
                  </a:lnTo>
                  <a:lnTo>
                    <a:pt x="3131" y="349555"/>
                  </a:lnTo>
                  <a:lnTo>
                    <a:pt x="4509" y="394806"/>
                  </a:lnTo>
                  <a:lnTo>
                    <a:pt x="8649" y="441376"/>
                  </a:lnTo>
                  <a:lnTo>
                    <a:pt x="16222" y="487209"/>
                  </a:lnTo>
                  <a:lnTo>
                    <a:pt x="28407" y="529628"/>
                  </a:lnTo>
                  <a:lnTo>
                    <a:pt x="43822" y="584376"/>
                  </a:lnTo>
                  <a:lnTo>
                    <a:pt x="70388" y="640778"/>
                  </a:lnTo>
                  <a:lnTo>
                    <a:pt x="93302" y="674048"/>
                  </a:lnTo>
                  <a:lnTo>
                    <a:pt x="124674" y="69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924"/>
          <p:cNvSpPr/>
          <p:nvPr>
            <p:custDataLst>
              <p:tags r:id="rId3"/>
            </p:custDataLst>
          </p:nvPr>
        </p:nvSpPr>
        <p:spPr>
          <a:xfrm>
            <a:off x="4012406" y="3976688"/>
            <a:ext cx="142162" cy="714376"/>
          </a:xfrm>
          <a:custGeom>
            <a:avLst/>
            <a:gdLst/>
            <a:ahLst/>
            <a:cxnLst/>
            <a:rect l="0" t="0" r="0" b="0"/>
            <a:pathLst>
              <a:path w="142162" h="714376">
                <a:moveTo>
                  <a:pt x="0" y="0"/>
                </a:moveTo>
                <a:lnTo>
                  <a:pt x="0" y="0"/>
                </a:lnTo>
                <a:lnTo>
                  <a:pt x="0" y="6320"/>
                </a:lnTo>
                <a:lnTo>
                  <a:pt x="1323" y="8182"/>
                </a:lnTo>
                <a:lnTo>
                  <a:pt x="3528" y="9423"/>
                </a:lnTo>
                <a:lnTo>
                  <a:pt x="6321" y="10250"/>
                </a:lnTo>
                <a:lnTo>
                  <a:pt x="16572" y="17736"/>
                </a:lnTo>
                <a:lnTo>
                  <a:pt x="46070" y="72994"/>
                </a:lnTo>
                <a:lnTo>
                  <a:pt x="75883" y="122016"/>
                </a:lnTo>
                <a:lnTo>
                  <a:pt x="98038" y="175205"/>
                </a:lnTo>
                <a:lnTo>
                  <a:pt x="108836" y="218098"/>
                </a:lnTo>
                <a:lnTo>
                  <a:pt x="118045" y="260092"/>
                </a:lnTo>
                <a:lnTo>
                  <a:pt x="126548" y="300804"/>
                </a:lnTo>
                <a:lnTo>
                  <a:pt x="134737" y="340948"/>
                </a:lnTo>
                <a:lnTo>
                  <a:pt x="139258" y="384366"/>
                </a:lnTo>
                <a:lnTo>
                  <a:pt x="141268" y="428798"/>
                </a:lnTo>
                <a:lnTo>
                  <a:pt x="142161" y="470594"/>
                </a:lnTo>
                <a:lnTo>
                  <a:pt x="136343" y="524991"/>
                </a:lnTo>
                <a:lnTo>
                  <a:pt x="119920" y="574623"/>
                </a:lnTo>
                <a:lnTo>
                  <a:pt x="104618" y="622843"/>
                </a:lnTo>
                <a:lnTo>
                  <a:pt x="85384" y="658003"/>
                </a:lnTo>
                <a:lnTo>
                  <a:pt x="35719" y="7143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SMARTInkShape-Group232"/>
          <p:cNvGrpSpPr/>
          <p:nvPr/>
        </p:nvGrpSpPr>
        <p:grpSpPr>
          <a:xfrm>
            <a:off x="4702969" y="4298156"/>
            <a:ext cx="250032" cy="202408"/>
            <a:chOff x="4702969" y="4298156"/>
            <a:chExt cx="250032" cy="202408"/>
          </a:xfrm>
        </p:grpSpPr>
        <p:sp>
          <p:nvSpPr>
            <p:cNvPr id="72" name="SMARTInkShape-925"/>
            <p:cNvSpPr/>
            <p:nvPr>
              <p:custDataLst>
                <p:tags r:id="rId66"/>
              </p:custDataLst>
            </p:nvPr>
          </p:nvSpPr>
          <p:spPr>
            <a:xfrm>
              <a:off x="4702969" y="4298156"/>
              <a:ext cx="250032" cy="11908"/>
            </a:xfrm>
            <a:custGeom>
              <a:avLst/>
              <a:gdLst/>
              <a:ahLst/>
              <a:cxnLst/>
              <a:rect l="0" t="0" r="0" b="0"/>
              <a:pathLst>
                <a:path w="250032" h="11908">
                  <a:moveTo>
                    <a:pt x="0" y="11907"/>
                  </a:moveTo>
                  <a:lnTo>
                    <a:pt x="0" y="11907"/>
                  </a:lnTo>
                  <a:lnTo>
                    <a:pt x="6321" y="11907"/>
                  </a:lnTo>
                  <a:lnTo>
                    <a:pt x="12951" y="8379"/>
                  </a:lnTo>
                  <a:lnTo>
                    <a:pt x="16571" y="5586"/>
                  </a:lnTo>
                  <a:lnTo>
                    <a:pt x="27650" y="2483"/>
                  </a:lnTo>
                  <a:lnTo>
                    <a:pt x="85920" y="146"/>
                  </a:lnTo>
                  <a:lnTo>
                    <a:pt x="143214" y="19"/>
                  </a:lnTo>
                  <a:lnTo>
                    <a:pt x="201127" y="2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926"/>
            <p:cNvSpPr/>
            <p:nvPr>
              <p:custDataLst>
                <p:tags r:id="rId67"/>
              </p:custDataLst>
            </p:nvPr>
          </p:nvSpPr>
          <p:spPr>
            <a:xfrm>
              <a:off x="4702969" y="4488656"/>
              <a:ext cx="178595" cy="11908"/>
            </a:xfrm>
            <a:custGeom>
              <a:avLst/>
              <a:gdLst/>
              <a:ahLst/>
              <a:cxnLst/>
              <a:rect l="0" t="0" r="0" b="0"/>
              <a:pathLst>
                <a:path w="178595" h="11908">
                  <a:moveTo>
                    <a:pt x="0" y="11907"/>
                  </a:moveTo>
                  <a:lnTo>
                    <a:pt x="0" y="11907"/>
                  </a:lnTo>
                  <a:lnTo>
                    <a:pt x="52195" y="11907"/>
                  </a:lnTo>
                  <a:lnTo>
                    <a:pt x="107191" y="11907"/>
                  </a:lnTo>
                  <a:lnTo>
                    <a:pt x="146848" y="10584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233"/>
          <p:cNvGrpSpPr/>
          <p:nvPr/>
        </p:nvGrpSpPr>
        <p:grpSpPr>
          <a:xfrm>
            <a:off x="5417344" y="3929063"/>
            <a:ext cx="1177918" cy="915798"/>
            <a:chOff x="5417344" y="3929063"/>
            <a:chExt cx="1177918" cy="915798"/>
          </a:xfrm>
        </p:grpSpPr>
        <p:sp>
          <p:nvSpPr>
            <p:cNvPr id="75" name="SMARTInkShape-927"/>
            <p:cNvSpPr/>
            <p:nvPr>
              <p:custDataLst>
                <p:tags r:id="rId61"/>
              </p:custDataLst>
            </p:nvPr>
          </p:nvSpPr>
          <p:spPr>
            <a:xfrm>
              <a:off x="5548313" y="3929063"/>
              <a:ext cx="142876" cy="677139"/>
            </a:xfrm>
            <a:custGeom>
              <a:avLst/>
              <a:gdLst/>
              <a:ahLst/>
              <a:cxnLst/>
              <a:rect l="0" t="0" r="0" b="0"/>
              <a:pathLst>
                <a:path w="142876" h="677139">
                  <a:moveTo>
                    <a:pt x="142875" y="0"/>
                  </a:moveTo>
                  <a:lnTo>
                    <a:pt x="142875" y="0"/>
                  </a:lnTo>
                  <a:lnTo>
                    <a:pt x="114887" y="0"/>
                  </a:lnTo>
                  <a:lnTo>
                    <a:pt x="110987" y="2645"/>
                  </a:lnTo>
                  <a:lnTo>
                    <a:pt x="95222" y="25902"/>
                  </a:lnTo>
                  <a:lnTo>
                    <a:pt x="62010" y="75149"/>
                  </a:lnTo>
                  <a:lnTo>
                    <a:pt x="54019" y="98222"/>
                  </a:lnTo>
                  <a:lnTo>
                    <a:pt x="49519" y="142286"/>
                  </a:lnTo>
                  <a:lnTo>
                    <a:pt x="48186" y="195322"/>
                  </a:lnTo>
                  <a:lnTo>
                    <a:pt x="49114" y="246462"/>
                  </a:lnTo>
                  <a:lnTo>
                    <a:pt x="57179" y="301596"/>
                  </a:lnTo>
                  <a:lnTo>
                    <a:pt x="67947" y="353357"/>
                  </a:lnTo>
                  <a:lnTo>
                    <a:pt x="79516" y="409998"/>
                  </a:lnTo>
                  <a:lnTo>
                    <a:pt x="91323" y="467349"/>
                  </a:lnTo>
                  <a:lnTo>
                    <a:pt x="101877" y="518445"/>
                  </a:lnTo>
                  <a:lnTo>
                    <a:pt x="105592" y="567098"/>
                  </a:lnTo>
                  <a:lnTo>
                    <a:pt x="103319" y="623890"/>
                  </a:lnTo>
                  <a:lnTo>
                    <a:pt x="94989" y="667132"/>
                  </a:lnTo>
                  <a:lnTo>
                    <a:pt x="92430" y="670974"/>
                  </a:lnTo>
                  <a:lnTo>
                    <a:pt x="89401" y="673534"/>
                  </a:lnTo>
                  <a:lnTo>
                    <a:pt x="78980" y="676380"/>
                  </a:lnTo>
                  <a:lnTo>
                    <a:pt x="72497" y="677138"/>
                  </a:lnTo>
                  <a:lnTo>
                    <a:pt x="61765" y="674454"/>
                  </a:lnTo>
                  <a:lnTo>
                    <a:pt x="57052" y="671886"/>
                  </a:lnTo>
                  <a:lnTo>
                    <a:pt x="44097" y="655631"/>
                  </a:lnTo>
                  <a:lnTo>
                    <a:pt x="13561" y="600656"/>
                  </a:lnTo>
                  <a:lnTo>
                    <a:pt x="0" y="583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928"/>
            <p:cNvSpPr/>
            <p:nvPr>
              <p:custDataLst>
                <p:tags r:id="rId62"/>
              </p:custDataLst>
            </p:nvPr>
          </p:nvSpPr>
          <p:spPr>
            <a:xfrm>
              <a:off x="5417344" y="4310063"/>
              <a:ext cx="357188" cy="71438"/>
            </a:xfrm>
            <a:custGeom>
              <a:avLst/>
              <a:gdLst/>
              <a:ahLst/>
              <a:cxnLst/>
              <a:rect l="0" t="0" r="0" b="0"/>
              <a:pathLst>
                <a:path w="357188" h="71438">
                  <a:moveTo>
                    <a:pt x="0" y="71437"/>
                  </a:moveTo>
                  <a:lnTo>
                    <a:pt x="0" y="71437"/>
                  </a:lnTo>
                  <a:lnTo>
                    <a:pt x="6320" y="65116"/>
                  </a:lnTo>
                  <a:lnTo>
                    <a:pt x="12951" y="62014"/>
                  </a:lnTo>
                  <a:lnTo>
                    <a:pt x="16571" y="61186"/>
                  </a:lnTo>
                  <a:lnTo>
                    <a:pt x="34533" y="51675"/>
                  </a:lnTo>
                  <a:lnTo>
                    <a:pt x="84755" y="41837"/>
                  </a:lnTo>
                  <a:lnTo>
                    <a:pt x="139533" y="27100"/>
                  </a:lnTo>
                  <a:lnTo>
                    <a:pt x="190304" y="24245"/>
                  </a:lnTo>
                  <a:lnTo>
                    <a:pt x="249788" y="23837"/>
                  </a:lnTo>
                  <a:lnTo>
                    <a:pt x="265798" y="22501"/>
                  </a:lnTo>
                  <a:lnTo>
                    <a:pt x="324990" y="9114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929"/>
            <p:cNvSpPr/>
            <p:nvPr>
              <p:custDataLst>
                <p:tags r:id="rId63"/>
              </p:custDataLst>
            </p:nvPr>
          </p:nvSpPr>
          <p:spPr>
            <a:xfrm>
              <a:off x="5941710" y="4441031"/>
              <a:ext cx="11416" cy="11908"/>
            </a:xfrm>
            <a:custGeom>
              <a:avLst/>
              <a:gdLst/>
              <a:ahLst/>
              <a:cxnLst/>
              <a:rect l="0" t="0" r="0" b="0"/>
              <a:pathLst>
                <a:path w="11416" h="11908">
                  <a:moveTo>
                    <a:pt x="11415" y="11907"/>
                  </a:moveTo>
                  <a:lnTo>
                    <a:pt x="11415" y="11907"/>
                  </a:lnTo>
                  <a:lnTo>
                    <a:pt x="0" y="11907"/>
                  </a:lnTo>
                  <a:lnTo>
                    <a:pt x="114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930"/>
            <p:cNvSpPr/>
            <p:nvPr>
              <p:custDataLst>
                <p:tags r:id="rId64"/>
              </p:custDataLst>
            </p:nvPr>
          </p:nvSpPr>
          <p:spPr>
            <a:xfrm>
              <a:off x="6191460" y="4004372"/>
              <a:ext cx="214104" cy="516900"/>
            </a:xfrm>
            <a:custGeom>
              <a:avLst/>
              <a:gdLst/>
              <a:ahLst/>
              <a:cxnLst/>
              <a:rect l="0" t="0" r="0" b="0"/>
              <a:pathLst>
                <a:path w="214104" h="516900">
                  <a:moveTo>
                    <a:pt x="106946" y="317597"/>
                  </a:moveTo>
                  <a:lnTo>
                    <a:pt x="106946" y="317597"/>
                  </a:lnTo>
                  <a:lnTo>
                    <a:pt x="49014" y="317597"/>
                  </a:lnTo>
                  <a:lnTo>
                    <a:pt x="43189" y="320243"/>
                  </a:lnTo>
                  <a:lnTo>
                    <a:pt x="33190" y="330238"/>
                  </a:lnTo>
                  <a:lnTo>
                    <a:pt x="7872" y="373572"/>
                  </a:lnTo>
                  <a:lnTo>
                    <a:pt x="1386" y="414496"/>
                  </a:lnTo>
                  <a:lnTo>
                    <a:pt x="0" y="466275"/>
                  </a:lnTo>
                  <a:lnTo>
                    <a:pt x="6173" y="491589"/>
                  </a:lnTo>
                  <a:lnTo>
                    <a:pt x="16297" y="504288"/>
                  </a:lnTo>
                  <a:lnTo>
                    <a:pt x="28294" y="513019"/>
                  </a:lnTo>
                  <a:lnTo>
                    <a:pt x="38035" y="516899"/>
                  </a:lnTo>
                  <a:lnTo>
                    <a:pt x="50302" y="515095"/>
                  </a:lnTo>
                  <a:lnTo>
                    <a:pt x="64572" y="508562"/>
                  </a:lnTo>
                  <a:lnTo>
                    <a:pt x="79735" y="496839"/>
                  </a:lnTo>
                  <a:lnTo>
                    <a:pt x="96826" y="469042"/>
                  </a:lnTo>
                  <a:lnTo>
                    <a:pt x="114452" y="413266"/>
                  </a:lnTo>
                  <a:lnTo>
                    <a:pt x="126662" y="357702"/>
                  </a:lnTo>
                  <a:lnTo>
                    <a:pt x="134671" y="314255"/>
                  </a:lnTo>
                  <a:lnTo>
                    <a:pt x="139112" y="268486"/>
                  </a:lnTo>
                  <a:lnTo>
                    <a:pt x="141086" y="223010"/>
                  </a:lnTo>
                  <a:lnTo>
                    <a:pt x="141963" y="180749"/>
                  </a:lnTo>
                  <a:lnTo>
                    <a:pt x="142353" y="139918"/>
                  </a:lnTo>
                  <a:lnTo>
                    <a:pt x="142572" y="86798"/>
                  </a:lnTo>
                  <a:lnTo>
                    <a:pt x="136326" y="33294"/>
                  </a:lnTo>
                  <a:lnTo>
                    <a:pt x="130536" y="4841"/>
                  </a:lnTo>
                  <a:lnTo>
                    <a:pt x="127965" y="1937"/>
                  </a:lnTo>
                  <a:lnTo>
                    <a:pt x="124927" y="0"/>
                  </a:lnTo>
                  <a:lnTo>
                    <a:pt x="121579" y="32"/>
                  </a:lnTo>
                  <a:lnTo>
                    <a:pt x="114332" y="3596"/>
                  </a:lnTo>
                  <a:lnTo>
                    <a:pt x="111870" y="7721"/>
                  </a:lnTo>
                  <a:lnTo>
                    <a:pt x="108405" y="27491"/>
                  </a:lnTo>
                  <a:lnTo>
                    <a:pt x="107138" y="80465"/>
                  </a:lnTo>
                  <a:lnTo>
                    <a:pt x="107002" y="128126"/>
                  </a:lnTo>
                  <a:lnTo>
                    <a:pt x="106963" y="177820"/>
                  </a:lnTo>
                  <a:lnTo>
                    <a:pt x="113272" y="232378"/>
                  </a:lnTo>
                  <a:lnTo>
                    <a:pt x="123519" y="284115"/>
                  </a:lnTo>
                  <a:lnTo>
                    <a:pt x="134934" y="332959"/>
                  </a:lnTo>
                  <a:lnTo>
                    <a:pt x="146694" y="380945"/>
                  </a:lnTo>
                  <a:lnTo>
                    <a:pt x="162521" y="433738"/>
                  </a:lnTo>
                  <a:lnTo>
                    <a:pt x="178387" y="467489"/>
                  </a:lnTo>
                  <a:lnTo>
                    <a:pt x="186322" y="476820"/>
                  </a:lnTo>
                  <a:lnTo>
                    <a:pt x="194259" y="480967"/>
                  </a:lnTo>
                  <a:lnTo>
                    <a:pt x="214103" y="484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931"/>
            <p:cNvSpPr/>
            <p:nvPr>
              <p:custDataLst>
                <p:tags r:id="rId65"/>
              </p:custDataLst>
            </p:nvPr>
          </p:nvSpPr>
          <p:spPr>
            <a:xfrm>
              <a:off x="6465303" y="4298690"/>
              <a:ext cx="129959" cy="546171"/>
            </a:xfrm>
            <a:custGeom>
              <a:avLst/>
              <a:gdLst/>
              <a:ahLst/>
              <a:cxnLst/>
              <a:rect l="0" t="0" r="0" b="0"/>
              <a:pathLst>
                <a:path w="129959" h="546171">
                  <a:moveTo>
                    <a:pt x="95041" y="23279"/>
                  </a:moveTo>
                  <a:lnTo>
                    <a:pt x="95041" y="23279"/>
                  </a:lnTo>
                  <a:lnTo>
                    <a:pt x="73029" y="1267"/>
                  </a:lnTo>
                  <a:lnTo>
                    <a:pt x="65441" y="0"/>
                  </a:lnTo>
                  <a:lnTo>
                    <a:pt x="48494" y="5945"/>
                  </a:lnTo>
                  <a:lnTo>
                    <a:pt x="37753" y="16016"/>
                  </a:lnTo>
                  <a:lnTo>
                    <a:pt x="7860" y="67207"/>
                  </a:lnTo>
                  <a:lnTo>
                    <a:pt x="1384" y="106921"/>
                  </a:lnTo>
                  <a:lnTo>
                    <a:pt x="0" y="149795"/>
                  </a:lnTo>
                  <a:lnTo>
                    <a:pt x="3412" y="162411"/>
                  </a:lnTo>
                  <a:lnTo>
                    <a:pt x="6173" y="167628"/>
                  </a:lnTo>
                  <a:lnTo>
                    <a:pt x="10660" y="171104"/>
                  </a:lnTo>
                  <a:lnTo>
                    <a:pt x="28294" y="175999"/>
                  </a:lnTo>
                  <a:lnTo>
                    <a:pt x="38036" y="177144"/>
                  </a:lnTo>
                  <a:lnTo>
                    <a:pt x="46774" y="174125"/>
                  </a:lnTo>
                  <a:lnTo>
                    <a:pt x="63164" y="161408"/>
                  </a:lnTo>
                  <a:lnTo>
                    <a:pt x="91064" y="101924"/>
                  </a:lnTo>
                  <a:lnTo>
                    <a:pt x="103418" y="61598"/>
                  </a:lnTo>
                  <a:lnTo>
                    <a:pt x="106808" y="18553"/>
                  </a:lnTo>
                  <a:lnTo>
                    <a:pt x="106886" y="20297"/>
                  </a:lnTo>
                  <a:lnTo>
                    <a:pt x="98752" y="34841"/>
                  </a:lnTo>
                  <a:lnTo>
                    <a:pt x="95530" y="78012"/>
                  </a:lnTo>
                  <a:lnTo>
                    <a:pt x="104529" y="134899"/>
                  </a:lnTo>
                  <a:lnTo>
                    <a:pt x="106230" y="179383"/>
                  </a:lnTo>
                  <a:lnTo>
                    <a:pt x="110263" y="226077"/>
                  </a:lnTo>
                  <a:lnTo>
                    <a:pt x="116308" y="276954"/>
                  </a:lnTo>
                  <a:lnTo>
                    <a:pt x="121627" y="330393"/>
                  </a:lnTo>
                  <a:lnTo>
                    <a:pt x="128053" y="379741"/>
                  </a:lnTo>
                  <a:lnTo>
                    <a:pt x="129958" y="427876"/>
                  </a:lnTo>
                  <a:lnTo>
                    <a:pt x="124280" y="485228"/>
                  </a:lnTo>
                  <a:lnTo>
                    <a:pt x="120462" y="516311"/>
                  </a:lnTo>
                  <a:lnTo>
                    <a:pt x="117280" y="523946"/>
                  </a:lnTo>
                  <a:lnTo>
                    <a:pt x="106688" y="535958"/>
                  </a:lnTo>
                  <a:lnTo>
                    <a:pt x="96689" y="542177"/>
                  </a:lnTo>
                  <a:lnTo>
                    <a:pt x="83623" y="545679"/>
                  </a:lnTo>
                  <a:lnTo>
                    <a:pt x="79492" y="546170"/>
                  </a:lnTo>
                  <a:lnTo>
                    <a:pt x="61035" y="540542"/>
                  </a:lnTo>
                  <a:lnTo>
                    <a:pt x="45131" y="530495"/>
                  </a:lnTo>
                  <a:lnTo>
                    <a:pt x="19783" y="497146"/>
                  </a:lnTo>
                  <a:lnTo>
                    <a:pt x="15291" y="484800"/>
                  </a:lnTo>
                  <a:lnTo>
                    <a:pt x="12407" y="461635"/>
                  </a:lnTo>
                  <a:lnTo>
                    <a:pt x="21343" y="434815"/>
                  </a:lnTo>
                  <a:lnTo>
                    <a:pt x="33370" y="411857"/>
                  </a:lnTo>
                  <a:lnTo>
                    <a:pt x="59322" y="380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234"/>
          <p:cNvGrpSpPr/>
          <p:nvPr/>
        </p:nvGrpSpPr>
        <p:grpSpPr>
          <a:xfrm>
            <a:off x="6953250" y="4214813"/>
            <a:ext cx="306940" cy="290105"/>
            <a:chOff x="6953250" y="4214813"/>
            <a:chExt cx="306940" cy="290105"/>
          </a:xfrm>
        </p:grpSpPr>
        <p:sp>
          <p:nvSpPr>
            <p:cNvPr id="81" name="SMARTInkShape-932"/>
            <p:cNvSpPr/>
            <p:nvPr>
              <p:custDataLst>
                <p:tags r:id="rId59"/>
              </p:custDataLst>
            </p:nvPr>
          </p:nvSpPr>
          <p:spPr>
            <a:xfrm>
              <a:off x="7096125" y="4214813"/>
              <a:ext cx="71439" cy="290105"/>
            </a:xfrm>
            <a:custGeom>
              <a:avLst/>
              <a:gdLst/>
              <a:ahLst/>
              <a:cxnLst/>
              <a:rect l="0" t="0" r="0" b="0"/>
              <a:pathLst>
                <a:path w="71439" h="290105">
                  <a:moveTo>
                    <a:pt x="0" y="0"/>
                  </a:moveTo>
                  <a:lnTo>
                    <a:pt x="0" y="0"/>
                  </a:lnTo>
                  <a:lnTo>
                    <a:pt x="1322" y="42715"/>
                  </a:lnTo>
                  <a:lnTo>
                    <a:pt x="10251" y="96171"/>
                  </a:lnTo>
                  <a:lnTo>
                    <a:pt x="21084" y="151239"/>
                  </a:lnTo>
                  <a:lnTo>
                    <a:pt x="35964" y="201707"/>
                  </a:lnTo>
                  <a:lnTo>
                    <a:pt x="47413" y="259199"/>
                  </a:lnTo>
                  <a:lnTo>
                    <a:pt x="57674" y="288313"/>
                  </a:lnTo>
                  <a:lnTo>
                    <a:pt x="59616" y="290104"/>
                  </a:lnTo>
                  <a:lnTo>
                    <a:pt x="62234" y="289975"/>
                  </a:lnTo>
                  <a:lnTo>
                    <a:pt x="7143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933"/>
            <p:cNvSpPr/>
            <p:nvPr>
              <p:custDataLst>
                <p:tags r:id="rId60"/>
              </p:custDataLst>
            </p:nvPr>
          </p:nvSpPr>
          <p:spPr>
            <a:xfrm>
              <a:off x="6953250" y="4298156"/>
              <a:ext cx="306940" cy="83345"/>
            </a:xfrm>
            <a:custGeom>
              <a:avLst/>
              <a:gdLst/>
              <a:ahLst/>
              <a:cxnLst/>
              <a:rect l="0" t="0" r="0" b="0"/>
              <a:pathLst>
                <a:path w="306940" h="83345">
                  <a:moveTo>
                    <a:pt x="0" y="83344"/>
                  </a:moveTo>
                  <a:lnTo>
                    <a:pt x="0" y="83344"/>
                  </a:lnTo>
                  <a:lnTo>
                    <a:pt x="31137" y="82021"/>
                  </a:lnTo>
                  <a:lnTo>
                    <a:pt x="84308" y="66773"/>
                  </a:lnTo>
                  <a:lnTo>
                    <a:pt x="132483" y="60962"/>
                  </a:lnTo>
                  <a:lnTo>
                    <a:pt x="188055" y="59814"/>
                  </a:lnTo>
                  <a:lnTo>
                    <a:pt x="237642" y="59587"/>
                  </a:lnTo>
                  <a:lnTo>
                    <a:pt x="286628" y="59536"/>
                  </a:lnTo>
                  <a:lnTo>
                    <a:pt x="296283" y="56006"/>
                  </a:lnTo>
                  <a:lnTo>
                    <a:pt x="300709" y="53213"/>
                  </a:lnTo>
                  <a:lnTo>
                    <a:pt x="303660" y="50027"/>
                  </a:lnTo>
                  <a:lnTo>
                    <a:pt x="306939" y="42960"/>
                  </a:lnTo>
                  <a:lnTo>
                    <a:pt x="306491" y="39224"/>
                  </a:lnTo>
                  <a:lnTo>
                    <a:pt x="302464" y="31544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235"/>
          <p:cNvGrpSpPr/>
          <p:nvPr/>
        </p:nvGrpSpPr>
        <p:grpSpPr>
          <a:xfrm>
            <a:off x="7691644" y="4203397"/>
            <a:ext cx="345076" cy="582139"/>
            <a:chOff x="7691644" y="4203397"/>
            <a:chExt cx="345076" cy="582139"/>
          </a:xfrm>
        </p:grpSpPr>
        <p:sp>
          <p:nvSpPr>
            <p:cNvPr id="84" name="SMARTInkShape-934"/>
            <p:cNvSpPr/>
            <p:nvPr>
              <p:custDataLst>
                <p:tags r:id="rId57"/>
              </p:custDataLst>
            </p:nvPr>
          </p:nvSpPr>
          <p:spPr>
            <a:xfrm>
              <a:off x="8036719" y="440531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935"/>
            <p:cNvSpPr/>
            <p:nvPr>
              <p:custDataLst>
                <p:tags r:id="rId58"/>
              </p:custDataLst>
            </p:nvPr>
          </p:nvSpPr>
          <p:spPr>
            <a:xfrm>
              <a:off x="7691644" y="4203397"/>
              <a:ext cx="189053" cy="582139"/>
            </a:xfrm>
            <a:custGeom>
              <a:avLst/>
              <a:gdLst/>
              <a:ahLst/>
              <a:cxnLst/>
              <a:rect l="0" t="0" r="0" b="0"/>
              <a:pathLst>
                <a:path w="189053" h="582139">
                  <a:moveTo>
                    <a:pt x="106950" y="11416"/>
                  </a:moveTo>
                  <a:lnTo>
                    <a:pt x="106950" y="11416"/>
                  </a:lnTo>
                  <a:lnTo>
                    <a:pt x="96698" y="11416"/>
                  </a:lnTo>
                  <a:lnTo>
                    <a:pt x="89213" y="5095"/>
                  </a:lnTo>
                  <a:lnTo>
                    <a:pt x="78783" y="1992"/>
                  </a:lnTo>
                  <a:lnTo>
                    <a:pt x="56847" y="0"/>
                  </a:lnTo>
                  <a:lnTo>
                    <a:pt x="48081" y="3255"/>
                  </a:lnTo>
                  <a:lnTo>
                    <a:pt x="31674" y="16124"/>
                  </a:lnTo>
                  <a:lnTo>
                    <a:pt x="7742" y="55833"/>
                  </a:lnTo>
                  <a:lnTo>
                    <a:pt x="1363" y="96477"/>
                  </a:lnTo>
                  <a:lnTo>
                    <a:pt x="0" y="148196"/>
                  </a:lnTo>
                  <a:lnTo>
                    <a:pt x="6175" y="173504"/>
                  </a:lnTo>
                  <a:lnTo>
                    <a:pt x="16383" y="191440"/>
                  </a:lnTo>
                  <a:lnTo>
                    <a:pt x="34107" y="205132"/>
                  </a:lnTo>
                  <a:lnTo>
                    <a:pt x="56116" y="211247"/>
                  </a:lnTo>
                  <a:lnTo>
                    <a:pt x="79394" y="213059"/>
                  </a:lnTo>
                  <a:lnTo>
                    <a:pt x="95143" y="206427"/>
                  </a:lnTo>
                  <a:lnTo>
                    <a:pt x="109641" y="194660"/>
                  </a:lnTo>
                  <a:lnTo>
                    <a:pt x="134040" y="157827"/>
                  </a:lnTo>
                  <a:lnTo>
                    <a:pt x="148232" y="100345"/>
                  </a:lnTo>
                  <a:lnTo>
                    <a:pt x="148229" y="83572"/>
                  </a:lnTo>
                  <a:lnTo>
                    <a:pt x="142994" y="43905"/>
                  </a:lnTo>
                  <a:lnTo>
                    <a:pt x="141562" y="42335"/>
                  </a:lnTo>
                  <a:lnTo>
                    <a:pt x="139286" y="42612"/>
                  </a:lnTo>
                  <a:lnTo>
                    <a:pt x="132446" y="46241"/>
                  </a:lnTo>
                  <a:lnTo>
                    <a:pt x="124940" y="59511"/>
                  </a:lnTo>
                  <a:lnTo>
                    <a:pt x="120659" y="80199"/>
                  </a:lnTo>
                  <a:lnTo>
                    <a:pt x="129265" y="132945"/>
                  </a:lnTo>
                  <a:lnTo>
                    <a:pt x="139972" y="188096"/>
                  </a:lnTo>
                  <a:lnTo>
                    <a:pt x="154826" y="246419"/>
                  </a:lnTo>
                  <a:lnTo>
                    <a:pt x="170499" y="302869"/>
                  </a:lnTo>
                  <a:lnTo>
                    <a:pt x="176049" y="349274"/>
                  </a:lnTo>
                  <a:lnTo>
                    <a:pt x="184015" y="396537"/>
                  </a:lnTo>
                  <a:lnTo>
                    <a:pt x="189052" y="450409"/>
                  </a:lnTo>
                  <a:lnTo>
                    <a:pt x="186521" y="499268"/>
                  </a:lnTo>
                  <a:lnTo>
                    <a:pt x="173673" y="540816"/>
                  </a:lnTo>
                  <a:lnTo>
                    <a:pt x="158397" y="564997"/>
                  </a:lnTo>
                  <a:lnTo>
                    <a:pt x="150541" y="574069"/>
                  </a:lnTo>
                  <a:lnTo>
                    <a:pt x="142640" y="578984"/>
                  </a:lnTo>
                  <a:lnTo>
                    <a:pt x="126789" y="582138"/>
                  </a:lnTo>
                  <a:lnTo>
                    <a:pt x="118853" y="579042"/>
                  </a:lnTo>
                  <a:lnTo>
                    <a:pt x="84755" y="554908"/>
                  </a:lnTo>
                  <a:lnTo>
                    <a:pt x="80248" y="549691"/>
                  </a:lnTo>
                  <a:lnTo>
                    <a:pt x="75237" y="536840"/>
                  </a:lnTo>
                  <a:lnTo>
                    <a:pt x="71583" y="501673"/>
                  </a:lnTo>
                  <a:lnTo>
                    <a:pt x="80806" y="471422"/>
                  </a:lnTo>
                  <a:lnTo>
                    <a:pt x="104448" y="415950"/>
                  </a:lnTo>
                  <a:lnTo>
                    <a:pt x="144468" y="359422"/>
                  </a:lnTo>
                  <a:lnTo>
                    <a:pt x="154575" y="344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36"/>
          <p:cNvGrpSpPr/>
          <p:nvPr/>
        </p:nvGrpSpPr>
        <p:grpSpPr>
          <a:xfrm>
            <a:off x="8423239" y="3881438"/>
            <a:ext cx="601700" cy="575206"/>
            <a:chOff x="8423239" y="3881438"/>
            <a:chExt cx="601700" cy="575206"/>
          </a:xfrm>
        </p:grpSpPr>
        <p:sp>
          <p:nvSpPr>
            <p:cNvPr id="87" name="SMARTInkShape-936"/>
            <p:cNvSpPr/>
            <p:nvPr>
              <p:custDataLst>
                <p:tags r:id="rId54"/>
              </p:custDataLst>
            </p:nvPr>
          </p:nvSpPr>
          <p:spPr>
            <a:xfrm>
              <a:off x="8667750" y="4119563"/>
              <a:ext cx="357189" cy="130969"/>
            </a:xfrm>
            <a:custGeom>
              <a:avLst/>
              <a:gdLst/>
              <a:ahLst/>
              <a:cxnLst/>
              <a:rect l="0" t="0" r="0" b="0"/>
              <a:pathLst>
                <a:path w="357189" h="130969">
                  <a:moveTo>
                    <a:pt x="0" y="130968"/>
                  </a:moveTo>
                  <a:lnTo>
                    <a:pt x="0" y="130968"/>
                  </a:lnTo>
                  <a:lnTo>
                    <a:pt x="6320" y="130968"/>
                  </a:lnTo>
                  <a:lnTo>
                    <a:pt x="12951" y="127441"/>
                  </a:lnTo>
                  <a:lnTo>
                    <a:pt x="16572" y="124647"/>
                  </a:lnTo>
                  <a:lnTo>
                    <a:pt x="27649" y="121544"/>
                  </a:lnTo>
                  <a:lnTo>
                    <a:pt x="84724" y="109856"/>
                  </a:lnTo>
                  <a:lnTo>
                    <a:pt x="143057" y="107511"/>
                  </a:lnTo>
                  <a:lnTo>
                    <a:pt x="187009" y="103698"/>
                  </a:lnTo>
                  <a:lnTo>
                    <a:pt x="237910" y="86857"/>
                  </a:lnTo>
                  <a:lnTo>
                    <a:pt x="287551" y="61088"/>
                  </a:lnTo>
                  <a:lnTo>
                    <a:pt x="346245" y="10441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937"/>
            <p:cNvSpPr/>
            <p:nvPr>
              <p:custDataLst>
                <p:tags r:id="rId55"/>
              </p:custDataLst>
            </p:nvPr>
          </p:nvSpPr>
          <p:spPr>
            <a:xfrm>
              <a:off x="8763000" y="3881438"/>
              <a:ext cx="154782" cy="575206"/>
            </a:xfrm>
            <a:custGeom>
              <a:avLst/>
              <a:gdLst/>
              <a:ahLst/>
              <a:cxnLst/>
              <a:rect l="0" t="0" r="0" b="0"/>
              <a:pathLst>
                <a:path w="154782" h="575206">
                  <a:moveTo>
                    <a:pt x="154781" y="0"/>
                  </a:moveTo>
                  <a:lnTo>
                    <a:pt x="154781" y="0"/>
                  </a:lnTo>
                  <a:lnTo>
                    <a:pt x="144530" y="0"/>
                  </a:lnTo>
                  <a:lnTo>
                    <a:pt x="133696" y="8182"/>
                  </a:lnTo>
                  <a:lnTo>
                    <a:pt x="126449" y="10250"/>
                  </a:lnTo>
                  <a:lnTo>
                    <a:pt x="118818" y="18226"/>
                  </a:lnTo>
                  <a:lnTo>
                    <a:pt x="76500" y="76976"/>
                  </a:lnTo>
                  <a:lnTo>
                    <a:pt x="65146" y="110120"/>
                  </a:lnTo>
                  <a:lnTo>
                    <a:pt x="57113" y="168057"/>
                  </a:lnTo>
                  <a:lnTo>
                    <a:pt x="50436" y="214717"/>
                  </a:lnTo>
                  <a:lnTo>
                    <a:pt x="48458" y="262058"/>
                  </a:lnTo>
                  <a:lnTo>
                    <a:pt x="44344" y="309597"/>
                  </a:lnTo>
                  <a:lnTo>
                    <a:pt x="38274" y="357197"/>
                  </a:lnTo>
                  <a:lnTo>
                    <a:pt x="40004" y="404815"/>
                  </a:lnTo>
                  <a:lnTo>
                    <a:pt x="46119" y="461992"/>
                  </a:lnTo>
                  <a:lnTo>
                    <a:pt x="46004" y="510181"/>
                  </a:lnTo>
                  <a:lnTo>
                    <a:pt x="32909" y="567635"/>
                  </a:lnTo>
                  <a:lnTo>
                    <a:pt x="29876" y="572892"/>
                  </a:lnTo>
                  <a:lnTo>
                    <a:pt x="27856" y="575073"/>
                  </a:lnTo>
                  <a:lnTo>
                    <a:pt x="26507" y="575205"/>
                  </a:lnTo>
                  <a:lnTo>
                    <a:pt x="0" y="53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938"/>
            <p:cNvSpPr/>
            <p:nvPr>
              <p:custDataLst>
                <p:tags r:id="rId56"/>
              </p:custDataLst>
            </p:nvPr>
          </p:nvSpPr>
          <p:spPr>
            <a:xfrm>
              <a:off x="8423239" y="3895025"/>
              <a:ext cx="196887" cy="533032"/>
            </a:xfrm>
            <a:custGeom>
              <a:avLst/>
              <a:gdLst/>
              <a:ahLst/>
              <a:cxnLst/>
              <a:rect l="0" t="0" r="0" b="0"/>
              <a:pathLst>
                <a:path w="196887" h="533032">
                  <a:moveTo>
                    <a:pt x="113542" y="319788"/>
                  </a:moveTo>
                  <a:lnTo>
                    <a:pt x="113542" y="319788"/>
                  </a:lnTo>
                  <a:lnTo>
                    <a:pt x="95805" y="302051"/>
                  </a:lnTo>
                  <a:lnTo>
                    <a:pt x="88903" y="298675"/>
                  </a:lnTo>
                  <a:lnTo>
                    <a:pt x="73690" y="296508"/>
                  </a:lnTo>
                  <a:lnTo>
                    <a:pt x="55579" y="302453"/>
                  </a:lnTo>
                  <a:lnTo>
                    <a:pt x="39775" y="312593"/>
                  </a:lnTo>
                  <a:lnTo>
                    <a:pt x="14468" y="362550"/>
                  </a:lnTo>
                  <a:lnTo>
                    <a:pt x="6660" y="412705"/>
                  </a:lnTo>
                  <a:lnTo>
                    <a:pt x="0" y="448742"/>
                  </a:lnTo>
                  <a:lnTo>
                    <a:pt x="5284" y="499945"/>
                  </a:lnTo>
                  <a:lnTo>
                    <a:pt x="8297" y="508684"/>
                  </a:lnTo>
                  <a:lnTo>
                    <a:pt x="18701" y="521922"/>
                  </a:lnTo>
                  <a:lnTo>
                    <a:pt x="28616" y="528688"/>
                  </a:lnTo>
                  <a:lnTo>
                    <a:pt x="41637" y="532496"/>
                  </a:lnTo>
                  <a:lnTo>
                    <a:pt x="45761" y="533031"/>
                  </a:lnTo>
                  <a:lnTo>
                    <a:pt x="57401" y="526569"/>
                  </a:lnTo>
                  <a:lnTo>
                    <a:pt x="64209" y="521141"/>
                  </a:lnTo>
                  <a:lnTo>
                    <a:pt x="92511" y="469335"/>
                  </a:lnTo>
                  <a:lnTo>
                    <a:pt x="110839" y="421865"/>
                  </a:lnTo>
                  <a:lnTo>
                    <a:pt x="121120" y="365908"/>
                  </a:lnTo>
                  <a:lnTo>
                    <a:pt x="124848" y="324410"/>
                  </a:lnTo>
                  <a:lnTo>
                    <a:pt x="130914" y="275099"/>
                  </a:lnTo>
                  <a:lnTo>
                    <a:pt x="138021" y="229370"/>
                  </a:lnTo>
                  <a:lnTo>
                    <a:pt x="144265" y="186998"/>
                  </a:lnTo>
                  <a:lnTo>
                    <a:pt x="147041" y="146117"/>
                  </a:lnTo>
                  <a:lnTo>
                    <a:pt x="148604" y="92234"/>
                  </a:lnTo>
                  <a:lnTo>
                    <a:pt x="149131" y="37449"/>
                  </a:lnTo>
                  <a:lnTo>
                    <a:pt x="149243" y="3995"/>
                  </a:lnTo>
                  <a:lnTo>
                    <a:pt x="147927" y="2103"/>
                  </a:lnTo>
                  <a:lnTo>
                    <a:pt x="145726" y="841"/>
                  </a:lnTo>
                  <a:lnTo>
                    <a:pt x="142936" y="0"/>
                  </a:lnTo>
                  <a:lnTo>
                    <a:pt x="141075" y="2085"/>
                  </a:lnTo>
                  <a:lnTo>
                    <a:pt x="128175" y="49862"/>
                  </a:lnTo>
                  <a:lnTo>
                    <a:pt x="116825" y="107033"/>
                  </a:lnTo>
                  <a:lnTo>
                    <a:pt x="110987" y="157090"/>
                  </a:lnTo>
                  <a:lnTo>
                    <a:pt x="104406" y="213813"/>
                  </a:lnTo>
                  <a:lnTo>
                    <a:pt x="102457" y="272513"/>
                  </a:lnTo>
                  <a:lnTo>
                    <a:pt x="101879" y="331797"/>
                  </a:lnTo>
                  <a:lnTo>
                    <a:pt x="105236" y="384200"/>
                  </a:lnTo>
                  <a:lnTo>
                    <a:pt x="114609" y="428390"/>
                  </a:lnTo>
                  <a:lnTo>
                    <a:pt x="132203" y="486175"/>
                  </a:lnTo>
                  <a:lnTo>
                    <a:pt x="135066" y="498689"/>
                  </a:lnTo>
                  <a:lnTo>
                    <a:pt x="143392" y="508660"/>
                  </a:lnTo>
                  <a:lnTo>
                    <a:pt x="149318" y="513171"/>
                  </a:lnTo>
                  <a:lnTo>
                    <a:pt x="154590" y="514856"/>
                  </a:lnTo>
                  <a:lnTo>
                    <a:pt x="159429" y="514656"/>
                  </a:lnTo>
                  <a:lnTo>
                    <a:pt x="196886" y="498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SMARTInkShape-939"/>
          <p:cNvSpPr/>
          <p:nvPr>
            <p:custDataLst>
              <p:tags r:id="rId4"/>
            </p:custDataLst>
          </p:nvPr>
        </p:nvSpPr>
        <p:spPr>
          <a:xfrm>
            <a:off x="1251186" y="3762375"/>
            <a:ext cx="141294" cy="1214439"/>
          </a:xfrm>
          <a:custGeom>
            <a:avLst/>
            <a:gdLst/>
            <a:ahLst/>
            <a:cxnLst/>
            <a:rect l="0" t="0" r="0" b="0"/>
            <a:pathLst>
              <a:path w="141294" h="1214439">
                <a:moveTo>
                  <a:pt x="70408" y="0"/>
                </a:moveTo>
                <a:lnTo>
                  <a:pt x="70408" y="0"/>
                </a:lnTo>
                <a:lnTo>
                  <a:pt x="64087" y="0"/>
                </a:lnTo>
                <a:lnTo>
                  <a:pt x="62225" y="1323"/>
                </a:lnTo>
                <a:lnTo>
                  <a:pt x="60984" y="3528"/>
                </a:lnTo>
                <a:lnTo>
                  <a:pt x="60156" y="6321"/>
                </a:lnTo>
                <a:lnTo>
                  <a:pt x="52181" y="12952"/>
                </a:lnTo>
                <a:lnTo>
                  <a:pt x="42463" y="20308"/>
                </a:lnTo>
                <a:lnTo>
                  <a:pt x="25866" y="54525"/>
                </a:lnTo>
                <a:lnTo>
                  <a:pt x="10702" y="100141"/>
                </a:lnTo>
                <a:lnTo>
                  <a:pt x="2446" y="144324"/>
                </a:lnTo>
                <a:lnTo>
                  <a:pt x="0" y="190929"/>
                </a:lnTo>
                <a:lnTo>
                  <a:pt x="2803" y="241780"/>
                </a:lnTo>
                <a:lnTo>
                  <a:pt x="12012" y="298739"/>
                </a:lnTo>
                <a:lnTo>
                  <a:pt x="23119" y="357508"/>
                </a:lnTo>
                <a:lnTo>
                  <a:pt x="30870" y="398340"/>
                </a:lnTo>
                <a:lnTo>
                  <a:pt x="38724" y="442947"/>
                </a:lnTo>
                <a:lnTo>
                  <a:pt x="46625" y="489229"/>
                </a:lnTo>
                <a:lnTo>
                  <a:pt x="54546" y="536258"/>
                </a:lnTo>
                <a:lnTo>
                  <a:pt x="62476" y="583618"/>
                </a:lnTo>
                <a:lnTo>
                  <a:pt x="73938" y="631126"/>
                </a:lnTo>
                <a:lnTo>
                  <a:pt x="86529" y="678698"/>
                </a:lnTo>
                <a:lnTo>
                  <a:pt x="96534" y="726300"/>
                </a:lnTo>
                <a:lnTo>
                  <a:pt x="105391" y="770387"/>
                </a:lnTo>
                <a:lnTo>
                  <a:pt x="113737" y="812030"/>
                </a:lnTo>
                <a:lnTo>
                  <a:pt x="121856" y="852586"/>
                </a:lnTo>
                <a:lnTo>
                  <a:pt x="126347" y="892660"/>
                </a:lnTo>
                <a:lnTo>
                  <a:pt x="132403" y="948880"/>
                </a:lnTo>
                <a:lnTo>
                  <a:pt x="139047" y="995525"/>
                </a:lnTo>
                <a:lnTo>
                  <a:pt x="141293" y="1053162"/>
                </a:lnTo>
                <a:lnTo>
                  <a:pt x="140413" y="1105999"/>
                </a:lnTo>
                <a:lnTo>
                  <a:pt x="125259" y="1160323"/>
                </a:lnTo>
                <a:lnTo>
                  <a:pt x="115456" y="1198671"/>
                </a:lnTo>
                <a:lnTo>
                  <a:pt x="112347" y="1203927"/>
                </a:lnTo>
                <a:lnTo>
                  <a:pt x="105363" y="1209766"/>
                </a:lnTo>
                <a:lnTo>
                  <a:pt x="93994" y="1213053"/>
                </a:lnTo>
                <a:lnTo>
                  <a:pt x="82314" y="12144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Shape-940"/>
          <p:cNvSpPr/>
          <p:nvPr>
            <p:custDataLst>
              <p:tags r:id="rId5"/>
            </p:custDataLst>
          </p:nvPr>
        </p:nvSpPr>
        <p:spPr>
          <a:xfrm>
            <a:off x="5084188" y="3821906"/>
            <a:ext cx="106571" cy="1198251"/>
          </a:xfrm>
          <a:custGeom>
            <a:avLst/>
            <a:gdLst/>
            <a:ahLst/>
            <a:cxnLst/>
            <a:rect l="0" t="0" r="0" b="0"/>
            <a:pathLst>
              <a:path w="106571" h="1198251">
                <a:moveTo>
                  <a:pt x="95031" y="0"/>
                </a:moveTo>
                <a:lnTo>
                  <a:pt x="95031" y="0"/>
                </a:lnTo>
                <a:lnTo>
                  <a:pt x="95031" y="6321"/>
                </a:lnTo>
                <a:lnTo>
                  <a:pt x="87975" y="12952"/>
                </a:lnTo>
                <a:lnTo>
                  <a:pt x="77343" y="21631"/>
                </a:lnTo>
                <a:lnTo>
                  <a:pt x="63919" y="42716"/>
                </a:lnTo>
                <a:lnTo>
                  <a:pt x="44004" y="88254"/>
                </a:lnTo>
                <a:lnTo>
                  <a:pt x="21305" y="141493"/>
                </a:lnTo>
                <a:lnTo>
                  <a:pt x="8216" y="184505"/>
                </a:lnTo>
                <a:lnTo>
                  <a:pt x="2280" y="237084"/>
                </a:lnTo>
                <a:lnTo>
                  <a:pt x="521" y="294555"/>
                </a:lnTo>
                <a:lnTo>
                  <a:pt x="0" y="353476"/>
                </a:lnTo>
                <a:lnTo>
                  <a:pt x="6166" y="406506"/>
                </a:lnTo>
                <a:lnTo>
                  <a:pt x="16372" y="462053"/>
                </a:lnTo>
                <a:lnTo>
                  <a:pt x="23911" y="504337"/>
                </a:lnTo>
                <a:lnTo>
                  <a:pt x="31672" y="548264"/>
                </a:lnTo>
                <a:lnTo>
                  <a:pt x="39531" y="589836"/>
                </a:lnTo>
                <a:lnTo>
                  <a:pt x="47434" y="630361"/>
                </a:lnTo>
                <a:lnTo>
                  <a:pt x="55356" y="670421"/>
                </a:lnTo>
                <a:lnTo>
                  <a:pt x="67253" y="728838"/>
                </a:lnTo>
                <a:lnTo>
                  <a:pt x="79157" y="781573"/>
                </a:lnTo>
                <a:lnTo>
                  <a:pt x="89738" y="837179"/>
                </a:lnTo>
                <a:lnTo>
                  <a:pt x="94785" y="887757"/>
                </a:lnTo>
                <a:lnTo>
                  <a:pt x="102749" y="936257"/>
                </a:lnTo>
                <a:lnTo>
                  <a:pt x="105696" y="984141"/>
                </a:lnTo>
                <a:lnTo>
                  <a:pt x="106570" y="1031843"/>
                </a:lnTo>
                <a:lnTo>
                  <a:pt x="105505" y="1078168"/>
                </a:lnTo>
                <a:lnTo>
                  <a:pt x="97491" y="1130047"/>
                </a:lnTo>
                <a:lnTo>
                  <a:pt x="94801" y="1151795"/>
                </a:lnTo>
                <a:lnTo>
                  <a:pt x="73406" y="1198093"/>
                </a:lnTo>
                <a:lnTo>
                  <a:pt x="72677" y="1198250"/>
                </a:lnTo>
                <a:lnTo>
                  <a:pt x="72190" y="1197031"/>
                </a:lnTo>
                <a:lnTo>
                  <a:pt x="71410" y="1185570"/>
                </a:lnTo>
                <a:lnTo>
                  <a:pt x="83125" y="11549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Shape-941"/>
          <p:cNvSpPr/>
          <p:nvPr>
            <p:custDataLst>
              <p:tags r:id="rId6"/>
            </p:custDataLst>
          </p:nvPr>
        </p:nvSpPr>
        <p:spPr>
          <a:xfrm>
            <a:off x="7298531" y="3752167"/>
            <a:ext cx="321470" cy="1216208"/>
          </a:xfrm>
          <a:custGeom>
            <a:avLst/>
            <a:gdLst/>
            <a:ahLst/>
            <a:cxnLst/>
            <a:rect l="0" t="0" r="0" b="0"/>
            <a:pathLst>
              <a:path w="321470" h="1216208">
                <a:moveTo>
                  <a:pt x="321469" y="22114"/>
                </a:moveTo>
                <a:lnTo>
                  <a:pt x="321469" y="22114"/>
                </a:lnTo>
                <a:lnTo>
                  <a:pt x="321469" y="11863"/>
                </a:lnTo>
                <a:lnTo>
                  <a:pt x="320147" y="11311"/>
                </a:lnTo>
                <a:lnTo>
                  <a:pt x="315149" y="10698"/>
                </a:lnTo>
                <a:lnTo>
                  <a:pt x="313287" y="9212"/>
                </a:lnTo>
                <a:lnTo>
                  <a:pt x="311218" y="4032"/>
                </a:lnTo>
                <a:lnTo>
                  <a:pt x="309343" y="2122"/>
                </a:lnTo>
                <a:lnTo>
                  <a:pt x="303732" y="0"/>
                </a:lnTo>
                <a:lnTo>
                  <a:pt x="300384" y="757"/>
                </a:lnTo>
                <a:lnTo>
                  <a:pt x="275298" y="15022"/>
                </a:lnTo>
                <a:lnTo>
                  <a:pt x="264348" y="26018"/>
                </a:lnTo>
                <a:lnTo>
                  <a:pt x="224047" y="84226"/>
                </a:lnTo>
                <a:lnTo>
                  <a:pt x="205407" y="131103"/>
                </a:lnTo>
                <a:lnTo>
                  <a:pt x="181147" y="189948"/>
                </a:lnTo>
                <a:lnTo>
                  <a:pt x="167444" y="240294"/>
                </a:lnTo>
                <a:lnTo>
                  <a:pt x="155006" y="297104"/>
                </a:lnTo>
                <a:lnTo>
                  <a:pt x="146470" y="355828"/>
                </a:lnTo>
                <a:lnTo>
                  <a:pt x="143940" y="415121"/>
                </a:lnTo>
                <a:lnTo>
                  <a:pt x="143191" y="474582"/>
                </a:lnTo>
                <a:lnTo>
                  <a:pt x="144338" y="515575"/>
                </a:lnTo>
                <a:lnTo>
                  <a:pt x="149258" y="560253"/>
                </a:lnTo>
                <a:lnTo>
                  <a:pt x="155855" y="603040"/>
                </a:lnTo>
                <a:lnTo>
                  <a:pt x="163196" y="645428"/>
                </a:lnTo>
                <a:lnTo>
                  <a:pt x="170868" y="690726"/>
                </a:lnTo>
                <a:lnTo>
                  <a:pt x="178688" y="733789"/>
                </a:lnTo>
                <a:lnTo>
                  <a:pt x="185250" y="774977"/>
                </a:lnTo>
                <a:lnTo>
                  <a:pt x="188166" y="815331"/>
                </a:lnTo>
                <a:lnTo>
                  <a:pt x="192991" y="855315"/>
                </a:lnTo>
                <a:lnTo>
                  <a:pt x="203145" y="911485"/>
                </a:lnTo>
                <a:lnTo>
                  <a:pt x="211004" y="965170"/>
                </a:lnTo>
                <a:lnTo>
                  <a:pt x="213333" y="1019441"/>
                </a:lnTo>
                <a:lnTo>
                  <a:pt x="210494" y="1069035"/>
                </a:lnTo>
                <a:lnTo>
                  <a:pt x="197683" y="1126879"/>
                </a:lnTo>
                <a:lnTo>
                  <a:pt x="179988" y="1164369"/>
                </a:lnTo>
                <a:lnTo>
                  <a:pt x="151666" y="1194291"/>
                </a:lnTo>
                <a:lnTo>
                  <a:pt x="118139" y="1213594"/>
                </a:lnTo>
                <a:lnTo>
                  <a:pt x="91312" y="1216207"/>
                </a:lnTo>
                <a:lnTo>
                  <a:pt x="76750" y="1215050"/>
                </a:lnTo>
                <a:lnTo>
                  <a:pt x="20649" y="1188649"/>
                </a:lnTo>
                <a:lnTo>
                  <a:pt x="0" y="11770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240"/>
          <p:cNvGrpSpPr/>
          <p:nvPr/>
        </p:nvGrpSpPr>
        <p:grpSpPr>
          <a:xfrm>
            <a:off x="2762250" y="5405601"/>
            <a:ext cx="869157" cy="900430"/>
            <a:chOff x="2762250" y="5405601"/>
            <a:chExt cx="869157" cy="900430"/>
          </a:xfrm>
        </p:grpSpPr>
        <p:sp>
          <p:nvSpPr>
            <p:cNvPr id="94" name="SMARTInkShape-942"/>
            <p:cNvSpPr/>
            <p:nvPr>
              <p:custDataLst>
                <p:tags r:id="rId50"/>
              </p:custDataLst>
            </p:nvPr>
          </p:nvSpPr>
          <p:spPr>
            <a:xfrm>
              <a:off x="3214688" y="59055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943"/>
            <p:cNvSpPr/>
            <p:nvPr>
              <p:custDataLst>
                <p:tags r:id="rId51"/>
              </p:custDataLst>
            </p:nvPr>
          </p:nvSpPr>
          <p:spPr>
            <a:xfrm>
              <a:off x="2762250" y="5762625"/>
              <a:ext cx="190501" cy="47626"/>
            </a:xfrm>
            <a:custGeom>
              <a:avLst/>
              <a:gdLst/>
              <a:ahLst/>
              <a:cxnLst/>
              <a:rect l="0" t="0" r="0" b="0"/>
              <a:pathLst>
                <a:path w="190501" h="47626">
                  <a:moveTo>
                    <a:pt x="0" y="47625"/>
                  </a:moveTo>
                  <a:lnTo>
                    <a:pt x="0" y="47625"/>
                  </a:lnTo>
                  <a:lnTo>
                    <a:pt x="6321" y="41305"/>
                  </a:lnTo>
                  <a:lnTo>
                    <a:pt x="12952" y="38202"/>
                  </a:lnTo>
                  <a:lnTo>
                    <a:pt x="71774" y="21084"/>
                  </a:lnTo>
                  <a:lnTo>
                    <a:pt x="88785" y="15985"/>
                  </a:lnTo>
                  <a:lnTo>
                    <a:pt x="147076" y="1094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944"/>
            <p:cNvSpPr/>
            <p:nvPr>
              <p:custDataLst>
                <p:tags r:id="rId52"/>
              </p:custDataLst>
            </p:nvPr>
          </p:nvSpPr>
          <p:spPr>
            <a:xfrm>
              <a:off x="2905125" y="5405601"/>
              <a:ext cx="130970" cy="618963"/>
            </a:xfrm>
            <a:custGeom>
              <a:avLst/>
              <a:gdLst/>
              <a:ahLst/>
              <a:cxnLst/>
              <a:rect l="0" t="0" r="0" b="0"/>
              <a:pathLst>
                <a:path w="130970" h="618963">
                  <a:moveTo>
                    <a:pt x="130969" y="59368"/>
                  </a:moveTo>
                  <a:lnTo>
                    <a:pt x="130969" y="59368"/>
                  </a:lnTo>
                  <a:lnTo>
                    <a:pt x="130969" y="42796"/>
                  </a:lnTo>
                  <a:lnTo>
                    <a:pt x="127441" y="35245"/>
                  </a:lnTo>
                  <a:lnTo>
                    <a:pt x="122786" y="27480"/>
                  </a:lnTo>
                  <a:lnTo>
                    <a:pt x="120717" y="19620"/>
                  </a:lnTo>
                  <a:lnTo>
                    <a:pt x="118843" y="16994"/>
                  </a:lnTo>
                  <a:lnTo>
                    <a:pt x="116270" y="15243"/>
                  </a:lnTo>
                  <a:lnTo>
                    <a:pt x="109884" y="11976"/>
                  </a:lnTo>
                  <a:lnTo>
                    <a:pt x="98851" y="4021"/>
                  </a:lnTo>
                  <a:lnTo>
                    <a:pt x="87203" y="1077"/>
                  </a:lnTo>
                  <a:lnTo>
                    <a:pt x="67454" y="0"/>
                  </a:lnTo>
                  <a:lnTo>
                    <a:pt x="59524" y="3437"/>
                  </a:lnTo>
                  <a:lnTo>
                    <a:pt x="55558" y="6205"/>
                  </a:lnTo>
                  <a:lnTo>
                    <a:pt x="35718" y="36916"/>
                  </a:lnTo>
                  <a:lnTo>
                    <a:pt x="11906" y="86828"/>
                  </a:lnTo>
                  <a:lnTo>
                    <a:pt x="3528" y="119980"/>
                  </a:lnTo>
                  <a:lnTo>
                    <a:pt x="697" y="173058"/>
                  </a:lnTo>
                  <a:lnTo>
                    <a:pt x="206" y="218878"/>
                  </a:lnTo>
                  <a:lnTo>
                    <a:pt x="6382" y="265968"/>
                  </a:lnTo>
                  <a:lnTo>
                    <a:pt x="10269" y="313434"/>
                  </a:lnTo>
                  <a:lnTo>
                    <a:pt x="17742" y="367334"/>
                  </a:lnTo>
                  <a:lnTo>
                    <a:pt x="22014" y="418875"/>
                  </a:lnTo>
                  <a:lnTo>
                    <a:pt x="31640" y="475516"/>
                  </a:lnTo>
                  <a:lnTo>
                    <a:pt x="33187" y="519427"/>
                  </a:lnTo>
                  <a:lnTo>
                    <a:pt x="25309" y="576358"/>
                  </a:lnTo>
                  <a:lnTo>
                    <a:pt x="17935" y="602222"/>
                  </a:lnTo>
                  <a:lnTo>
                    <a:pt x="11058" y="611521"/>
                  </a:lnTo>
                  <a:lnTo>
                    <a:pt x="0" y="6189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945"/>
            <p:cNvSpPr/>
            <p:nvPr>
              <p:custDataLst>
                <p:tags r:id="rId53"/>
              </p:custDataLst>
            </p:nvPr>
          </p:nvSpPr>
          <p:spPr>
            <a:xfrm>
              <a:off x="3500438" y="5704937"/>
              <a:ext cx="130969" cy="601094"/>
            </a:xfrm>
            <a:custGeom>
              <a:avLst/>
              <a:gdLst/>
              <a:ahLst/>
              <a:cxnLst/>
              <a:rect l="0" t="0" r="0" b="0"/>
              <a:pathLst>
                <a:path w="130969" h="601094">
                  <a:moveTo>
                    <a:pt x="130968" y="33876"/>
                  </a:moveTo>
                  <a:lnTo>
                    <a:pt x="130968" y="33876"/>
                  </a:lnTo>
                  <a:lnTo>
                    <a:pt x="124647" y="33876"/>
                  </a:lnTo>
                  <a:lnTo>
                    <a:pt x="118017" y="30348"/>
                  </a:lnTo>
                  <a:lnTo>
                    <a:pt x="99080" y="14891"/>
                  </a:lnTo>
                  <a:lnTo>
                    <a:pt x="83316" y="7488"/>
                  </a:lnTo>
                  <a:lnTo>
                    <a:pt x="79357" y="4378"/>
                  </a:lnTo>
                  <a:lnTo>
                    <a:pt x="67901" y="921"/>
                  </a:lnTo>
                  <a:lnTo>
                    <a:pt x="61142" y="0"/>
                  </a:lnTo>
                  <a:lnTo>
                    <a:pt x="38988" y="5023"/>
                  </a:lnTo>
                  <a:lnTo>
                    <a:pt x="21988" y="14889"/>
                  </a:lnTo>
                  <a:lnTo>
                    <a:pt x="18627" y="19895"/>
                  </a:lnTo>
                  <a:lnTo>
                    <a:pt x="2876" y="79361"/>
                  </a:lnTo>
                  <a:lnTo>
                    <a:pt x="567" y="112828"/>
                  </a:lnTo>
                  <a:lnTo>
                    <a:pt x="6489" y="136939"/>
                  </a:lnTo>
                  <a:lnTo>
                    <a:pt x="16621" y="160839"/>
                  </a:lnTo>
                  <a:lnTo>
                    <a:pt x="24144" y="169678"/>
                  </a:lnTo>
                  <a:lnTo>
                    <a:pt x="45022" y="184001"/>
                  </a:lnTo>
                  <a:lnTo>
                    <a:pt x="57934" y="186587"/>
                  </a:lnTo>
                  <a:lnTo>
                    <a:pt x="63757" y="184631"/>
                  </a:lnTo>
                  <a:lnTo>
                    <a:pt x="73756" y="175402"/>
                  </a:lnTo>
                  <a:lnTo>
                    <a:pt x="79083" y="166010"/>
                  </a:lnTo>
                  <a:lnTo>
                    <a:pt x="93345" y="110308"/>
                  </a:lnTo>
                  <a:lnTo>
                    <a:pt x="94685" y="85773"/>
                  </a:lnTo>
                  <a:lnTo>
                    <a:pt x="91471" y="73257"/>
                  </a:lnTo>
                  <a:lnTo>
                    <a:pt x="85752" y="58773"/>
                  </a:lnTo>
                  <a:lnTo>
                    <a:pt x="83484" y="46543"/>
                  </a:lnTo>
                  <a:lnTo>
                    <a:pt x="83355" y="68740"/>
                  </a:lnTo>
                  <a:lnTo>
                    <a:pt x="95470" y="122693"/>
                  </a:lnTo>
                  <a:lnTo>
                    <a:pt x="105355" y="177471"/>
                  </a:lnTo>
                  <a:lnTo>
                    <a:pt x="108124" y="234023"/>
                  </a:lnTo>
                  <a:lnTo>
                    <a:pt x="115232" y="280445"/>
                  </a:lnTo>
                  <a:lnTo>
                    <a:pt x="117927" y="329036"/>
                  </a:lnTo>
                  <a:lnTo>
                    <a:pt x="117403" y="383415"/>
                  </a:lnTo>
                  <a:lnTo>
                    <a:pt x="110780" y="433629"/>
                  </a:lnTo>
                  <a:lnTo>
                    <a:pt x="106907" y="480698"/>
                  </a:lnTo>
                  <a:lnTo>
                    <a:pt x="94417" y="532830"/>
                  </a:lnTo>
                  <a:lnTo>
                    <a:pt x="85619" y="554612"/>
                  </a:lnTo>
                  <a:lnTo>
                    <a:pt x="52664" y="595387"/>
                  </a:lnTo>
                  <a:lnTo>
                    <a:pt x="44132" y="600937"/>
                  </a:lnTo>
                  <a:lnTo>
                    <a:pt x="40004" y="601093"/>
                  </a:lnTo>
                  <a:lnTo>
                    <a:pt x="31890" y="597739"/>
                  </a:lnTo>
                  <a:lnTo>
                    <a:pt x="19885" y="588414"/>
                  </a:lnTo>
                  <a:lnTo>
                    <a:pt x="7949" y="570953"/>
                  </a:lnTo>
                  <a:lnTo>
                    <a:pt x="2355" y="549021"/>
                  </a:lnTo>
                  <a:lnTo>
                    <a:pt x="0" y="498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41"/>
          <p:cNvGrpSpPr/>
          <p:nvPr/>
        </p:nvGrpSpPr>
        <p:grpSpPr>
          <a:xfrm>
            <a:off x="4024313" y="5834063"/>
            <a:ext cx="154782" cy="149735"/>
            <a:chOff x="4024313" y="5834063"/>
            <a:chExt cx="154782" cy="149735"/>
          </a:xfrm>
        </p:grpSpPr>
        <p:sp>
          <p:nvSpPr>
            <p:cNvPr id="99" name="SMARTInkShape-946"/>
            <p:cNvSpPr/>
            <p:nvPr>
              <p:custDataLst>
                <p:tags r:id="rId48"/>
              </p:custDataLst>
            </p:nvPr>
          </p:nvSpPr>
          <p:spPr>
            <a:xfrm>
              <a:off x="4095750" y="5834063"/>
              <a:ext cx="83345" cy="11907"/>
            </a:xfrm>
            <a:custGeom>
              <a:avLst/>
              <a:gdLst/>
              <a:ahLst/>
              <a:cxnLst/>
              <a:rect l="0" t="0" r="0" b="0"/>
              <a:pathLst>
                <a:path w="83345" h="11907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2" y="3526"/>
                  </a:lnTo>
                  <a:lnTo>
                    <a:pt x="20308" y="8182"/>
                  </a:lnTo>
                  <a:lnTo>
                    <a:pt x="35810" y="11171"/>
                  </a:lnTo>
                  <a:lnTo>
                    <a:pt x="83344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947"/>
            <p:cNvSpPr/>
            <p:nvPr>
              <p:custDataLst>
                <p:tags r:id="rId49"/>
              </p:custDataLst>
            </p:nvPr>
          </p:nvSpPr>
          <p:spPr>
            <a:xfrm>
              <a:off x="4024313" y="5965031"/>
              <a:ext cx="154782" cy="18767"/>
            </a:xfrm>
            <a:custGeom>
              <a:avLst/>
              <a:gdLst/>
              <a:ahLst/>
              <a:cxnLst/>
              <a:rect l="0" t="0" r="0" b="0"/>
              <a:pathLst>
                <a:path w="154782" h="18767">
                  <a:moveTo>
                    <a:pt x="0" y="11907"/>
                  </a:moveTo>
                  <a:lnTo>
                    <a:pt x="0" y="11907"/>
                  </a:lnTo>
                  <a:lnTo>
                    <a:pt x="53202" y="13229"/>
                  </a:lnTo>
                  <a:lnTo>
                    <a:pt x="75882" y="18766"/>
                  </a:lnTo>
                  <a:lnTo>
                    <a:pt x="130996" y="8896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242"/>
          <p:cNvGrpSpPr/>
          <p:nvPr/>
        </p:nvGrpSpPr>
        <p:grpSpPr>
          <a:xfrm>
            <a:off x="4702969" y="5453063"/>
            <a:ext cx="1035826" cy="794594"/>
            <a:chOff x="4702969" y="5453063"/>
            <a:chExt cx="1035826" cy="794594"/>
          </a:xfrm>
        </p:grpSpPr>
        <p:sp>
          <p:nvSpPr>
            <p:cNvPr id="102" name="SMARTInkShape-948"/>
            <p:cNvSpPr/>
            <p:nvPr>
              <p:custDataLst>
                <p:tags r:id="rId42"/>
              </p:custDataLst>
            </p:nvPr>
          </p:nvSpPr>
          <p:spPr>
            <a:xfrm>
              <a:off x="5603761" y="5767672"/>
              <a:ext cx="135034" cy="479985"/>
            </a:xfrm>
            <a:custGeom>
              <a:avLst/>
              <a:gdLst/>
              <a:ahLst/>
              <a:cxnLst/>
              <a:rect l="0" t="0" r="0" b="0"/>
              <a:pathLst>
                <a:path w="135034" h="479985">
                  <a:moveTo>
                    <a:pt x="99333" y="6859"/>
                  </a:moveTo>
                  <a:lnTo>
                    <a:pt x="99333" y="6859"/>
                  </a:lnTo>
                  <a:lnTo>
                    <a:pt x="93012" y="6859"/>
                  </a:lnTo>
                  <a:lnTo>
                    <a:pt x="86381" y="3332"/>
                  </a:lnTo>
                  <a:lnTo>
                    <a:pt x="82761" y="539"/>
                  </a:lnTo>
                  <a:lnTo>
                    <a:pt x="80347" y="0"/>
                  </a:lnTo>
                  <a:lnTo>
                    <a:pt x="78738" y="963"/>
                  </a:lnTo>
                  <a:lnTo>
                    <a:pt x="77665" y="2929"/>
                  </a:lnTo>
                  <a:lnTo>
                    <a:pt x="75628" y="4238"/>
                  </a:lnTo>
                  <a:lnTo>
                    <a:pt x="69835" y="5695"/>
                  </a:lnTo>
                  <a:lnTo>
                    <a:pt x="62852" y="13397"/>
                  </a:lnTo>
                  <a:lnTo>
                    <a:pt x="56661" y="24317"/>
                  </a:lnTo>
                  <a:lnTo>
                    <a:pt x="53175" y="39225"/>
                  </a:lnTo>
                  <a:lnTo>
                    <a:pt x="51765" y="98319"/>
                  </a:lnTo>
                  <a:lnTo>
                    <a:pt x="58044" y="122006"/>
                  </a:lnTo>
                  <a:lnTo>
                    <a:pt x="68285" y="139461"/>
                  </a:lnTo>
                  <a:lnTo>
                    <a:pt x="75832" y="145168"/>
                  </a:lnTo>
                  <a:lnTo>
                    <a:pt x="87519" y="148382"/>
                  </a:lnTo>
                  <a:lnTo>
                    <a:pt x="91456" y="148832"/>
                  </a:lnTo>
                  <a:lnTo>
                    <a:pt x="99360" y="145805"/>
                  </a:lnTo>
                  <a:lnTo>
                    <a:pt x="115213" y="133084"/>
                  </a:lnTo>
                  <a:lnTo>
                    <a:pt x="119619" y="122049"/>
                  </a:lnTo>
                  <a:lnTo>
                    <a:pt x="134500" y="63052"/>
                  </a:lnTo>
                  <a:lnTo>
                    <a:pt x="134888" y="57022"/>
                  </a:lnTo>
                  <a:lnTo>
                    <a:pt x="133619" y="56177"/>
                  </a:lnTo>
                  <a:lnTo>
                    <a:pt x="128682" y="55237"/>
                  </a:lnTo>
                  <a:lnTo>
                    <a:pt x="126836" y="56309"/>
                  </a:lnTo>
                  <a:lnTo>
                    <a:pt x="125606" y="58346"/>
                  </a:lnTo>
                  <a:lnTo>
                    <a:pt x="124239" y="65461"/>
                  </a:lnTo>
                  <a:lnTo>
                    <a:pt x="124792" y="85665"/>
                  </a:lnTo>
                  <a:lnTo>
                    <a:pt x="133439" y="145119"/>
                  </a:lnTo>
                  <a:lnTo>
                    <a:pt x="134734" y="197770"/>
                  </a:lnTo>
                  <a:lnTo>
                    <a:pt x="134957" y="242313"/>
                  </a:lnTo>
                  <a:lnTo>
                    <a:pt x="135033" y="301245"/>
                  </a:lnTo>
                  <a:lnTo>
                    <a:pt x="128727" y="357815"/>
                  </a:lnTo>
                  <a:lnTo>
                    <a:pt x="114743" y="409118"/>
                  </a:lnTo>
                  <a:lnTo>
                    <a:pt x="101841" y="437520"/>
                  </a:lnTo>
                  <a:lnTo>
                    <a:pt x="73189" y="472566"/>
                  </a:lnTo>
                  <a:lnTo>
                    <a:pt x="60814" y="478423"/>
                  </a:lnTo>
                  <a:lnTo>
                    <a:pt x="53810" y="479984"/>
                  </a:lnTo>
                  <a:lnTo>
                    <a:pt x="47817" y="479703"/>
                  </a:lnTo>
                  <a:lnTo>
                    <a:pt x="18138" y="466263"/>
                  </a:lnTo>
                  <a:lnTo>
                    <a:pt x="6802" y="455337"/>
                  </a:lnTo>
                  <a:lnTo>
                    <a:pt x="1927" y="448719"/>
                  </a:lnTo>
                  <a:lnTo>
                    <a:pt x="0" y="441662"/>
                  </a:lnTo>
                  <a:lnTo>
                    <a:pt x="4083" y="411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49"/>
            <p:cNvSpPr/>
            <p:nvPr>
              <p:custDataLst>
                <p:tags r:id="rId43"/>
              </p:custDataLst>
            </p:nvPr>
          </p:nvSpPr>
          <p:spPr>
            <a:xfrm>
              <a:off x="5454852" y="5539738"/>
              <a:ext cx="141087" cy="412098"/>
            </a:xfrm>
            <a:custGeom>
              <a:avLst/>
              <a:gdLst/>
              <a:ahLst/>
              <a:cxnLst/>
              <a:rect l="0" t="0" r="0" b="0"/>
              <a:pathLst>
                <a:path w="141087" h="412098">
                  <a:moveTo>
                    <a:pt x="81554" y="258606"/>
                  </a:moveTo>
                  <a:lnTo>
                    <a:pt x="81554" y="258606"/>
                  </a:lnTo>
                  <a:lnTo>
                    <a:pt x="57497" y="258606"/>
                  </a:lnTo>
                  <a:lnTo>
                    <a:pt x="47491" y="262133"/>
                  </a:lnTo>
                  <a:lnTo>
                    <a:pt x="18152" y="286593"/>
                  </a:lnTo>
                  <a:lnTo>
                    <a:pt x="6176" y="304676"/>
                  </a:lnTo>
                  <a:lnTo>
                    <a:pt x="571" y="326789"/>
                  </a:lnTo>
                  <a:lnTo>
                    <a:pt x="0" y="364826"/>
                  </a:lnTo>
                  <a:lnTo>
                    <a:pt x="8523" y="398695"/>
                  </a:lnTo>
                  <a:lnTo>
                    <a:pt x="11700" y="403592"/>
                  </a:lnTo>
                  <a:lnTo>
                    <a:pt x="16464" y="406858"/>
                  </a:lnTo>
                  <a:lnTo>
                    <a:pt x="36799" y="412097"/>
                  </a:lnTo>
                  <a:lnTo>
                    <a:pt x="48876" y="405758"/>
                  </a:lnTo>
                  <a:lnTo>
                    <a:pt x="78185" y="380130"/>
                  </a:lnTo>
                  <a:lnTo>
                    <a:pt x="95255" y="351057"/>
                  </a:lnTo>
                  <a:lnTo>
                    <a:pt x="112874" y="296172"/>
                  </a:lnTo>
                  <a:lnTo>
                    <a:pt x="123761" y="248717"/>
                  </a:lnTo>
                  <a:lnTo>
                    <a:pt x="127574" y="193352"/>
                  </a:lnTo>
                  <a:lnTo>
                    <a:pt x="128704" y="136377"/>
                  </a:lnTo>
                  <a:lnTo>
                    <a:pt x="129038" y="86717"/>
                  </a:lnTo>
                  <a:lnTo>
                    <a:pt x="129161" y="27685"/>
                  </a:lnTo>
                  <a:lnTo>
                    <a:pt x="125643" y="13540"/>
                  </a:lnTo>
                  <a:lnTo>
                    <a:pt x="118927" y="0"/>
                  </a:lnTo>
                  <a:lnTo>
                    <a:pt x="117052" y="213"/>
                  </a:lnTo>
                  <a:lnTo>
                    <a:pt x="111442" y="3976"/>
                  </a:lnTo>
                  <a:lnTo>
                    <a:pt x="108066" y="13587"/>
                  </a:lnTo>
                  <a:lnTo>
                    <a:pt x="97539" y="59750"/>
                  </a:lnTo>
                  <a:lnTo>
                    <a:pt x="94265" y="117216"/>
                  </a:lnTo>
                  <a:lnTo>
                    <a:pt x="93699" y="167323"/>
                  </a:lnTo>
                  <a:lnTo>
                    <a:pt x="97059" y="220535"/>
                  </a:lnTo>
                  <a:lnTo>
                    <a:pt x="106433" y="269815"/>
                  </a:lnTo>
                  <a:lnTo>
                    <a:pt x="121453" y="327553"/>
                  </a:lnTo>
                  <a:lnTo>
                    <a:pt x="141086" y="38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50"/>
            <p:cNvSpPr/>
            <p:nvPr>
              <p:custDataLst>
                <p:tags r:id="rId44"/>
              </p:custDataLst>
            </p:nvPr>
          </p:nvSpPr>
          <p:spPr>
            <a:xfrm>
              <a:off x="5214938" y="59055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51"/>
            <p:cNvSpPr/>
            <p:nvPr>
              <p:custDataLst>
                <p:tags r:id="rId45"/>
              </p:custDataLst>
            </p:nvPr>
          </p:nvSpPr>
          <p:spPr>
            <a:xfrm>
              <a:off x="4869656" y="5786438"/>
              <a:ext cx="250033" cy="47626"/>
            </a:xfrm>
            <a:custGeom>
              <a:avLst/>
              <a:gdLst/>
              <a:ahLst/>
              <a:cxnLst/>
              <a:rect l="0" t="0" r="0" b="0"/>
              <a:pathLst>
                <a:path w="250033" h="47626">
                  <a:moveTo>
                    <a:pt x="0" y="47625"/>
                  </a:moveTo>
                  <a:lnTo>
                    <a:pt x="0" y="47625"/>
                  </a:lnTo>
                  <a:lnTo>
                    <a:pt x="6321" y="41304"/>
                  </a:lnTo>
                  <a:lnTo>
                    <a:pt x="12952" y="38201"/>
                  </a:lnTo>
                  <a:lnTo>
                    <a:pt x="71774" y="26359"/>
                  </a:lnTo>
                  <a:lnTo>
                    <a:pt x="128515" y="14612"/>
                  </a:lnTo>
                  <a:lnTo>
                    <a:pt x="187802" y="8615"/>
                  </a:lnTo>
                  <a:lnTo>
                    <a:pt x="221650" y="1134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52"/>
            <p:cNvSpPr/>
            <p:nvPr>
              <p:custDataLst>
                <p:tags r:id="rId46"/>
              </p:custDataLst>
            </p:nvPr>
          </p:nvSpPr>
          <p:spPr>
            <a:xfrm>
              <a:off x="4977704" y="5548313"/>
              <a:ext cx="94360" cy="464344"/>
            </a:xfrm>
            <a:custGeom>
              <a:avLst/>
              <a:gdLst/>
              <a:ahLst/>
              <a:cxnLst/>
              <a:rect l="0" t="0" r="0" b="0"/>
              <a:pathLst>
                <a:path w="94360" h="464344">
                  <a:moveTo>
                    <a:pt x="94359" y="0"/>
                  </a:moveTo>
                  <a:lnTo>
                    <a:pt x="94359" y="0"/>
                  </a:lnTo>
                  <a:lnTo>
                    <a:pt x="76622" y="0"/>
                  </a:lnTo>
                  <a:lnTo>
                    <a:pt x="69719" y="3526"/>
                  </a:lnTo>
                  <a:lnTo>
                    <a:pt x="24524" y="46070"/>
                  </a:lnTo>
                  <a:lnTo>
                    <a:pt x="17019" y="64132"/>
                  </a:lnTo>
                  <a:lnTo>
                    <a:pt x="3623" y="120991"/>
                  </a:lnTo>
                  <a:lnTo>
                    <a:pt x="0" y="179759"/>
                  </a:lnTo>
                  <a:lnTo>
                    <a:pt x="2900" y="226564"/>
                  </a:lnTo>
                  <a:lnTo>
                    <a:pt x="8610" y="273946"/>
                  </a:lnTo>
                  <a:lnTo>
                    <a:pt x="16861" y="331043"/>
                  </a:lnTo>
                  <a:lnTo>
                    <a:pt x="21723" y="388721"/>
                  </a:lnTo>
                  <a:lnTo>
                    <a:pt x="22763" y="439244"/>
                  </a:lnTo>
                  <a:lnTo>
                    <a:pt x="19323" y="450101"/>
                  </a:lnTo>
                  <a:lnTo>
                    <a:pt x="11015" y="46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53"/>
            <p:cNvSpPr/>
            <p:nvPr>
              <p:custDataLst>
                <p:tags r:id="rId47"/>
              </p:custDataLst>
            </p:nvPr>
          </p:nvSpPr>
          <p:spPr>
            <a:xfrm>
              <a:off x="4702969" y="5453063"/>
              <a:ext cx="119063" cy="666494"/>
            </a:xfrm>
            <a:custGeom>
              <a:avLst/>
              <a:gdLst/>
              <a:ahLst/>
              <a:cxnLst/>
              <a:rect l="0" t="0" r="0" b="0"/>
              <a:pathLst>
                <a:path w="119063" h="666494">
                  <a:moveTo>
                    <a:pt x="119062" y="0"/>
                  </a:moveTo>
                  <a:lnTo>
                    <a:pt x="119062" y="0"/>
                  </a:lnTo>
                  <a:lnTo>
                    <a:pt x="84409" y="0"/>
                  </a:lnTo>
                  <a:lnTo>
                    <a:pt x="73674" y="3526"/>
                  </a:lnTo>
                  <a:lnTo>
                    <a:pt x="56004" y="16571"/>
                  </a:lnTo>
                  <a:lnTo>
                    <a:pt x="31789" y="56320"/>
                  </a:lnTo>
                  <a:lnTo>
                    <a:pt x="17205" y="96967"/>
                  </a:lnTo>
                  <a:lnTo>
                    <a:pt x="12604" y="155007"/>
                  </a:lnTo>
                  <a:lnTo>
                    <a:pt x="12044" y="210633"/>
                  </a:lnTo>
                  <a:lnTo>
                    <a:pt x="11934" y="264738"/>
                  </a:lnTo>
                  <a:lnTo>
                    <a:pt x="15442" y="310391"/>
                  </a:lnTo>
                  <a:lnTo>
                    <a:pt x="21332" y="357432"/>
                  </a:lnTo>
                  <a:lnTo>
                    <a:pt x="26605" y="404885"/>
                  </a:lnTo>
                  <a:lnTo>
                    <a:pt x="33918" y="462005"/>
                  </a:lnTo>
                  <a:lnTo>
                    <a:pt x="35363" y="511507"/>
                  </a:lnTo>
                  <a:lnTo>
                    <a:pt x="35648" y="559502"/>
                  </a:lnTo>
                  <a:lnTo>
                    <a:pt x="34364" y="582043"/>
                  </a:lnTo>
                  <a:lnTo>
                    <a:pt x="17980" y="640415"/>
                  </a:lnTo>
                  <a:lnTo>
                    <a:pt x="11783" y="660175"/>
                  </a:lnTo>
                  <a:lnTo>
                    <a:pt x="9178" y="662367"/>
                  </a:lnTo>
                  <a:lnTo>
                    <a:pt x="537" y="666493"/>
                  </a:lnTo>
                  <a:lnTo>
                    <a:pt x="0" y="654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243"/>
          <p:cNvGrpSpPr/>
          <p:nvPr/>
        </p:nvGrpSpPr>
        <p:grpSpPr>
          <a:xfrm>
            <a:off x="6143625" y="5453063"/>
            <a:ext cx="1892337" cy="731319"/>
            <a:chOff x="6143625" y="5453063"/>
            <a:chExt cx="1892337" cy="731319"/>
          </a:xfrm>
        </p:grpSpPr>
        <p:sp>
          <p:nvSpPr>
            <p:cNvPr id="109" name="SMARTInkShape-954"/>
            <p:cNvSpPr/>
            <p:nvPr>
              <p:custDataLst>
                <p:tags r:id="rId31"/>
              </p:custDataLst>
            </p:nvPr>
          </p:nvSpPr>
          <p:spPr>
            <a:xfrm>
              <a:off x="7739063" y="5750739"/>
              <a:ext cx="238126" cy="11887"/>
            </a:xfrm>
            <a:custGeom>
              <a:avLst/>
              <a:gdLst/>
              <a:ahLst/>
              <a:cxnLst/>
              <a:rect l="0" t="0" r="0" b="0"/>
              <a:pathLst>
                <a:path w="238126" h="11887">
                  <a:moveTo>
                    <a:pt x="0" y="11886"/>
                  </a:moveTo>
                  <a:lnTo>
                    <a:pt x="0" y="11886"/>
                  </a:lnTo>
                  <a:lnTo>
                    <a:pt x="6319" y="5566"/>
                  </a:lnTo>
                  <a:lnTo>
                    <a:pt x="12951" y="2463"/>
                  </a:lnTo>
                  <a:lnTo>
                    <a:pt x="62641" y="125"/>
                  </a:lnTo>
                  <a:lnTo>
                    <a:pt x="119472" y="0"/>
                  </a:lnTo>
                  <a:lnTo>
                    <a:pt x="178647" y="1305"/>
                  </a:lnTo>
                  <a:lnTo>
                    <a:pt x="238125" y="11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55"/>
            <p:cNvSpPr/>
            <p:nvPr>
              <p:custDataLst>
                <p:tags r:id="rId32"/>
              </p:custDataLst>
            </p:nvPr>
          </p:nvSpPr>
          <p:spPr>
            <a:xfrm>
              <a:off x="7727156" y="5810250"/>
              <a:ext cx="261939" cy="47626"/>
            </a:xfrm>
            <a:custGeom>
              <a:avLst/>
              <a:gdLst/>
              <a:ahLst/>
              <a:cxnLst/>
              <a:rect l="0" t="0" r="0" b="0"/>
              <a:pathLst>
                <a:path w="261939" h="47626">
                  <a:moveTo>
                    <a:pt x="0" y="47625"/>
                  </a:moveTo>
                  <a:lnTo>
                    <a:pt x="0" y="47625"/>
                  </a:lnTo>
                  <a:lnTo>
                    <a:pt x="22955" y="46303"/>
                  </a:lnTo>
                  <a:lnTo>
                    <a:pt x="72893" y="37374"/>
                  </a:lnTo>
                  <a:lnTo>
                    <a:pt x="120673" y="34723"/>
                  </a:lnTo>
                  <a:lnTo>
                    <a:pt x="176168" y="26360"/>
                  </a:lnTo>
                  <a:lnTo>
                    <a:pt x="225740" y="17995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56"/>
            <p:cNvSpPr/>
            <p:nvPr>
              <p:custDataLst>
                <p:tags r:id="rId33"/>
              </p:custDataLst>
            </p:nvPr>
          </p:nvSpPr>
          <p:spPr>
            <a:xfrm>
              <a:off x="7881938" y="5607844"/>
              <a:ext cx="154024" cy="297657"/>
            </a:xfrm>
            <a:custGeom>
              <a:avLst/>
              <a:gdLst/>
              <a:ahLst/>
              <a:cxnLst/>
              <a:rect l="0" t="0" r="0" b="0"/>
              <a:pathLst>
                <a:path w="154024" h="297657">
                  <a:moveTo>
                    <a:pt x="0" y="0"/>
                  </a:moveTo>
                  <a:lnTo>
                    <a:pt x="0" y="0"/>
                  </a:lnTo>
                  <a:lnTo>
                    <a:pt x="27988" y="0"/>
                  </a:lnTo>
                  <a:lnTo>
                    <a:pt x="83660" y="24121"/>
                  </a:lnTo>
                  <a:lnTo>
                    <a:pt x="121750" y="45020"/>
                  </a:lnTo>
                  <a:lnTo>
                    <a:pt x="141837" y="72490"/>
                  </a:lnTo>
                  <a:lnTo>
                    <a:pt x="149028" y="87780"/>
                  </a:lnTo>
                  <a:lnTo>
                    <a:pt x="154023" y="133382"/>
                  </a:lnTo>
                  <a:lnTo>
                    <a:pt x="148235" y="161081"/>
                  </a:lnTo>
                  <a:lnTo>
                    <a:pt x="122880" y="218185"/>
                  </a:lnTo>
                  <a:lnTo>
                    <a:pt x="112403" y="242064"/>
                  </a:lnTo>
                  <a:lnTo>
                    <a:pt x="107388" y="264574"/>
                  </a:lnTo>
                  <a:lnTo>
                    <a:pt x="98039" y="284703"/>
                  </a:lnTo>
                  <a:lnTo>
                    <a:pt x="97110" y="289020"/>
                  </a:lnTo>
                  <a:lnTo>
                    <a:pt x="97813" y="291899"/>
                  </a:lnTo>
                  <a:lnTo>
                    <a:pt x="99603" y="293819"/>
                  </a:lnTo>
                  <a:lnTo>
                    <a:pt x="107156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57"/>
            <p:cNvSpPr/>
            <p:nvPr>
              <p:custDataLst>
                <p:tags r:id="rId34"/>
              </p:custDataLst>
            </p:nvPr>
          </p:nvSpPr>
          <p:spPr>
            <a:xfrm>
              <a:off x="7215188" y="5726906"/>
              <a:ext cx="214313" cy="59533"/>
            </a:xfrm>
            <a:custGeom>
              <a:avLst/>
              <a:gdLst/>
              <a:ahLst/>
              <a:cxnLst/>
              <a:rect l="0" t="0" r="0" b="0"/>
              <a:pathLst>
                <a:path w="214313" h="59533">
                  <a:moveTo>
                    <a:pt x="0" y="59532"/>
                  </a:moveTo>
                  <a:lnTo>
                    <a:pt x="0" y="59532"/>
                  </a:lnTo>
                  <a:lnTo>
                    <a:pt x="0" y="53211"/>
                  </a:lnTo>
                  <a:lnTo>
                    <a:pt x="1322" y="51349"/>
                  </a:lnTo>
                  <a:lnTo>
                    <a:pt x="3526" y="50108"/>
                  </a:lnTo>
                  <a:lnTo>
                    <a:pt x="58185" y="38266"/>
                  </a:lnTo>
                  <a:lnTo>
                    <a:pt x="108546" y="34731"/>
                  </a:lnTo>
                  <a:lnTo>
                    <a:pt x="166869" y="25511"/>
                  </a:lnTo>
                  <a:lnTo>
                    <a:pt x="187052" y="17512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58"/>
            <p:cNvSpPr/>
            <p:nvPr>
              <p:custDataLst>
                <p:tags r:id="rId35"/>
              </p:custDataLst>
            </p:nvPr>
          </p:nvSpPr>
          <p:spPr>
            <a:xfrm>
              <a:off x="7334428" y="5453063"/>
              <a:ext cx="130792" cy="511969"/>
            </a:xfrm>
            <a:custGeom>
              <a:avLst/>
              <a:gdLst/>
              <a:ahLst/>
              <a:cxnLst/>
              <a:rect l="0" t="0" r="0" b="0"/>
              <a:pathLst>
                <a:path w="130792" h="511969">
                  <a:moveTo>
                    <a:pt x="130791" y="0"/>
                  </a:moveTo>
                  <a:lnTo>
                    <a:pt x="130791" y="0"/>
                  </a:lnTo>
                  <a:lnTo>
                    <a:pt x="120539" y="0"/>
                  </a:lnTo>
                  <a:lnTo>
                    <a:pt x="113054" y="6320"/>
                  </a:lnTo>
                  <a:lnTo>
                    <a:pt x="102624" y="9423"/>
                  </a:lnTo>
                  <a:lnTo>
                    <a:pt x="96138" y="10250"/>
                  </a:lnTo>
                  <a:lnTo>
                    <a:pt x="90491" y="13448"/>
                  </a:lnTo>
                  <a:lnTo>
                    <a:pt x="55434" y="53749"/>
                  </a:lnTo>
                  <a:lnTo>
                    <a:pt x="25780" y="107962"/>
                  </a:lnTo>
                  <a:lnTo>
                    <a:pt x="13181" y="163123"/>
                  </a:lnTo>
                  <a:lnTo>
                    <a:pt x="2854" y="217135"/>
                  </a:lnTo>
                  <a:lnTo>
                    <a:pt x="720" y="262774"/>
                  </a:lnTo>
                  <a:lnTo>
                    <a:pt x="0" y="319282"/>
                  </a:lnTo>
                  <a:lnTo>
                    <a:pt x="8039" y="376843"/>
                  </a:lnTo>
                  <a:lnTo>
                    <a:pt x="10999" y="427803"/>
                  </a:lnTo>
                  <a:lnTo>
                    <a:pt x="11664" y="487038"/>
                  </a:lnTo>
                  <a:lnTo>
                    <a:pt x="11728" y="51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59"/>
            <p:cNvSpPr/>
            <p:nvPr>
              <p:custDataLst>
                <p:tags r:id="rId36"/>
              </p:custDataLst>
            </p:nvPr>
          </p:nvSpPr>
          <p:spPr>
            <a:xfrm>
              <a:off x="7075239" y="5504716"/>
              <a:ext cx="128038" cy="457208"/>
            </a:xfrm>
            <a:custGeom>
              <a:avLst/>
              <a:gdLst/>
              <a:ahLst/>
              <a:cxnLst/>
              <a:rect l="0" t="0" r="0" b="0"/>
              <a:pathLst>
                <a:path w="128038" h="457208">
                  <a:moveTo>
                    <a:pt x="116136" y="281722"/>
                  </a:moveTo>
                  <a:lnTo>
                    <a:pt x="116136" y="281722"/>
                  </a:lnTo>
                  <a:lnTo>
                    <a:pt x="116136" y="271471"/>
                  </a:lnTo>
                  <a:lnTo>
                    <a:pt x="107954" y="260636"/>
                  </a:lnTo>
                  <a:lnTo>
                    <a:pt x="105885" y="253389"/>
                  </a:lnTo>
                  <a:lnTo>
                    <a:pt x="104010" y="250927"/>
                  </a:lnTo>
                  <a:lnTo>
                    <a:pt x="98399" y="248192"/>
                  </a:lnTo>
                  <a:lnTo>
                    <a:pt x="87804" y="246651"/>
                  </a:lnTo>
                  <a:lnTo>
                    <a:pt x="55487" y="259040"/>
                  </a:lnTo>
                  <a:lnTo>
                    <a:pt x="47922" y="262632"/>
                  </a:lnTo>
                  <a:lnTo>
                    <a:pt x="35989" y="273679"/>
                  </a:lnTo>
                  <a:lnTo>
                    <a:pt x="21833" y="298299"/>
                  </a:lnTo>
                  <a:lnTo>
                    <a:pt x="2489" y="353774"/>
                  </a:lnTo>
                  <a:lnTo>
                    <a:pt x="0" y="387738"/>
                  </a:lnTo>
                  <a:lnTo>
                    <a:pt x="10342" y="423588"/>
                  </a:lnTo>
                  <a:lnTo>
                    <a:pt x="21290" y="444582"/>
                  </a:lnTo>
                  <a:lnTo>
                    <a:pt x="29003" y="453322"/>
                  </a:lnTo>
                  <a:lnTo>
                    <a:pt x="36841" y="457207"/>
                  </a:lnTo>
                  <a:lnTo>
                    <a:pt x="48262" y="455406"/>
                  </a:lnTo>
                  <a:lnTo>
                    <a:pt x="62157" y="448873"/>
                  </a:lnTo>
                  <a:lnTo>
                    <a:pt x="77152" y="437150"/>
                  </a:lnTo>
                  <a:lnTo>
                    <a:pt x="94148" y="409354"/>
                  </a:lnTo>
                  <a:lnTo>
                    <a:pt x="111744" y="354900"/>
                  </a:lnTo>
                  <a:lnTo>
                    <a:pt x="122625" y="306198"/>
                  </a:lnTo>
                  <a:lnTo>
                    <a:pt x="125635" y="264819"/>
                  </a:lnTo>
                  <a:lnTo>
                    <a:pt x="126972" y="223497"/>
                  </a:lnTo>
                  <a:lnTo>
                    <a:pt x="127567" y="181761"/>
                  </a:lnTo>
                  <a:lnTo>
                    <a:pt x="127831" y="136753"/>
                  </a:lnTo>
                  <a:lnTo>
                    <a:pt x="127979" y="79429"/>
                  </a:lnTo>
                  <a:lnTo>
                    <a:pt x="128030" y="24804"/>
                  </a:lnTo>
                  <a:lnTo>
                    <a:pt x="128037" y="9668"/>
                  </a:lnTo>
                  <a:lnTo>
                    <a:pt x="126716" y="5102"/>
                  </a:lnTo>
                  <a:lnTo>
                    <a:pt x="124511" y="2060"/>
                  </a:lnTo>
                  <a:lnTo>
                    <a:pt x="121720" y="30"/>
                  </a:lnTo>
                  <a:lnTo>
                    <a:pt x="119859" y="0"/>
                  </a:lnTo>
                  <a:lnTo>
                    <a:pt x="118618" y="1303"/>
                  </a:lnTo>
                  <a:lnTo>
                    <a:pt x="108280" y="36851"/>
                  </a:lnTo>
                  <a:lnTo>
                    <a:pt x="105030" y="93025"/>
                  </a:lnTo>
                  <a:lnTo>
                    <a:pt x="100939" y="142908"/>
                  </a:lnTo>
                  <a:lnTo>
                    <a:pt x="94876" y="196053"/>
                  </a:lnTo>
                  <a:lnTo>
                    <a:pt x="96608" y="248842"/>
                  </a:lnTo>
                  <a:lnTo>
                    <a:pt x="101971" y="302847"/>
                  </a:lnTo>
                  <a:lnTo>
                    <a:pt x="103783" y="362182"/>
                  </a:lnTo>
                  <a:lnTo>
                    <a:pt x="116136" y="424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60"/>
            <p:cNvSpPr/>
            <p:nvPr>
              <p:custDataLst>
                <p:tags r:id="rId37"/>
              </p:custDataLst>
            </p:nvPr>
          </p:nvSpPr>
          <p:spPr>
            <a:xfrm>
              <a:off x="6881813" y="591740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119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61"/>
            <p:cNvSpPr/>
            <p:nvPr>
              <p:custDataLst>
                <p:tags r:id="rId38"/>
              </p:custDataLst>
            </p:nvPr>
          </p:nvSpPr>
          <p:spPr>
            <a:xfrm>
              <a:off x="6656260" y="5750719"/>
              <a:ext cx="106164" cy="433663"/>
            </a:xfrm>
            <a:custGeom>
              <a:avLst/>
              <a:gdLst/>
              <a:ahLst/>
              <a:cxnLst/>
              <a:rect l="0" t="0" r="0" b="0"/>
              <a:pathLst>
                <a:path w="106164" h="433663">
                  <a:moveTo>
                    <a:pt x="94584" y="0"/>
                  </a:moveTo>
                  <a:lnTo>
                    <a:pt x="94584" y="0"/>
                  </a:lnTo>
                  <a:lnTo>
                    <a:pt x="78012" y="0"/>
                  </a:lnTo>
                  <a:lnTo>
                    <a:pt x="70461" y="3527"/>
                  </a:lnTo>
                  <a:lnTo>
                    <a:pt x="62697" y="8182"/>
                  </a:lnTo>
                  <a:lnTo>
                    <a:pt x="54836" y="10250"/>
                  </a:lnTo>
                  <a:lnTo>
                    <a:pt x="36652" y="24057"/>
                  </a:lnTo>
                  <a:lnTo>
                    <a:pt x="29149" y="34064"/>
                  </a:lnTo>
                  <a:lnTo>
                    <a:pt x="10722" y="68810"/>
                  </a:lnTo>
                  <a:lnTo>
                    <a:pt x="6926" y="73655"/>
                  </a:lnTo>
                  <a:lnTo>
                    <a:pt x="2709" y="86093"/>
                  </a:lnTo>
                  <a:lnTo>
                    <a:pt x="0" y="115636"/>
                  </a:lnTo>
                  <a:lnTo>
                    <a:pt x="3158" y="127681"/>
                  </a:lnTo>
                  <a:lnTo>
                    <a:pt x="5851" y="132746"/>
                  </a:lnTo>
                  <a:lnTo>
                    <a:pt x="8970" y="136122"/>
                  </a:lnTo>
                  <a:lnTo>
                    <a:pt x="15965" y="139873"/>
                  </a:lnTo>
                  <a:lnTo>
                    <a:pt x="49339" y="142611"/>
                  </a:lnTo>
                  <a:lnTo>
                    <a:pt x="58159" y="139230"/>
                  </a:lnTo>
                  <a:lnTo>
                    <a:pt x="62363" y="136476"/>
                  </a:lnTo>
                  <a:lnTo>
                    <a:pt x="78617" y="113045"/>
                  </a:lnTo>
                  <a:lnTo>
                    <a:pt x="89264" y="90674"/>
                  </a:lnTo>
                  <a:lnTo>
                    <a:pt x="97061" y="62939"/>
                  </a:lnTo>
                  <a:lnTo>
                    <a:pt x="100204" y="57834"/>
                  </a:lnTo>
                  <a:lnTo>
                    <a:pt x="100976" y="51785"/>
                  </a:lnTo>
                  <a:lnTo>
                    <a:pt x="94910" y="25059"/>
                  </a:lnTo>
                  <a:lnTo>
                    <a:pt x="94589" y="77353"/>
                  </a:lnTo>
                  <a:lnTo>
                    <a:pt x="94585" y="135212"/>
                  </a:lnTo>
                  <a:lnTo>
                    <a:pt x="98111" y="182960"/>
                  </a:lnTo>
                  <a:lnTo>
                    <a:pt x="104834" y="236636"/>
                  </a:lnTo>
                  <a:lnTo>
                    <a:pt x="106163" y="286779"/>
                  </a:lnTo>
                  <a:lnTo>
                    <a:pt x="102898" y="339213"/>
                  </a:lnTo>
                  <a:lnTo>
                    <a:pt x="82362" y="398269"/>
                  </a:lnTo>
                  <a:lnTo>
                    <a:pt x="75923" y="409841"/>
                  </a:lnTo>
                  <a:lnTo>
                    <a:pt x="70975" y="423794"/>
                  </a:lnTo>
                  <a:lnTo>
                    <a:pt x="65129" y="432211"/>
                  </a:lnTo>
                  <a:lnTo>
                    <a:pt x="61718" y="433662"/>
                  </a:lnTo>
                  <a:lnTo>
                    <a:pt x="58121" y="433305"/>
                  </a:lnTo>
                  <a:lnTo>
                    <a:pt x="54400" y="431745"/>
                  </a:lnTo>
                  <a:lnTo>
                    <a:pt x="51920" y="429382"/>
                  </a:lnTo>
                  <a:lnTo>
                    <a:pt x="49163" y="423229"/>
                  </a:lnTo>
                  <a:lnTo>
                    <a:pt x="47087" y="368300"/>
                  </a:lnTo>
                  <a:lnTo>
                    <a:pt x="46959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62"/>
            <p:cNvSpPr/>
            <p:nvPr>
              <p:custDataLst>
                <p:tags r:id="rId39"/>
              </p:custDataLst>
            </p:nvPr>
          </p:nvSpPr>
          <p:spPr>
            <a:xfrm>
              <a:off x="6488906" y="5476875"/>
              <a:ext cx="107158" cy="612999"/>
            </a:xfrm>
            <a:custGeom>
              <a:avLst/>
              <a:gdLst/>
              <a:ahLst/>
              <a:cxnLst/>
              <a:rect l="0" t="0" r="0" b="0"/>
              <a:pathLst>
                <a:path w="107158" h="612999">
                  <a:moveTo>
                    <a:pt x="107157" y="0"/>
                  </a:moveTo>
                  <a:lnTo>
                    <a:pt x="107157" y="0"/>
                  </a:lnTo>
                  <a:lnTo>
                    <a:pt x="79169" y="0"/>
                  </a:lnTo>
                  <a:lnTo>
                    <a:pt x="71346" y="3527"/>
                  </a:lnTo>
                  <a:lnTo>
                    <a:pt x="55544" y="16571"/>
                  </a:lnTo>
                  <a:lnTo>
                    <a:pt x="43651" y="34308"/>
                  </a:lnTo>
                  <a:lnTo>
                    <a:pt x="30095" y="85920"/>
                  </a:lnTo>
                  <a:lnTo>
                    <a:pt x="25054" y="140983"/>
                  </a:lnTo>
                  <a:lnTo>
                    <a:pt x="24180" y="187147"/>
                  </a:lnTo>
                  <a:lnTo>
                    <a:pt x="23921" y="235661"/>
                  </a:lnTo>
                  <a:lnTo>
                    <a:pt x="25168" y="290018"/>
                  </a:lnTo>
                  <a:lnTo>
                    <a:pt x="32004" y="341548"/>
                  </a:lnTo>
                  <a:lnTo>
                    <a:pt x="34618" y="396798"/>
                  </a:lnTo>
                  <a:lnTo>
                    <a:pt x="35393" y="447270"/>
                  </a:lnTo>
                  <a:lnTo>
                    <a:pt x="35622" y="494416"/>
                  </a:lnTo>
                  <a:lnTo>
                    <a:pt x="35700" y="546572"/>
                  </a:lnTo>
                  <a:lnTo>
                    <a:pt x="32185" y="579548"/>
                  </a:lnTo>
                  <a:lnTo>
                    <a:pt x="26211" y="594921"/>
                  </a:lnTo>
                  <a:lnTo>
                    <a:pt x="22766" y="599020"/>
                  </a:lnTo>
                  <a:lnTo>
                    <a:pt x="7730" y="611920"/>
                  </a:lnTo>
                  <a:lnTo>
                    <a:pt x="5154" y="612998"/>
                  </a:lnTo>
                  <a:lnTo>
                    <a:pt x="3436" y="612395"/>
                  </a:lnTo>
                  <a:lnTo>
                    <a:pt x="0" y="607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963"/>
            <p:cNvSpPr/>
            <p:nvPr>
              <p:custDataLst>
                <p:tags r:id="rId40"/>
              </p:custDataLst>
            </p:nvPr>
          </p:nvSpPr>
          <p:spPr>
            <a:xfrm>
              <a:off x="6167438" y="5726906"/>
              <a:ext cx="23813" cy="226220"/>
            </a:xfrm>
            <a:custGeom>
              <a:avLst/>
              <a:gdLst/>
              <a:ahLst/>
              <a:cxnLst/>
              <a:rect l="0" t="0" r="0" b="0"/>
              <a:pathLst>
                <a:path w="23813" h="226220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6" y="12951"/>
                  </a:lnTo>
                  <a:lnTo>
                    <a:pt x="6320" y="16572"/>
                  </a:lnTo>
                  <a:lnTo>
                    <a:pt x="9423" y="27650"/>
                  </a:lnTo>
                  <a:lnTo>
                    <a:pt x="11688" y="84725"/>
                  </a:lnTo>
                  <a:lnTo>
                    <a:pt x="11877" y="143057"/>
                  </a:lnTo>
                  <a:lnTo>
                    <a:pt x="15427" y="187009"/>
                  </a:lnTo>
                  <a:lnTo>
                    <a:pt x="23812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64"/>
            <p:cNvSpPr/>
            <p:nvPr>
              <p:custDataLst>
                <p:tags r:id="rId41"/>
              </p:custDataLst>
            </p:nvPr>
          </p:nvSpPr>
          <p:spPr>
            <a:xfrm>
              <a:off x="6143625" y="5834063"/>
              <a:ext cx="119064" cy="1"/>
            </a:xfrm>
            <a:custGeom>
              <a:avLst/>
              <a:gdLst/>
              <a:ahLst/>
              <a:cxnLst/>
              <a:rect l="0" t="0" r="0" b="0"/>
              <a:pathLst>
                <a:path w="119064" h="1">
                  <a:moveTo>
                    <a:pt x="0" y="0"/>
                  </a:moveTo>
                  <a:lnTo>
                    <a:pt x="0" y="0"/>
                  </a:lnTo>
                  <a:lnTo>
                    <a:pt x="55976" y="0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244"/>
          <p:cNvGrpSpPr/>
          <p:nvPr/>
        </p:nvGrpSpPr>
        <p:grpSpPr>
          <a:xfrm>
            <a:off x="8408207" y="5226844"/>
            <a:ext cx="3628848" cy="903565"/>
            <a:chOff x="8408207" y="5226844"/>
            <a:chExt cx="3628848" cy="903565"/>
          </a:xfrm>
        </p:grpSpPr>
        <p:sp>
          <p:nvSpPr>
            <p:cNvPr id="121" name="SMARTInkShape-965"/>
            <p:cNvSpPr/>
            <p:nvPr>
              <p:custDataLst>
                <p:tags r:id="rId12"/>
              </p:custDataLst>
            </p:nvPr>
          </p:nvSpPr>
          <p:spPr>
            <a:xfrm>
              <a:off x="11822906" y="5607844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0" y="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966"/>
            <p:cNvSpPr/>
            <p:nvPr>
              <p:custDataLst>
                <p:tags r:id="rId13"/>
              </p:custDataLst>
            </p:nvPr>
          </p:nvSpPr>
          <p:spPr>
            <a:xfrm>
              <a:off x="11846719" y="5370371"/>
              <a:ext cx="190336" cy="308911"/>
            </a:xfrm>
            <a:custGeom>
              <a:avLst/>
              <a:gdLst/>
              <a:ahLst/>
              <a:cxnLst/>
              <a:rect l="0" t="0" r="0" b="0"/>
              <a:pathLst>
                <a:path w="190336" h="308911">
                  <a:moveTo>
                    <a:pt x="142875" y="70785"/>
                  </a:moveTo>
                  <a:lnTo>
                    <a:pt x="142875" y="70785"/>
                  </a:lnTo>
                  <a:lnTo>
                    <a:pt x="163181" y="51800"/>
                  </a:lnTo>
                  <a:lnTo>
                    <a:pt x="170861" y="49118"/>
                  </a:lnTo>
                  <a:lnTo>
                    <a:pt x="173440" y="47081"/>
                  </a:lnTo>
                  <a:lnTo>
                    <a:pt x="188643" y="25361"/>
                  </a:lnTo>
                  <a:lnTo>
                    <a:pt x="189950" y="17492"/>
                  </a:lnTo>
                  <a:lnTo>
                    <a:pt x="190335" y="6781"/>
                  </a:lnTo>
                  <a:lnTo>
                    <a:pt x="189067" y="4304"/>
                  </a:lnTo>
                  <a:lnTo>
                    <a:pt x="186899" y="2652"/>
                  </a:lnTo>
                  <a:lnTo>
                    <a:pt x="180234" y="0"/>
                  </a:lnTo>
                  <a:lnTo>
                    <a:pt x="169410" y="8982"/>
                  </a:lnTo>
                  <a:lnTo>
                    <a:pt x="158381" y="21017"/>
                  </a:lnTo>
                  <a:lnTo>
                    <a:pt x="116734" y="78949"/>
                  </a:lnTo>
                  <a:lnTo>
                    <a:pt x="79225" y="135622"/>
                  </a:lnTo>
                  <a:lnTo>
                    <a:pt x="51929" y="194037"/>
                  </a:lnTo>
                  <a:lnTo>
                    <a:pt x="27811" y="252147"/>
                  </a:lnTo>
                  <a:lnTo>
                    <a:pt x="0" y="308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967"/>
            <p:cNvSpPr/>
            <p:nvPr>
              <p:custDataLst>
                <p:tags r:id="rId14"/>
              </p:custDataLst>
            </p:nvPr>
          </p:nvSpPr>
          <p:spPr>
            <a:xfrm>
              <a:off x="11692648" y="5400609"/>
              <a:ext cx="189596" cy="373017"/>
            </a:xfrm>
            <a:custGeom>
              <a:avLst/>
              <a:gdLst/>
              <a:ahLst/>
              <a:cxnLst/>
              <a:rect l="0" t="0" r="0" b="0"/>
              <a:pathLst>
                <a:path w="189596" h="373017">
                  <a:moveTo>
                    <a:pt x="106446" y="231047"/>
                  </a:moveTo>
                  <a:lnTo>
                    <a:pt x="106446" y="231047"/>
                  </a:lnTo>
                  <a:lnTo>
                    <a:pt x="106446" y="219632"/>
                  </a:lnTo>
                  <a:lnTo>
                    <a:pt x="100124" y="212965"/>
                  </a:lnTo>
                  <a:lnTo>
                    <a:pt x="89966" y="209782"/>
                  </a:lnTo>
                  <a:lnTo>
                    <a:pt x="68206" y="207738"/>
                  </a:lnTo>
                  <a:lnTo>
                    <a:pt x="55937" y="214514"/>
                  </a:lnTo>
                  <a:lnTo>
                    <a:pt x="42987" y="226345"/>
                  </a:lnTo>
                  <a:lnTo>
                    <a:pt x="28257" y="249204"/>
                  </a:lnTo>
                  <a:lnTo>
                    <a:pt x="4685" y="305435"/>
                  </a:lnTo>
                  <a:lnTo>
                    <a:pt x="0" y="346007"/>
                  </a:lnTo>
                  <a:lnTo>
                    <a:pt x="3132" y="358429"/>
                  </a:lnTo>
                  <a:lnTo>
                    <a:pt x="9603" y="370862"/>
                  </a:lnTo>
                  <a:lnTo>
                    <a:pt x="11457" y="371882"/>
                  </a:lnTo>
                  <a:lnTo>
                    <a:pt x="17044" y="373016"/>
                  </a:lnTo>
                  <a:lnTo>
                    <a:pt x="19064" y="371995"/>
                  </a:lnTo>
                  <a:lnTo>
                    <a:pt x="20408" y="369992"/>
                  </a:lnTo>
                  <a:lnTo>
                    <a:pt x="21307" y="367333"/>
                  </a:lnTo>
                  <a:lnTo>
                    <a:pt x="58892" y="309787"/>
                  </a:lnTo>
                  <a:lnTo>
                    <a:pt x="88179" y="252930"/>
                  </a:lnTo>
                  <a:lnTo>
                    <a:pt x="118662" y="194163"/>
                  </a:lnTo>
                  <a:lnTo>
                    <a:pt x="138727" y="147358"/>
                  </a:lnTo>
                  <a:lnTo>
                    <a:pt x="160232" y="95475"/>
                  </a:lnTo>
                  <a:lnTo>
                    <a:pt x="178593" y="40510"/>
                  </a:lnTo>
                  <a:lnTo>
                    <a:pt x="186472" y="20252"/>
                  </a:lnTo>
                  <a:lnTo>
                    <a:pt x="189353" y="0"/>
                  </a:lnTo>
                  <a:lnTo>
                    <a:pt x="189499" y="286"/>
                  </a:lnTo>
                  <a:lnTo>
                    <a:pt x="189595" y="1800"/>
                  </a:lnTo>
                  <a:lnTo>
                    <a:pt x="188338" y="2810"/>
                  </a:lnTo>
                  <a:lnTo>
                    <a:pt x="183412" y="3931"/>
                  </a:lnTo>
                  <a:lnTo>
                    <a:pt x="176814" y="11485"/>
                  </a:lnTo>
                  <a:lnTo>
                    <a:pt x="150040" y="67101"/>
                  </a:lnTo>
                  <a:lnTo>
                    <a:pt x="139672" y="118356"/>
                  </a:lnTo>
                  <a:lnTo>
                    <a:pt x="130258" y="159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968"/>
            <p:cNvSpPr/>
            <p:nvPr>
              <p:custDataLst>
                <p:tags r:id="rId15"/>
              </p:custDataLst>
            </p:nvPr>
          </p:nvSpPr>
          <p:spPr>
            <a:xfrm>
              <a:off x="11799094" y="5631656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969"/>
            <p:cNvSpPr/>
            <p:nvPr>
              <p:custDataLst>
                <p:tags r:id="rId16"/>
              </p:custDataLst>
            </p:nvPr>
          </p:nvSpPr>
          <p:spPr>
            <a:xfrm>
              <a:off x="11572875" y="571500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970"/>
            <p:cNvSpPr/>
            <p:nvPr>
              <p:custDataLst>
                <p:tags r:id="rId17"/>
              </p:custDataLst>
            </p:nvPr>
          </p:nvSpPr>
          <p:spPr>
            <a:xfrm>
              <a:off x="11144250" y="5226844"/>
              <a:ext cx="119064" cy="690563"/>
            </a:xfrm>
            <a:custGeom>
              <a:avLst/>
              <a:gdLst/>
              <a:ahLst/>
              <a:cxnLst/>
              <a:rect l="0" t="0" r="0" b="0"/>
              <a:pathLst>
                <a:path w="119064" h="690563">
                  <a:moveTo>
                    <a:pt x="119063" y="0"/>
                  </a:moveTo>
                  <a:lnTo>
                    <a:pt x="119063" y="0"/>
                  </a:lnTo>
                  <a:lnTo>
                    <a:pt x="112741" y="0"/>
                  </a:lnTo>
                  <a:lnTo>
                    <a:pt x="110879" y="2646"/>
                  </a:lnTo>
                  <a:lnTo>
                    <a:pt x="106935" y="17688"/>
                  </a:lnTo>
                  <a:lnTo>
                    <a:pt x="88267" y="54295"/>
                  </a:lnTo>
                  <a:lnTo>
                    <a:pt x="74269" y="112788"/>
                  </a:lnTo>
                  <a:lnTo>
                    <a:pt x="59307" y="165056"/>
                  </a:lnTo>
                  <a:lnTo>
                    <a:pt x="49932" y="213990"/>
                  </a:lnTo>
                  <a:lnTo>
                    <a:pt x="39898" y="271379"/>
                  </a:lnTo>
                  <a:lnTo>
                    <a:pt x="36544" y="330145"/>
                  </a:lnTo>
                  <a:lnTo>
                    <a:pt x="35882" y="386683"/>
                  </a:lnTo>
                  <a:lnTo>
                    <a:pt x="37074" y="439302"/>
                  </a:lnTo>
                  <a:lnTo>
                    <a:pt x="48676" y="487913"/>
                  </a:lnTo>
                  <a:lnTo>
                    <a:pt x="57388" y="535733"/>
                  </a:lnTo>
                  <a:lnTo>
                    <a:pt x="59249" y="591778"/>
                  </a:lnTo>
                  <a:lnTo>
                    <a:pt x="58083" y="608293"/>
                  </a:lnTo>
                  <a:lnTo>
                    <a:pt x="41790" y="663210"/>
                  </a:lnTo>
                  <a:lnTo>
                    <a:pt x="31362" y="675319"/>
                  </a:lnTo>
                  <a:lnTo>
                    <a:pt x="19230" y="683787"/>
                  </a:lnTo>
                  <a:lnTo>
                    <a:pt x="0" y="690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971"/>
            <p:cNvSpPr/>
            <p:nvPr>
              <p:custDataLst>
                <p:tags r:id="rId18"/>
              </p:custDataLst>
            </p:nvPr>
          </p:nvSpPr>
          <p:spPr>
            <a:xfrm>
              <a:off x="11347208" y="5538713"/>
              <a:ext cx="106606" cy="518340"/>
            </a:xfrm>
            <a:custGeom>
              <a:avLst/>
              <a:gdLst/>
              <a:ahLst/>
              <a:cxnLst/>
              <a:rect l="0" t="0" r="0" b="0"/>
              <a:pathLst>
                <a:path w="106606" h="518340">
                  <a:moveTo>
                    <a:pt x="106605" y="57225"/>
                  </a:moveTo>
                  <a:lnTo>
                    <a:pt x="106605" y="57225"/>
                  </a:lnTo>
                  <a:lnTo>
                    <a:pt x="106605" y="40653"/>
                  </a:lnTo>
                  <a:lnTo>
                    <a:pt x="105281" y="38240"/>
                  </a:lnTo>
                  <a:lnTo>
                    <a:pt x="103076" y="36630"/>
                  </a:lnTo>
                  <a:lnTo>
                    <a:pt x="100283" y="35558"/>
                  </a:lnTo>
                  <a:lnTo>
                    <a:pt x="98421" y="33520"/>
                  </a:lnTo>
                  <a:lnTo>
                    <a:pt x="91905" y="20743"/>
                  </a:lnTo>
                  <a:lnTo>
                    <a:pt x="78271" y="5480"/>
                  </a:lnTo>
                  <a:lnTo>
                    <a:pt x="70641" y="1154"/>
                  </a:lnTo>
                  <a:lnTo>
                    <a:pt x="66753" y="0"/>
                  </a:lnTo>
                  <a:lnTo>
                    <a:pt x="62839" y="554"/>
                  </a:lnTo>
                  <a:lnTo>
                    <a:pt x="54962" y="4697"/>
                  </a:lnTo>
                  <a:lnTo>
                    <a:pt x="31194" y="25741"/>
                  </a:lnTo>
                  <a:lnTo>
                    <a:pt x="19290" y="43780"/>
                  </a:lnTo>
                  <a:lnTo>
                    <a:pt x="3637" y="97054"/>
                  </a:lnTo>
                  <a:lnTo>
                    <a:pt x="0" y="136618"/>
                  </a:lnTo>
                  <a:lnTo>
                    <a:pt x="3221" y="148955"/>
                  </a:lnTo>
                  <a:lnTo>
                    <a:pt x="5932" y="154097"/>
                  </a:lnTo>
                  <a:lnTo>
                    <a:pt x="9063" y="157525"/>
                  </a:lnTo>
                  <a:lnTo>
                    <a:pt x="16068" y="161334"/>
                  </a:lnTo>
                  <a:lnTo>
                    <a:pt x="27450" y="163477"/>
                  </a:lnTo>
                  <a:lnTo>
                    <a:pt x="35264" y="160452"/>
                  </a:lnTo>
                  <a:lnTo>
                    <a:pt x="39201" y="157794"/>
                  </a:lnTo>
                  <a:lnTo>
                    <a:pt x="41825" y="154698"/>
                  </a:lnTo>
                  <a:lnTo>
                    <a:pt x="75000" y="96195"/>
                  </a:lnTo>
                  <a:lnTo>
                    <a:pt x="91189" y="60658"/>
                  </a:lnTo>
                  <a:lnTo>
                    <a:pt x="94460" y="50812"/>
                  </a:lnTo>
                  <a:lnTo>
                    <a:pt x="106053" y="34169"/>
                  </a:lnTo>
                  <a:lnTo>
                    <a:pt x="106440" y="39956"/>
                  </a:lnTo>
                  <a:lnTo>
                    <a:pt x="103004" y="46464"/>
                  </a:lnTo>
                  <a:lnTo>
                    <a:pt x="100235" y="50051"/>
                  </a:lnTo>
                  <a:lnTo>
                    <a:pt x="97160" y="61091"/>
                  </a:lnTo>
                  <a:lnTo>
                    <a:pt x="91386" y="118140"/>
                  </a:lnTo>
                  <a:lnTo>
                    <a:pt x="84489" y="164654"/>
                  </a:lnTo>
                  <a:lnTo>
                    <a:pt x="83127" y="221566"/>
                  </a:lnTo>
                  <a:lnTo>
                    <a:pt x="82891" y="268048"/>
                  </a:lnTo>
                  <a:lnTo>
                    <a:pt x="81499" y="315336"/>
                  </a:lnTo>
                  <a:lnTo>
                    <a:pt x="74618" y="362860"/>
                  </a:lnTo>
                  <a:lnTo>
                    <a:pt x="71623" y="419271"/>
                  </a:lnTo>
                  <a:lnTo>
                    <a:pt x="69659" y="473260"/>
                  </a:lnTo>
                  <a:lnTo>
                    <a:pt x="61410" y="499024"/>
                  </a:lnTo>
                  <a:lnTo>
                    <a:pt x="49222" y="518339"/>
                  </a:lnTo>
                  <a:lnTo>
                    <a:pt x="47184" y="518092"/>
                  </a:lnTo>
                  <a:lnTo>
                    <a:pt x="41390" y="514290"/>
                  </a:lnTo>
                  <a:lnTo>
                    <a:pt x="37930" y="508191"/>
                  </a:lnTo>
                  <a:lnTo>
                    <a:pt x="24472" y="449363"/>
                  </a:lnTo>
                  <a:lnTo>
                    <a:pt x="23261" y="414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972"/>
            <p:cNvSpPr/>
            <p:nvPr>
              <p:custDataLst>
                <p:tags r:id="rId19"/>
              </p:custDataLst>
            </p:nvPr>
          </p:nvSpPr>
          <p:spPr>
            <a:xfrm>
              <a:off x="10824449" y="5655469"/>
              <a:ext cx="176927" cy="22158"/>
            </a:xfrm>
            <a:custGeom>
              <a:avLst/>
              <a:gdLst/>
              <a:ahLst/>
              <a:cxnLst/>
              <a:rect l="0" t="0" r="0" b="0"/>
              <a:pathLst>
                <a:path w="176927" h="22158">
                  <a:moveTo>
                    <a:pt x="22145" y="0"/>
                  </a:moveTo>
                  <a:lnTo>
                    <a:pt x="22145" y="0"/>
                  </a:lnTo>
                  <a:lnTo>
                    <a:pt x="0" y="0"/>
                  </a:lnTo>
                  <a:lnTo>
                    <a:pt x="9791" y="11415"/>
                  </a:lnTo>
                  <a:lnTo>
                    <a:pt x="67720" y="11903"/>
                  </a:lnTo>
                  <a:lnTo>
                    <a:pt x="123846" y="22157"/>
                  </a:lnTo>
                  <a:lnTo>
                    <a:pt x="137018" y="19549"/>
                  </a:lnTo>
                  <a:lnTo>
                    <a:pt x="148608" y="15302"/>
                  </a:lnTo>
                  <a:lnTo>
                    <a:pt x="17692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973"/>
            <p:cNvSpPr/>
            <p:nvPr>
              <p:custDataLst>
                <p:tags r:id="rId20"/>
              </p:custDataLst>
            </p:nvPr>
          </p:nvSpPr>
          <p:spPr>
            <a:xfrm>
              <a:off x="10501518" y="5589175"/>
              <a:ext cx="95046" cy="456581"/>
            </a:xfrm>
            <a:custGeom>
              <a:avLst/>
              <a:gdLst/>
              <a:ahLst/>
              <a:cxnLst/>
              <a:rect l="0" t="0" r="0" b="0"/>
              <a:pathLst>
                <a:path w="95046" h="456581">
                  <a:moveTo>
                    <a:pt x="95045" y="18669"/>
                  </a:moveTo>
                  <a:lnTo>
                    <a:pt x="95045" y="18669"/>
                  </a:lnTo>
                  <a:lnTo>
                    <a:pt x="95045" y="12349"/>
                  </a:lnTo>
                  <a:lnTo>
                    <a:pt x="93721" y="10487"/>
                  </a:lnTo>
                  <a:lnTo>
                    <a:pt x="91517" y="9246"/>
                  </a:lnTo>
                  <a:lnTo>
                    <a:pt x="74736" y="5767"/>
                  </a:lnTo>
                  <a:lnTo>
                    <a:pt x="67056" y="587"/>
                  </a:lnTo>
                  <a:lnTo>
                    <a:pt x="63157" y="0"/>
                  </a:lnTo>
                  <a:lnTo>
                    <a:pt x="59234" y="931"/>
                  </a:lnTo>
                  <a:lnTo>
                    <a:pt x="51346" y="4170"/>
                  </a:lnTo>
                  <a:lnTo>
                    <a:pt x="39469" y="7317"/>
                  </a:lnTo>
                  <a:lnTo>
                    <a:pt x="31539" y="12742"/>
                  </a:lnTo>
                  <a:lnTo>
                    <a:pt x="7732" y="44972"/>
                  </a:lnTo>
                  <a:lnTo>
                    <a:pt x="3322" y="57257"/>
                  </a:lnTo>
                  <a:lnTo>
                    <a:pt x="0" y="93546"/>
                  </a:lnTo>
                  <a:lnTo>
                    <a:pt x="3414" y="101777"/>
                  </a:lnTo>
                  <a:lnTo>
                    <a:pt x="6176" y="105825"/>
                  </a:lnTo>
                  <a:lnTo>
                    <a:pt x="12773" y="110321"/>
                  </a:lnTo>
                  <a:lnTo>
                    <a:pt x="23924" y="112853"/>
                  </a:lnTo>
                  <a:lnTo>
                    <a:pt x="27787" y="113208"/>
                  </a:lnTo>
                  <a:lnTo>
                    <a:pt x="35607" y="110076"/>
                  </a:lnTo>
                  <a:lnTo>
                    <a:pt x="39544" y="107388"/>
                  </a:lnTo>
                  <a:lnTo>
                    <a:pt x="75203" y="56428"/>
                  </a:lnTo>
                  <a:lnTo>
                    <a:pt x="93183" y="21177"/>
                  </a:lnTo>
                  <a:lnTo>
                    <a:pt x="93804" y="21664"/>
                  </a:lnTo>
                  <a:lnTo>
                    <a:pt x="94880" y="35462"/>
                  </a:lnTo>
                  <a:lnTo>
                    <a:pt x="95038" y="88705"/>
                  </a:lnTo>
                  <a:lnTo>
                    <a:pt x="95045" y="139115"/>
                  </a:lnTo>
                  <a:lnTo>
                    <a:pt x="95045" y="197445"/>
                  </a:lnTo>
                  <a:lnTo>
                    <a:pt x="93721" y="253106"/>
                  </a:lnTo>
                  <a:lnTo>
                    <a:pt x="85621" y="303690"/>
                  </a:lnTo>
                  <a:lnTo>
                    <a:pt x="83629" y="351900"/>
                  </a:lnTo>
                  <a:lnTo>
                    <a:pt x="73778" y="408028"/>
                  </a:lnTo>
                  <a:lnTo>
                    <a:pt x="71042" y="424551"/>
                  </a:lnTo>
                  <a:lnTo>
                    <a:pt x="62063" y="441289"/>
                  </a:lnTo>
                  <a:lnTo>
                    <a:pt x="54808" y="450358"/>
                  </a:lnTo>
                  <a:lnTo>
                    <a:pt x="47175" y="455270"/>
                  </a:lnTo>
                  <a:lnTo>
                    <a:pt x="43289" y="456580"/>
                  </a:lnTo>
                  <a:lnTo>
                    <a:pt x="39373" y="456130"/>
                  </a:lnTo>
                  <a:lnTo>
                    <a:pt x="25944" y="448718"/>
                  </a:lnTo>
                  <a:lnTo>
                    <a:pt x="17979" y="441395"/>
                  </a:lnTo>
                  <a:lnTo>
                    <a:pt x="14491" y="431002"/>
                  </a:lnTo>
                  <a:lnTo>
                    <a:pt x="13561" y="424526"/>
                  </a:lnTo>
                  <a:lnTo>
                    <a:pt x="16055" y="413804"/>
                  </a:lnTo>
                  <a:lnTo>
                    <a:pt x="20250" y="404628"/>
                  </a:lnTo>
                  <a:lnTo>
                    <a:pt x="23607" y="387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974"/>
            <p:cNvSpPr/>
            <p:nvPr>
              <p:custDataLst>
                <p:tags r:id="rId21"/>
              </p:custDataLst>
            </p:nvPr>
          </p:nvSpPr>
          <p:spPr>
            <a:xfrm>
              <a:off x="10394156" y="5703094"/>
              <a:ext cx="23814" cy="23813"/>
            </a:xfrm>
            <a:custGeom>
              <a:avLst/>
              <a:gdLst/>
              <a:ahLst/>
              <a:cxnLst/>
              <a:rect l="0" t="0" r="0" b="0"/>
              <a:pathLst>
                <a:path w="23814" h="23813">
                  <a:moveTo>
                    <a:pt x="0" y="23812"/>
                  </a:moveTo>
                  <a:lnTo>
                    <a:pt x="0" y="23812"/>
                  </a:lnTo>
                  <a:lnTo>
                    <a:pt x="10251" y="23812"/>
                  </a:lnTo>
                  <a:lnTo>
                    <a:pt x="10802" y="22490"/>
                  </a:lnTo>
                  <a:lnTo>
                    <a:pt x="11414" y="17492"/>
                  </a:lnTo>
                  <a:lnTo>
                    <a:pt x="15217" y="10861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975"/>
            <p:cNvSpPr/>
            <p:nvPr>
              <p:custDataLst>
                <p:tags r:id="rId22"/>
              </p:custDataLst>
            </p:nvPr>
          </p:nvSpPr>
          <p:spPr>
            <a:xfrm>
              <a:off x="10120313" y="5667375"/>
              <a:ext cx="178594" cy="23814"/>
            </a:xfrm>
            <a:custGeom>
              <a:avLst/>
              <a:gdLst/>
              <a:ahLst/>
              <a:cxnLst/>
              <a:rect l="0" t="0" r="0" b="0"/>
              <a:pathLst>
                <a:path w="178594" h="23814">
                  <a:moveTo>
                    <a:pt x="0" y="23813"/>
                  </a:moveTo>
                  <a:lnTo>
                    <a:pt x="0" y="23813"/>
                  </a:lnTo>
                  <a:lnTo>
                    <a:pt x="6318" y="23813"/>
                  </a:lnTo>
                  <a:lnTo>
                    <a:pt x="12951" y="20285"/>
                  </a:lnTo>
                  <a:lnTo>
                    <a:pt x="20306" y="15630"/>
                  </a:lnTo>
                  <a:lnTo>
                    <a:pt x="33210" y="13010"/>
                  </a:lnTo>
                  <a:lnTo>
                    <a:pt x="87562" y="11949"/>
                  </a:lnTo>
                  <a:lnTo>
                    <a:pt x="122296" y="10592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976"/>
            <p:cNvSpPr/>
            <p:nvPr>
              <p:custDataLst>
                <p:tags r:id="rId23"/>
              </p:custDataLst>
            </p:nvPr>
          </p:nvSpPr>
          <p:spPr>
            <a:xfrm>
              <a:off x="9751219" y="5822156"/>
              <a:ext cx="190501" cy="35720"/>
            </a:xfrm>
            <a:custGeom>
              <a:avLst/>
              <a:gdLst/>
              <a:ahLst/>
              <a:cxnLst/>
              <a:rect l="0" t="0" r="0" b="0"/>
              <a:pathLst>
                <a:path w="190501" h="35720">
                  <a:moveTo>
                    <a:pt x="0" y="35719"/>
                  </a:moveTo>
                  <a:lnTo>
                    <a:pt x="0" y="35719"/>
                  </a:lnTo>
                  <a:lnTo>
                    <a:pt x="56321" y="35719"/>
                  </a:lnTo>
                  <a:lnTo>
                    <a:pt x="87462" y="34397"/>
                  </a:lnTo>
                  <a:lnTo>
                    <a:pt x="142883" y="2102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977"/>
            <p:cNvSpPr/>
            <p:nvPr>
              <p:custDataLst>
                <p:tags r:id="rId24"/>
              </p:custDataLst>
            </p:nvPr>
          </p:nvSpPr>
          <p:spPr>
            <a:xfrm>
              <a:off x="9346406" y="5679815"/>
              <a:ext cx="130970" cy="450594"/>
            </a:xfrm>
            <a:custGeom>
              <a:avLst/>
              <a:gdLst/>
              <a:ahLst/>
              <a:cxnLst/>
              <a:rect l="0" t="0" r="0" b="0"/>
              <a:pathLst>
                <a:path w="130970" h="450594">
                  <a:moveTo>
                    <a:pt x="130969" y="23279"/>
                  </a:moveTo>
                  <a:lnTo>
                    <a:pt x="130969" y="23279"/>
                  </a:lnTo>
                  <a:lnTo>
                    <a:pt x="130969" y="16959"/>
                  </a:lnTo>
                  <a:lnTo>
                    <a:pt x="129646" y="15097"/>
                  </a:lnTo>
                  <a:lnTo>
                    <a:pt x="127441" y="13856"/>
                  </a:lnTo>
                  <a:lnTo>
                    <a:pt x="124649" y="13028"/>
                  </a:lnTo>
                  <a:lnTo>
                    <a:pt x="106846" y="2167"/>
                  </a:lnTo>
                  <a:lnTo>
                    <a:pt x="91220" y="0"/>
                  </a:lnTo>
                  <a:lnTo>
                    <a:pt x="83316" y="3232"/>
                  </a:lnTo>
                  <a:lnTo>
                    <a:pt x="79357" y="5945"/>
                  </a:lnTo>
                  <a:lnTo>
                    <a:pt x="76717" y="9077"/>
                  </a:lnTo>
                  <a:lnTo>
                    <a:pt x="63718" y="40868"/>
                  </a:lnTo>
                  <a:lnTo>
                    <a:pt x="61392" y="55790"/>
                  </a:lnTo>
                  <a:lnTo>
                    <a:pt x="63885" y="67715"/>
                  </a:lnTo>
                  <a:lnTo>
                    <a:pt x="69200" y="81865"/>
                  </a:lnTo>
                  <a:lnTo>
                    <a:pt x="69946" y="86148"/>
                  </a:lnTo>
                  <a:lnTo>
                    <a:pt x="74302" y="94436"/>
                  </a:lnTo>
                  <a:lnTo>
                    <a:pt x="77316" y="98498"/>
                  </a:lnTo>
                  <a:lnTo>
                    <a:pt x="84193" y="103012"/>
                  </a:lnTo>
                  <a:lnTo>
                    <a:pt x="87879" y="104215"/>
                  </a:lnTo>
                  <a:lnTo>
                    <a:pt x="91659" y="103696"/>
                  </a:lnTo>
                  <a:lnTo>
                    <a:pt x="99386" y="99589"/>
                  </a:lnTo>
                  <a:lnTo>
                    <a:pt x="101976" y="96642"/>
                  </a:lnTo>
                  <a:lnTo>
                    <a:pt x="112796" y="78572"/>
                  </a:lnTo>
                  <a:lnTo>
                    <a:pt x="126008" y="62914"/>
                  </a:lnTo>
                  <a:lnTo>
                    <a:pt x="130777" y="47786"/>
                  </a:lnTo>
                  <a:lnTo>
                    <a:pt x="130966" y="100622"/>
                  </a:lnTo>
                  <a:lnTo>
                    <a:pt x="130969" y="155025"/>
                  </a:lnTo>
                  <a:lnTo>
                    <a:pt x="130969" y="210208"/>
                  </a:lnTo>
                  <a:lnTo>
                    <a:pt x="130969" y="264226"/>
                  </a:lnTo>
                  <a:lnTo>
                    <a:pt x="124649" y="319141"/>
                  </a:lnTo>
                  <a:lnTo>
                    <a:pt x="110660" y="368205"/>
                  </a:lnTo>
                  <a:lnTo>
                    <a:pt x="97759" y="401529"/>
                  </a:lnTo>
                  <a:lnTo>
                    <a:pt x="63268" y="441949"/>
                  </a:lnTo>
                  <a:lnTo>
                    <a:pt x="49727" y="447480"/>
                  </a:lnTo>
                  <a:lnTo>
                    <a:pt x="27229" y="450593"/>
                  </a:lnTo>
                  <a:lnTo>
                    <a:pt x="15188" y="447794"/>
                  </a:lnTo>
                  <a:lnTo>
                    <a:pt x="10124" y="445194"/>
                  </a:lnTo>
                  <a:lnTo>
                    <a:pt x="6750" y="440816"/>
                  </a:lnTo>
                  <a:lnTo>
                    <a:pt x="3001" y="428896"/>
                  </a:lnTo>
                  <a:lnTo>
                    <a:pt x="176" y="370775"/>
                  </a:lnTo>
                  <a:lnTo>
                    <a:pt x="0" y="3566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978"/>
            <p:cNvSpPr/>
            <p:nvPr>
              <p:custDataLst>
                <p:tags r:id="rId25"/>
              </p:custDataLst>
            </p:nvPr>
          </p:nvSpPr>
          <p:spPr>
            <a:xfrm>
              <a:off x="9194217" y="5424969"/>
              <a:ext cx="152190" cy="442212"/>
            </a:xfrm>
            <a:custGeom>
              <a:avLst/>
              <a:gdLst/>
              <a:ahLst/>
              <a:cxnLst/>
              <a:rect l="0" t="0" r="0" b="0"/>
              <a:pathLst>
                <a:path w="152190" h="442212">
                  <a:moveTo>
                    <a:pt x="80752" y="278125"/>
                  </a:moveTo>
                  <a:lnTo>
                    <a:pt x="80752" y="278125"/>
                  </a:lnTo>
                  <a:lnTo>
                    <a:pt x="80752" y="267874"/>
                  </a:lnTo>
                  <a:lnTo>
                    <a:pt x="79429" y="267322"/>
                  </a:lnTo>
                  <a:lnTo>
                    <a:pt x="64180" y="266364"/>
                  </a:lnTo>
                  <a:lnTo>
                    <a:pt x="56629" y="269811"/>
                  </a:lnTo>
                  <a:lnTo>
                    <a:pt x="28872" y="287858"/>
                  </a:lnTo>
                  <a:lnTo>
                    <a:pt x="18889" y="300531"/>
                  </a:lnTo>
                  <a:lnTo>
                    <a:pt x="13569" y="314983"/>
                  </a:lnTo>
                  <a:lnTo>
                    <a:pt x="264" y="365097"/>
                  </a:lnTo>
                  <a:lnTo>
                    <a:pt x="0" y="385570"/>
                  </a:lnTo>
                  <a:lnTo>
                    <a:pt x="7826" y="422133"/>
                  </a:lnTo>
                  <a:lnTo>
                    <a:pt x="10968" y="427046"/>
                  </a:lnTo>
                  <a:lnTo>
                    <a:pt x="21515" y="436034"/>
                  </a:lnTo>
                  <a:lnTo>
                    <a:pt x="31494" y="440911"/>
                  </a:lnTo>
                  <a:lnTo>
                    <a:pt x="36007" y="442211"/>
                  </a:lnTo>
                  <a:lnTo>
                    <a:pt x="40339" y="441755"/>
                  </a:lnTo>
                  <a:lnTo>
                    <a:pt x="48679" y="437721"/>
                  </a:lnTo>
                  <a:lnTo>
                    <a:pt x="67133" y="421692"/>
                  </a:lnTo>
                  <a:lnTo>
                    <a:pt x="83037" y="393865"/>
                  </a:lnTo>
                  <a:lnTo>
                    <a:pt x="100263" y="338078"/>
                  </a:lnTo>
                  <a:lnTo>
                    <a:pt x="112403" y="283836"/>
                  </a:lnTo>
                  <a:lnTo>
                    <a:pt x="123055" y="225872"/>
                  </a:lnTo>
                  <a:lnTo>
                    <a:pt x="126799" y="166804"/>
                  </a:lnTo>
                  <a:lnTo>
                    <a:pt x="127909" y="110057"/>
                  </a:lnTo>
                  <a:lnTo>
                    <a:pt x="128285" y="53985"/>
                  </a:lnTo>
                  <a:lnTo>
                    <a:pt x="128371" y="1827"/>
                  </a:lnTo>
                  <a:lnTo>
                    <a:pt x="127050" y="0"/>
                  </a:lnTo>
                  <a:lnTo>
                    <a:pt x="124846" y="104"/>
                  </a:lnTo>
                  <a:lnTo>
                    <a:pt x="122055" y="1496"/>
                  </a:lnTo>
                  <a:lnTo>
                    <a:pt x="120194" y="5070"/>
                  </a:lnTo>
                  <a:lnTo>
                    <a:pt x="108614" y="55563"/>
                  </a:lnTo>
                  <a:lnTo>
                    <a:pt x="105364" y="112944"/>
                  </a:lnTo>
                  <a:lnTo>
                    <a:pt x="104801" y="163036"/>
                  </a:lnTo>
                  <a:lnTo>
                    <a:pt x="108162" y="216242"/>
                  </a:lnTo>
                  <a:lnTo>
                    <a:pt x="114009" y="265521"/>
                  </a:lnTo>
                  <a:lnTo>
                    <a:pt x="119270" y="313637"/>
                  </a:lnTo>
                  <a:lnTo>
                    <a:pt x="132898" y="370983"/>
                  </a:lnTo>
                  <a:lnTo>
                    <a:pt x="152189" y="42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979"/>
            <p:cNvSpPr/>
            <p:nvPr>
              <p:custDataLst>
                <p:tags r:id="rId26"/>
              </p:custDataLst>
            </p:nvPr>
          </p:nvSpPr>
          <p:spPr>
            <a:xfrm>
              <a:off x="9001125" y="5774531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0" y="11907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980"/>
            <p:cNvSpPr/>
            <p:nvPr>
              <p:custDataLst>
                <p:tags r:id="rId27"/>
              </p:custDataLst>
            </p:nvPr>
          </p:nvSpPr>
          <p:spPr>
            <a:xfrm>
              <a:off x="8596313" y="5715000"/>
              <a:ext cx="214313" cy="23814"/>
            </a:xfrm>
            <a:custGeom>
              <a:avLst/>
              <a:gdLst/>
              <a:ahLst/>
              <a:cxnLst/>
              <a:rect l="0" t="0" r="0" b="0"/>
              <a:pathLst>
                <a:path w="214313" h="23814">
                  <a:moveTo>
                    <a:pt x="0" y="23813"/>
                  </a:moveTo>
                  <a:lnTo>
                    <a:pt x="0" y="23813"/>
                  </a:lnTo>
                  <a:lnTo>
                    <a:pt x="6319" y="23813"/>
                  </a:lnTo>
                  <a:lnTo>
                    <a:pt x="12951" y="20285"/>
                  </a:lnTo>
                  <a:lnTo>
                    <a:pt x="20308" y="15630"/>
                  </a:lnTo>
                  <a:lnTo>
                    <a:pt x="33211" y="13010"/>
                  </a:lnTo>
                  <a:lnTo>
                    <a:pt x="85387" y="12004"/>
                  </a:lnTo>
                  <a:lnTo>
                    <a:pt x="118345" y="10612"/>
                  </a:lnTo>
                  <a:lnTo>
                    <a:pt x="171567" y="1106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981"/>
            <p:cNvSpPr/>
            <p:nvPr>
              <p:custDataLst>
                <p:tags r:id="rId28"/>
              </p:custDataLst>
            </p:nvPr>
          </p:nvSpPr>
          <p:spPr>
            <a:xfrm>
              <a:off x="8715582" y="5405438"/>
              <a:ext cx="95044" cy="464344"/>
            </a:xfrm>
            <a:custGeom>
              <a:avLst/>
              <a:gdLst/>
              <a:ahLst/>
              <a:cxnLst/>
              <a:rect l="0" t="0" r="0" b="0"/>
              <a:pathLst>
                <a:path w="95044" h="464344">
                  <a:moveTo>
                    <a:pt x="95043" y="0"/>
                  </a:moveTo>
                  <a:lnTo>
                    <a:pt x="95043" y="0"/>
                  </a:lnTo>
                  <a:lnTo>
                    <a:pt x="67394" y="24121"/>
                  </a:lnTo>
                  <a:lnTo>
                    <a:pt x="45043" y="39747"/>
                  </a:lnTo>
                  <a:lnTo>
                    <a:pt x="19776" y="90328"/>
                  </a:lnTo>
                  <a:lnTo>
                    <a:pt x="5113" y="132348"/>
                  </a:lnTo>
                  <a:lnTo>
                    <a:pt x="843" y="182393"/>
                  </a:lnTo>
                  <a:lnTo>
                    <a:pt x="0" y="236523"/>
                  </a:lnTo>
                  <a:lnTo>
                    <a:pt x="9340" y="294938"/>
                  </a:lnTo>
                  <a:lnTo>
                    <a:pt x="20396" y="353905"/>
                  </a:lnTo>
                  <a:lnTo>
                    <a:pt x="22972" y="404164"/>
                  </a:lnTo>
                  <a:lnTo>
                    <a:pt x="23606" y="46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982"/>
            <p:cNvSpPr/>
            <p:nvPr>
              <p:custDataLst>
                <p:tags r:id="rId29"/>
              </p:custDataLst>
            </p:nvPr>
          </p:nvSpPr>
          <p:spPr>
            <a:xfrm>
              <a:off x="8408207" y="5358005"/>
              <a:ext cx="140482" cy="642016"/>
            </a:xfrm>
            <a:custGeom>
              <a:avLst/>
              <a:gdLst/>
              <a:ahLst/>
              <a:cxnLst/>
              <a:rect l="0" t="0" r="0" b="0"/>
              <a:pathLst>
                <a:path w="140482" h="642016">
                  <a:moveTo>
                    <a:pt x="140481" y="47433"/>
                  </a:moveTo>
                  <a:lnTo>
                    <a:pt x="140481" y="47433"/>
                  </a:lnTo>
                  <a:lnTo>
                    <a:pt x="140481" y="29696"/>
                  </a:lnTo>
                  <a:lnTo>
                    <a:pt x="139158" y="27671"/>
                  </a:lnTo>
                  <a:lnTo>
                    <a:pt x="136953" y="26321"/>
                  </a:lnTo>
                  <a:lnTo>
                    <a:pt x="134161" y="25420"/>
                  </a:lnTo>
                  <a:lnTo>
                    <a:pt x="132299" y="23498"/>
                  </a:lnTo>
                  <a:lnTo>
                    <a:pt x="125782" y="10905"/>
                  </a:lnTo>
                  <a:lnTo>
                    <a:pt x="122744" y="7206"/>
                  </a:lnTo>
                  <a:lnTo>
                    <a:pt x="115841" y="3095"/>
                  </a:lnTo>
                  <a:lnTo>
                    <a:pt x="100629" y="457"/>
                  </a:lnTo>
                  <a:lnTo>
                    <a:pt x="88838" y="0"/>
                  </a:lnTo>
                  <a:lnTo>
                    <a:pt x="80928" y="3421"/>
                  </a:lnTo>
                  <a:lnTo>
                    <a:pt x="41016" y="33021"/>
                  </a:lnTo>
                  <a:lnTo>
                    <a:pt x="26490" y="54334"/>
                  </a:lnTo>
                  <a:lnTo>
                    <a:pt x="5688" y="107873"/>
                  </a:lnTo>
                  <a:lnTo>
                    <a:pt x="0" y="142952"/>
                  </a:lnTo>
                  <a:lnTo>
                    <a:pt x="6260" y="191683"/>
                  </a:lnTo>
                  <a:lnTo>
                    <a:pt x="12398" y="247366"/>
                  </a:lnTo>
                  <a:lnTo>
                    <a:pt x="32277" y="303296"/>
                  </a:lnTo>
                  <a:lnTo>
                    <a:pt x="54034" y="349609"/>
                  </a:lnTo>
                  <a:lnTo>
                    <a:pt x="70917" y="396845"/>
                  </a:lnTo>
                  <a:lnTo>
                    <a:pt x="88474" y="452033"/>
                  </a:lnTo>
                  <a:lnTo>
                    <a:pt x="101152" y="508990"/>
                  </a:lnTo>
                  <a:lnTo>
                    <a:pt x="104287" y="562758"/>
                  </a:lnTo>
                  <a:lnTo>
                    <a:pt x="103297" y="593469"/>
                  </a:lnTo>
                  <a:lnTo>
                    <a:pt x="98378" y="606733"/>
                  </a:lnTo>
                  <a:lnTo>
                    <a:pt x="76769" y="634433"/>
                  </a:lnTo>
                  <a:lnTo>
                    <a:pt x="68948" y="639051"/>
                  </a:lnTo>
                  <a:lnTo>
                    <a:pt x="59471" y="642015"/>
                  </a:lnTo>
                  <a:lnTo>
                    <a:pt x="54646" y="638893"/>
                  </a:lnTo>
                  <a:lnTo>
                    <a:pt x="47091" y="632429"/>
                  </a:lnTo>
                  <a:lnTo>
                    <a:pt x="46058" y="628019"/>
                  </a:lnTo>
                  <a:lnTo>
                    <a:pt x="45231" y="618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983"/>
            <p:cNvSpPr/>
            <p:nvPr>
              <p:custDataLst>
                <p:tags r:id="rId30"/>
              </p:custDataLst>
            </p:nvPr>
          </p:nvSpPr>
          <p:spPr>
            <a:xfrm>
              <a:off x="8727281" y="5917406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11907" y="0"/>
                  </a:moveTo>
                  <a:lnTo>
                    <a:pt x="11907" y="0"/>
                  </a:lnTo>
                  <a:lnTo>
                    <a:pt x="0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245"/>
          <p:cNvGrpSpPr/>
          <p:nvPr/>
        </p:nvGrpSpPr>
        <p:grpSpPr>
          <a:xfrm>
            <a:off x="9775031" y="5357856"/>
            <a:ext cx="547689" cy="511926"/>
            <a:chOff x="9775031" y="5357856"/>
            <a:chExt cx="547689" cy="511926"/>
          </a:xfrm>
        </p:grpSpPr>
        <p:sp>
          <p:nvSpPr>
            <p:cNvPr id="141" name="SMARTInkShape-984"/>
            <p:cNvSpPr/>
            <p:nvPr>
              <p:custDataLst>
                <p:tags r:id="rId10"/>
              </p:custDataLst>
            </p:nvPr>
          </p:nvSpPr>
          <p:spPr>
            <a:xfrm>
              <a:off x="10227469" y="5357856"/>
              <a:ext cx="95251" cy="511926"/>
            </a:xfrm>
            <a:custGeom>
              <a:avLst/>
              <a:gdLst/>
              <a:ahLst/>
              <a:cxnLst/>
              <a:rect l="0" t="0" r="0" b="0"/>
              <a:pathLst>
                <a:path w="95251" h="511926">
                  <a:moveTo>
                    <a:pt x="95250" y="11863"/>
                  </a:moveTo>
                  <a:lnTo>
                    <a:pt x="95250" y="11863"/>
                  </a:lnTo>
                  <a:lnTo>
                    <a:pt x="95250" y="5543"/>
                  </a:lnTo>
                  <a:lnTo>
                    <a:pt x="93927" y="3681"/>
                  </a:lnTo>
                  <a:lnTo>
                    <a:pt x="91722" y="2440"/>
                  </a:lnTo>
                  <a:lnTo>
                    <a:pt x="83123" y="283"/>
                  </a:lnTo>
                  <a:lnTo>
                    <a:pt x="66917" y="0"/>
                  </a:lnTo>
                  <a:lnTo>
                    <a:pt x="59286" y="3504"/>
                  </a:lnTo>
                  <a:lnTo>
                    <a:pt x="55398" y="6290"/>
                  </a:lnTo>
                  <a:lnTo>
                    <a:pt x="35698" y="37032"/>
                  </a:lnTo>
                  <a:lnTo>
                    <a:pt x="19840" y="80335"/>
                  </a:lnTo>
                  <a:lnTo>
                    <a:pt x="13473" y="131663"/>
                  </a:lnTo>
                  <a:lnTo>
                    <a:pt x="11047" y="175975"/>
                  </a:lnTo>
                  <a:lnTo>
                    <a:pt x="3860" y="222620"/>
                  </a:lnTo>
                  <a:lnTo>
                    <a:pt x="1144" y="269954"/>
                  </a:lnTo>
                  <a:lnTo>
                    <a:pt x="1662" y="317493"/>
                  </a:lnTo>
                  <a:lnTo>
                    <a:pt x="8282" y="363769"/>
                  </a:lnTo>
                  <a:lnTo>
                    <a:pt x="11190" y="415632"/>
                  </a:lnTo>
                  <a:lnTo>
                    <a:pt x="11843" y="475070"/>
                  </a:lnTo>
                  <a:lnTo>
                    <a:pt x="10556" y="490253"/>
                  </a:lnTo>
                  <a:lnTo>
                    <a:pt x="0" y="51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985"/>
            <p:cNvSpPr/>
            <p:nvPr>
              <p:custDataLst>
                <p:tags r:id="rId11"/>
              </p:custDataLst>
            </p:nvPr>
          </p:nvSpPr>
          <p:spPr>
            <a:xfrm>
              <a:off x="9775031" y="5667375"/>
              <a:ext cx="190501" cy="23814"/>
            </a:xfrm>
            <a:custGeom>
              <a:avLst/>
              <a:gdLst/>
              <a:ahLst/>
              <a:cxnLst/>
              <a:rect l="0" t="0" r="0" b="0"/>
              <a:pathLst>
                <a:path w="190501" h="23814">
                  <a:moveTo>
                    <a:pt x="0" y="23813"/>
                  </a:moveTo>
                  <a:lnTo>
                    <a:pt x="0" y="23813"/>
                  </a:lnTo>
                  <a:lnTo>
                    <a:pt x="31136" y="22490"/>
                  </a:lnTo>
                  <a:lnTo>
                    <a:pt x="84308" y="13562"/>
                  </a:lnTo>
                  <a:lnTo>
                    <a:pt x="139474" y="859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SMARTInkShape-986"/>
          <p:cNvSpPr/>
          <p:nvPr>
            <p:custDataLst>
              <p:tags r:id="rId7"/>
            </p:custDataLst>
          </p:nvPr>
        </p:nvSpPr>
        <p:spPr>
          <a:xfrm>
            <a:off x="7739063" y="6500813"/>
            <a:ext cx="3544442" cy="130771"/>
          </a:xfrm>
          <a:custGeom>
            <a:avLst/>
            <a:gdLst/>
            <a:ahLst/>
            <a:cxnLst/>
            <a:rect l="0" t="0" r="0" b="0"/>
            <a:pathLst>
              <a:path w="3544442" h="130771">
                <a:moveTo>
                  <a:pt x="261937" y="0"/>
                </a:moveTo>
                <a:lnTo>
                  <a:pt x="261937" y="0"/>
                </a:lnTo>
                <a:lnTo>
                  <a:pt x="312084" y="0"/>
                </a:lnTo>
                <a:lnTo>
                  <a:pt x="366901" y="0"/>
                </a:lnTo>
                <a:lnTo>
                  <a:pt x="414862" y="0"/>
                </a:lnTo>
                <a:lnTo>
                  <a:pt x="470573" y="0"/>
                </a:lnTo>
                <a:lnTo>
                  <a:pt x="500246" y="0"/>
                </a:lnTo>
                <a:lnTo>
                  <a:pt x="533258" y="0"/>
                </a:lnTo>
                <a:lnTo>
                  <a:pt x="568494" y="0"/>
                </a:lnTo>
                <a:lnTo>
                  <a:pt x="605214" y="0"/>
                </a:lnTo>
                <a:lnTo>
                  <a:pt x="644248" y="0"/>
                </a:lnTo>
                <a:lnTo>
                  <a:pt x="684821" y="0"/>
                </a:lnTo>
                <a:lnTo>
                  <a:pt x="726421" y="0"/>
                </a:lnTo>
                <a:lnTo>
                  <a:pt x="770031" y="0"/>
                </a:lnTo>
                <a:lnTo>
                  <a:pt x="814978" y="0"/>
                </a:lnTo>
                <a:lnTo>
                  <a:pt x="860818" y="0"/>
                </a:lnTo>
                <a:lnTo>
                  <a:pt x="908577" y="0"/>
                </a:lnTo>
                <a:lnTo>
                  <a:pt x="957613" y="0"/>
                </a:lnTo>
                <a:lnTo>
                  <a:pt x="1007502" y="0"/>
                </a:lnTo>
                <a:lnTo>
                  <a:pt x="1059281" y="0"/>
                </a:lnTo>
                <a:lnTo>
                  <a:pt x="1112325" y="0"/>
                </a:lnTo>
                <a:lnTo>
                  <a:pt x="1166205" y="0"/>
                </a:lnTo>
                <a:lnTo>
                  <a:pt x="1221969" y="0"/>
                </a:lnTo>
                <a:lnTo>
                  <a:pt x="1278990" y="0"/>
                </a:lnTo>
                <a:lnTo>
                  <a:pt x="1336848" y="0"/>
                </a:lnTo>
                <a:lnTo>
                  <a:pt x="1395263" y="0"/>
                </a:lnTo>
                <a:lnTo>
                  <a:pt x="1454050" y="0"/>
                </a:lnTo>
                <a:lnTo>
                  <a:pt x="1513085" y="0"/>
                </a:lnTo>
                <a:lnTo>
                  <a:pt x="1574932" y="0"/>
                </a:lnTo>
                <a:lnTo>
                  <a:pt x="1638652" y="0"/>
                </a:lnTo>
                <a:lnTo>
                  <a:pt x="1703622" y="0"/>
                </a:lnTo>
                <a:lnTo>
                  <a:pt x="1768102" y="1322"/>
                </a:lnTo>
                <a:lnTo>
                  <a:pt x="1832256" y="3526"/>
                </a:lnTo>
                <a:lnTo>
                  <a:pt x="1896190" y="6319"/>
                </a:lnTo>
                <a:lnTo>
                  <a:pt x="1959981" y="8181"/>
                </a:lnTo>
                <a:lnTo>
                  <a:pt x="2023674" y="9423"/>
                </a:lnTo>
                <a:lnTo>
                  <a:pt x="2087304" y="10250"/>
                </a:lnTo>
                <a:lnTo>
                  <a:pt x="2150891" y="12125"/>
                </a:lnTo>
                <a:lnTo>
                  <a:pt x="2214447" y="14697"/>
                </a:lnTo>
                <a:lnTo>
                  <a:pt x="2277984" y="17736"/>
                </a:lnTo>
                <a:lnTo>
                  <a:pt x="2340188" y="21083"/>
                </a:lnTo>
                <a:lnTo>
                  <a:pt x="2401500" y="24639"/>
                </a:lnTo>
                <a:lnTo>
                  <a:pt x="2462221" y="28332"/>
                </a:lnTo>
                <a:lnTo>
                  <a:pt x="2521219" y="32117"/>
                </a:lnTo>
                <a:lnTo>
                  <a:pt x="2579072" y="35963"/>
                </a:lnTo>
                <a:lnTo>
                  <a:pt x="2636163" y="39851"/>
                </a:lnTo>
                <a:lnTo>
                  <a:pt x="2692744" y="43765"/>
                </a:lnTo>
                <a:lnTo>
                  <a:pt x="2748985" y="47697"/>
                </a:lnTo>
                <a:lnTo>
                  <a:pt x="2805000" y="51642"/>
                </a:lnTo>
                <a:lnTo>
                  <a:pt x="2858218" y="55595"/>
                </a:lnTo>
                <a:lnTo>
                  <a:pt x="2909572" y="59552"/>
                </a:lnTo>
                <a:lnTo>
                  <a:pt x="2959685" y="63513"/>
                </a:lnTo>
                <a:lnTo>
                  <a:pt x="3007645" y="67478"/>
                </a:lnTo>
                <a:lnTo>
                  <a:pt x="3054167" y="71442"/>
                </a:lnTo>
                <a:lnTo>
                  <a:pt x="3099737" y="75409"/>
                </a:lnTo>
                <a:lnTo>
                  <a:pt x="3143346" y="80699"/>
                </a:lnTo>
                <a:lnTo>
                  <a:pt x="3185647" y="86872"/>
                </a:lnTo>
                <a:lnTo>
                  <a:pt x="3227077" y="93634"/>
                </a:lnTo>
                <a:lnTo>
                  <a:pt x="3263958" y="98142"/>
                </a:lnTo>
                <a:lnTo>
                  <a:pt x="3297804" y="101146"/>
                </a:lnTo>
                <a:lnTo>
                  <a:pt x="3329630" y="103150"/>
                </a:lnTo>
                <a:lnTo>
                  <a:pt x="3386158" y="108903"/>
                </a:lnTo>
                <a:lnTo>
                  <a:pt x="3435094" y="115870"/>
                </a:lnTo>
                <a:lnTo>
                  <a:pt x="3489749" y="125906"/>
                </a:lnTo>
                <a:lnTo>
                  <a:pt x="3544441" y="130770"/>
                </a:lnTo>
                <a:lnTo>
                  <a:pt x="3527012" y="129606"/>
                </a:lnTo>
                <a:lnTo>
                  <a:pt x="3479669" y="121536"/>
                </a:lnTo>
                <a:lnTo>
                  <a:pt x="3442260" y="118839"/>
                </a:lnTo>
                <a:lnTo>
                  <a:pt x="3394763" y="113231"/>
                </a:lnTo>
                <a:lnTo>
                  <a:pt x="3339259" y="109856"/>
                </a:lnTo>
                <a:lnTo>
                  <a:pt x="3309640" y="108956"/>
                </a:lnTo>
                <a:lnTo>
                  <a:pt x="3276665" y="107033"/>
                </a:lnTo>
                <a:lnTo>
                  <a:pt x="3241454" y="104427"/>
                </a:lnTo>
                <a:lnTo>
                  <a:pt x="3204750" y="101369"/>
                </a:lnTo>
                <a:lnTo>
                  <a:pt x="3164406" y="99328"/>
                </a:lnTo>
                <a:lnTo>
                  <a:pt x="3121635" y="97969"/>
                </a:lnTo>
                <a:lnTo>
                  <a:pt x="3077247" y="97063"/>
                </a:lnTo>
                <a:lnTo>
                  <a:pt x="3030456" y="95136"/>
                </a:lnTo>
                <a:lnTo>
                  <a:pt x="2982065" y="92526"/>
                </a:lnTo>
                <a:lnTo>
                  <a:pt x="2932605" y="89465"/>
                </a:lnTo>
                <a:lnTo>
                  <a:pt x="2879789" y="86102"/>
                </a:lnTo>
                <a:lnTo>
                  <a:pt x="2824735" y="82536"/>
                </a:lnTo>
                <a:lnTo>
                  <a:pt x="2768187" y="78837"/>
                </a:lnTo>
                <a:lnTo>
                  <a:pt x="2709322" y="76371"/>
                </a:lnTo>
                <a:lnTo>
                  <a:pt x="2648913" y="74726"/>
                </a:lnTo>
                <a:lnTo>
                  <a:pt x="2587473" y="73629"/>
                </a:lnTo>
                <a:lnTo>
                  <a:pt x="2524023" y="72899"/>
                </a:lnTo>
                <a:lnTo>
                  <a:pt x="2459235" y="72411"/>
                </a:lnTo>
                <a:lnTo>
                  <a:pt x="2393550" y="72087"/>
                </a:lnTo>
                <a:lnTo>
                  <a:pt x="2325951" y="71870"/>
                </a:lnTo>
                <a:lnTo>
                  <a:pt x="2257071" y="71725"/>
                </a:lnTo>
                <a:lnTo>
                  <a:pt x="2187339" y="71629"/>
                </a:lnTo>
                <a:lnTo>
                  <a:pt x="2114392" y="71566"/>
                </a:lnTo>
                <a:lnTo>
                  <a:pt x="2039302" y="71522"/>
                </a:lnTo>
                <a:lnTo>
                  <a:pt x="1962786" y="71494"/>
                </a:lnTo>
                <a:lnTo>
                  <a:pt x="1886638" y="71475"/>
                </a:lnTo>
                <a:lnTo>
                  <a:pt x="1810738" y="71463"/>
                </a:lnTo>
                <a:lnTo>
                  <a:pt x="1735001" y="71455"/>
                </a:lnTo>
                <a:lnTo>
                  <a:pt x="1658053" y="71449"/>
                </a:lnTo>
                <a:lnTo>
                  <a:pt x="1580296" y="71446"/>
                </a:lnTo>
                <a:lnTo>
                  <a:pt x="1501999" y="71442"/>
                </a:lnTo>
                <a:lnTo>
                  <a:pt x="1424666" y="71441"/>
                </a:lnTo>
                <a:lnTo>
                  <a:pt x="1347975" y="71440"/>
                </a:lnTo>
                <a:lnTo>
                  <a:pt x="1271712" y="71438"/>
                </a:lnTo>
                <a:lnTo>
                  <a:pt x="1197058" y="71438"/>
                </a:lnTo>
                <a:lnTo>
                  <a:pt x="1123475" y="71438"/>
                </a:lnTo>
                <a:lnTo>
                  <a:pt x="1050609" y="71437"/>
                </a:lnTo>
                <a:lnTo>
                  <a:pt x="979542" y="72759"/>
                </a:lnTo>
                <a:lnTo>
                  <a:pt x="909673" y="74964"/>
                </a:lnTo>
                <a:lnTo>
                  <a:pt x="840605" y="77757"/>
                </a:lnTo>
                <a:lnTo>
                  <a:pt x="773393" y="79619"/>
                </a:lnTo>
                <a:lnTo>
                  <a:pt x="707418" y="80860"/>
                </a:lnTo>
                <a:lnTo>
                  <a:pt x="642268" y="81688"/>
                </a:lnTo>
                <a:lnTo>
                  <a:pt x="581637" y="82239"/>
                </a:lnTo>
                <a:lnTo>
                  <a:pt x="524018" y="82608"/>
                </a:lnTo>
                <a:lnTo>
                  <a:pt x="468408" y="82852"/>
                </a:lnTo>
                <a:lnTo>
                  <a:pt x="415459" y="83016"/>
                </a:lnTo>
                <a:lnTo>
                  <a:pt x="364285" y="83125"/>
                </a:lnTo>
                <a:lnTo>
                  <a:pt x="314293" y="83198"/>
                </a:lnTo>
                <a:lnTo>
                  <a:pt x="267737" y="80600"/>
                </a:lnTo>
                <a:lnTo>
                  <a:pt x="223470" y="76224"/>
                </a:lnTo>
                <a:lnTo>
                  <a:pt x="180730" y="70660"/>
                </a:lnTo>
                <a:lnTo>
                  <a:pt x="141653" y="64303"/>
                </a:lnTo>
                <a:lnTo>
                  <a:pt x="105019" y="57421"/>
                </a:lnTo>
                <a:lnTo>
                  <a:pt x="46675" y="45363"/>
                </a:lnTo>
                <a:lnTo>
                  <a:pt x="0" y="357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Shape-987"/>
          <p:cNvSpPr/>
          <p:nvPr>
            <p:custDataLst>
              <p:tags r:id="rId8"/>
            </p:custDataLst>
          </p:nvPr>
        </p:nvSpPr>
        <p:spPr>
          <a:xfrm>
            <a:off x="4357726" y="1512132"/>
            <a:ext cx="2783119" cy="1559668"/>
          </a:xfrm>
          <a:custGeom>
            <a:avLst/>
            <a:gdLst/>
            <a:ahLst/>
            <a:cxnLst/>
            <a:rect l="0" t="0" r="0" b="0"/>
            <a:pathLst>
              <a:path w="2783119" h="1559668">
                <a:moveTo>
                  <a:pt x="357149" y="1452524"/>
                </a:moveTo>
                <a:lnTo>
                  <a:pt x="357149" y="1452524"/>
                </a:lnTo>
                <a:lnTo>
                  <a:pt x="373720" y="1452524"/>
                </a:lnTo>
                <a:lnTo>
                  <a:pt x="381271" y="1456052"/>
                </a:lnTo>
                <a:lnTo>
                  <a:pt x="385137" y="1458845"/>
                </a:lnTo>
                <a:lnTo>
                  <a:pt x="403219" y="1462775"/>
                </a:lnTo>
                <a:lnTo>
                  <a:pt x="454963" y="1464285"/>
                </a:lnTo>
                <a:lnTo>
                  <a:pt x="501853" y="1472584"/>
                </a:lnTo>
                <a:lnTo>
                  <a:pt x="560701" y="1472068"/>
                </a:lnTo>
                <a:lnTo>
                  <a:pt x="611048" y="1466693"/>
                </a:lnTo>
                <a:lnTo>
                  <a:pt x="667857" y="1465101"/>
                </a:lnTo>
                <a:lnTo>
                  <a:pt x="726582" y="1464630"/>
                </a:lnTo>
                <a:lnTo>
                  <a:pt x="767404" y="1463196"/>
                </a:lnTo>
                <a:lnTo>
                  <a:pt x="812005" y="1458149"/>
                </a:lnTo>
                <a:lnTo>
                  <a:pt x="858286" y="1455024"/>
                </a:lnTo>
                <a:lnTo>
                  <a:pt x="906637" y="1453635"/>
                </a:lnTo>
                <a:lnTo>
                  <a:pt x="958994" y="1453017"/>
                </a:lnTo>
                <a:lnTo>
                  <a:pt x="1009604" y="1452744"/>
                </a:lnTo>
                <a:lnTo>
                  <a:pt x="1059879" y="1452622"/>
                </a:lnTo>
                <a:lnTo>
                  <a:pt x="1113092" y="1452568"/>
                </a:lnTo>
                <a:lnTo>
                  <a:pt x="1167610" y="1452543"/>
                </a:lnTo>
                <a:lnTo>
                  <a:pt x="1222707" y="1452533"/>
                </a:lnTo>
                <a:lnTo>
                  <a:pt x="1278064" y="1452528"/>
                </a:lnTo>
                <a:lnTo>
                  <a:pt x="1333536" y="1448998"/>
                </a:lnTo>
                <a:lnTo>
                  <a:pt x="1389057" y="1444342"/>
                </a:lnTo>
                <a:lnTo>
                  <a:pt x="1444601" y="1442274"/>
                </a:lnTo>
                <a:lnTo>
                  <a:pt x="1500155" y="1441354"/>
                </a:lnTo>
                <a:lnTo>
                  <a:pt x="1555714" y="1439622"/>
                </a:lnTo>
                <a:lnTo>
                  <a:pt x="1611276" y="1434442"/>
                </a:lnTo>
                <a:lnTo>
                  <a:pt x="1666837" y="1427731"/>
                </a:lnTo>
                <a:lnTo>
                  <a:pt x="1722399" y="1420338"/>
                </a:lnTo>
                <a:lnTo>
                  <a:pt x="1777961" y="1412643"/>
                </a:lnTo>
                <a:lnTo>
                  <a:pt x="1833524" y="1408341"/>
                </a:lnTo>
                <a:lnTo>
                  <a:pt x="1887763" y="1405106"/>
                </a:lnTo>
                <a:lnTo>
                  <a:pt x="1938328" y="1399259"/>
                </a:lnTo>
                <a:lnTo>
                  <a:pt x="1990788" y="1392250"/>
                </a:lnTo>
                <a:lnTo>
                  <a:pt x="2043649" y="1384725"/>
                </a:lnTo>
                <a:lnTo>
                  <a:pt x="2093601" y="1376971"/>
                </a:lnTo>
                <a:lnTo>
                  <a:pt x="2142259" y="1365588"/>
                </a:lnTo>
                <a:lnTo>
                  <a:pt x="2190343" y="1353032"/>
                </a:lnTo>
                <a:lnTo>
                  <a:pt x="2238173" y="1343042"/>
                </a:lnTo>
                <a:lnTo>
                  <a:pt x="2282361" y="1334192"/>
                </a:lnTo>
                <a:lnTo>
                  <a:pt x="2325372" y="1324526"/>
                </a:lnTo>
                <a:lnTo>
                  <a:pt x="2370945" y="1311410"/>
                </a:lnTo>
                <a:lnTo>
                  <a:pt x="2428587" y="1289151"/>
                </a:lnTo>
                <a:lnTo>
                  <a:pt x="2485502" y="1272120"/>
                </a:lnTo>
                <a:lnTo>
                  <a:pt x="2537936" y="1252374"/>
                </a:lnTo>
                <a:lnTo>
                  <a:pt x="2586986" y="1229767"/>
                </a:lnTo>
                <a:lnTo>
                  <a:pt x="2640140" y="1198424"/>
                </a:lnTo>
                <a:lnTo>
                  <a:pt x="2692207" y="1152503"/>
                </a:lnTo>
                <a:lnTo>
                  <a:pt x="2727854" y="1114958"/>
                </a:lnTo>
                <a:lnTo>
                  <a:pt x="2753408" y="1059066"/>
                </a:lnTo>
                <a:lnTo>
                  <a:pt x="2774004" y="1009438"/>
                </a:lnTo>
                <a:lnTo>
                  <a:pt x="2782463" y="975517"/>
                </a:lnTo>
                <a:lnTo>
                  <a:pt x="2783118" y="952125"/>
                </a:lnTo>
                <a:lnTo>
                  <a:pt x="2775565" y="892886"/>
                </a:lnTo>
                <a:lnTo>
                  <a:pt x="2763575" y="845297"/>
                </a:lnTo>
                <a:lnTo>
                  <a:pt x="2729596" y="785773"/>
                </a:lnTo>
                <a:lnTo>
                  <a:pt x="2700084" y="726243"/>
                </a:lnTo>
                <a:lnTo>
                  <a:pt x="2661328" y="666712"/>
                </a:lnTo>
                <a:lnTo>
                  <a:pt x="2613008" y="607181"/>
                </a:lnTo>
                <a:lnTo>
                  <a:pt x="2558972" y="547649"/>
                </a:lnTo>
                <a:lnTo>
                  <a:pt x="2512016" y="500024"/>
                </a:lnTo>
                <a:lnTo>
                  <a:pt x="2456340" y="460582"/>
                </a:lnTo>
                <a:lnTo>
                  <a:pt x="2402225" y="415945"/>
                </a:lnTo>
                <a:lnTo>
                  <a:pt x="2347292" y="368910"/>
                </a:lnTo>
                <a:lnTo>
                  <a:pt x="2290040" y="329584"/>
                </a:lnTo>
                <a:lnTo>
                  <a:pt x="2235613" y="288499"/>
                </a:lnTo>
                <a:lnTo>
                  <a:pt x="2180619" y="254512"/>
                </a:lnTo>
                <a:lnTo>
                  <a:pt x="2122033" y="222320"/>
                </a:lnTo>
                <a:lnTo>
                  <a:pt x="2063031" y="190483"/>
                </a:lnTo>
                <a:lnTo>
                  <a:pt x="2006447" y="158716"/>
                </a:lnTo>
                <a:lnTo>
                  <a:pt x="1960020" y="134900"/>
                </a:lnTo>
                <a:lnTo>
                  <a:pt x="1905107" y="104472"/>
                </a:lnTo>
                <a:lnTo>
                  <a:pt x="1860172" y="87519"/>
                </a:lnTo>
                <a:lnTo>
                  <a:pt x="1813345" y="67650"/>
                </a:lnTo>
                <a:lnTo>
                  <a:pt x="1765956" y="52796"/>
                </a:lnTo>
                <a:lnTo>
                  <a:pt x="1718400" y="40017"/>
                </a:lnTo>
                <a:lnTo>
                  <a:pt x="1670796" y="29175"/>
                </a:lnTo>
                <a:lnTo>
                  <a:pt x="1623178" y="24052"/>
                </a:lnTo>
                <a:lnTo>
                  <a:pt x="1575554" y="14743"/>
                </a:lnTo>
                <a:lnTo>
                  <a:pt x="1527930" y="4929"/>
                </a:lnTo>
                <a:lnTo>
                  <a:pt x="1480305" y="1434"/>
                </a:lnTo>
                <a:lnTo>
                  <a:pt x="1432680" y="398"/>
                </a:lnTo>
                <a:lnTo>
                  <a:pt x="1383732" y="91"/>
                </a:lnTo>
                <a:lnTo>
                  <a:pt x="1329248" y="0"/>
                </a:lnTo>
                <a:lnTo>
                  <a:pt x="1279003" y="1296"/>
                </a:lnTo>
                <a:lnTo>
                  <a:pt x="1230601" y="8148"/>
                </a:lnTo>
                <a:lnTo>
                  <a:pt x="1184069" y="12089"/>
                </a:lnTo>
                <a:lnTo>
                  <a:pt x="1128591" y="24602"/>
                </a:lnTo>
                <a:lnTo>
                  <a:pt x="1073389" y="33492"/>
                </a:lnTo>
                <a:lnTo>
                  <a:pt x="1016085" y="44754"/>
                </a:lnTo>
                <a:lnTo>
                  <a:pt x="965176" y="59718"/>
                </a:lnTo>
                <a:lnTo>
                  <a:pt x="916902" y="81733"/>
                </a:lnTo>
                <a:lnTo>
                  <a:pt x="867826" y="102055"/>
                </a:lnTo>
                <a:lnTo>
                  <a:pt x="812075" y="122336"/>
                </a:lnTo>
                <a:lnTo>
                  <a:pt x="758565" y="150966"/>
                </a:lnTo>
                <a:lnTo>
                  <a:pt x="701983" y="180720"/>
                </a:lnTo>
                <a:lnTo>
                  <a:pt x="652264" y="215082"/>
                </a:lnTo>
                <a:lnTo>
                  <a:pt x="603122" y="245885"/>
                </a:lnTo>
                <a:lnTo>
                  <a:pt x="547114" y="282248"/>
                </a:lnTo>
                <a:lnTo>
                  <a:pt x="497471" y="321497"/>
                </a:lnTo>
                <a:lnTo>
                  <a:pt x="441314" y="369061"/>
                </a:lnTo>
                <a:lnTo>
                  <a:pt x="383516" y="420209"/>
                </a:lnTo>
                <a:lnTo>
                  <a:pt x="341610" y="475353"/>
                </a:lnTo>
                <a:lnTo>
                  <a:pt x="301631" y="525553"/>
                </a:lnTo>
                <a:lnTo>
                  <a:pt x="253966" y="578853"/>
                </a:lnTo>
                <a:lnTo>
                  <a:pt x="216588" y="637228"/>
                </a:lnTo>
                <a:lnTo>
                  <a:pt x="176793" y="696657"/>
                </a:lnTo>
                <a:lnTo>
                  <a:pt x="145610" y="750863"/>
                </a:lnTo>
                <a:lnTo>
                  <a:pt x="128224" y="782485"/>
                </a:lnTo>
                <a:lnTo>
                  <a:pt x="109844" y="812140"/>
                </a:lnTo>
                <a:lnTo>
                  <a:pt x="87633" y="868131"/>
                </a:lnTo>
                <a:lnTo>
                  <a:pt x="67478" y="918442"/>
                </a:lnTo>
                <a:lnTo>
                  <a:pt x="47593" y="976498"/>
                </a:lnTo>
                <a:lnTo>
                  <a:pt x="29066" y="1027652"/>
                </a:lnTo>
                <a:lnTo>
                  <a:pt x="18151" y="1083925"/>
                </a:lnTo>
                <a:lnTo>
                  <a:pt x="3271" y="1133603"/>
                </a:lnTo>
                <a:lnTo>
                  <a:pt x="397" y="1182740"/>
                </a:lnTo>
                <a:lnTo>
                  <a:pt x="0" y="1240969"/>
                </a:lnTo>
                <a:lnTo>
                  <a:pt x="1296" y="1265634"/>
                </a:lnTo>
                <a:lnTo>
                  <a:pt x="14660" y="1321534"/>
                </a:lnTo>
                <a:lnTo>
                  <a:pt x="24601" y="1341834"/>
                </a:lnTo>
                <a:lnTo>
                  <a:pt x="55556" y="1395965"/>
                </a:lnTo>
                <a:lnTo>
                  <a:pt x="75372" y="1420121"/>
                </a:lnTo>
                <a:lnTo>
                  <a:pt x="134240" y="1464423"/>
                </a:lnTo>
                <a:lnTo>
                  <a:pt x="191283" y="1500149"/>
                </a:lnTo>
                <a:lnTo>
                  <a:pt x="228735" y="1520434"/>
                </a:lnTo>
                <a:lnTo>
                  <a:pt x="288261" y="1538568"/>
                </a:lnTo>
                <a:lnTo>
                  <a:pt x="302719" y="1543682"/>
                </a:lnTo>
                <a:lnTo>
                  <a:pt x="324411" y="1547885"/>
                </a:lnTo>
                <a:lnTo>
                  <a:pt x="341128" y="1555598"/>
                </a:lnTo>
                <a:lnTo>
                  <a:pt x="393091" y="1559441"/>
                </a:lnTo>
                <a:lnTo>
                  <a:pt x="448443" y="1559667"/>
                </a:lnTo>
                <a:lnTo>
                  <a:pt x="503993" y="1547554"/>
                </a:lnTo>
                <a:lnTo>
                  <a:pt x="559555" y="1533140"/>
                </a:lnTo>
                <a:lnTo>
                  <a:pt x="616604" y="1511816"/>
                </a:lnTo>
                <a:lnTo>
                  <a:pt x="674503" y="1484260"/>
                </a:lnTo>
                <a:lnTo>
                  <a:pt x="714318" y="1460900"/>
                </a:lnTo>
                <a:lnTo>
                  <a:pt x="731526" y="1448310"/>
                </a:lnTo>
                <a:lnTo>
                  <a:pt x="788639" y="1412919"/>
                </a:lnTo>
                <a:lnTo>
                  <a:pt x="811905" y="1396839"/>
                </a:lnTo>
                <a:lnTo>
                  <a:pt x="835817" y="1371900"/>
                </a:lnTo>
                <a:lnTo>
                  <a:pt x="880959" y="1333524"/>
                </a:lnTo>
                <a:lnTo>
                  <a:pt x="856383" y="1305294"/>
                </a:lnTo>
                <a:lnTo>
                  <a:pt x="838581" y="1262529"/>
                </a:lnTo>
                <a:lnTo>
                  <a:pt x="833399" y="12382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988"/>
          <p:cNvSpPr/>
          <p:nvPr>
            <p:custDataLst>
              <p:tags r:id="rId9"/>
            </p:custDataLst>
          </p:nvPr>
        </p:nvSpPr>
        <p:spPr>
          <a:xfrm>
            <a:off x="8084358" y="4881563"/>
            <a:ext cx="4071924" cy="1571388"/>
          </a:xfrm>
          <a:custGeom>
            <a:avLst/>
            <a:gdLst/>
            <a:ahLst/>
            <a:cxnLst/>
            <a:rect l="0" t="0" r="0" b="0"/>
            <a:pathLst>
              <a:path w="4071924" h="1571388">
                <a:moveTo>
                  <a:pt x="142861" y="154781"/>
                </a:moveTo>
                <a:lnTo>
                  <a:pt x="142861" y="154781"/>
                </a:lnTo>
                <a:lnTo>
                  <a:pt x="170849" y="154781"/>
                </a:lnTo>
                <a:lnTo>
                  <a:pt x="217365" y="144530"/>
                </a:lnTo>
                <a:lnTo>
                  <a:pt x="263852" y="151384"/>
                </a:lnTo>
                <a:lnTo>
                  <a:pt x="308650" y="153775"/>
                </a:lnTo>
                <a:lnTo>
                  <a:pt x="363228" y="154482"/>
                </a:lnTo>
                <a:lnTo>
                  <a:pt x="422614" y="153369"/>
                </a:lnTo>
                <a:lnTo>
                  <a:pt x="466956" y="148420"/>
                </a:lnTo>
                <a:lnTo>
                  <a:pt x="513121" y="145339"/>
                </a:lnTo>
                <a:lnTo>
                  <a:pt x="561422" y="142647"/>
                </a:lnTo>
                <a:lnTo>
                  <a:pt x="613756" y="137041"/>
                </a:lnTo>
                <a:lnTo>
                  <a:pt x="667884" y="130139"/>
                </a:lnTo>
                <a:lnTo>
                  <a:pt x="724131" y="122662"/>
                </a:lnTo>
                <a:lnTo>
                  <a:pt x="753948" y="118816"/>
                </a:lnTo>
                <a:lnTo>
                  <a:pt x="784408" y="114929"/>
                </a:lnTo>
                <a:lnTo>
                  <a:pt x="815300" y="111016"/>
                </a:lnTo>
                <a:lnTo>
                  <a:pt x="846476" y="107083"/>
                </a:lnTo>
                <a:lnTo>
                  <a:pt x="877843" y="103139"/>
                </a:lnTo>
                <a:lnTo>
                  <a:pt x="910662" y="99186"/>
                </a:lnTo>
                <a:lnTo>
                  <a:pt x="944448" y="95229"/>
                </a:lnTo>
                <a:lnTo>
                  <a:pt x="978877" y="91267"/>
                </a:lnTo>
                <a:lnTo>
                  <a:pt x="1013735" y="87303"/>
                </a:lnTo>
                <a:lnTo>
                  <a:pt x="1048882" y="83337"/>
                </a:lnTo>
                <a:lnTo>
                  <a:pt x="1084218" y="79370"/>
                </a:lnTo>
                <a:lnTo>
                  <a:pt x="1121005" y="75403"/>
                </a:lnTo>
                <a:lnTo>
                  <a:pt x="1158761" y="71435"/>
                </a:lnTo>
                <a:lnTo>
                  <a:pt x="1197158" y="67467"/>
                </a:lnTo>
                <a:lnTo>
                  <a:pt x="1234663" y="64822"/>
                </a:lnTo>
                <a:lnTo>
                  <a:pt x="1271573" y="63058"/>
                </a:lnTo>
                <a:lnTo>
                  <a:pt x="1308086" y="61883"/>
                </a:lnTo>
                <a:lnTo>
                  <a:pt x="1344334" y="59775"/>
                </a:lnTo>
                <a:lnTo>
                  <a:pt x="1380405" y="57048"/>
                </a:lnTo>
                <a:lnTo>
                  <a:pt x="1416359" y="53906"/>
                </a:lnTo>
                <a:lnTo>
                  <a:pt x="1452235" y="51812"/>
                </a:lnTo>
                <a:lnTo>
                  <a:pt x="1488058" y="50416"/>
                </a:lnTo>
                <a:lnTo>
                  <a:pt x="1523846" y="49485"/>
                </a:lnTo>
                <a:lnTo>
                  <a:pt x="1559611" y="48865"/>
                </a:lnTo>
                <a:lnTo>
                  <a:pt x="1595361" y="48452"/>
                </a:lnTo>
                <a:lnTo>
                  <a:pt x="1631101" y="48176"/>
                </a:lnTo>
                <a:lnTo>
                  <a:pt x="1668157" y="47992"/>
                </a:lnTo>
                <a:lnTo>
                  <a:pt x="1706089" y="47869"/>
                </a:lnTo>
                <a:lnTo>
                  <a:pt x="1744606" y="47787"/>
                </a:lnTo>
                <a:lnTo>
                  <a:pt x="1782191" y="46411"/>
                </a:lnTo>
                <a:lnTo>
                  <a:pt x="1819153" y="44169"/>
                </a:lnTo>
                <a:lnTo>
                  <a:pt x="1855702" y="41352"/>
                </a:lnTo>
                <a:lnTo>
                  <a:pt x="1891973" y="39475"/>
                </a:lnTo>
                <a:lnTo>
                  <a:pt x="1928061" y="38222"/>
                </a:lnTo>
                <a:lnTo>
                  <a:pt x="1964025" y="37388"/>
                </a:lnTo>
                <a:lnTo>
                  <a:pt x="1998584" y="36831"/>
                </a:lnTo>
                <a:lnTo>
                  <a:pt x="2032208" y="36459"/>
                </a:lnTo>
                <a:lnTo>
                  <a:pt x="2065208" y="36212"/>
                </a:lnTo>
                <a:lnTo>
                  <a:pt x="2099113" y="37370"/>
                </a:lnTo>
                <a:lnTo>
                  <a:pt x="2133622" y="39465"/>
                </a:lnTo>
                <a:lnTo>
                  <a:pt x="2168536" y="42185"/>
                </a:lnTo>
                <a:lnTo>
                  <a:pt x="2202394" y="43998"/>
                </a:lnTo>
                <a:lnTo>
                  <a:pt x="2235549" y="45206"/>
                </a:lnTo>
                <a:lnTo>
                  <a:pt x="2268237" y="46012"/>
                </a:lnTo>
                <a:lnTo>
                  <a:pt x="2301933" y="46550"/>
                </a:lnTo>
                <a:lnTo>
                  <a:pt x="2336305" y="46908"/>
                </a:lnTo>
                <a:lnTo>
                  <a:pt x="2371126" y="47147"/>
                </a:lnTo>
                <a:lnTo>
                  <a:pt x="2404922" y="48629"/>
                </a:lnTo>
                <a:lnTo>
                  <a:pt x="2438036" y="50940"/>
                </a:lnTo>
                <a:lnTo>
                  <a:pt x="2470698" y="53804"/>
                </a:lnTo>
                <a:lnTo>
                  <a:pt x="2503054" y="55712"/>
                </a:lnTo>
                <a:lnTo>
                  <a:pt x="2535208" y="56985"/>
                </a:lnTo>
                <a:lnTo>
                  <a:pt x="2567227" y="57833"/>
                </a:lnTo>
                <a:lnTo>
                  <a:pt x="2599157" y="58399"/>
                </a:lnTo>
                <a:lnTo>
                  <a:pt x="2631027" y="58777"/>
                </a:lnTo>
                <a:lnTo>
                  <a:pt x="2662857" y="59028"/>
                </a:lnTo>
                <a:lnTo>
                  <a:pt x="2694659" y="60518"/>
                </a:lnTo>
                <a:lnTo>
                  <a:pt x="2726446" y="62834"/>
                </a:lnTo>
                <a:lnTo>
                  <a:pt x="2758218" y="65702"/>
                </a:lnTo>
                <a:lnTo>
                  <a:pt x="2789984" y="67614"/>
                </a:lnTo>
                <a:lnTo>
                  <a:pt x="2821745" y="68889"/>
                </a:lnTo>
                <a:lnTo>
                  <a:pt x="2853502" y="69738"/>
                </a:lnTo>
                <a:lnTo>
                  <a:pt x="2883934" y="70304"/>
                </a:lnTo>
                <a:lnTo>
                  <a:pt x="2942442" y="70934"/>
                </a:lnTo>
                <a:lnTo>
                  <a:pt x="2999313" y="74741"/>
                </a:lnTo>
                <a:lnTo>
                  <a:pt x="3054134" y="79520"/>
                </a:lnTo>
                <a:lnTo>
                  <a:pt x="3104958" y="81644"/>
                </a:lnTo>
                <a:lnTo>
                  <a:pt x="3150476" y="82588"/>
                </a:lnTo>
                <a:lnTo>
                  <a:pt x="3192755" y="84331"/>
                </a:lnTo>
                <a:lnTo>
                  <a:pt x="3233595" y="89515"/>
                </a:lnTo>
                <a:lnTo>
                  <a:pt x="3273794" y="92701"/>
                </a:lnTo>
                <a:lnTo>
                  <a:pt x="3326558" y="98023"/>
                </a:lnTo>
                <a:lnTo>
                  <a:pt x="3370854" y="104449"/>
                </a:lnTo>
                <a:lnTo>
                  <a:pt x="3417495" y="106354"/>
                </a:lnTo>
                <a:lnTo>
                  <a:pt x="3474340" y="113318"/>
                </a:lnTo>
                <a:lnTo>
                  <a:pt x="3523788" y="117928"/>
                </a:lnTo>
                <a:lnTo>
                  <a:pt x="3577387" y="118912"/>
                </a:lnTo>
                <a:lnTo>
                  <a:pt x="3633438" y="119059"/>
                </a:lnTo>
                <a:lnTo>
                  <a:pt x="3671429" y="122589"/>
                </a:lnTo>
                <a:lnTo>
                  <a:pt x="3725889" y="129864"/>
                </a:lnTo>
                <a:lnTo>
                  <a:pt x="3775997" y="130823"/>
                </a:lnTo>
                <a:lnTo>
                  <a:pt x="3829284" y="141206"/>
                </a:lnTo>
                <a:lnTo>
                  <a:pt x="3885490" y="144169"/>
                </a:lnTo>
                <a:lnTo>
                  <a:pt x="3907999" y="152293"/>
                </a:lnTo>
                <a:lnTo>
                  <a:pt x="3966923" y="154738"/>
                </a:lnTo>
                <a:lnTo>
                  <a:pt x="3980106" y="154767"/>
                </a:lnTo>
                <a:lnTo>
                  <a:pt x="3988340" y="158302"/>
                </a:lnTo>
                <a:lnTo>
                  <a:pt x="3996411" y="162960"/>
                </a:lnTo>
                <a:lnTo>
                  <a:pt x="4008391" y="166906"/>
                </a:lnTo>
                <a:lnTo>
                  <a:pt x="4020320" y="174542"/>
                </a:lnTo>
                <a:lnTo>
                  <a:pt x="4028262" y="176792"/>
                </a:lnTo>
                <a:lnTo>
                  <a:pt x="4030911" y="178716"/>
                </a:lnTo>
                <a:lnTo>
                  <a:pt x="4032674" y="181321"/>
                </a:lnTo>
                <a:lnTo>
                  <a:pt x="4033851" y="184380"/>
                </a:lnTo>
                <a:lnTo>
                  <a:pt x="4035960" y="186421"/>
                </a:lnTo>
                <a:lnTo>
                  <a:pt x="4041827" y="188686"/>
                </a:lnTo>
                <a:lnTo>
                  <a:pt x="4043922" y="190613"/>
                </a:lnTo>
                <a:lnTo>
                  <a:pt x="4057289" y="214551"/>
                </a:lnTo>
                <a:lnTo>
                  <a:pt x="4063474" y="259461"/>
                </a:lnTo>
                <a:lnTo>
                  <a:pt x="4068168" y="270097"/>
                </a:lnTo>
                <a:lnTo>
                  <a:pt x="4071826" y="327973"/>
                </a:lnTo>
                <a:lnTo>
                  <a:pt x="4071914" y="383971"/>
                </a:lnTo>
                <a:lnTo>
                  <a:pt x="4071923" y="442011"/>
                </a:lnTo>
                <a:lnTo>
                  <a:pt x="4068395" y="488449"/>
                </a:lnTo>
                <a:lnTo>
                  <a:pt x="4061672" y="542159"/>
                </a:lnTo>
                <a:lnTo>
                  <a:pt x="4060343" y="595543"/>
                </a:lnTo>
                <a:lnTo>
                  <a:pt x="4058790" y="640213"/>
                </a:lnTo>
                <a:lnTo>
                  <a:pt x="4050541" y="686962"/>
                </a:lnTo>
                <a:lnTo>
                  <a:pt x="4041041" y="734327"/>
                </a:lnTo>
                <a:lnTo>
                  <a:pt x="4036315" y="781876"/>
                </a:lnTo>
                <a:lnTo>
                  <a:pt x="4028446" y="829478"/>
                </a:lnTo>
                <a:lnTo>
                  <a:pt x="4024204" y="878418"/>
                </a:lnTo>
                <a:lnTo>
                  <a:pt x="4015157" y="932902"/>
                </a:lnTo>
                <a:lnTo>
                  <a:pt x="4004098" y="984469"/>
                </a:lnTo>
                <a:lnTo>
                  <a:pt x="3992442" y="1039730"/>
                </a:lnTo>
                <a:lnTo>
                  <a:pt x="3981934" y="1090206"/>
                </a:lnTo>
                <a:lnTo>
                  <a:pt x="3976908" y="1139997"/>
                </a:lnTo>
                <a:lnTo>
                  <a:pt x="3967629" y="1194732"/>
                </a:lnTo>
                <a:lnTo>
                  <a:pt x="3956500" y="1245052"/>
                </a:lnTo>
                <a:lnTo>
                  <a:pt x="3944826" y="1293476"/>
                </a:lnTo>
                <a:lnTo>
                  <a:pt x="3932989" y="1340014"/>
                </a:lnTo>
                <a:lnTo>
                  <a:pt x="3917135" y="1391965"/>
                </a:lnTo>
                <a:lnTo>
                  <a:pt x="3893330" y="1451423"/>
                </a:lnTo>
                <a:lnTo>
                  <a:pt x="3886715" y="1467930"/>
                </a:lnTo>
                <a:lnTo>
                  <a:pt x="3875801" y="1508057"/>
                </a:lnTo>
                <a:lnTo>
                  <a:pt x="3861254" y="1530356"/>
                </a:lnTo>
                <a:lnTo>
                  <a:pt x="3848012" y="1545252"/>
                </a:lnTo>
                <a:lnTo>
                  <a:pt x="3806442" y="1564159"/>
                </a:lnTo>
                <a:lnTo>
                  <a:pt x="3752154" y="1570150"/>
                </a:lnTo>
                <a:lnTo>
                  <a:pt x="3703481" y="1569865"/>
                </a:lnTo>
                <a:lnTo>
                  <a:pt x="3662107" y="1565110"/>
                </a:lnTo>
                <a:lnTo>
                  <a:pt x="3620790" y="1562115"/>
                </a:lnTo>
                <a:lnTo>
                  <a:pt x="3580378" y="1560783"/>
                </a:lnTo>
                <a:lnTo>
                  <a:pt x="3540368" y="1560192"/>
                </a:lnTo>
                <a:lnTo>
                  <a:pt x="3497010" y="1556402"/>
                </a:lnTo>
                <a:lnTo>
                  <a:pt x="3451281" y="1551629"/>
                </a:lnTo>
                <a:lnTo>
                  <a:pt x="3404500" y="1549509"/>
                </a:lnTo>
                <a:lnTo>
                  <a:pt x="3357248" y="1548565"/>
                </a:lnTo>
                <a:lnTo>
                  <a:pt x="3309790" y="1548147"/>
                </a:lnTo>
                <a:lnTo>
                  <a:pt x="3262239" y="1547961"/>
                </a:lnTo>
                <a:lnTo>
                  <a:pt x="3214646" y="1544350"/>
                </a:lnTo>
                <a:lnTo>
                  <a:pt x="3165713" y="1539659"/>
                </a:lnTo>
                <a:lnTo>
                  <a:pt x="3113097" y="1537574"/>
                </a:lnTo>
                <a:lnTo>
                  <a:pt x="3055316" y="1533119"/>
                </a:lnTo>
                <a:lnTo>
                  <a:pt x="3025092" y="1530079"/>
                </a:lnTo>
                <a:lnTo>
                  <a:pt x="2966816" y="1523174"/>
                </a:lnTo>
                <a:lnTo>
                  <a:pt x="2907399" y="1517018"/>
                </a:lnTo>
                <a:lnTo>
                  <a:pt x="2874886" y="1515376"/>
                </a:lnTo>
                <a:lnTo>
                  <a:pt x="2841305" y="1514282"/>
                </a:lnTo>
                <a:lnTo>
                  <a:pt x="2808333" y="1513552"/>
                </a:lnTo>
                <a:lnTo>
                  <a:pt x="2775770" y="1513065"/>
                </a:lnTo>
                <a:lnTo>
                  <a:pt x="2743477" y="1512741"/>
                </a:lnTo>
                <a:lnTo>
                  <a:pt x="2710043" y="1512525"/>
                </a:lnTo>
                <a:lnTo>
                  <a:pt x="2675845" y="1512381"/>
                </a:lnTo>
                <a:lnTo>
                  <a:pt x="2641142" y="1512285"/>
                </a:lnTo>
                <a:lnTo>
                  <a:pt x="2606100" y="1512222"/>
                </a:lnTo>
                <a:lnTo>
                  <a:pt x="2570833" y="1512179"/>
                </a:lnTo>
                <a:lnTo>
                  <a:pt x="2535415" y="1512149"/>
                </a:lnTo>
                <a:lnTo>
                  <a:pt x="2499897" y="1512131"/>
                </a:lnTo>
                <a:lnTo>
                  <a:pt x="2464312" y="1512119"/>
                </a:lnTo>
                <a:lnTo>
                  <a:pt x="2428683" y="1512111"/>
                </a:lnTo>
                <a:lnTo>
                  <a:pt x="2393022" y="1512104"/>
                </a:lnTo>
                <a:lnTo>
                  <a:pt x="2357345" y="1512101"/>
                </a:lnTo>
                <a:lnTo>
                  <a:pt x="2321651" y="1512098"/>
                </a:lnTo>
                <a:lnTo>
                  <a:pt x="2284628" y="1512097"/>
                </a:lnTo>
                <a:lnTo>
                  <a:pt x="2246715" y="1512096"/>
                </a:lnTo>
                <a:lnTo>
                  <a:pt x="2208211" y="1512094"/>
                </a:lnTo>
                <a:lnTo>
                  <a:pt x="2170637" y="1512094"/>
                </a:lnTo>
                <a:lnTo>
                  <a:pt x="2133680" y="1512094"/>
                </a:lnTo>
                <a:lnTo>
                  <a:pt x="2097135" y="1512093"/>
                </a:lnTo>
                <a:lnTo>
                  <a:pt x="2059544" y="1513416"/>
                </a:lnTo>
                <a:lnTo>
                  <a:pt x="2021255" y="1515620"/>
                </a:lnTo>
                <a:lnTo>
                  <a:pt x="1982497" y="1518413"/>
                </a:lnTo>
                <a:lnTo>
                  <a:pt x="1943431" y="1520275"/>
                </a:lnTo>
                <a:lnTo>
                  <a:pt x="1904157" y="1521516"/>
                </a:lnTo>
                <a:lnTo>
                  <a:pt x="1864746" y="1522344"/>
                </a:lnTo>
                <a:lnTo>
                  <a:pt x="1823920" y="1522896"/>
                </a:lnTo>
                <a:lnTo>
                  <a:pt x="1782150" y="1523264"/>
                </a:lnTo>
                <a:lnTo>
                  <a:pt x="1739752" y="1523508"/>
                </a:lnTo>
                <a:lnTo>
                  <a:pt x="1698257" y="1524995"/>
                </a:lnTo>
                <a:lnTo>
                  <a:pt x="1657364" y="1527310"/>
                </a:lnTo>
                <a:lnTo>
                  <a:pt x="1616874" y="1530175"/>
                </a:lnTo>
                <a:lnTo>
                  <a:pt x="1576652" y="1532086"/>
                </a:lnTo>
                <a:lnTo>
                  <a:pt x="1536606" y="1533359"/>
                </a:lnTo>
                <a:lnTo>
                  <a:pt x="1496680" y="1534208"/>
                </a:lnTo>
                <a:lnTo>
                  <a:pt x="1456834" y="1536096"/>
                </a:lnTo>
                <a:lnTo>
                  <a:pt x="1417041" y="1538679"/>
                </a:lnTo>
                <a:lnTo>
                  <a:pt x="1377282" y="1541723"/>
                </a:lnTo>
                <a:lnTo>
                  <a:pt x="1338871" y="1543752"/>
                </a:lnTo>
                <a:lnTo>
                  <a:pt x="1301357" y="1545106"/>
                </a:lnTo>
                <a:lnTo>
                  <a:pt x="1264443" y="1546007"/>
                </a:lnTo>
                <a:lnTo>
                  <a:pt x="1226602" y="1546609"/>
                </a:lnTo>
                <a:lnTo>
                  <a:pt x="1188147" y="1547010"/>
                </a:lnTo>
                <a:lnTo>
                  <a:pt x="1149281" y="1547277"/>
                </a:lnTo>
                <a:lnTo>
                  <a:pt x="1110141" y="1548778"/>
                </a:lnTo>
                <a:lnTo>
                  <a:pt x="1070819" y="1551103"/>
                </a:lnTo>
                <a:lnTo>
                  <a:pt x="1031373" y="1553974"/>
                </a:lnTo>
                <a:lnTo>
                  <a:pt x="993172" y="1555889"/>
                </a:lnTo>
                <a:lnTo>
                  <a:pt x="955796" y="1557166"/>
                </a:lnTo>
                <a:lnTo>
                  <a:pt x="918975" y="1558016"/>
                </a:lnTo>
                <a:lnTo>
                  <a:pt x="882520" y="1559906"/>
                </a:lnTo>
                <a:lnTo>
                  <a:pt x="846310" y="1562489"/>
                </a:lnTo>
                <a:lnTo>
                  <a:pt x="810265" y="1565535"/>
                </a:lnTo>
                <a:lnTo>
                  <a:pt x="776974" y="1567564"/>
                </a:lnTo>
                <a:lnTo>
                  <a:pt x="745519" y="1568918"/>
                </a:lnTo>
                <a:lnTo>
                  <a:pt x="715289" y="1569820"/>
                </a:lnTo>
                <a:lnTo>
                  <a:pt x="684552" y="1570421"/>
                </a:lnTo>
                <a:lnTo>
                  <a:pt x="653478" y="1570823"/>
                </a:lnTo>
                <a:lnTo>
                  <a:pt x="622178" y="1571090"/>
                </a:lnTo>
                <a:lnTo>
                  <a:pt x="562706" y="1571387"/>
                </a:lnTo>
                <a:lnTo>
                  <a:pt x="506729" y="1570196"/>
                </a:lnTo>
                <a:lnTo>
                  <a:pt x="455394" y="1565257"/>
                </a:lnTo>
                <a:lnTo>
                  <a:pt x="406118" y="1562180"/>
                </a:lnTo>
                <a:lnTo>
                  <a:pt x="359083" y="1560812"/>
                </a:lnTo>
                <a:lnTo>
                  <a:pt x="316130" y="1560203"/>
                </a:lnTo>
                <a:lnTo>
                  <a:pt x="274991" y="1559934"/>
                </a:lnTo>
                <a:lnTo>
                  <a:pt x="218171" y="1559783"/>
                </a:lnTo>
                <a:lnTo>
                  <a:pt x="167821" y="1556210"/>
                </a:lnTo>
                <a:lnTo>
                  <a:pt x="116040" y="1549471"/>
                </a:lnTo>
                <a:lnTo>
                  <a:pt x="62649" y="1535078"/>
                </a:lnTo>
                <a:lnTo>
                  <a:pt x="25118" y="1521445"/>
                </a:lnTo>
                <a:lnTo>
                  <a:pt x="20709" y="1518327"/>
                </a:lnTo>
                <a:lnTo>
                  <a:pt x="15811" y="1511336"/>
                </a:lnTo>
                <a:lnTo>
                  <a:pt x="12311" y="1503819"/>
                </a:lnTo>
                <a:lnTo>
                  <a:pt x="6345" y="1496068"/>
                </a:lnTo>
                <a:lnTo>
                  <a:pt x="2813" y="1484686"/>
                </a:lnTo>
                <a:lnTo>
                  <a:pt x="97" y="1434121"/>
                </a:lnTo>
                <a:lnTo>
                  <a:pt x="0" y="1380264"/>
                </a:lnTo>
                <a:lnTo>
                  <a:pt x="8171" y="1323824"/>
                </a:lnTo>
                <a:lnTo>
                  <a:pt x="12112" y="1277422"/>
                </a:lnTo>
                <a:lnTo>
                  <a:pt x="21071" y="1228837"/>
                </a:lnTo>
                <a:lnTo>
                  <a:pt x="32103" y="1173136"/>
                </a:lnTo>
                <a:lnTo>
                  <a:pt x="43751" y="1114740"/>
                </a:lnTo>
                <a:lnTo>
                  <a:pt x="51628" y="1075318"/>
                </a:lnTo>
                <a:lnTo>
                  <a:pt x="59538" y="1032221"/>
                </a:lnTo>
                <a:lnTo>
                  <a:pt x="67464" y="986608"/>
                </a:lnTo>
                <a:lnTo>
                  <a:pt x="75395" y="939877"/>
                </a:lnTo>
                <a:lnTo>
                  <a:pt x="83330" y="892650"/>
                </a:lnTo>
                <a:lnTo>
                  <a:pt x="91268" y="845202"/>
                </a:lnTo>
                <a:lnTo>
                  <a:pt x="99204" y="797655"/>
                </a:lnTo>
                <a:lnTo>
                  <a:pt x="107142" y="750065"/>
                </a:lnTo>
                <a:lnTo>
                  <a:pt x="115080" y="701132"/>
                </a:lnTo>
                <a:lnTo>
                  <a:pt x="123016" y="648518"/>
                </a:lnTo>
                <a:lnTo>
                  <a:pt x="130955" y="597792"/>
                </a:lnTo>
                <a:lnTo>
                  <a:pt x="138893" y="548789"/>
                </a:lnTo>
                <a:lnTo>
                  <a:pt x="146829" y="500552"/>
                </a:lnTo>
                <a:lnTo>
                  <a:pt x="151239" y="452655"/>
                </a:lnTo>
                <a:lnTo>
                  <a:pt x="154522" y="406231"/>
                </a:lnTo>
                <a:lnTo>
                  <a:pt x="160391" y="363551"/>
                </a:lnTo>
                <a:lnTo>
                  <a:pt x="163881" y="322532"/>
                </a:lnTo>
                <a:lnTo>
                  <a:pt x="165846" y="265780"/>
                </a:lnTo>
                <a:lnTo>
                  <a:pt x="162901" y="215451"/>
                </a:lnTo>
                <a:lnTo>
                  <a:pt x="157177" y="167025"/>
                </a:lnTo>
                <a:lnTo>
                  <a:pt x="148922" y="109575"/>
                </a:lnTo>
                <a:lnTo>
                  <a:pt x="133229" y="51826"/>
                </a:lnTo>
                <a:lnTo>
                  <a:pt x="10714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MARTInkShape-Group249"/>
          <p:cNvGrpSpPr/>
          <p:nvPr/>
        </p:nvGrpSpPr>
        <p:grpSpPr>
          <a:xfrm>
            <a:off x="5822156" y="178594"/>
            <a:ext cx="6288086" cy="2142872"/>
            <a:chOff x="5822156" y="178594"/>
            <a:chExt cx="6288086" cy="2142872"/>
          </a:xfrm>
        </p:grpSpPr>
        <p:sp>
          <p:nvSpPr>
            <p:cNvPr id="2" name="SMARTInkShape-989"/>
            <p:cNvSpPr/>
            <p:nvPr>
              <p:custDataLst>
                <p:tags r:id="rId127"/>
              </p:custDataLst>
            </p:nvPr>
          </p:nvSpPr>
          <p:spPr>
            <a:xfrm>
              <a:off x="5822156" y="178594"/>
              <a:ext cx="6288086" cy="2142872"/>
            </a:xfrm>
            <a:custGeom>
              <a:avLst/>
              <a:gdLst/>
              <a:ahLst/>
              <a:cxnLst/>
              <a:rect l="0" t="0" r="0" b="0"/>
              <a:pathLst>
                <a:path w="6288086" h="2142872">
                  <a:moveTo>
                    <a:pt x="0" y="0"/>
                  </a:moveTo>
                  <a:lnTo>
                    <a:pt x="0" y="0"/>
                  </a:lnTo>
                  <a:lnTo>
                    <a:pt x="1323" y="54090"/>
                  </a:lnTo>
                  <a:lnTo>
                    <a:pt x="9505" y="112600"/>
                  </a:lnTo>
                  <a:lnTo>
                    <a:pt x="16572" y="157200"/>
                  </a:lnTo>
                  <a:lnTo>
                    <a:pt x="20594" y="210537"/>
                  </a:lnTo>
                  <a:lnTo>
                    <a:pt x="23705" y="269520"/>
                  </a:lnTo>
                  <a:lnTo>
                    <a:pt x="26386" y="300065"/>
                  </a:lnTo>
                  <a:lnTo>
                    <a:pt x="29498" y="331012"/>
                  </a:lnTo>
                  <a:lnTo>
                    <a:pt x="32893" y="363550"/>
                  </a:lnTo>
                  <a:lnTo>
                    <a:pt x="36481" y="397148"/>
                  </a:lnTo>
                  <a:lnTo>
                    <a:pt x="40195" y="431452"/>
                  </a:lnTo>
                  <a:lnTo>
                    <a:pt x="43996" y="466229"/>
                  </a:lnTo>
                  <a:lnTo>
                    <a:pt x="47852" y="501319"/>
                  </a:lnTo>
                  <a:lnTo>
                    <a:pt x="51744" y="536619"/>
                  </a:lnTo>
                  <a:lnTo>
                    <a:pt x="54340" y="573381"/>
                  </a:lnTo>
                  <a:lnTo>
                    <a:pt x="56071" y="611119"/>
                  </a:lnTo>
                  <a:lnTo>
                    <a:pt x="57224" y="649506"/>
                  </a:lnTo>
                  <a:lnTo>
                    <a:pt x="59316" y="687004"/>
                  </a:lnTo>
                  <a:lnTo>
                    <a:pt x="62034" y="723909"/>
                  </a:lnTo>
                  <a:lnTo>
                    <a:pt x="65168" y="760418"/>
                  </a:lnTo>
                  <a:lnTo>
                    <a:pt x="67258" y="797987"/>
                  </a:lnTo>
                  <a:lnTo>
                    <a:pt x="68651" y="836262"/>
                  </a:lnTo>
                  <a:lnTo>
                    <a:pt x="69580" y="875008"/>
                  </a:lnTo>
                  <a:lnTo>
                    <a:pt x="70199" y="911422"/>
                  </a:lnTo>
                  <a:lnTo>
                    <a:pt x="70612" y="946281"/>
                  </a:lnTo>
                  <a:lnTo>
                    <a:pt x="70887" y="980104"/>
                  </a:lnTo>
                  <a:lnTo>
                    <a:pt x="71071" y="1013236"/>
                  </a:lnTo>
                  <a:lnTo>
                    <a:pt x="71193" y="1045907"/>
                  </a:lnTo>
                  <a:lnTo>
                    <a:pt x="71275" y="1078271"/>
                  </a:lnTo>
                  <a:lnTo>
                    <a:pt x="72652" y="1109108"/>
                  </a:lnTo>
                  <a:lnTo>
                    <a:pt x="77710" y="1168065"/>
                  </a:lnTo>
                  <a:lnTo>
                    <a:pt x="80840" y="1221609"/>
                  </a:lnTo>
                  <a:lnTo>
                    <a:pt x="83554" y="1271864"/>
                  </a:lnTo>
                  <a:lnTo>
                    <a:pt x="89170" y="1320658"/>
                  </a:lnTo>
                  <a:lnTo>
                    <a:pt x="99603" y="1365275"/>
                  </a:lnTo>
                  <a:lnTo>
                    <a:pt x="120353" y="1424054"/>
                  </a:lnTo>
                  <a:lnTo>
                    <a:pt x="138157" y="1457090"/>
                  </a:lnTo>
                  <a:lnTo>
                    <a:pt x="189176" y="1510636"/>
                  </a:lnTo>
                  <a:lnTo>
                    <a:pt x="216370" y="1533935"/>
                  </a:lnTo>
                  <a:lnTo>
                    <a:pt x="270190" y="1561927"/>
                  </a:lnTo>
                  <a:lnTo>
                    <a:pt x="313231" y="1578780"/>
                  </a:lnTo>
                  <a:lnTo>
                    <a:pt x="365874" y="1591562"/>
                  </a:lnTo>
                  <a:lnTo>
                    <a:pt x="424548" y="1600329"/>
                  </a:lnTo>
                  <a:lnTo>
                    <a:pt x="455011" y="1602667"/>
                  </a:lnTo>
                  <a:lnTo>
                    <a:pt x="485904" y="1604226"/>
                  </a:lnTo>
                  <a:lnTo>
                    <a:pt x="521051" y="1606588"/>
                  </a:lnTo>
                  <a:lnTo>
                    <a:pt x="559033" y="1609486"/>
                  </a:lnTo>
                  <a:lnTo>
                    <a:pt x="598908" y="1612741"/>
                  </a:lnTo>
                  <a:lnTo>
                    <a:pt x="640043" y="1616233"/>
                  </a:lnTo>
                  <a:lnTo>
                    <a:pt x="682018" y="1619884"/>
                  </a:lnTo>
                  <a:lnTo>
                    <a:pt x="724554" y="1623642"/>
                  </a:lnTo>
                  <a:lnTo>
                    <a:pt x="771432" y="1626146"/>
                  </a:lnTo>
                  <a:lnTo>
                    <a:pt x="821204" y="1627816"/>
                  </a:lnTo>
                  <a:lnTo>
                    <a:pt x="872907" y="1628929"/>
                  </a:lnTo>
                  <a:lnTo>
                    <a:pt x="927220" y="1630995"/>
                  </a:lnTo>
                  <a:lnTo>
                    <a:pt x="983271" y="1633694"/>
                  </a:lnTo>
                  <a:lnTo>
                    <a:pt x="1040483" y="1636817"/>
                  </a:lnTo>
                  <a:lnTo>
                    <a:pt x="1101114" y="1640222"/>
                  </a:lnTo>
                  <a:lnTo>
                    <a:pt x="1164023" y="1643814"/>
                  </a:lnTo>
                  <a:lnTo>
                    <a:pt x="1228454" y="1647533"/>
                  </a:lnTo>
                  <a:lnTo>
                    <a:pt x="1296541" y="1651334"/>
                  </a:lnTo>
                  <a:lnTo>
                    <a:pt x="1367070" y="1655192"/>
                  </a:lnTo>
                  <a:lnTo>
                    <a:pt x="1439223" y="1659086"/>
                  </a:lnTo>
                  <a:lnTo>
                    <a:pt x="1513784" y="1663005"/>
                  </a:lnTo>
                  <a:lnTo>
                    <a:pt x="1589950" y="1666941"/>
                  </a:lnTo>
                  <a:lnTo>
                    <a:pt x="1667186" y="1670887"/>
                  </a:lnTo>
                  <a:lnTo>
                    <a:pt x="1747780" y="1676164"/>
                  </a:lnTo>
                  <a:lnTo>
                    <a:pt x="1830613" y="1682328"/>
                  </a:lnTo>
                  <a:lnTo>
                    <a:pt x="1914941" y="1689083"/>
                  </a:lnTo>
                  <a:lnTo>
                    <a:pt x="2001586" y="1694910"/>
                  </a:lnTo>
                  <a:lnTo>
                    <a:pt x="2089776" y="1700117"/>
                  </a:lnTo>
                  <a:lnTo>
                    <a:pt x="2178997" y="1704911"/>
                  </a:lnTo>
                  <a:lnTo>
                    <a:pt x="2270228" y="1709430"/>
                  </a:lnTo>
                  <a:lnTo>
                    <a:pt x="2362796" y="1713766"/>
                  </a:lnTo>
                  <a:lnTo>
                    <a:pt x="2456260" y="1717979"/>
                  </a:lnTo>
                  <a:lnTo>
                    <a:pt x="2551642" y="1723434"/>
                  </a:lnTo>
                  <a:lnTo>
                    <a:pt x="2648303" y="1729716"/>
                  </a:lnTo>
                  <a:lnTo>
                    <a:pt x="2745818" y="1736550"/>
                  </a:lnTo>
                  <a:lnTo>
                    <a:pt x="2843900" y="1743752"/>
                  </a:lnTo>
                  <a:lnTo>
                    <a:pt x="2942359" y="1751199"/>
                  </a:lnTo>
                  <a:lnTo>
                    <a:pt x="3041074" y="1758810"/>
                  </a:lnTo>
                  <a:lnTo>
                    <a:pt x="3139955" y="1766529"/>
                  </a:lnTo>
                  <a:lnTo>
                    <a:pt x="3238950" y="1774322"/>
                  </a:lnTo>
                  <a:lnTo>
                    <a:pt x="3338019" y="1782162"/>
                  </a:lnTo>
                  <a:lnTo>
                    <a:pt x="3438460" y="1791358"/>
                  </a:lnTo>
                  <a:lnTo>
                    <a:pt x="3539818" y="1801457"/>
                  </a:lnTo>
                  <a:lnTo>
                    <a:pt x="3641784" y="1812159"/>
                  </a:lnTo>
                  <a:lnTo>
                    <a:pt x="3741514" y="1821939"/>
                  </a:lnTo>
                  <a:lnTo>
                    <a:pt x="3839748" y="1831105"/>
                  </a:lnTo>
                  <a:lnTo>
                    <a:pt x="3936988" y="1839862"/>
                  </a:lnTo>
                  <a:lnTo>
                    <a:pt x="4034888" y="1849668"/>
                  </a:lnTo>
                  <a:lnTo>
                    <a:pt x="4133227" y="1860174"/>
                  </a:lnTo>
                  <a:lnTo>
                    <a:pt x="4231860" y="1871147"/>
                  </a:lnTo>
                  <a:lnTo>
                    <a:pt x="4328041" y="1882431"/>
                  </a:lnTo>
                  <a:lnTo>
                    <a:pt x="4422589" y="1893923"/>
                  </a:lnTo>
                  <a:lnTo>
                    <a:pt x="4516050" y="1905553"/>
                  </a:lnTo>
                  <a:lnTo>
                    <a:pt x="4608783" y="1917275"/>
                  </a:lnTo>
                  <a:lnTo>
                    <a:pt x="4701033" y="1929058"/>
                  </a:lnTo>
                  <a:lnTo>
                    <a:pt x="4792960" y="1940882"/>
                  </a:lnTo>
                  <a:lnTo>
                    <a:pt x="4880703" y="1952734"/>
                  </a:lnTo>
                  <a:lnTo>
                    <a:pt x="4965655" y="1964604"/>
                  </a:lnTo>
                  <a:lnTo>
                    <a:pt x="5048749" y="1976486"/>
                  </a:lnTo>
                  <a:lnTo>
                    <a:pt x="5122667" y="1987053"/>
                  </a:lnTo>
                  <a:lnTo>
                    <a:pt x="5190465" y="1996744"/>
                  </a:lnTo>
                  <a:lnTo>
                    <a:pt x="5254185" y="2005850"/>
                  </a:lnTo>
                  <a:lnTo>
                    <a:pt x="5309893" y="2014567"/>
                  </a:lnTo>
                  <a:lnTo>
                    <a:pt x="5360262" y="2023023"/>
                  </a:lnTo>
                  <a:lnTo>
                    <a:pt x="5407071" y="2031307"/>
                  </a:lnTo>
                  <a:lnTo>
                    <a:pt x="5450182" y="2038153"/>
                  </a:lnTo>
                  <a:lnTo>
                    <a:pt x="5490830" y="2044039"/>
                  </a:lnTo>
                  <a:lnTo>
                    <a:pt x="5529836" y="2049286"/>
                  </a:lnTo>
                  <a:lnTo>
                    <a:pt x="5566421" y="2054108"/>
                  </a:lnTo>
                  <a:lnTo>
                    <a:pt x="5601396" y="2058644"/>
                  </a:lnTo>
                  <a:lnTo>
                    <a:pt x="5635294" y="2062992"/>
                  </a:lnTo>
                  <a:lnTo>
                    <a:pt x="5672445" y="2068536"/>
                  </a:lnTo>
                  <a:lnTo>
                    <a:pt x="5711766" y="2074878"/>
                  </a:lnTo>
                  <a:lnTo>
                    <a:pt x="5752532" y="2081752"/>
                  </a:lnTo>
                  <a:lnTo>
                    <a:pt x="5794261" y="2087658"/>
                  </a:lnTo>
                  <a:lnTo>
                    <a:pt x="5836632" y="2092918"/>
                  </a:lnTo>
                  <a:lnTo>
                    <a:pt x="5879433" y="2097747"/>
                  </a:lnTo>
                  <a:lnTo>
                    <a:pt x="5921193" y="2103612"/>
                  </a:lnTo>
                  <a:lnTo>
                    <a:pt x="5962263" y="2110168"/>
                  </a:lnTo>
                  <a:lnTo>
                    <a:pt x="6002874" y="2117185"/>
                  </a:lnTo>
                  <a:lnTo>
                    <a:pt x="6040531" y="2123186"/>
                  </a:lnTo>
                  <a:lnTo>
                    <a:pt x="6076219" y="2128509"/>
                  </a:lnTo>
                  <a:lnTo>
                    <a:pt x="6110594" y="2133381"/>
                  </a:lnTo>
                  <a:lnTo>
                    <a:pt x="6169953" y="2138794"/>
                  </a:lnTo>
                  <a:lnTo>
                    <a:pt x="6218827" y="2141200"/>
                  </a:lnTo>
                  <a:lnTo>
                    <a:pt x="6275486" y="2142745"/>
                  </a:lnTo>
                  <a:lnTo>
                    <a:pt x="6283124" y="2142871"/>
                  </a:lnTo>
                  <a:lnTo>
                    <a:pt x="6286895" y="2141633"/>
                  </a:lnTo>
                  <a:lnTo>
                    <a:pt x="6288085" y="2139484"/>
                  </a:lnTo>
                  <a:lnTo>
                    <a:pt x="6286500" y="2131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990"/>
            <p:cNvSpPr/>
            <p:nvPr>
              <p:custDataLst>
                <p:tags r:id="rId128"/>
              </p:custDataLst>
            </p:nvPr>
          </p:nvSpPr>
          <p:spPr>
            <a:xfrm>
              <a:off x="6263244" y="428625"/>
              <a:ext cx="154226" cy="928689"/>
            </a:xfrm>
            <a:custGeom>
              <a:avLst/>
              <a:gdLst/>
              <a:ahLst/>
              <a:cxnLst/>
              <a:rect l="0" t="0" r="0" b="0"/>
              <a:pathLst>
                <a:path w="154226" h="928689">
                  <a:moveTo>
                    <a:pt x="154225" y="0"/>
                  </a:moveTo>
                  <a:lnTo>
                    <a:pt x="154225" y="0"/>
                  </a:lnTo>
                  <a:lnTo>
                    <a:pt x="98402" y="0"/>
                  </a:lnTo>
                  <a:lnTo>
                    <a:pt x="78889" y="1323"/>
                  </a:lnTo>
                  <a:lnTo>
                    <a:pt x="68707" y="6321"/>
                  </a:lnTo>
                  <a:lnTo>
                    <a:pt x="43209" y="29814"/>
                  </a:lnTo>
                  <a:lnTo>
                    <a:pt x="19824" y="67736"/>
                  </a:lnTo>
                  <a:lnTo>
                    <a:pt x="5774" y="121438"/>
                  </a:lnTo>
                  <a:lnTo>
                    <a:pt x="0" y="180457"/>
                  </a:lnTo>
                  <a:lnTo>
                    <a:pt x="9058" y="234769"/>
                  </a:lnTo>
                  <a:lnTo>
                    <a:pt x="23587" y="288615"/>
                  </a:lnTo>
                  <a:lnTo>
                    <a:pt x="35260" y="334224"/>
                  </a:lnTo>
                  <a:lnTo>
                    <a:pt x="47098" y="381251"/>
                  </a:lnTo>
                  <a:lnTo>
                    <a:pt x="58984" y="428700"/>
                  </a:lnTo>
                  <a:lnTo>
                    <a:pt x="70884" y="476272"/>
                  </a:lnTo>
                  <a:lnTo>
                    <a:pt x="82788" y="523881"/>
                  </a:lnTo>
                  <a:lnTo>
                    <a:pt x="94694" y="571502"/>
                  </a:lnTo>
                  <a:lnTo>
                    <a:pt x="110568" y="628680"/>
                  </a:lnTo>
                  <a:lnTo>
                    <a:pt x="118261" y="686374"/>
                  </a:lnTo>
                  <a:lnTo>
                    <a:pt x="127620" y="737360"/>
                  </a:lnTo>
                  <a:lnTo>
                    <a:pt x="129860" y="785649"/>
                  </a:lnTo>
                  <a:lnTo>
                    <a:pt x="120916" y="841795"/>
                  </a:lnTo>
                  <a:lnTo>
                    <a:pt x="115692" y="868105"/>
                  </a:lnTo>
                  <a:lnTo>
                    <a:pt x="105766" y="889129"/>
                  </a:lnTo>
                  <a:lnTo>
                    <a:pt x="99614" y="899200"/>
                  </a:lnTo>
                  <a:lnTo>
                    <a:pt x="94828" y="912307"/>
                  </a:lnTo>
                  <a:lnTo>
                    <a:pt x="89021" y="920525"/>
                  </a:lnTo>
                  <a:lnTo>
                    <a:pt x="82030" y="925060"/>
                  </a:lnTo>
                  <a:lnTo>
                    <a:pt x="66762" y="927971"/>
                  </a:lnTo>
                  <a:lnTo>
                    <a:pt x="47069" y="928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991"/>
            <p:cNvSpPr/>
            <p:nvPr>
              <p:custDataLst>
                <p:tags r:id="rId129"/>
              </p:custDataLst>
            </p:nvPr>
          </p:nvSpPr>
          <p:spPr>
            <a:xfrm>
              <a:off x="6667638" y="559637"/>
              <a:ext cx="107019" cy="623530"/>
            </a:xfrm>
            <a:custGeom>
              <a:avLst/>
              <a:gdLst/>
              <a:ahLst/>
              <a:cxnLst/>
              <a:rect l="0" t="0" r="0" b="0"/>
              <a:pathLst>
                <a:path w="107019" h="623530">
                  <a:moveTo>
                    <a:pt x="107018" y="11863"/>
                  </a:moveTo>
                  <a:lnTo>
                    <a:pt x="107018" y="11863"/>
                  </a:lnTo>
                  <a:lnTo>
                    <a:pt x="100698" y="11863"/>
                  </a:lnTo>
                  <a:lnTo>
                    <a:pt x="98837" y="10540"/>
                  </a:lnTo>
                  <a:lnTo>
                    <a:pt x="97595" y="8335"/>
                  </a:lnTo>
                  <a:lnTo>
                    <a:pt x="96767" y="5542"/>
                  </a:lnTo>
                  <a:lnTo>
                    <a:pt x="94893" y="3681"/>
                  </a:lnTo>
                  <a:lnTo>
                    <a:pt x="89281" y="1612"/>
                  </a:lnTo>
                  <a:lnTo>
                    <a:pt x="55376" y="0"/>
                  </a:lnTo>
                  <a:lnTo>
                    <a:pt x="47466" y="3504"/>
                  </a:lnTo>
                  <a:lnTo>
                    <a:pt x="43504" y="6290"/>
                  </a:lnTo>
                  <a:lnTo>
                    <a:pt x="15736" y="45294"/>
                  </a:lnTo>
                  <a:lnTo>
                    <a:pt x="5154" y="74244"/>
                  </a:lnTo>
                  <a:lnTo>
                    <a:pt x="559" y="131301"/>
                  </a:lnTo>
                  <a:lnTo>
                    <a:pt x="0" y="179947"/>
                  </a:lnTo>
                  <a:lnTo>
                    <a:pt x="3417" y="239142"/>
                  </a:lnTo>
                  <a:lnTo>
                    <a:pt x="12822" y="286021"/>
                  </a:lnTo>
                  <a:lnTo>
                    <a:pt x="27852" y="342948"/>
                  </a:lnTo>
                  <a:lnTo>
                    <a:pt x="35377" y="401916"/>
                  </a:lnTo>
                  <a:lnTo>
                    <a:pt x="43311" y="448756"/>
                  </a:lnTo>
                  <a:lnTo>
                    <a:pt x="46249" y="494825"/>
                  </a:lnTo>
                  <a:lnTo>
                    <a:pt x="47323" y="552546"/>
                  </a:lnTo>
                  <a:lnTo>
                    <a:pt x="46132" y="593592"/>
                  </a:lnTo>
                  <a:lnTo>
                    <a:pt x="37231" y="621784"/>
                  </a:lnTo>
                  <a:lnTo>
                    <a:pt x="35358" y="623529"/>
                  </a:lnTo>
                  <a:lnTo>
                    <a:pt x="32786" y="623370"/>
                  </a:lnTo>
                  <a:lnTo>
                    <a:pt x="26401" y="620988"/>
                  </a:lnTo>
                  <a:lnTo>
                    <a:pt x="11768" y="619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92"/>
            <p:cNvSpPr/>
            <p:nvPr>
              <p:custDataLst>
                <p:tags r:id="rId130"/>
              </p:custDataLst>
            </p:nvPr>
          </p:nvSpPr>
          <p:spPr>
            <a:xfrm>
              <a:off x="6524625" y="916781"/>
              <a:ext cx="238126" cy="71439"/>
            </a:xfrm>
            <a:custGeom>
              <a:avLst/>
              <a:gdLst/>
              <a:ahLst/>
              <a:cxnLst/>
              <a:rect l="0" t="0" r="0" b="0"/>
              <a:pathLst>
                <a:path w="238126" h="71439">
                  <a:moveTo>
                    <a:pt x="0" y="71438"/>
                  </a:moveTo>
                  <a:lnTo>
                    <a:pt x="0" y="71438"/>
                  </a:lnTo>
                  <a:lnTo>
                    <a:pt x="33757" y="52452"/>
                  </a:lnTo>
                  <a:lnTo>
                    <a:pt x="86617" y="39867"/>
                  </a:lnTo>
                  <a:lnTo>
                    <a:pt x="144381" y="27901"/>
                  </a:lnTo>
                  <a:lnTo>
                    <a:pt x="196285" y="18031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93"/>
            <p:cNvSpPr/>
            <p:nvPr>
              <p:custDataLst>
                <p:tags r:id="rId131"/>
              </p:custDataLst>
            </p:nvPr>
          </p:nvSpPr>
          <p:spPr>
            <a:xfrm>
              <a:off x="6965156" y="1000125"/>
              <a:ext cx="83345" cy="11907"/>
            </a:xfrm>
            <a:custGeom>
              <a:avLst/>
              <a:gdLst/>
              <a:ahLst/>
              <a:cxnLst/>
              <a:rect l="0" t="0" r="0" b="0"/>
              <a:pathLst>
                <a:path w="83345" h="11907">
                  <a:moveTo>
                    <a:pt x="0" y="11906"/>
                  </a:moveTo>
                  <a:lnTo>
                    <a:pt x="0" y="11906"/>
                  </a:lnTo>
                  <a:lnTo>
                    <a:pt x="27988" y="11906"/>
                  </a:lnTo>
                  <a:lnTo>
                    <a:pt x="833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94"/>
            <p:cNvSpPr/>
            <p:nvPr>
              <p:custDataLst>
                <p:tags r:id="rId132"/>
              </p:custDataLst>
            </p:nvPr>
          </p:nvSpPr>
          <p:spPr>
            <a:xfrm>
              <a:off x="7146640" y="646272"/>
              <a:ext cx="187611" cy="469667"/>
            </a:xfrm>
            <a:custGeom>
              <a:avLst/>
              <a:gdLst/>
              <a:ahLst/>
              <a:cxnLst/>
              <a:rect l="0" t="0" r="0" b="0"/>
              <a:pathLst>
                <a:path w="187611" h="469667">
                  <a:moveTo>
                    <a:pt x="92360" y="258603"/>
                  </a:moveTo>
                  <a:lnTo>
                    <a:pt x="92360" y="258603"/>
                  </a:lnTo>
                  <a:lnTo>
                    <a:pt x="52612" y="258603"/>
                  </a:lnTo>
                  <a:lnTo>
                    <a:pt x="48663" y="261249"/>
                  </a:lnTo>
                  <a:lnTo>
                    <a:pt x="32820" y="284506"/>
                  </a:lnTo>
                  <a:lnTo>
                    <a:pt x="9015" y="333752"/>
                  </a:lnTo>
                  <a:lnTo>
                    <a:pt x="637" y="366859"/>
                  </a:lnTo>
                  <a:lnTo>
                    <a:pt x="0" y="390060"/>
                  </a:lnTo>
                  <a:lnTo>
                    <a:pt x="7568" y="442847"/>
                  </a:lnTo>
                  <a:lnTo>
                    <a:pt x="11901" y="456465"/>
                  </a:lnTo>
                  <a:lnTo>
                    <a:pt x="14908" y="461948"/>
                  </a:lnTo>
                  <a:lnTo>
                    <a:pt x="19559" y="465604"/>
                  </a:lnTo>
                  <a:lnTo>
                    <a:pt x="31782" y="469666"/>
                  </a:lnTo>
                  <a:lnTo>
                    <a:pt x="46033" y="467943"/>
                  </a:lnTo>
                  <a:lnTo>
                    <a:pt x="76742" y="456058"/>
                  </a:lnTo>
                  <a:lnTo>
                    <a:pt x="88945" y="438083"/>
                  </a:lnTo>
                  <a:lnTo>
                    <a:pt x="107560" y="383426"/>
                  </a:lnTo>
                  <a:lnTo>
                    <a:pt x="119940" y="337333"/>
                  </a:lnTo>
                  <a:lnTo>
                    <a:pt x="124462" y="298886"/>
                  </a:lnTo>
                  <a:lnTo>
                    <a:pt x="126471" y="256663"/>
                  </a:lnTo>
                  <a:lnTo>
                    <a:pt x="127363" y="215849"/>
                  </a:lnTo>
                  <a:lnTo>
                    <a:pt x="127762" y="175660"/>
                  </a:lnTo>
                  <a:lnTo>
                    <a:pt x="124456" y="119374"/>
                  </a:lnTo>
                  <a:lnTo>
                    <a:pt x="115099" y="72711"/>
                  </a:lnTo>
                  <a:lnTo>
                    <a:pt x="101689" y="13549"/>
                  </a:lnTo>
                  <a:lnTo>
                    <a:pt x="94203" y="0"/>
                  </a:lnTo>
                  <a:lnTo>
                    <a:pt x="92265" y="1535"/>
                  </a:lnTo>
                  <a:lnTo>
                    <a:pt x="86587" y="10295"/>
                  </a:lnTo>
                  <a:lnTo>
                    <a:pt x="82271" y="30102"/>
                  </a:lnTo>
                  <a:lnTo>
                    <a:pt x="84220" y="84804"/>
                  </a:lnTo>
                  <a:lnTo>
                    <a:pt x="89949" y="129055"/>
                  </a:lnTo>
                  <a:lnTo>
                    <a:pt x="95174" y="175680"/>
                  </a:lnTo>
                  <a:lnTo>
                    <a:pt x="105100" y="223009"/>
                  </a:lnTo>
                  <a:lnTo>
                    <a:pt x="112891" y="270546"/>
                  </a:lnTo>
                  <a:lnTo>
                    <a:pt x="117359" y="300953"/>
                  </a:lnTo>
                  <a:lnTo>
                    <a:pt x="136483" y="358744"/>
                  </a:lnTo>
                  <a:lnTo>
                    <a:pt x="148798" y="391616"/>
                  </a:lnTo>
                  <a:lnTo>
                    <a:pt x="156249" y="402828"/>
                  </a:lnTo>
                  <a:lnTo>
                    <a:pt x="163970" y="408692"/>
                  </a:lnTo>
                  <a:lnTo>
                    <a:pt x="175754" y="411994"/>
                  </a:lnTo>
                  <a:lnTo>
                    <a:pt x="187610" y="413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95"/>
            <p:cNvSpPr/>
            <p:nvPr>
              <p:custDataLst>
                <p:tags r:id="rId133"/>
              </p:custDataLst>
            </p:nvPr>
          </p:nvSpPr>
          <p:spPr>
            <a:xfrm>
              <a:off x="7369969" y="916927"/>
              <a:ext cx="141196" cy="544284"/>
            </a:xfrm>
            <a:custGeom>
              <a:avLst/>
              <a:gdLst/>
              <a:ahLst/>
              <a:cxnLst/>
              <a:rect l="0" t="0" r="0" b="0"/>
              <a:pathLst>
                <a:path w="141196" h="544284">
                  <a:moveTo>
                    <a:pt x="95250" y="11761"/>
                  </a:moveTo>
                  <a:lnTo>
                    <a:pt x="95250" y="11761"/>
                  </a:lnTo>
                  <a:lnTo>
                    <a:pt x="88930" y="11761"/>
                  </a:lnTo>
                  <a:lnTo>
                    <a:pt x="87068" y="10438"/>
                  </a:lnTo>
                  <a:lnTo>
                    <a:pt x="85826" y="8233"/>
                  </a:lnTo>
                  <a:lnTo>
                    <a:pt x="84998" y="5440"/>
                  </a:lnTo>
                  <a:lnTo>
                    <a:pt x="83124" y="3578"/>
                  </a:lnTo>
                  <a:lnTo>
                    <a:pt x="77513" y="1509"/>
                  </a:lnTo>
                  <a:lnTo>
                    <a:pt x="55398" y="0"/>
                  </a:lnTo>
                  <a:lnTo>
                    <a:pt x="47552" y="3447"/>
                  </a:lnTo>
                  <a:lnTo>
                    <a:pt x="31737" y="16439"/>
                  </a:lnTo>
                  <a:lnTo>
                    <a:pt x="19840" y="34166"/>
                  </a:lnTo>
                  <a:lnTo>
                    <a:pt x="18519" y="41250"/>
                  </a:lnTo>
                  <a:lnTo>
                    <a:pt x="23386" y="95204"/>
                  </a:lnTo>
                  <a:lnTo>
                    <a:pt x="24946" y="109701"/>
                  </a:lnTo>
                  <a:lnTo>
                    <a:pt x="33262" y="125299"/>
                  </a:lnTo>
                  <a:lnTo>
                    <a:pt x="40359" y="134101"/>
                  </a:lnTo>
                  <a:lnTo>
                    <a:pt x="47923" y="138894"/>
                  </a:lnTo>
                  <a:lnTo>
                    <a:pt x="63558" y="141972"/>
                  </a:lnTo>
                  <a:lnTo>
                    <a:pt x="71464" y="138865"/>
                  </a:lnTo>
                  <a:lnTo>
                    <a:pt x="87317" y="126091"/>
                  </a:lnTo>
                  <a:lnTo>
                    <a:pt x="91724" y="118578"/>
                  </a:lnTo>
                  <a:lnTo>
                    <a:pt x="106788" y="71860"/>
                  </a:lnTo>
                  <a:lnTo>
                    <a:pt x="107047" y="64992"/>
                  </a:lnTo>
                  <a:lnTo>
                    <a:pt x="108476" y="92707"/>
                  </a:lnTo>
                  <a:lnTo>
                    <a:pt x="116579" y="123539"/>
                  </a:lnTo>
                  <a:lnTo>
                    <a:pt x="120058" y="179057"/>
                  </a:lnTo>
                  <a:lnTo>
                    <a:pt x="128421" y="229721"/>
                  </a:lnTo>
                  <a:lnTo>
                    <a:pt x="133741" y="274779"/>
                  </a:lnTo>
                  <a:lnTo>
                    <a:pt x="141070" y="331091"/>
                  </a:lnTo>
                  <a:lnTo>
                    <a:pt x="141195" y="388614"/>
                  </a:lnTo>
                  <a:lnTo>
                    <a:pt x="129853" y="439567"/>
                  </a:lnTo>
                  <a:lnTo>
                    <a:pt x="110978" y="498486"/>
                  </a:lnTo>
                  <a:lnTo>
                    <a:pt x="103122" y="517361"/>
                  </a:lnTo>
                  <a:lnTo>
                    <a:pt x="91693" y="531041"/>
                  </a:lnTo>
                  <a:lnTo>
                    <a:pt x="77794" y="540208"/>
                  </a:lnTo>
                  <a:lnTo>
                    <a:pt x="62797" y="544283"/>
                  </a:lnTo>
                  <a:lnTo>
                    <a:pt x="50840" y="542565"/>
                  </a:lnTo>
                  <a:lnTo>
                    <a:pt x="39793" y="536069"/>
                  </a:lnTo>
                  <a:lnTo>
                    <a:pt x="20022" y="517537"/>
                  </a:lnTo>
                  <a:lnTo>
                    <a:pt x="9781" y="502898"/>
                  </a:lnTo>
                  <a:lnTo>
                    <a:pt x="0" y="452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96"/>
            <p:cNvSpPr/>
            <p:nvPr>
              <p:custDataLst>
                <p:tags r:id="rId134"/>
              </p:custDataLst>
            </p:nvPr>
          </p:nvSpPr>
          <p:spPr>
            <a:xfrm>
              <a:off x="7739063" y="1000125"/>
              <a:ext cx="166688" cy="23814"/>
            </a:xfrm>
            <a:custGeom>
              <a:avLst/>
              <a:gdLst/>
              <a:ahLst/>
              <a:cxnLst/>
              <a:rect l="0" t="0" r="0" b="0"/>
              <a:pathLst>
                <a:path w="166688" h="23814">
                  <a:moveTo>
                    <a:pt x="0" y="0"/>
                  </a:moveTo>
                  <a:lnTo>
                    <a:pt x="0" y="0"/>
                  </a:lnTo>
                  <a:lnTo>
                    <a:pt x="52196" y="0"/>
                  </a:lnTo>
                  <a:lnTo>
                    <a:pt x="107191" y="0"/>
                  </a:lnTo>
                  <a:lnTo>
                    <a:pt x="132592" y="0"/>
                  </a:lnTo>
                  <a:lnTo>
                    <a:pt x="141832" y="3528"/>
                  </a:lnTo>
                  <a:lnTo>
                    <a:pt x="166687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97"/>
            <p:cNvSpPr/>
            <p:nvPr>
              <p:custDataLst>
                <p:tags r:id="rId135"/>
              </p:custDataLst>
            </p:nvPr>
          </p:nvSpPr>
          <p:spPr>
            <a:xfrm>
              <a:off x="8252827" y="608874"/>
              <a:ext cx="141080" cy="557940"/>
            </a:xfrm>
            <a:custGeom>
              <a:avLst/>
              <a:gdLst/>
              <a:ahLst/>
              <a:cxnLst/>
              <a:rect l="0" t="0" r="0" b="0"/>
              <a:pathLst>
                <a:path w="141080" h="557940">
                  <a:moveTo>
                    <a:pt x="141079" y="10251"/>
                  </a:moveTo>
                  <a:lnTo>
                    <a:pt x="141079" y="10251"/>
                  </a:lnTo>
                  <a:lnTo>
                    <a:pt x="134759" y="10251"/>
                  </a:lnTo>
                  <a:lnTo>
                    <a:pt x="128127" y="6723"/>
                  </a:lnTo>
                  <a:lnTo>
                    <a:pt x="120770" y="2069"/>
                  </a:lnTo>
                  <a:lnTo>
                    <a:pt x="113091" y="0"/>
                  </a:lnTo>
                  <a:lnTo>
                    <a:pt x="109192" y="771"/>
                  </a:lnTo>
                  <a:lnTo>
                    <a:pt x="96060" y="6854"/>
                  </a:lnTo>
                  <a:lnTo>
                    <a:pt x="83147" y="8741"/>
                  </a:lnTo>
                  <a:lnTo>
                    <a:pt x="77322" y="11890"/>
                  </a:lnTo>
                  <a:lnTo>
                    <a:pt x="47935" y="43262"/>
                  </a:lnTo>
                  <a:lnTo>
                    <a:pt x="27185" y="83505"/>
                  </a:lnTo>
                  <a:lnTo>
                    <a:pt x="10347" y="133200"/>
                  </a:lnTo>
                  <a:lnTo>
                    <a:pt x="603" y="187261"/>
                  </a:lnTo>
                  <a:lnTo>
                    <a:pt x="0" y="245662"/>
                  </a:lnTo>
                  <a:lnTo>
                    <a:pt x="7721" y="304628"/>
                  </a:lnTo>
                  <a:lnTo>
                    <a:pt x="15960" y="361205"/>
                  </a:lnTo>
                  <a:lnTo>
                    <a:pt x="29002" y="413832"/>
                  </a:lnTo>
                  <a:lnTo>
                    <a:pt x="36479" y="462445"/>
                  </a:lnTo>
                  <a:lnTo>
                    <a:pt x="45008" y="521153"/>
                  </a:lnTo>
                  <a:lnTo>
                    <a:pt x="44141" y="536298"/>
                  </a:lnTo>
                  <a:lnTo>
                    <a:pt x="33923" y="557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98"/>
            <p:cNvSpPr/>
            <p:nvPr>
              <p:custDataLst>
                <p:tags r:id="rId136"/>
              </p:custDataLst>
            </p:nvPr>
          </p:nvSpPr>
          <p:spPr>
            <a:xfrm>
              <a:off x="7762875" y="1107281"/>
              <a:ext cx="214314" cy="47626"/>
            </a:xfrm>
            <a:custGeom>
              <a:avLst/>
              <a:gdLst/>
              <a:ahLst/>
              <a:cxnLst/>
              <a:rect l="0" t="0" r="0" b="0"/>
              <a:pathLst>
                <a:path w="214314" h="47626">
                  <a:moveTo>
                    <a:pt x="0" y="47625"/>
                  </a:moveTo>
                  <a:lnTo>
                    <a:pt x="0" y="47625"/>
                  </a:lnTo>
                  <a:lnTo>
                    <a:pt x="41393" y="46302"/>
                  </a:lnTo>
                  <a:lnTo>
                    <a:pt x="87462" y="36822"/>
                  </a:lnTo>
                  <a:lnTo>
                    <a:pt x="142884" y="35784"/>
                  </a:lnTo>
                  <a:lnTo>
                    <a:pt x="157431" y="34425"/>
                  </a:lnTo>
                  <a:lnTo>
                    <a:pt x="190190" y="21022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99"/>
            <p:cNvSpPr/>
            <p:nvPr>
              <p:custDataLst>
                <p:tags r:id="rId137"/>
              </p:custDataLst>
            </p:nvPr>
          </p:nvSpPr>
          <p:spPr>
            <a:xfrm>
              <a:off x="8131969" y="904875"/>
              <a:ext cx="226220" cy="59532"/>
            </a:xfrm>
            <a:custGeom>
              <a:avLst/>
              <a:gdLst/>
              <a:ahLst/>
              <a:cxnLst/>
              <a:rect l="0" t="0" r="0" b="0"/>
              <a:pathLst>
                <a:path w="226220" h="59532">
                  <a:moveTo>
                    <a:pt x="0" y="59531"/>
                  </a:moveTo>
                  <a:lnTo>
                    <a:pt x="0" y="59531"/>
                  </a:lnTo>
                  <a:lnTo>
                    <a:pt x="0" y="53211"/>
                  </a:lnTo>
                  <a:lnTo>
                    <a:pt x="1322" y="51349"/>
                  </a:lnTo>
                  <a:lnTo>
                    <a:pt x="3527" y="50108"/>
                  </a:lnTo>
                  <a:lnTo>
                    <a:pt x="62350" y="32946"/>
                  </a:lnTo>
                  <a:lnTo>
                    <a:pt x="77982" y="27872"/>
                  </a:lnTo>
                  <a:lnTo>
                    <a:pt x="135267" y="24169"/>
                  </a:lnTo>
                  <a:lnTo>
                    <a:pt x="166638" y="22595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00"/>
            <p:cNvSpPr/>
            <p:nvPr>
              <p:custDataLst>
                <p:tags r:id="rId138"/>
              </p:custDataLst>
            </p:nvPr>
          </p:nvSpPr>
          <p:spPr>
            <a:xfrm>
              <a:off x="8489156" y="1023938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0" y="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01"/>
            <p:cNvSpPr/>
            <p:nvPr>
              <p:custDataLst>
                <p:tags r:id="rId139"/>
              </p:custDataLst>
            </p:nvPr>
          </p:nvSpPr>
          <p:spPr>
            <a:xfrm>
              <a:off x="8646290" y="871490"/>
              <a:ext cx="152206" cy="580799"/>
            </a:xfrm>
            <a:custGeom>
              <a:avLst/>
              <a:gdLst/>
              <a:ahLst/>
              <a:cxnLst/>
              <a:rect l="0" t="0" r="0" b="0"/>
              <a:pathLst>
                <a:path w="152206" h="580799">
                  <a:moveTo>
                    <a:pt x="128616" y="45291"/>
                  </a:moveTo>
                  <a:lnTo>
                    <a:pt x="128616" y="45291"/>
                  </a:lnTo>
                  <a:lnTo>
                    <a:pt x="128616" y="38971"/>
                  </a:lnTo>
                  <a:lnTo>
                    <a:pt x="125089" y="32340"/>
                  </a:lnTo>
                  <a:lnTo>
                    <a:pt x="120434" y="24983"/>
                  </a:lnTo>
                  <a:lnTo>
                    <a:pt x="116490" y="13404"/>
                  </a:lnTo>
                  <a:lnTo>
                    <a:pt x="110880" y="5543"/>
                  </a:lnTo>
                  <a:lnTo>
                    <a:pt x="103977" y="1167"/>
                  </a:lnTo>
                  <a:lnTo>
                    <a:pt x="100284" y="0"/>
                  </a:lnTo>
                  <a:lnTo>
                    <a:pt x="89124" y="2231"/>
                  </a:lnTo>
                  <a:lnTo>
                    <a:pt x="71495" y="10925"/>
                  </a:lnTo>
                  <a:lnTo>
                    <a:pt x="53685" y="25715"/>
                  </a:lnTo>
                  <a:lnTo>
                    <a:pt x="41444" y="43753"/>
                  </a:lnTo>
                  <a:lnTo>
                    <a:pt x="35761" y="72176"/>
                  </a:lnTo>
                  <a:lnTo>
                    <a:pt x="33576" y="117919"/>
                  </a:lnTo>
                  <a:lnTo>
                    <a:pt x="39750" y="138101"/>
                  </a:lnTo>
                  <a:lnTo>
                    <a:pt x="42913" y="142883"/>
                  </a:lnTo>
                  <a:lnTo>
                    <a:pt x="49957" y="148197"/>
                  </a:lnTo>
                  <a:lnTo>
                    <a:pt x="61359" y="151188"/>
                  </a:lnTo>
                  <a:lnTo>
                    <a:pt x="79437" y="152074"/>
                  </a:lnTo>
                  <a:lnTo>
                    <a:pt x="85248" y="149553"/>
                  </a:lnTo>
                  <a:lnTo>
                    <a:pt x="108286" y="125592"/>
                  </a:lnTo>
                  <a:lnTo>
                    <a:pt x="112967" y="117140"/>
                  </a:lnTo>
                  <a:lnTo>
                    <a:pt x="116369" y="108974"/>
                  </a:lnTo>
                  <a:lnTo>
                    <a:pt x="124399" y="96939"/>
                  </a:lnTo>
                  <a:lnTo>
                    <a:pt x="128452" y="81709"/>
                  </a:lnTo>
                  <a:lnTo>
                    <a:pt x="128615" y="137336"/>
                  </a:lnTo>
                  <a:lnTo>
                    <a:pt x="138040" y="183416"/>
                  </a:lnTo>
                  <a:lnTo>
                    <a:pt x="140032" y="234853"/>
                  </a:lnTo>
                  <a:lnTo>
                    <a:pt x="148609" y="291413"/>
                  </a:lnTo>
                  <a:lnTo>
                    <a:pt x="151673" y="345703"/>
                  </a:lnTo>
                  <a:lnTo>
                    <a:pt x="152205" y="391389"/>
                  </a:lnTo>
                  <a:lnTo>
                    <a:pt x="148835" y="438439"/>
                  </a:lnTo>
                  <a:lnTo>
                    <a:pt x="142163" y="495425"/>
                  </a:lnTo>
                  <a:lnTo>
                    <a:pt x="134688" y="526444"/>
                  </a:lnTo>
                  <a:lnTo>
                    <a:pt x="112128" y="559306"/>
                  </a:lnTo>
                  <a:lnTo>
                    <a:pt x="102326" y="570517"/>
                  </a:lnTo>
                  <a:lnTo>
                    <a:pt x="90033" y="576381"/>
                  </a:lnTo>
                  <a:lnTo>
                    <a:pt x="53738" y="580798"/>
                  </a:lnTo>
                  <a:lnTo>
                    <a:pt x="45508" y="577423"/>
                  </a:lnTo>
                  <a:lnTo>
                    <a:pt x="5588" y="541322"/>
                  </a:lnTo>
                  <a:lnTo>
                    <a:pt x="1177" y="533419"/>
                  </a:lnTo>
                  <a:lnTo>
                    <a:pt x="0" y="529460"/>
                  </a:lnTo>
                  <a:lnTo>
                    <a:pt x="2220" y="518005"/>
                  </a:lnTo>
                  <a:lnTo>
                    <a:pt x="9554" y="4977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02"/>
            <p:cNvSpPr/>
            <p:nvPr>
              <p:custDataLst>
                <p:tags r:id="rId140"/>
              </p:custDataLst>
            </p:nvPr>
          </p:nvSpPr>
          <p:spPr>
            <a:xfrm>
              <a:off x="9167813" y="1023938"/>
              <a:ext cx="190501" cy="22115"/>
            </a:xfrm>
            <a:custGeom>
              <a:avLst/>
              <a:gdLst/>
              <a:ahLst/>
              <a:cxnLst/>
              <a:rect l="0" t="0" r="0" b="0"/>
              <a:pathLst>
                <a:path w="190501" h="22115">
                  <a:moveTo>
                    <a:pt x="0" y="0"/>
                  </a:moveTo>
                  <a:lnTo>
                    <a:pt x="0" y="0"/>
                  </a:lnTo>
                  <a:lnTo>
                    <a:pt x="53202" y="0"/>
                  </a:lnTo>
                  <a:lnTo>
                    <a:pt x="107543" y="0"/>
                  </a:lnTo>
                  <a:lnTo>
                    <a:pt x="157112" y="1322"/>
                  </a:lnTo>
                  <a:lnTo>
                    <a:pt x="187929" y="11415"/>
                  </a:lnTo>
                  <a:lnTo>
                    <a:pt x="188786" y="12902"/>
                  </a:lnTo>
                  <a:lnTo>
                    <a:pt x="190273" y="22114"/>
                  </a:lnTo>
                  <a:lnTo>
                    <a:pt x="190500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03"/>
            <p:cNvSpPr/>
            <p:nvPr>
              <p:custDataLst>
                <p:tags r:id="rId141"/>
              </p:custDataLst>
            </p:nvPr>
          </p:nvSpPr>
          <p:spPr>
            <a:xfrm>
              <a:off x="9670446" y="488702"/>
              <a:ext cx="247461" cy="749323"/>
            </a:xfrm>
            <a:custGeom>
              <a:avLst/>
              <a:gdLst/>
              <a:ahLst/>
              <a:cxnLst/>
              <a:rect l="0" t="0" r="0" b="0"/>
              <a:pathLst>
                <a:path w="247461" h="749323">
                  <a:moveTo>
                    <a:pt x="247460" y="35173"/>
                  </a:moveTo>
                  <a:lnTo>
                    <a:pt x="247460" y="35173"/>
                  </a:lnTo>
                  <a:lnTo>
                    <a:pt x="227152" y="16188"/>
                  </a:lnTo>
                  <a:lnTo>
                    <a:pt x="186856" y="2219"/>
                  </a:lnTo>
                  <a:lnTo>
                    <a:pt x="149646" y="0"/>
                  </a:lnTo>
                  <a:lnTo>
                    <a:pt x="122053" y="5937"/>
                  </a:lnTo>
                  <a:lnTo>
                    <a:pt x="80842" y="29300"/>
                  </a:lnTo>
                  <a:lnTo>
                    <a:pt x="45852" y="62921"/>
                  </a:lnTo>
                  <a:lnTo>
                    <a:pt x="25006" y="95870"/>
                  </a:lnTo>
                  <a:lnTo>
                    <a:pt x="6111" y="142560"/>
                  </a:lnTo>
                  <a:lnTo>
                    <a:pt x="0" y="184437"/>
                  </a:lnTo>
                  <a:lnTo>
                    <a:pt x="4513" y="230359"/>
                  </a:lnTo>
                  <a:lnTo>
                    <a:pt x="14227" y="277479"/>
                  </a:lnTo>
                  <a:lnTo>
                    <a:pt x="31804" y="331275"/>
                  </a:lnTo>
                  <a:lnTo>
                    <a:pt x="53769" y="382787"/>
                  </a:lnTo>
                  <a:lnTo>
                    <a:pt x="77034" y="437884"/>
                  </a:lnTo>
                  <a:lnTo>
                    <a:pt x="94363" y="489781"/>
                  </a:lnTo>
                  <a:lnTo>
                    <a:pt x="107877" y="538671"/>
                  </a:lnTo>
                  <a:lnTo>
                    <a:pt x="122972" y="593093"/>
                  </a:lnTo>
                  <a:lnTo>
                    <a:pt x="127326" y="642061"/>
                  </a:lnTo>
                  <a:lnTo>
                    <a:pt x="126597" y="664734"/>
                  </a:lnTo>
                  <a:lnTo>
                    <a:pt x="111763" y="709144"/>
                  </a:lnTo>
                  <a:lnTo>
                    <a:pt x="92579" y="736502"/>
                  </a:lnTo>
                  <a:lnTo>
                    <a:pt x="84697" y="743750"/>
                  </a:lnTo>
                  <a:lnTo>
                    <a:pt x="69561" y="749322"/>
                  </a:lnTo>
                  <a:lnTo>
                    <a:pt x="75393" y="736840"/>
                  </a:lnTo>
                  <a:lnTo>
                    <a:pt x="85438" y="727143"/>
                  </a:lnTo>
                  <a:lnTo>
                    <a:pt x="104585" y="7138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04"/>
            <p:cNvSpPr/>
            <p:nvPr>
              <p:custDataLst>
                <p:tags r:id="rId142"/>
              </p:custDataLst>
            </p:nvPr>
          </p:nvSpPr>
          <p:spPr>
            <a:xfrm>
              <a:off x="9979341" y="928833"/>
              <a:ext cx="187260" cy="498962"/>
            </a:xfrm>
            <a:custGeom>
              <a:avLst/>
              <a:gdLst/>
              <a:ahLst/>
              <a:cxnLst/>
              <a:rect l="0" t="0" r="0" b="0"/>
              <a:pathLst>
                <a:path w="187260" h="498962">
                  <a:moveTo>
                    <a:pt x="81440" y="11761"/>
                  </a:moveTo>
                  <a:lnTo>
                    <a:pt x="81440" y="11761"/>
                  </a:lnTo>
                  <a:lnTo>
                    <a:pt x="81440" y="5440"/>
                  </a:lnTo>
                  <a:lnTo>
                    <a:pt x="80117" y="3578"/>
                  </a:lnTo>
                  <a:lnTo>
                    <a:pt x="77913" y="2337"/>
                  </a:lnTo>
                  <a:lnTo>
                    <a:pt x="64868" y="345"/>
                  </a:lnTo>
                  <a:lnTo>
                    <a:pt x="53452" y="0"/>
                  </a:lnTo>
                  <a:lnTo>
                    <a:pt x="35369" y="6218"/>
                  </a:lnTo>
                  <a:lnTo>
                    <a:pt x="24365" y="16353"/>
                  </a:lnTo>
                  <a:lnTo>
                    <a:pt x="16385" y="29677"/>
                  </a:lnTo>
                  <a:lnTo>
                    <a:pt x="2382" y="83622"/>
                  </a:lnTo>
                  <a:lnTo>
                    <a:pt x="0" y="101467"/>
                  </a:lnTo>
                  <a:lnTo>
                    <a:pt x="4981" y="126388"/>
                  </a:lnTo>
                  <a:lnTo>
                    <a:pt x="14837" y="150529"/>
                  </a:lnTo>
                  <a:lnTo>
                    <a:pt x="25820" y="162953"/>
                  </a:lnTo>
                  <a:lnTo>
                    <a:pt x="39523" y="171561"/>
                  </a:lnTo>
                  <a:lnTo>
                    <a:pt x="54431" y="175388"/>
                  </a:lnTo>
                  <a:lnTo>
                    <a:pt x="66350" y="173560"/>
                  </a:lnTo>
                  <a:lnTo>
                    <a:pt x="91099" y="161608"/>
                  </a:lnTo>
                  <a:lnTo>
                    <a:pt x="95818" y="156638"/>
                  </a:lnTo>
                  <a:lnTo>
                    <a:pt x="110331" y="122104"/>
                  </a:lnTo>
                  <a:lnTo>
                    <a:pt x="116759" y="65980"/>
                  </a:lnTo>
                  <a:lnTo>
                    <a:pt x="116981" y="56584"/>
                  </a:lnTo>
                  <a:lnTo>
                    <a:pt x="115717" y="53549"/>
                  </a:lnTo>
                  <a:lnTo>
                    <a:pt x="113552" y="51526"/>
                  </a:lnTo>
                  <a:lnTo>
                    <a:pt x="106892" y="48279"/>
                  </a:lnTo>
                  <a:lnTo>
                    <a:pt x="106346" y="49335"/>
                  </a:lnTo>
                  <a:lnTo>
                    <a:pt x="105737" y="54037"/>
                  </a:lnTo>
                  <a:lnTo>
                    <a:pt x="117407" y="109195"/>
                  </a:lnTo>
                  <a:lnTo>
                    <a:pt x="133588" y="166830"/>
                  </a:lnTo>
                  <a:lnTo>
                    <a:pt x="150341" y="215547"/>
                  </a:lnTo>
                  <a:lnTo>
                    <a:pt x="170701" y="274755"/>
                  </a:lnTo>
                  <a:lnTo>
                    <a:pt x="181828" y="331087"/>
                  </a:lnTo>
                  <a:lnTo>
                    <a:pt x="187259" y="387291"/>
                  </a:lnTo>
                  <a:lnTo>
                    <a:pt x="186876" y="419068"/>
                  </a:lnTo>
                  <a:lnTo>
                    <a:pt x="171972" y="470113"/>
                  </a:lnTo>
                  <a:lnTo>
                    <a:pt x="160592" y="489028"/>
                  </a:lnTo>
                  <a:lnTo>
                    <a:pt x="155374" y="492658"/>
                  </a:lnTo>
                  <a:lnTo>
                    <a:pt x="142523" y="496691"/>
                  </a:lnTo>
                  <a:lnTo>
                    <a:pt x="120412" y="498961"/>
                  </a:lnTo>
                  <a:lnTo>
                    <a:pt x="97104" y="493313"/>
                  </a:lnTo>
                  <a:lnTo>
                    <a:pt x="79760" y="483261"/>
                  </a:lnTo>
                  <a:lnTo>
                    <a:pt x="62048" y="458508"/>
                  </a:lnTo>
                  <a:lnTo>
                    <a:pt x="51148" y="435907"/>
                  </a:lnTo>
                  <a:lnTo>
                    <a:pt x="48133" y="420315"/>
                  </a:lnTo>
                  <a:lnTo>
                    <a:pt x="52756" y="390342"/>
                  </a:lnTo>
                  <a:lnTo>
                    <a:pt x="81440" y="345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05"/>
            <p:cNvSpPr/>
            <p:nvPr>
              <p:custDataLst>
                <p:tags r:id="rId143"/>
              </p:custDataLst>
            </p:nvPr>
          </p:nvSpPr>
          <p:spPr>
            <a:xfrm>
              <a:off x="10322719" y="114300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06"/>
            <p:cNvSpPr/>
            <p:nvPr>
              <p:custDataLst>
                <p:tags r:id="rId144"/>
              </p:custDataLst>
            </p:nvPr>
          </p:nvSpPr>
          <p:spPr>
            <a:xfrm>
              <a:off x="10531001" y="670623"/>
              <a:ext cx="196531" cy="505377"/>
            </a:xfrm>
            <a:custGeom>
              <a:avLst/>
              <a:gdLst/>
              <a:ahLst/>
              <a:cxnLst/>
              <a:rect l="0" t="0" r="0" b="0"/>
              <a:pathLst>
                <a:path w="196531" h="505377">
                  <a:moveTo>
                    <a:pt x="148905" y="353315"/>
                  </a:moveTo>
                  <a:lnTo>
                    <a:pt x="148905" y="353315"/>
                  </a:lnTo>
                  <a:lnTo>
                    <a:pt x="148905" y="346994"/>
                  </a:lnTo>
                  <a:lnTo>
                    <a:pt x="147582" y="345132"/>
                  </a:lnTo>
                  <a:lnTo>
                    <a:pt x="145378" y="343891"/>
                  </a:lnTo>
                  <a:lnTo>
                    <a:pt x="142584" y="343063"/>
                  </a:lnTo>
                  <a:lnTo>
                    <a:pt x="124783" y="328674"/>
                  </a:lnTo>
                  <a:lnTo>
                    <a:pt x="105206" y="310872"/>
                  </a:lnTo>
                  <a:lnTo>
                    <a:pt x="97292" y="307993"/>
                  </a:lnTo>
                  <a:lnTo>
                    <a:pt x="85839" y="310241"/>
                  </a:lnTo>
                  <a:lnTo>
                    <a:pt x="56926" y="322464"/>
                  </a:lnTo>
                  <a:lnTo>
                    <a:pt x="44967" y="333429"/>
                  </a:lnTo>
                  <a:lnTo>
                    <a:pt x="20188" y="368348"/>
                  </a:lnTo>
                  <a:lnTo>
                    <a:pt x="12322" y="390423"/>
                  </a:lnTo>
                  <a:lnTo>
                    <a:pt x="0" y="440565"/>
                  </a:lnTo>
                  <a:lnTo>
                    <a:pt x="4978" y="470889"/>
                  </a:lnTo>
                  <a:lnTo>
                    <a:pt x="11295" y="484063"/>
                  </a:lnTo>
                  <a:lnTo>
                    <a:pt x="22039" y="494328"/>
                  </a:lnTo>
                  <a:lnTo>
                    <a:pt x="35635" y="501977"/>
                  </a:lnTo>
                  <a:lnTo>
                    <a:pt x="50497" y="505376"/>
                  </a:lnTo>
                  <a:lnTo>
                    <a:pt x="58164" y="503637"/>
                  </a:lnTo>
                  <a:lnTo>
                    <a:pt x="73738" y="494649"/>
                  </a:lnTo>
                  <a:lnTo>
                    <a:pt x="97382" y="468393"/>
                  </a:lnTo>
                  <a:lnTo>
                    <a:pt x="127752" y="413137"/>
                  </a:lnTo>
                  <a:lnTo>
                    <a:pt x="143371" y="357663"/>
                  </a:lnTo>
                  <a:lnTo>
                    <a:pt x="152179" y="314237"/>
                  </a:lnTo>
                  <a:lnTo>
                    <a:pt x="156975" y="268478"/>
                  </a:lnTo>
                  <a:lnTo>
                    <a:pt x="159106" y="223005"/>
                  </a:lnTo>
                  <a:lnTo>
                    <a:pt x="160053" y="180746"/>
                  </a:lnTo>
                  <a:lnTo>
                    <a:pt x="160474" y="139916"/>
                  </a:lnTo>
                  <a:lnTo>
                    <a:pt x="160712" y="86797"/>
                  </a:lnTo>
                  <a:lnTo>
                    <a:pt x="154471" y="33293"/>
                  </a:lnTo>
                  <a:lnTo>
                    <a:pt x="144233" y="9197"/>
                  </a:lnTo>
                  <a:lnTo>
                    <a:pt x="136686" y="1936"/>
                  </a:lnTo>
                  <a:lnTo>
                    <a:pt x="132822" y="0"/>
                  </a:lnTo>
                  <a:lnTo>
                    <a:pt x="130246" y="1355"/>
                  </a:lnTo>
                  <a:lnTo>
                    <a:pt x="128527" y="4903"/>
                  </a:lnTo>
                  <a:lnTo>
                    <a:pt x="115971" y="55106"/>
                  </a:lnTo>
                  <a:lnTo>
                    <a:pt x="114012" y="103120"/>
                  </a:lnTo>
                  <a:lnTo>
                    <a:pt x="116960" y="157915"/>
                  </a:lnTo>
                  <a:lnTo>
                    <a:pt x="121477" y="200325"/>
                  </a:lnTo>
                  <a:lnTo>
                    <a:pt x="123484" y="241222"/>
                  </a:lnTo>
                  <a:lnTo>
                    <a:pt x="131434" y="281447"/>
                  </a:lnTo>
                  <a:lnTo>
                    <a:pt x="142462" y="321373"/>
                  </a:lnTo>
                  <a:lnTo>
                    <a:pt x="156109" y="379716"/>
                  </a:lnTo>
                  <a:lnTo>
                    <a:pt x="168532" y="428459"/>
                  </a:lnTo>
                  <a:lnTo>
                    <a:pt x="184581" y="466446"/>
                  </a:lnTo>
                  <a:lnTo>
                    <a:pt x="196530" y="484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07"/>
            <p:cNvSpPr/>
            <p:nvPr>
              <p:custDataLst>
                <p:tags r:id="rId145"/>
              </p:custDataLst>
            </p:nvPr>
          </p:nvSpPr>
          <p:spPr>
            <a:xfrm>
              <a:off x="10894219" y="666750"/>
              <a:ext cx="83345" cy="558510"/>
            </a:xfrm>
            <a:custGeom>
              <a:avLst/>
              <a:gdLst/>
              <a:ahLst/>
              <a:cxnLst/>
              <a:rect l="0" t="0" r="0" b="0"/>
              <a:pathLst>
                <a:path w="83345" h="558510">
                  <a:moveTo>
                    <a:pt x="83344" y="0"/>
                  </a:moveTo>
                  <a:lnTo>
                    <a:pt x="83344" y="0"/>
                  </a:lnTo>
                  <a:lnTo>
                    <a:pt x="77022" y="0"/>
                  </a:lnTo>
                  <a:lnTo>
                    <a:pt x="75160" y="1323"/>
                  </a:lnTo>
                  <a:lnTo>
                    <a:pt x="73918" y="3528"/>
                  </a:lnTo>
                  <a:lnTo>
                    <a:pt x="73092" y="6320"/>
                  </a:lnTo>
                  <a:lnTo>
                    <a:pt x="39578" y="65328"/>
                  </a:lnTo>
                  <a:lnTo>
                    <a:pt x="27318" y="108301"/>
                  </a:lnTo>
                  <a:lnTo>
                    <a:pt x="24504" y="161328"/>
                  </a:lnTo>
                  <a:lnTo>
                    <a:pt x="30338" y="207139"/>
                  </a:lnTo>
                  <a:lnTo>
                    <a:pt x="34125" y="260547"/>
                  </a:lnTo>
                  <a:lnTo>
                    <a:pt x="35245" y="311943"/>
                  </a:lnTo>
                  <a:lnTo>
                    <a:pt x="41898" y="360686"/>
                  </a:lnTo>
                  <a:lnTo>
                    <a:pt x="45928" y="408642"/>
                  </a:lnTo>
                  <a:lnTo>
                    <a:pt x="40801" y="456365"/>
                  </a:lnTo>
                  <a:lnTo>
                    <a:pt x="32860" y="513400"/>
                  </a:lnTo>
                  <a:lnTo>
                    <a:pt x="22966" y="541056"/>
                  </a:lnTo>
                  <a:lnTo>
                    <a:pt x="14091" y="555932"/>
                  </a:lnTo>
                  <a:lnTo>
                    <a:pt x="12039" y="557153"/>
                  </a:lnTo>
                  <a:lnTo>
                    <a:pt x="6232" y="558509"/>
                  </a:lnTo>
                  <a:lnTo>
                    <a:pt x="4155" y="557547"/>
                  </a:lnTo>
                  <a:lnTo>
                    <a:pt x="2769" y="555584"/>
                  </a:lnTo>
                  <a:lnTo>
                    <a:pt x="0" y="547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08"/>
            <p:cNvSpPr/>
            <p:nvPr>
              <p:custDataLst>
                <p:tags r:id="rId146"/>
              </p:custDataLst>
            </p:nvPr>
          </p:nvSpPr>
          <p:spPr>
            <a:xfrm>
              <a:off x="10822781" y="976313"/>
              <a:ext cx="190501" cy="23813"/>
            </a:xfrm>
            <a:custGeom>
              <a:avLst/>
              <a:gdLst/>
              <a:ahLst/>
              <a:cxnLst/>
              <a:rect l="0" t="0" r="0" b="0"/>
              <a:pathLst>
                <a:path w="190501" h="23813">
                  <a:moveTo>
                    <a:pt x="0" y="23812"/>
                  </a:moveTo>
                  <a:lnTo>
                    <a:pt x="0" y="23812"/>
                  </a:lnTo>
                  <a:lnTo>
                    <a:pt x="31136" y="22489"/>
                  </a:lnTo>
                  <a:lnTo>
                    <a:pt x="84308" y="13561"/>
                  </a:lnTo>
                  <a:lnTo>
                    <a:pt x="139474" y="12124"/>
                  </a:lnTo>
                  <a:lnTo>
                    <a:pt x="157239" y="1068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50"/>
          <p:cNvGrpSpPr/>
          <p:nvPr/>
        </p:nvGrpSpPr>
        <p:grpSpPr>
          <a:xfrm>
            <a:off x="0" y="190514"/>
            <a:ext cx="1250157" cy="583229"/>
            <a:chOff x="0" y="190514"/>
            <a:chExt cx="1250157" cy="583229"/>
          </a:xfrm>
        </p:grpSpPr>
        <p:sp>
          <p:nvSpPr>
            <p:cNvPr id="23" name="SMARTInkShape-1009"/>
            <p:cNvSpPr/>
            <p:nvPr>
              <p:custDataLst>
                <p:tags r:id="rId118"/>
              </p:custDataLst>
            </p:nvPr>
          </p:nvSpPr>
          <p:spPr>
            <a:xfrm>
              <a:off x="59575" y="345287"/>
              <a:ext cx="249933" cy="428456"/>
            </a:xfrm>
            <a:custGeom>
              <a:avLst/>
              <a:gdLst/>
              <a:ahLst/>
              <a:cxnLst/>
              <a:rect l="0" t="0" r="0" b="0"/>
              <a:pathLst>
                <a:path w="249933" h="428456">
                  <a:moveTo>
                    <a:pt x="226175" y="35713"/>
                  </a:moveTo>
                  <a:lnTo>
                    <a:pt x="226175" y="35713"/>
                  </a:lnTo>
                  <a:lnTo>
                    <a:pt x="249799" y="12089"/>
                  </a:lnTo>
                  <a:lnTo>
                    <a:pt x="249932" y="5636"/>
                  </a:lnTo>
                  <a:lnTo>
                    <a:pt x="248627" y="3755"/>
                  </a:lnTo>
                  <a:lnTo>
                    <a:pt x="246435" y="2502"/>
                  </a:lnTo>
                  <a:lnTo>
                    <a:pt x="237858" y="324"/>
                  </a:lnTo>
                  <a:lnTo>
                    <a:pt x="181695" y="0"/>
                  </a:lnTo>
                  <a:lnTo>
                    <a:pt x="170688" y="1320"/>
                  </a:lnTo>
                  <a:lnTo>
                    <a:pt x="134381" y="10246"/>
                  </a:lnTo>
                  <a:lnTo>
                    <a:pt x="104365" y="12897"/>
                  </a:lnTo>
                  <a:lnTo>
                    <a:pt x="67636" y="32180"/>
                  </a:lnTo>
                  <a:lnTo>
                    <a:pt x="31869" y="63511"/>
                  </a:lnTo>
                  <a:lnTo>
                    <a:pt x="27369" y="74967"/>
                  </a:lnTo>
                  <a:lnTo>
                    <a:pt x="23862" y="131791"/>
                  </a:lnTo>
                  <a:lnTo>
                    <a:pt x="23777" y="188084"/>
                  </a:lnTo>
                  <a:lnTo>
                    <a:pt x="23769" y="245916"/>
                  </a:lnTo>
                  <a:lnTo>
                    <a:pt x="13518" y="303921"/>
                  </a:lnTo>
                  <a:lnTo>
                    <a:pt x="10867" y="335686"/>
                  </a:lnTo>
                  <a:lnTo>
                    <a:pt x="2503" y="359599"/>
                  </a:lnTo>
                  <a:lnTo>
                    <a:pt x="0" y="408611"/>
                  </a:lnTo>
                  <a:lnTo>
                    <a:pt x="1309" y="411312"/>
                  </a:lnTo>
                  <a:lnTo>
                    <a:pt x="3504" y="413112"/>
                  </a:lnTo>
                  <a:lnTo>
                    <a:pt x="9470" y="416436"/>
                  </a:lnTo>
                  <a:lnTo>
                    <a:pt x="20267" y="424421"/>
                  </a:lnTo>
                  <a:lnTo>
                    <a:pt x="27945" y="426753"/>
                  </a:lnTo>
                  <a:lnTo>
                    <a:pt x="61819" y="428455"/>
                  </a:lnTo>
                  <a:lnTo>
                    <a:pt x="119265" y="417442"/>
                  </a:lnTo>
                  <a:lnTo>
                    <a:pt x="154738" y="416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10"/>
            <p:cNvSpPr/>
            <p:nvPr>
              <p:custDataLst>
                <p:tags r:id="rId119"/>
              </p:custDataLst>
            </p:nvPr>
          </p:nvSpPr>
          <p:spPr>
            <a:xfrm>
              <a:off x="0" y="476250"/>
              <a:ext cx="107157" cy="11907"/>
            </a:xfrm>
            <a:custGeom>
              <a:avLst/>
              <a:gdLst/>
              <a:ahLst/>
              <a:cxnLst/>
              <a:rect l="0" t="0" r="0" b="0"/>
              <a:pathLst>
                <a:path w="107157" h="11907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16479" y="9424"/>
                  </a:lnTo>
                  <a:lnTo>
                    <a:pt x="74039" y="11842"/>
                  </a:lnTo>
                  <a:lnTo>
                    <a:pt x="10715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11"/>
            <p:cNvSpPr/>
            <p:nvPr>
              <p:custDataLst>
                <p:tags r:id="rId120"/>
              </p:custDataLst>
            </p:nvPr>
          </p:nvSpPr>
          <p:spPr>
            <a:xfrm>
              <a:off x="314638" y="238168"/>
              <a:ext cx="185426" cy="440166"/>
            </a:xfrm>
            <a:custGeom>
              <a:avLst/>
              <a:gdLst/>
              <a:ahLst/>
              <a:cxnLst/>
              <a:rect l="0" t="0" r="0" b="0"/>
              <a:pathLst>
                <a:path w="185426" h="440166">
                  <a:moveTo>
                    <a:pt x="185425" y="11863"/>
                  </a:moveTo>
                  <a:lnTo>
                    <a:pt x="185425" y="11863"/>
                  </a:lnTo>
                  <a:lnTo>
                    <a:pt x="185425" y="5543"/>
                  </a:lnTo>
                  <a:lnTo>
                    <a:pt x="184102" y="3681"/>
                  </a:lnTo>
                  <a:lnTo>
                    <a:pt x="181897" y="2440"/>
                  </a:lnTo>
                  <a:lnTo>
                    <a:pt x="173299" y="284"/>
                  </a:lnTo>
                  <a:lnTo>
                    <a:pt x="157092" y="0"/>
                  </a:lnTo>
                  <a:lnTo>
                    <a:pt x="149461" y="3504"/>
                  </a:lnTo>
                  <a:lnTo>
                    <a:pt x="145574" y="6290"/>
                  </a:lnTo>
                  <a:lnTo>
                    <a:pt x="116448" y="14657"/>
                  </a:lnTo>
                  <a:lnTo>
                    <a:pt x="107143" y="19720"/>
                  </a:lnTo>
                  <a:lnTo>
                    <a:pt x="90391" y="22970"/>
                  </a:lnTo>
                  <a:lnTo>
                    <a:pt x="86350" y="23236"/>
                  </a:lnTo>
                  <a:lnTo>
                    <a:pt x="83656" y="24737"/>
                  </a:lnTo>
                  <a:lnTo>
                    <a:pt x="81860" y="27060"/>
                  </a:lnTo>
                  <a:lnTo>
                    <a:pt x="78542" y="33169"/>
                  </a:lnTo>
                  <a:lnTo>
                    <a:pt x="72657" y="40294"/>
                  </a:lnTo>
                  <a:lnTo>
                    <a:pt x="65632" y="44343"/>
                  </a:lnTo>
                  <a:lnTo>
                    <a:pt x="61907" y="45423"/>
                  </a:lnTo>
                  <a:lnTo>
                    <a:pt x="54239" y="53678"/>
                  </a:lnTo>
                  <a:lnTo>
                    <a:pt x="34152" y="82791"/>
                  </a:lnTo>
                  <a:lnTo>
                    <a:pt x="31683" y="98584"/>
                  </a:lnTo>
                  <a:lnTo>
                    <a:pt x="31336" y="105396"/>
                  </a:lnTo>
                  <a:lnTo>
                    <a:pt x="29782" y="109937"/>
                  </a:lnTo>
                  <a:lnTo>
                    <a:pt x="27423" y="112964"/>
                  </a:lnTo>
                  <a:lnTo>
                    <a:pt x="24528" y="114983"/>
                  </a:lnTo>
                  <a:lnTo>
                    <a:pt x="21311" y="124281"/>
                  </a:lnTo>
                  <a:lnTo>
                    <a:pt x="18804" y="179423"/>
                  </a:lnTo>
                  <a:lnTo>
                    <a:pt x="18743" y="229780"/>
                  </a:lnTo>
                  <a:lnTo>
                    <a:pt x="18738" y="284978"/>
                  </a:lnTo>
                  <a:lnTo>
                    <a:pt x="17414" y="301258"/>
                  </a:lnTo>
                  <a:lnTo>
                    <a:pt x="7566" y="357126"/>
                  </a:lnTo>
                  <a:lnTo>
                    <a:pt x="5605" y="388647"/>
                  </a:lnTo>
                  <a:lnTo>
                    <a:pt x="0" y="407195"/>
                  </a:lnTo>
                  <a:lnTo>
                    <a:pt x="954" y="410355"/>
                  </a:lnTo>
                  <a:lnTo>
                    <a:pt x="5542" y="416512"/>
                  </a:lnTo>
                  <a:lnTo>
                    <a:pt x="15562" y="432208"/>
                  </a:lnTo>
                  <a:lnTo>
                    <a:pt x="23059" y="436808"/>
                  </a:lnTo>
                  <a:lnTo>
                    <a:pt x="73372" y="440165"/>
                  </a:lnTo>
                  <a:lnTo>
                    <a:pt x="112726" y="439102"/>
                  </a:lnTo>
                  <a:lnTo>
                    <a:pt x="161612" y="416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12"/>
            <p:cNvSpPr/>
            <p:nvPr>
              <p:custDataLst>
                <p:tags r:id="rId121"/>
              </p:custDataLst>
            </p:nvPr>
          </p:nvSpPr>
          <p:spPr>
            <a:xfrm>
              <a:off x="678656" y="190514"/>
              <a:ext cx="202249" cy="488143"/>
            </a:xfrm>
            <a:custGeom>
              <a:avLst/>
              <a:gdLst/>
              <a:ahLst/>
              <a:cxnLst/>
              <a:rect l="0" t="0" r="0" b="0"/>
              <a:pathLst>
                <a:path w="202249" h="488143">
                  <a:moveTo>
                    <a:pt x="0" y="23799"/>
                  </a:moveTo>
                  <a:lnTo>
                    <a:pt x="0" y="23799"/>
                  </a:lnTo>
                  <a:lnTo>
                    <a:pt x="16572" y="23799"/>
                  </a:lnTo>
                  <a:lnTo>
                    <a:pt x="24122" y="20271"/>
                  </a:lnTo>
                  <a:lnTo>
                    <a:pt x="27988" y="17478"/>
                  </a:lnTo>
                  <a:lnTo>
                    <a:pt x="81242" y="1786"/>
                  </a:lnTo>
                  <a:lnTo>
                    <a:pt x="137698" y="17"/>
                  </a:lnTo>
                  <a:lnTo>
                    <a:pt x="146307" y="0"/>
                  </a:lnTo>
                  <a:lnTo>
                    <a:pt x="149132" y="1318"/>
                  </a:lnTo>
                  <a:lnTo>
                    <a:pt x="151015" y="3520"/>
                  </a:lnTo>
                  <a:lnTo>
                    <a:pt x="154430" y="9494"/>
                  </a:lnTo>
                  <a:lnTo>
                    <a:pt x="160358" y="16559"/>
                  </a:lnTo>
                  <a:lnTo>
                    <a:pt x="163874" y="27637"/>
                  </a:lnTo>
                  <a:lnTo>
                    <a:pt x="166523" y="85906"/>
                  </a:lnTo>
                  <a:lnTo>
                    <a:pt x="166666" y="143200"/>
                  </a:lnTo>
                  <a:lnTo>
                    <a:pt x="166683" y="196874"/>
                  </a:lnTo>
                  <a:lnTo>
                    <a:pt x="168010" y="250250"/>
                  </a:lnTo>
                  <a:lnTo>
                    <a:pt x="176111" y="306851"/>
                  </a:lnTo>
                  <a:lnTo>
                    <a:pt x="178267" y="359219"/>
                  </a:lnTo>
                  <a:lnTo>
                    <a:pt x="179820" y="383062"/>
                  </a:lnTo>
                  <a:lnTo>
                    <a:pt x="187999" y="407168"/>
                  </a:lnTo>
                  <a:lnTo>
                    <a:pt x="190711" y="420404"/>
                  </a:lnTo>
                  <a:lnTo>
                    <a:pt x="201206" y="439900"/>
                  </a:lnTo>
                  <a:lnTo>
                    <a:pt x="202248" y="450513"/>
                  </a:lnTo>
                  <a:lnTo>
                    <a:pt x="192141" y="462507"/>
                  </a:lnTo>
                  <a:lnTo>
                    <a:pt x="187702" y="463520"/>
                  </a:lnTo>
                  <a:lnTo>
                    <a:pt x="153490" y="467786"/>
                  </a:lnTo>
                  <a:lnTo>
                    <a:pt x="137010" y="472481"/>
                  </a:lnTo>
                  <a:lnTo>
                    <a:pt x="80428" y="484089"/>
                  </a:lnTo>
                  <a:lnTo>
                    <a:pt x="47625" y="488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13"/>
            <p:cNvSpPr/>
            <p:nvPr>
              <p:custDataLst>
                <p:tags r:id="rId122"/>
              </p:custDataLst>
            </p:nvPr>
          </p:nvSpPr>
          <p:spPr>
            <a:xfrm>
              <a:off x="511969" y="333375"/>
              <a:ext cx="154782" cy="261939"/>
            </a:xfrm>
            <a:custGeom>
              <a:avLst/>
              <a:gdLst/>
              <a:ahLst/>
              <a:cxnLst/>
              <a:rect l="0" t="0" r="0" b="0"/>
              <a:pathLst>
                <a:path w="154782" h="261939">
                  <a:moveTo>
                    <a:pt x="154781" y="0"/>
                  </a:moveTo>
                  <a:lnTo>
                    <a:pt x="154781" y="0"/>
                  </a:lnTo>
                  <a:lnTo>
                    <a:pt x="148460" y="0"/>
                  </a:lnTo>
                  <a:lnTo>
                    <a:pt x="146599" y="1323"/>
                  </a:lnTo>
                  <a:lnTo>
                    <a:pt x="145357" y="3528"/>
                  </a:lnTo>
                  <a:lnTo>
                    <a:pt x="144530" y="6321"/>
                  </a:lnTo>
                  <a:lnTo>
                    <a:pt x="109693" y="64005"/>
                  </a:lnTo>
                  <a:lnTo>
                    <a:pt x="85805" y="98877"/>
                  </a:lnTo>
                  <a:lnTo>
                    <a:pt x="55641" y="153936"/>
                  </a:lnTo>
                  <a:lnTo>
                    <a:pt x="28136" y="205952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14"/>
            <p:cNvSpPr/>
            <p:nvPr>
              <p:custDataLst>
                <p:tags r:id="rId123"/>
              </p:custDataLst>
            </p:nvPr>
          </p:nvSpPr>
          <p:spPr>
            <a:xfrm>
              <a:off x="500063" y="357188"/>
              <a:ext cx="166688" cy="250032"/>
            </a:xfrm>
            <a:custGeom>
              <a:avLst/>
              <a:gdLst/>
              <a:ahLst/>
              <a:cxnLst/>
              <a:rect l="0" t="0" r="0" b="0"/>
              <a:pathLst>
                <a:path w="166688" h="250032">
                  <a:moveTo>
                    <a:pt x="0" y="0"/>
                  </a:moveTo>
                  <a:lnTo>
                    <a:pt x="0" y="0"/>
                  </a:lnTo>
                  <a:lnTo>
                    <a:pt x="57485" y="57485"/>
                  </a:lnTo>
                  <a:lnTo>
                    <a:pt x="103356" y="113607"/>
                  </a:lnTo>
                  <a:lnTo>
                    <a:pt x="134255" y="162588"/>
                  </a:lnTo>
                  <a:lnTo>
                    <a:pt x="161355" y="219571"/>
                  </a:lnTo>
                  <a:lnTo>
                    <a:pt x="165107" y="233362"/>
                  </a:lnTo>
                  <a:lnTo>
                    <a:pt x="166687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15"/>
            <p:cNvSpPr/>
            <p:nvPr>
              <p:custDataLst>
                <p:tags r:id="rId124"/>
              </p:custDataLst>
            </p:nvPr>
          </p:nvSpPr>
          <p:spPr>
            <a:xfrm>
              <a:off x="145" y="511969"/>
              <a:ext cx="95106" cy="23813"/>
            </a:xfrm>
            <a:custGeom>
              <a:avLst/>
              <a:gdLst/>
              <a:ahLst/>
              <a:cxnLst/>
              <a:rect l="0" t="0" r="0" b="0"/>
              <a:pathLst>
                <a:path w="95106" h="23813">
                  <a:moveTo>
                    <a:pt x="11761" y="23812"/>
                  </a:moveTo>
                  <a:lnTo>
                    <a:pt x="11761" y="23812"/>
                  </a:lnTo>
                  <a:lnTo>
                    <a:pt x="11761" y="17492"/>
                  </a:lnTo>
                  <a:lnTo>
                    <a:pt x="10438" y="15630"/>
                  </a:lnTo>
                  <a:lnTo>
                    <a:pt x="8233" y="14389"/>
                  </a:lnTo>
                  <a:lnTo>
                    <a:pt x="345" y="12051"/>
                  </a:lnTo>
                  <a:lnTo>
                    <a:pt x="0" y="5629"/>
                  </a:lnTo>
                  <a:lnTo>
                    <a:pt x="1275" y="3752"/>
                  </a:lnTo>
                  <a:lnTo>
                    <a:pt x="3447" y="2502"/>
                  </a:lnTo>
                  <a:lnTo>
                    <a:pt x="12826" y="741"/>
                  </a:lnTo>
                  <a:lnTo>
                    <a:pt x="72346" y="6"/>
                  </a:lnTo>
                  <a:lnTo>
                    <a:pt x="951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16"/>
            <p:cNvSpPr/>
            <p:nvPr>
              <p:custDataLst>
                <p:tags r:id="rId125"/>
              </p:custDataLst>
            </p:nvPr>
          </p:nvSpPr>
          <p:spPr>
            <a:xfrm>
              <a:off x="1035844" y="416864"/>
              <a:ext cx="166688" cy="11762"/>
            </a:xfrm>
            <a:custGeom>
              <a:avLst/>
              <a:gdLst/>
              <a:ahLst/>
              <a:cxnLst/>
              <a:rect l="0" t="0" r="0" b="0"/>
              <a:pathLst>
                <a:path w="166688" h="11762">
                  <a:moveTo>
                    <a:pt x="0" y="11761"/>
                  </a:moveTo>
                  <a:lnTo>
                    <a:pt x="0" y="11761"/>
                  </a:lnTo>
                  <a:lnTo>
                    <a:pt x="41623" y="10438"/>
                  </a:lnTo>
                  <a:lnTo>
                    <a:pt x="87482" y="958"/>
                  </a:lnTo>
                  <a:lnTo>
                    <a:pt x="127022" y="0"/>
                  </a:lnTo>
                  <a:lnTo>
                    <a:pt x="139357" y="3447"/>
                  </a:lnTo>
                  <a:lnTo>
                    <a:pt x="149249" y="8066"/>
                  </a:lnTo>
                  <a:lnTo>
                    <a:pt x="166687" y="11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17"/>
            <p:cNvSpPr/>
            <p:nvPr>
              <p:custDataLst>
                <p:tags r:id="rId126"/>
              </p:custDataLst>
            </p:nvPr>
          </p:nvSpPr>
          <p:spPr>
            <a:xfrm>
              <a:off x="1047750" y="547688"/>
              <a:ext cx="202407" cy="11907"/>
            </a:xfrm>
            <a:custGeom>
              <a:avLst/>
              <a:gdLst/>
              <a:ahLst/>
              <a:cxnLst/>
              <a:rect l="0" t="0" r="0" b="0"/>
              <a:pathLst>
                <a:path w="202407" h="11907">
                  <a:moveTo>
                    <a:pt x="0" y="11906"/>
                  </a:moveTo>
                  <a:lnTo>
                    <a:pt x="0" y="11906"/>
                  </a:lnTo>
                  <a:lnTo>
                    <a:pt x="0" y="5585"/>
                  </a:lnTo>
                  <a:lnTo>
                    <a:pt x="1323" y="5046"/>
                  </a:lnTo>
                  <a:lnTo>
                    <a:pt x="6321" y="7975"/>
                  </a:lnTo>
                  <a:lnTo>
                    <a:pt x="9505" y="7963"/>
                  </a:lnTo>
                  <a:lnTo>
                    <a:pt x="27650" y="1964"/>
                  </a:lnTo>
                  <a:lnTo>
                    <a:pt x="79600" y="114"/>
                  </a:lnTo>
                  <a:lnTo>
                    <a:pt x="134951" y="6"/>
                  </a:lnTo>
                  <a:lnTo>
                    <a:pt x="192117" y="0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51"/>
          <p:cNvGrpSpPr/>
          <p:nvPr/>
        </p:nvGrpSpPr>
        <p:grpSpPr>
          <a:xfrm>
            <a:off x="1535906" y="12127"/>
            <a:ext cx="649660" cy="731218"/>
            <a:chOff x="1535906" y="12127"/>
            <a:chExt cx="649660" cy="731218"/>
          </a:xfrm>
        </p:grpSpPr>
        <p:sp>
          <p:nvSpPr>
            <p:cNvPr id="33" name="SMARTInkShape-1018"/>
            <p:cNvSpPr/>
            <p:nvPr>
              <p:custDataLst>
                <p:tags r:id="rId115"/>
              </p:custDataLst>
            </p:nvPr>
          </p:nvSpPr>
          <p:spPr>
            <a:xfrm>
              <a:off x="1535906" y="370998"/>
              <a:ext cx="357183" cy="353246"/>
            </a:xfrm>
            <a:custGeom>
              <a:avLst/>
              <a:gdLst/>
              <a:ahLst/>
              <a:cxnLst/>
              <a:rect l="0" t="0" r="0" b="0"/>
              <a:pathLst>
                <a:path w="357183" h="353246">
                  <a:moveTo>
                    <a:pt x="0" y="93346"/>
                  </a:moveTo>
                  <a:lnTo>
                    <a:pt x="0" y="93346"/>
                  </a:lnTo>
                  <a:lnTo>
                    <a:pt x="0" y="65013"/>
                  </a:lnTo>
                  <a:lnTo>
                    <a:pt x="3528" y="57382"/>
                  </a:lnTo>
                  <a:lnTo>
                    <a:pt x="27988" y="19580"/>
                  </a:lnTo>
                  <a:lnTo>
                    <a:pt x="35811" y="14259"/>
                  </a:lnTo>
                  <a:lnTo>
                    <a:pt x="43697" y="10571"/>
                  </a:lnTo>
                  <a:lnTo>
                    <a:pt x="51612" y="4522"/>
                  </a:lnTo>
                  <a:lnTo>
                    <a:pt x="63067" y="952"/>
                  </a:lnTo>
                  <a:lnTo>
                    <a:pt x="69826" y="0"/>
                  </a:lnTo>
                  <a:lnTo>
                    <a:pt x="80864" y="2470"/>
                  </a:lnTo>
                  <a:lnTo>
                    <a:pt x="133873" y="26133"/>
                  </a:lnTo>
                  <a:lnTo>
                    <a:pt x="192410" y="66284"/>
                  </a:lnTo>
                  <a:lnTo>
                    <a:pt x="237332" y="118298"/>
                  </a:lnTo>
                  <a:lnTo>
                    <a:pt x="277708" y="176840"/>
                  </a:lnTo>
                  <a:lnTo>
                    <a:pt x="317486" y="229920"/>
                  </a:lnTo>
                  <a:lnTo>
                    <a:pt x="339742" y="264864"/>
                  </a:lnTo>
                  <a:lnTo>
                    <a:pt x="354629" y="307560"/>
                  </a:lnTo>
                  <a:lnTo>
                    <a:pt x="357168" y="353245"/>
                  </a:lnTo>
                  <a:lnTo>
                    <a:pt x="357182" y="348359"/>
                  </a:lnTo>
                  <a:lnTo>
                    <a:pt x="355861" y="346698"/>
                  </a:lnTo>
                  <a:lnTo>
                    <a:pt x="345282" y="343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019"/>
            <p:cNvSpPr/>
            <p:nvPr>
              <p:custDataLst>
                <p:tags r:id="rId116"/>
              </p:custDataLst>
            </p:nvPr>
          </p:nvSpPr>
          <p:spPr>
            <a:xfrm>
              <a:off x="1597836" y="559594"/>
              <a:ext cx="152384" cy="183751"/>
            </a:xfrm>
            <a:custGeom>
              <a:avLst/>
              <a:gdLst/>
              <a:ahLst/>
              <a:cxnLst/>
              <a:rect l="0" t="0" r="0" b="0"/>
              <a:pathLst>
                <a:path w="152384" h="183751">
                  <a:moveTo>
                    <a:pt x="152383" y="0"/>
                  </a:moveTo>
                  <a:lnTo>
                    <a:pt x="152383" y="0"/>
                  </a:lnTo>
                  <a:lnTo>
                    <a:pt x="146062" y="0"/>
                  </a:lnTo>
                  <a:lnTo>
                    <a:pt x="139431" y="3527"/>
                  </a:lnTo>
                  <a:lnTo>
                    <a:pt x="124395" y="16572"/>
                  </a:lnTo>
                  <a:lnTo>
                    <a:pt x="89316" y="68246"/>
                  </a:lnTo>
                  <a:lnTo>
                    <a:pt x="76728" y="79279"/>
                  </a:lnTo>
                  <a:lnTo>
                    <a:pt x="36020" y="131195"/>
                  </a:lnTo>
                  <a:lnTo>
                    <a:pt x="1199" y="178290"/>
                  </a:lnTo>
                  <a:lnTo>
                    <a:pt x="0" y="182360"/>
                  </a:lnTo>
                  <a:lnTo>
                    <a:pt x="524" y="183750"/>
                  </a:lnTo>
                  <a:lnTo>
                    <a:pt x="2195" y="183354"/>
                  </a:lnTo>
                  <a:lnTo>
                    <a:pt x="4633" y="181767"/>
                  </a:lnTo>
                  <a:lnTo>
                    <a:pt x="6258" y="179386"/>
                  </a:lnTo>
                  <a:lnTo>
                    <a:pt x="9508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20"/>
            <p:cNvSpPr/>
            <p:nvPr>
              <p:custDataLst>
                <p:tags r:id="rId117"/>
              </p:custDataLst>
            </p:nvPr>
          </p:nvSpPr>
          <p:spPr>
            <a:xfrm>
              <a:off x="1966432" y="12127"/>
              <a:ext cx="219134" cy="130689"/>
            </a:xfrm>
            <a:custGeom>
              <a:avLst/>
              <a:gdLst/>
              <a:ahLst/>
              <a:cxnLst/>
              <a:rect l="0" t="0" r="0" b="0"/>
              <a:pathLst>
                <a:path w="219134" h="130689">
                  <a:moveTo>
                    <a:pt x="93349" y="71217"/>
                  </a:moveTo>
                  <a:lnTo>
                    <a:pt x="93349" y="71217"/>
                  </a:lnTo>
                  <a:lnTo>
                    <a:pt x="93349" y="77537"/>
                  </a:lnTo>
                  <a:lnTo>
                    <a:pt x="89821" y="84168"/>
                  </a:lnTo>
                  <a:lnTo>
                    <a:pt x="62554" y="115212"/>
                  </a:lnTo>
                  <a:lnTo>
                    <a:pt x="59819" y="122961"/>
                  </a:lnTo>
                  <a:lnTo>
                    <a:pt x="57767" y="125557"/>
                  </a:lnTo>
                  <a:lnTo>
                    <a:pt x="51959" y="128441"/>
                  </a:lnTo>
                  <a:lnTo>
                    <a:pt x="12803" y="130688"/>
                  </a:lnTo>
                  <a:lnTo>
                    <a:pt x="4514" y="118089"/>
                  </a:lnTo>
                  <a:lnTo>
                    <a:pt x="0" y="103920"/>
                  </a:lnTo>
                  <a:lnTo>
                    <a:pt x="689" y="99633"/>
                  </a:lnTo>
                  <a:lnTo>
                    <a:pt x="6657" y="85957"/>
                  </a:lnTo>
                  <a:lnTo>
                    <a:pt x="10336" y="68382"/>
                  </a:lnTo>
                  <a:lnTo>
                    <a:pt x="12872" y="65358"/>
                  </a:lnTo>
                  <a:lnTo>
                    <a:pt x="31550" y="51924"/>
                  </a:lnTo>
                  <a:lnTo>
                    <a:pt x="59994" y="48000"/>
                  </a:lnTo>
                  <a:lnTo>
                    <a:pt x="95522" y="57708"/>
                  </a:lnTo>
                  <a:lnTo>
                    <a:pt x="150726" y="88421"/>
                  </a:lnTo>
                  <a:lnTo>
                    <a:pt x="188360" y="115366"/>
                  </a:lnTo>
                  <a:lnTo>
                    <a:pt x="196430" y="118620"/>
                  </a:lnTo>
                  <a:lnTo>
                    <a:pt x="204427" y="124476"/>
                  </a:lnTo>
                  <a:lnTo>
                    <a:pt x="207089" y="125244"/>
                  </a:lnTo>
                  <a:lnTo>
                    <a:pt x="208863" y="124433"/>
                  </a:lnTo>
                  <a:lnTo>
                    <a:pt x="218525" y="112848"/>
                  </a:lnTo>
                  <a:lnTo>
                    <a:pt x="219133" y="108232"/>
                  </a:lnTo>
                  <a:lnTo>
                    <a:pt x="213668" y="89093"/>
                  </a:lnTo>
                  <a:lnTo>
                    <a:pt x="191394" y="31698"/>
                  </a:lnTo>
                  <a:lnTo>
                    <a:pt x="184109" y="21462"/>
                  </a:lnTo>
                  <a:lnTo>
                    <a:pt x="166249" y="8261"/>
                  </a:lnTo>
                  <a:lnTo>
                    <a:pt x="150521" y="2292"/>
                  </a:lnTo>
                  <a:lnTo>
                    <a:pt x="118920" y="0"/>
                  </a:lnTo>
                  <a:lnTo>
                    <a:pt x="107801" y="3405"/>
                  </a:lnTo>
                  <a:lnTo>
                    <a:pt x="81666" y="20382"/>
                  </a:lnTo>
                  <a:lnTo>
                    <a:pt x="73605" y="23488"/>
                  </a:lnTo>
                  <a:lnTo>
                    <a:pt x="45724" y="47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52"/>
          <p:cNvGrpSpPr/>
          <p:nvPr/>
        </p:nvGrpSpPr>
        <p:grpSpPr>
          <a:xfrm>
            <a:off x="2215108" y="250031"/>
            <a:ext cx="136387" cy="1017993"/>
            <a:chOff x="2215108" y="250031"/>
            <a:chExt cx="136387" cy="1017993"/>
          </a:xfrm>
        </p:grpSpPr>
        <p:sp>
          <p:nvSpPr>
            <p:cNvPr id="37" name="SMARTInkShape-1021"/>
            <p:cNvSpPr/>
            <p:nvPr>
              <p:custDataLst>
                <p:tags r:id="rId113"/>
              </p:custDataLst>
            </p:nvPr>
          </p:nvSpPr>
          <p:spPr>
            <a:xfrm>
              <a:off x="2238620" y="250031"/>
              <a:ext cx="112875" cy="702470"/>
            </a:xfrm>
            <a:custGeom>
              <a:avLst/>
              <a:gdLst/>
              <a:ahLst/>
              <a:cxnLst/>
              <a:rect l="0" t="0" r="0" b="0"/>
              <a:pathLst>
                <a:path w="112875" h="702470">
                  <a:moveTo>
                    <a:pt x="83099" y="0"/>
                  </a:moveTo>
                  <a:lnTo>
                    <a:pt x="83099" y="0"/>
                  </a:lnTo>
                  <a:lnTo>
                    <a:pt x="54766" y="0"/>
                  </a:lnTo>
                  <a:lnTo>
                    <a:pt x="47135" y="3528"/>
                  </a:lnTo>
                  <a:lnTo>
                    <a:pt x="19585" y="27988"/>
                  </a:lnTo>
                  <a:lnTo>
                    <a:pt x="15183" y="42866"/>
                  </a:lnTo>
                  <a:lnTo>
                    <a:pt x="3942" y="96191"/>
                  </a:lnTo>
                  <a:lnTo>
                    <a:pt x="582" y="146589"/>
                  </a:lnTo>
                  <a:lnTo>
                    <a:pt x="0" y="191601"/>
                  </a:lnTo>
                  <a:lnTo>
                    <a:pt x="3355" y="238452"/>
                  </a:lnTo>
                  <a:lnTo>
                    <a:pt x="12728" y="285847"/>
                  </a:lnTo>
                  <a:lnTo>
                    <a:pt x="27411" y="333404"/>
                  </a:lnTo>
                  <a:lnTo>
                    <a:pt x="49756" y="390560"/>
                  </a:lnTo>
                  <a:lnTo>
                    <a:pt x="76415" y="448251"/>
                  </a:lnTo>
                  <a:lnTo>
                    <a:pt x="96699" y="486916"/>
                  </a:lnTo>
                  <a:lnTo>
                    <a:pt x="108422" y="535537"/>
                  </a:lnTo>
                  <a:lnTo>
                    <a:pt x="112874" y="559485"/>
                  </a:lnTo>
                  <a:lnTo>
                    <a:pt x="107943" y="593958"/>
                  </a:lnTo>
                  <a:lnTo>
                    <a:pt x="86810" y="646439"/>
                  </a:lnTo>
                  <a:lnTo>
                    <a:pt x="67190" y="680212"/>
                  </a:lnTo>
                  <a:lnTo>
                    <a:pt x="55743" y="685962"/>
                  </a:lnTo>
                  <a:lnTo>
                    <a:pt x="48987" y="687496"/>
                  </a:lnTo>
                  <a:lnTo>
                    <a:pt x="44483" y="689841"/>
                  </a:lnTo>
                  <a:lnTo>
                    <a:pt x="41480" y="692727"/>
                  </a:lnTo>
                  <a:lnTo>
                    <a:pt x="39478" y="695975"/>
                  </a:lnTo>
                  <a:lnTo>
                    <a:pt x="36820" y="698139"/>
                  </a:lnTo>
                  <a:lnTo>
                    <a:pt x="23568" y="702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022"/>
            <p:cNvSpPr/>
            <p:nvPr>
              <p:custDataLst>
                <p:tags r:id="rId114"/>
              </p:custDataLst>
            </p:nvPr>
          </p:nvSpPr>
          <p:spPr>
            <a:xfrm>
              <a:off x="2215108" y="1107281"/>
              <a:ext cx="99969" cy="160743"/>
            </a:xfrm>
            <a:custGeom>
              <a:avLst/>
              <a:gdLst/>
              <a:ahLst/>
              <a:cxnLst/>
              <a:rect l="0" t="0" r="0" b="0"/>
              <a:pathLst>
                <a:path w="99969" h="160743">
                  <a:moveTo>
                    <a:pt x="35173" y="23813"/>
                  </a:moveTo>
                  <a:lnTo>
                    <a:pt x="35173" y="23813"/>
                  </a:lnTo>
                  <a:lnTo>
                    <a:pt x="28853" y="30133"/>
                  </a:lnTo>
                  <a:lnTo>
                    <a:pt x="22222" y="33236"/>
                  </a:lnTo>
                  <a:lnTo>
                    <a:pt x="18601" y="34064"/>
                  </a:lnTo>
                  <a:lnTo>
                    <a:pt x="16188" y="35939"/>
                  </a:lnTo>
                  <a:lnTo>
                    <a:pt x="5676" y="58466"/>
                  </a:lnTo>
                  <a:lnTo>
                    <a:pt x="274" y="92105"/>
                  </a:lnTo>
                  <a:lnTo>
                    <a:pt x="0" y="97122"/>
                  </a:lnTo>
                  <a:lnTo>
                    <a:pt x="9068" y="124185"/>
                  </a:lnTo>
                  <a:lnTo>
                    <a:pt x="19795" y="144540"/>
                  </a:lnTo>
                  <a:lnTo>
                    <a:pt x="27456" y="150230"/>
                  </a:lnTo>
                  <a:lnTo>
                    <a:pt x="45528" y="159753"/>
                  </a:lnTo>
                  <a:lnTo>
                    <a:pt x="51337" y="160742"/>
                  </a:lnTo>
                  <a:lnTo>
                    <a:pt x="56532" y="160078"/>
                  </a:lnTo>
                  <a:lnTo>
                    <a:pt x="65833" y="155813"/>
                  </a:lnTo>
                  <a:lnTo>
                    <a:pt x="86624" y="138520"/>
                  </a:lnTo>
                  <a:lnTo>
                    <a:pt x="98631" y="120565"/>
                  </a:lnTo>
                  <a:lnTo>
                    <a:pt x="99968" y="113450"/>
                  </a:lnTo>
                  <a:lnTo>
                    <a:pt x="97925" y="98488"/>
                  </a:lnTo>
                  <a:lnTo>
                    <a:pt x="78416" y="51530"/>
                  </a:lnTo>
                  <a:lnTo>
                    <a:pt x="67180" y="39218"/>
                  </a:lnTo>
                  <a:lnTo>
                    <a:pt x="113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253"/>
          <p:cNvGrpSpPr/>
          <p:nvPr/>
        </p:nvGrpSpPr>
        <p:grpSpPr>
          <a:xfrm>
            <a:off x="2536031" y="149"/>
            <a:ext cx="1833564" cy="702052"/>
            <a:chOff x="2536031" y="149"/>
            <a:chExt cx="1833564" cy="702052"/>
          </a:xfrm>
        </p:grpSpPr>
        <p:sp>
          <p:nvSpPr>
            <p:cNvPr id="40" name="SMARTInkShape-1023"/>
            <p:cNvSpPr/>
            <p:nvPr>
              <p:custDataLst>
                <p:tags r:id="rId104"/>
              </p:custDataLst>
            </p:nvPr>
          </p:nvSpPr>
          <p:spPr>
            <a:xfrm>
              <a:off x="2536031" y="441022"/>
              <a:ext cx="261939" cy="261179"/>
            </a:xfrm>
            <a:custGeom>
              <a:avLst/>
              <a:gdLst/>
              <a:ahLst/>
              <a:cxnLst/>
              <a:rect l="0" t="0" r="0" b="0"/>
              <a:pathLst>
                <a:path w="261939" h="261179">
                  <a:moveTo>
                    <a:pt x="0" y="11416"/>
                  </a:moveTo>
                  <a:lnTo>
                    <a:pt x="0" y="11416"/>
                  </a:lnTo>
                  <a:lnTo>
                    <a:pt x="0" y="1164"/>
                  </a:lnTo>
                  <a:lnTo>
                    <a:pt x="1323" y="613"/>
                  </a:lnTo>
                  <a:lnTo>
                    <a:pt x="6321" y="0"/>
                  </a:lnTo>
                  <a:lnTo>
                    <a:pt x="12951" y="3255"/>
                  </a:lnTo>
                  <a:lnTo>
                    <a:pt x="20309" y="7789"/>
                  </a:lnTo>
                  <a:lnTo>
                    <a:pt x="46070" y="17259"/>
                  </a:lnTo>
                  <a:lnTo>
                    <a:pt x="57076" y="27682"/>
                  </a:lnTo>
                  <a:lnTo>
                    <a:pt x="101989" y="86992"/>
                  </a:lnTo>
                  <a:lnTo>
                    <a:pt x="113416" y="110685"/>
                  </a:lnTo>
                  <a:lnTo>
                    <a:pt x="116553" y="126532"/>
                  </a:lnTo>
                  <a:lnTo>
                    <a:pt x="111998" y="156649"/>
                  </a:lnTo>
                  <a:lnTo>
                    <a:pt x="102271" y="184388"/>
                  </a:lnTo>
                  <a:lnTo>
                    <a:pt x="63227" y="240183"/>
                  </a:lnTo>
                  <a:lnTo>
                    <a:pt x="43723" y="254559"/>
                  </a:lnTo>
                  <a:lnTo>
                    <a:pt x="28977" y="259406"/>
                  </a:lnTo>
                  <a:lnTo>
                    <a:pt x="14416" y="261178"/>
                  </a:lnTo>
                  <a:lnTo>
                    <a:pt x="13579" y="259945"/>
                  </a:lnTo>
                  <a:lnTo>
                    <a:pt x="12650" y="255047"/>
                  </a:lnTo>
                  <a:lnTo>
                    <a:pt x="15764" y="248460"/>
                  </a:lnTo>
                  <a:lnTo>
                    <a:pt x="57149" y="189671"/>
                  </a:lnTo>
                  <a:lnTo>
                    <a:pt x="103745" y="134427"/>
                  </a:lnTo>
                  <a:lnTo>
                    <a:pt x="146657" y="78883"/>
                  </a:lnTo>
                  <a:lnTo>
                    <a:pt x="160165" y="56394"/>
                  </a:lnTo>
                  <a:lnTo>
                    <a:pt x="165399" y="36273"/>
                  </a:lnTo>
                  <a:lnTo>
                    <a:pt x="166612" y="17759"/>
                  </a:lnTo>
                  <a:lnTo>
                    <a:pt x="165315" y="16967"/>
                  </a:lnTo>
                  <a:lnTo>
                    <a:pt x="163126" y="17763"/>
                  </a:lnTo>
                  <a:lnTo>
                    <a:pt x="148949" y="29317"/>
                  </a:lnTo>
                  <a:lnTo>
                    <a:pt x="145575" y="39657"/>
                  </a:lnTo>
                  <a:lnTo>
                    <a:pt x="142980" y="98901"/>
                  </a:lnTo>
                  <a:lnTo>
                    <a:pt x="144229" y="122592"/>
                  </a:lnTo>
                  <a:lnTo>
                    <a:pt x="152390" y="145045"/>
                  </a:lnTo>
                  <a:lnTo>
                    <a:pt x="182946" y="181853"/>
                  </a:lnTo>
                  <a:lnTo>
                    <a:pt x="205226" y="201089"/>
                  </a:lnTo>
                  <a:lnTo>
                    <a:pt x="223526" y="210049"/>
                  </a:lnTo>
                  <a:lnTo>
                    <a:pt x="261938" y="213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024"/>
            <p:cNvSpPr/>
            <p:nvPr>
              <p:custDataLst>
                <p:tags r:id="rId105"/>
              </p:custDataLst>
            </p:nvPr>
          </p:nvSpPr>
          <p:spPr>
            <a:xfrm>
              <a:off x="2964656" y="642938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025"/>
            <p:cNvSpPr/>
            <p:nvPr>
              <p:custDataLst>
                <p:tags r:id="rId106"/>
              </p:custDataLst>
            </p:nvPr>
          </p:nvSpPr>
          <p:spPr>
            <a:xfrm>
              <a:off x="3132462" y="370328"/>
              <a:ext cx="189383" cy="272397"/>
            </a:xfrm>
            <a:custGeom>
              <a:avLst/>
              <a:gdLst/>
              <a:ahLst/>
              <a:cxnLst/>
              <a:rect l="0" t="0" r="0" b="0"/>
              <a:pathLst>
                <a:path w="189383" h="272397">
                  <a:moveTo>
                    <a:pt x="34601" y="82110"/>
                  </a:moveTo>
                  <a:lnTo>
                    <a:pt x="34601" y="82110"/>
                  </a:lnTo>
                  <a:lnTo>
                    <a:pt x="62589" y="110097"/>
                  </a:lnTo>
                  <a:lnTo>
                    <a:pt x="73939" y="114392"/>
                  </a:lnTo>
                  <a:lnTo>
                    <a:pt x="86480" y="117624"/>
                  </a:lnTo>
                  <a:lnTo>
                    <a:pt x="96464" y="123470"/>
                  </a:lnTo>
                  <a:lnTo>
                    <a:pt x="102301" y="124235"/>
                  </a:lnTo>
                  <a:lnTo>
                    <a:pt x="144771" y="117242"/>
                  </a:lnTo>
                  <a:lnTo>
                    <a:pt x="155444" y="111835"/>
                  </a:lnTo>
                  <a:lnTo>
                    <a:pt x="158819" y="108541"/>
                  </a:lnTo>
                  <a:lnTo>
                    <a:pt x="173159" y="77777"/>
                  </a:lnTo>
                  <a:lnTo>
                    <a:pt x="175557" y="67837"/>
                  </a:lnTo>
                  <a:lnTo>
                    <a:pt x="173095" y="55481"/>
                  </a:lnTo>
                  <a:lnTo>
                    <a:pt x="164271" y="37178"/>
                  </a:lnTo>
                  <a:lnTo>
                    <a:pt x="144232" y="8136"/>
                  </a:lnTo>
                  <a:lnTo>
                    <a:pt x="131391" y="2930"/>
                  </a:lnTo>
                  <a:lnTo>
                    <a:pt x="115608" y="0"/>
                  </a:lnTo>
                  <a:lnTo>
                    <a:pt x="96232" y="5452"/>
                  </a:lnTo>
                  <a:lnTo>
                    <a:pt x="61695" y="22936"/>
                  </a:lnTo>
                  <a:lnTo>
                    <a:pt x="36865" y="44845"/>
                  </a:lnTo>
                  <a:lnTo>
                    <a:pt x="7367" y="100511"/>
                  </a:lnTo>
                  <a:lnTo>
                    <a:pt x="0" y="150875"/>
                  </a:lnTo>
                  <a:lnTo>
                    <a:pt x="701" y="169557"/>
                  </a:lnTo>
                  <a:lnTo>
                    <a:pt x="15519" y="219204"/>
                  </a:lnTo>
                  <a:lnTo>
                    <a:pt x="26561" y="232558"/>
                  </a:lnTo>
                  <a:lnTo>
                    <a:pt x="78483" y="264418"/>
                  </a:lnTo>
                  <a:lnTo>
                    <a:pt x="102136" y="270182"/>
                  </a:lnTo>
                  <a:lnTo>
                    <a:pt x="156021" y="272396"/>
                  </a:lnTo>
                  <a:lnTo>
                    <a:pt x="171469" y="268987"/>
                  </a:lnTo>
                  <a:lnTo>
                    <a:pt x="189382" y="260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026"/>
            <p:cNvSpPr/>
            <p:nvPr>
              <p:custDataLst>
                <p:tags r:id="rId107"/>
              </p:custDataLst>
            </p:nvPr>
          </p:nvSpPr>
          <p:spPr>
            <a:xfrm>
              <a:off x="3202781" y="166688"/>
              <a:ext cx="107158" cy="1"/>
            </a:xfrm>
            <a:custGeom>
              <a:avLst/>
              <a:gdLst/>
              <a:ahLst/>
              <a:cxnLst/>
              <a:rect l="0" t="0" r="0" b="0"/>
              <a:pathLst>
                <a:path w="107158" h="1">
                  <a:moveTo>
                    <a:pt x="0" y="0"/>
                  </a:moveTo>
                  <a:lnTo>
                    <a:pt x="0" y="0"/>
                  </a:lnTo>
                  <a:lnTo>
                    <a:pt x="56320" y="0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027"/>
            <p:cNvSpPr/>
            <p:nvPr>
              <p:custDataLst>
                <p:tags r:id="rId108"/>
              </p:custDataLst>
            </p:nvPr>
          </p:nvSpPr>
          <p:spPr>
            <a:xfrm>
              <a:off x="3369469" y="149"/>
              <a:ext cx="190501" cy="226071"/>
            </a:xfrm>
            <a:custGeom>
              <a:avLst/>
              <a:gdLst/>
              <a:ahLst/>
              <a:cxnLst/>
              <a:rect l="0" t="0" r="0" b="0"/>
              <a:pathLst>
                <a:path w="190501" h="226071">
                  <a:moveTo>
                    <a:pt x="0" y="23664"/>
                  </a:moveTo>
                  <a:lnTo>
                    <a:pt x="0" y="23664"/>
                  </a:lnTo>
                  <a:lnTo>
                    <a:pt x="0" y="13412"/>
                  </a:lnTo>
                  <a:lnTo>
                    <a:pt x="1323" y="12861"/>
                  </a:lnTo>
                  <a:lnTo>
                    <a:pt x="6321" y="12247"/>
                  </a:lnTo>
                  <a:lnTo>
                    <a:pt x="8183" y="10761"/>
                  </a:lnTo>
                  <a:lnTo>
                    <a:pt x="10251" y="5582"/>
                  </a:lnTo>
                  <a:lnTo>
                    <a:pt x="12125" y="3672"/>
                  </a:lnTo>
                  <a:lnTo>
                    <a:pt x="17736" y="1549"/>
                  </a:lnTo>
                  <a:lnTo>
                    <a:pt x="39850" y="0"/>
                  </a:lnTo>
                  <a:lnTo>
                    <a:pt x="47697" y="3445"/>
                  </a:lnTo>
                  <a:lnTo>
                    <a:pt x="75661" y="21491"/>
                  </a:lnTo>
                  <a:lnTo>
                    <a:pt x="121231" y="79451"/>
                  </a:lnTo>
                  <a:lnTo>
                    <a:pt x="152062" y="131895"/>
                  </a:lnTo>
                  <a:lnTo>
                    <a:pt x="178354" y="189400"/>
                  </a:lnTo>
                  <a:lnTo>
                    <a:pt x="186901" y="210354"/>
                  </a:lnTo>
                  <a:lnTo>
                    <a:pt x="190500" y="226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028"/>
            <p:cNvSpPr/>
            <p:nvPr>
              <p:custDataLst>
                <p:tags r:id="rId109"/>
              </p:custDataLst>
            </p:nvPr>
          </p:nvSpPr>
          <p:spPr>
            <a:xfrm>
              <a:off x="3429000" y="178594"/>
              <a:ext cx="23814" cy="59532"/>
            </a:xfrm>
            <a:custGeom>
              <a:avLst/>
              <a:gdLst/>
              <a:ahLst/>
              <a:cxnLst/>
              <a:rect l="0" t="0" r="0" b="0"/>
              <a:pathLst>
                <a:path w="23814" h="59532">
                  <a:moveTo>
                    <a:pt x="23813" y="0"/>
                  </a:moveTo>
                  <a:lnTo>
                    <a:pt x="23813" y="0"/>
                  </a:lnTo>
                  <a:lnTo>
                    <a:pt x="17492" y="0"/>
                  </a:lnTo>
                  <a:lnTo>
                    <a:pt x="15630" y="1323"/>
                  </a:lnTo>
                  <a:lnTo>
                    <a:pt x="14389" y="3528"/>
                  </a:lnTo>
                  <a:lnTo>
                    <a:pt x="13562" y="6320"/>
                  </a:lnTo>
                  <a:lnTo>
                    <a:pt x="2700" y="24122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029"/>
            <p:cNvSpPr/>
            <p:nvPr>
              <p:custDataLst>
                <p:tags r:id="rId110"/>
              </p:custDataLst>
            </p:nvPr>
          </p:nvSpPr>
          <p:spPr>
            <a:xfrm>
              <a:off x="3607594" y="95250"/>
              <a:ext cx="166688" cy="154025"/>
            </a:xfrm>
            <a:custGeom>
              <a:avLst/>
              <a:gdLst/>
              <a:ahLst/>
              <a:cxnLst/>
              <a:rect l="0" t="0" r="0" b="0"/>
              <a:pathLst>
                <a:path w="166688" h="154025">
                  <a:moveTo>
                    <a:pt x="0" y="0"/>
                  </a:moveTo>
                  <a:lnTo>
                    <a:pt x="0" y="0"/>
                  </a:lnTo>
                  <a:lnTo>
                    <a:pt x="24057" y="0"/>
                  </a:lnTo>
                  <a:lnTo>
                    <a:pt x="27944" y="1323"/>
                  </a:lnTo>
                  <a:lnTo>
                    <a:pt x="30535" y="3528"/>
                  </a:lnTo>
                  <a:lnTo>
                    <a:pt x="54502" y="33211"/>
                  </a:lnTo>
                  <a:lnTo>
                    <a:pt x="58869" y="68184"/>
                  </a:lnTo>
                  <a:lnTo>
                    <a:pt x="58077" y="99360"/>
                  </a:lnTo>
                  <a:lnTo>
                    <a:pt x="49987" y="121750"/>
                  </a:lnTo>
                  <a:lnTo>
                    <a:pt x="38929" y="141838"/>
                  </a:lnTo>
                  <a:lnTo>
                    <a:pt x="36353" y="152225"/>
                  </a:lnTo>
                  <a:lnTo>
                    <a:pt x="34818" y="153077"/>
                  </a:lnTo>
                  <a:lnTo>
                    <a:pt x="29586" y="154024"/>
                  </a:lnTo>
                  <a:lnTo>
                    <a:pt x="28984" y="152953"/>
                  </a:lnTo>
                  <a:lnTo>
                    <a:pt x="33996" y="141730"/>
                  </a:lnTo>
                  <a:lnTo>
                    <a:pt x="36276" y="133106"/>
                  </a:lnTo>
                  <a:lnTo>
                    <a:pt x="48519" y="109538"/>
                  </a:lnTo>
                  <a:lnTo>
                    <a:pt x="75044" y="74129"/>
                  </a:lnTo>
                  <a:lnTo>
                    <a:pt x="110639" y="43814"/>
                  </a:lnTo>
                  <a:lnTo>
                    <a:pt x="115319" y="35789"/>
                  </a:lnTo>
                  <a:lnTo>
                    <a:pt x="118721" y="27812"/>
                  </a:lnTo>
                  <a:lnTo>
                    <a:pt x="129094" y="14262"/>
                  </a:lnTo>
                  <a:lnTo>
                    <a:pt x="129719" y="14800"/>
                  </a:lnTo>
                  <a:lnTo>
                    <a:pt x="130804" y="28685"/>
                  </a:lnTo>
                  <a:lnTo>
                    <a:pt x="127368" y="36120"/>
                  </a:lnTo>
                  <a:lnTo>
                    <a:pt x="122753" y="43835"/>
                  </a:lnTo>
                  <a:lnTo>
                    <a:pt x="119792" y="59566"/>
                  </a:lnTo>
                  <a:lnTo>
                    <a:pt x="119206" y="81734"/>
                  </a:lnTo>
                  <a:lnTo>
                    <a:pt x="122654" y="92771"/>
                  </a:lnTo>
                  <a:lnTo>
                    <a:pt x="125425" y="97566"/>
                  </a:lnTo>
                  <a:lnTo>
                    <a:pt x="128596" y="100763"/>
                  </a:lnTo>
                  <a:lnTo>
                    <a:pt x="154874" y="116206"/>
                  </a:lnTo>
                  <a:lnTo>
                    <a:pt x="166687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030"/>
            <p:cNvSpPr/>
            <p:nvPr>
              <p:custDataLst>
                <p:tags r:id="rId111"/>
              </p:custDataLst>
            </p:nvPr>
          </p:nvSpPr>
          <p:spPr>
            <a:xfrm>
              <a:off x="4226719" y="416719"/>
              <a:ext cx="142876" cy="177837"/>
            </a:xfrm>
            <a:custGeom>
              <a:avLst/>
              <a:gdLst/>
              <a:ahLst/>
              <a:cxnLst/>
              <a:rect l="0" t="0" r="0" b="0"/>
              <a:pathLst>
                <a:path w="142876" h="177837">
                  <a:moveTo>
                    <a:pt x="0" y="0"/>
                  </a:moveTo>
                  <a:lnTo>
                    <a:pt x="0" y="0"/>
                  </a:lnTo>
                  <a:lnTo>
                    <a:pt x="12640" y="0"/>
                  </a:lnTo>
                  <a:lnTo>
                    <a:pt x="22375" y="3527"/>
                  </a:lnTo>
                  <a:lnTo>
                    <a:pt x="51509" y="27988"/>
                  </a:lnTo>
                  <a:lnTo>
                    <a:pt x="75399" y="68184"/>
                  </a:lnTo>
                  <a:lnTo>
                    <a:pt x="80990" y="91493"/>
                  </a:lnTo>
                  <a:lnTo>
                    <a:pt x="78770" y="107250"/>
                  </a:lnTo>
                  <a:lnTo>
                    <a:pt x="62897" y="145533"/>
                  </a:lnTo>
                  <a:lnTo>
                    <a:pt x="38047" y="176036"/>
                  </a:lnTo>
                  <a:lnTo>
                    <a:pt x="33226" y="177457"/>
                  </a:lnTo>
                  <a:lnTo>
                    <a:pt x="30088" y="177836"/>
                  </a:lnTo>
                  <a:lnTo>
                    <a:pt x="27996" y="176765"/>
                  </a:lnTo>
                  <a:lnTo>
                    <a:pt x="26601" y="174729"/>
                  </a:lnTo>
                  <a:lnTo>
                    <a:pt x="24639" y="165542"/>
                  </a:lnTo>
                  <a:lnTo>
                    <a:pt x="24363" y="161955"/>
                  </a:lnTo>
                  <a:lnTo>
                    <a:pt x="30296" y="144266"/>
                  </a:lnTo>
                  <a:lnTo>
                    <a:pt x="63565" y="86755"/>
                  </a:lnTo>
                  <a:lnTo>
                    <a:pt x="74994" y="74717"/>
                  </a:lnTo>
                  <a:lnTo>
                    <a:pt x="87570" y="63635"/>
                  </a:lnTo>
                  <a:lnTo>
                    <a:pt x="113445" y="29012"/>
                  </a:lnTo>
                  <a:lnTo>
                    <a:pt x="116565" y="20391"/>
                  </a:lnTo>
                  <a:lnTo>
                    <a:pt x="118721" y="17563"/>
                  </a:lnTo>
                  <a:lnTo>
                    <a:pt x="130413" y="12127"/>
                  </a:lnTo>
                  <a:lnTo>
                    <a:pt x="124483" y="18292"/>
                  </a:lnTo>
                  <a:lnTo>
                    <a:pt x="121472" y="28414"/>
                  </a:lnTo>
                  <a:lnTo>
                    <a:pt x="118810" y="40410"/>
                  </a:lnTo>
                  <a:lnTo>
                    <a:pt x="111197" y="55923"/>
                  </a:lnTo>
                  <a:lnTo>
                    <a:pt x="108952" y="69393"/>
                  </a:lnTo>
                  <a:lnTo>
                    <a:pt x="118619" y="122384"/>
                  </a:lnTo>
                  <a:lnTo>
                    <a:pt x="122393" y="130681"/>
                  </a:lnTo>
                  <a:lnTo>
                    <a:pt x="142875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031"/>
            <p:cNvSpPr/>
            <p:nvPr>
              <p:custDataLst>
                <p:tags r:id="rId112"/>
              </p:custDataLst>
            </p:nvPr>
          </p:nvSpPr>
          <p:spPr>
            <a:xfrm>
              <a:off x="4002393" y="209800"/>
              <a:ext cx="140983" cy="432077"/>
            </a:xfrm>
            <a:custGeom>
              <a:avLst/>
              <a:gdLst/>
              <a:ahLst/>
              <a:cxnLst/>
              <a:rect l="0" t="0" r="0" b="0"/>
              <a:pathLst>
                <a:path w="140983" h="432077">
                  <a:moveTo>
                    <a:pt x="117170" y="278356"/>
                  </a:moveTo>
                  <a:lnTo>
                    <a:pt x="117170" y="278356"/>
                  </a:lnTo>
                  <a:lnTo>
                    <a:pt x="117170" y="260275"/>
                  </a:lnTo>
                  <a:lnTo>
                    <a:pt x="115847" y="258364"/>
                  </a:lnTo>
                  <a:lnTo>
                    <a:pt x="113642" y="257091"/>
                  </a:lnTo>
                  <a:lnTo>
                    <a:pt x="110849" y="256242"/>
                  </a:lnTo>
                  <a:lnTo>
                    <a:pt x="108987" y="254353"/>
                  </a:lnTo>
                  <a:lnTo>
                    <a:pt x="106919" y="248726"/>
                  </a:lnTo>
                  <a:lnTo>
                    <a:pt x="105044" y="246697"/>
                  </a:lnTo>
                  <a:lnTo>
                    <a:pt x="99433" y="244442"/>
                  </a:lnTo>
                  <a:lnTo>
                    <a:pt x="77318" y="242796"/>
                  </a:lnTo>
                  <a:lnTo>
                    <a:pt x="59206" y="249005"/>
                  </a:lnTo>
                  <a:lnTo>
                    <a:pt x="48193" y="259138"/>
                  </a:lnTo>
                  <a:lnTo>
                    <a:pt x="7844" y="310375"/>
                  </a:lnTo>
                  <a:lnTo>
                    <a:pt x="992" y="340319"/>
                  </a:lnTo>
                  <a:lnTo>
                    <a:pt x="0" y="377810"/>
                  </a:lnTo>
                  <a:lnTo>
                    <a:pt x="7781" y="407925"/>
                  </a:lnTo>
                  <a:lnTo>
                    <a:pt x="14754" y="421050"/>
                  </a:lnTo>
                  <a:lnTo>
                    <a:pt x="19788" y="425079"/>
                  </a:lnTo>
                  <a:lnTo>
                    <a:pt x="38192" y="430750"/>
                  </a:lnTo>
                  <a:lnTo>
                    <a:pt x="48113" y="432076"/>
                  </a:lnTo>
                  <a:lnTo>
                    <a:pt x="56933" y="429138"/>
                  </a:lnTo>
                  <a:lnTo>
                    <a:pt x="79695" y="410152"/>
                  </a:lnTo>
                  <a:lnTo>
                    <a:pt x="95629" y="382230"/>
                  </a:lnTo>
                  <a:lnTo>
                    <a:pt x="112865" y="327734"/>
                  </a:lnTo>
                  <a:lnTo>
                    <a:pt x="123685" y="280345"/>
                  </a:lnTo>
                  <a:lnTo>
                    <a:pt x="127479" y="225000"/>
                  </a:lnTo>
                  <a:lnTo>
                    <a:pt x="128603" y="166709"/>
                  </a:lnTo>
                  <a:lnTo>
                    <a:pt x="128935" y="108868"/>
                  </a:lnTo>
                  <a:lnTo>
                    <a:pt x="127711" y="60274"/>
                  </a:lnTo>
                  <a:lnTo>
                    <a:pt x="116946" y="11112"/>
                  </a:lnTo>
                  <a:lnTo>
                    <a:pt x="111338" y="1713"/>
                  </a:lnTo>
                  <a:lnTo>
                    <a:pt x="109313" y="0"/>
                  </a:lnTo>
                  <a:lnTo>
                    <a:pt x="107963" y="181"/>
                  </a:lnTo>
                  <a:lnTo>
                    <a:pt x="99476" y="16298"/>
                  </a:lnTo>
                  <a:lnTo>
                    <a:pt x="94565" y="63971"/>
                  </a:lnTo>
                  <a:lnTo>
                    <a:pt x="95038" y="108854"/>
                  </a:lnTo>
                  <a:lnTo>
                    <a:pt x="101646" y="156990"/>
                  </a:lnTo>
                  <a:lnTo>
                    <a:pt x="105514" y="209911"/>
                  </a:lnTo>
                  <a:lnTo>
                    <a:pt x="118003" y="268217"/>
                  </a:lnTo>
                  <a:lnTo>
                    <a:pt x="126888" y="323978"/>
                  </a:lnTo>
                  <a:lnTo>
                    <a:pt x="140982" y="373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1032"/>
          <p:cNvSpPr/>
          <p:nvPr>
            <p:custDataLst>
              <p:tags r:id="rId1"/>
            </p:custDataLst>
          </p:nvPr>
        </p:nvSpPr>
        <p:spPr>
          <a:xfrm>
            <a:off x="2476501" y="773907"/>
            <a:ext cx="261174" cy="35719"/>
          </a:xfrm>
          <a:custGeom>
            <a:avLst/>
            <a:gdLst/>
            <a:ahLst/>
            <a:cxnLst/>
            <a:rect l="0" t="0" r="0" b="0"/>
            <a:pathLst>
              <a:path w="261174" h="35719">
                <a:moveTo>
                  <a:pt x="11905" y="35718"/>
                </a:moveTo>
                <a:lnTo>
                  <a:pt x="11905" y="35718"/>
                </a:lnTo>
                <a:lnTo>
                  <a:pt x="0" y="35718"/>
                </a:lnTo>
                <a:lnTo>
                  <a:pt x="29813" y="34395"/>
                </a:lnTo>
                <a:lnTo>
                  <a:pt x="67735" y="25467"/>
                </a:lnTo>
                <a:lnTo>
                  <a:pt x="120142" y="20502"/>
                </a:lnTo>
                <a:lnTo>
                  <a:pt x="177412" y="13037"/>
                </a:lnTo>
                <a:lnTo>
                  <a:pt x="204849" y="10918"/>
                </a:lnTo>
                <a:lnTo>
                  <a:pt x="261173" y="43"/>
                </a:lnTo>
                <a:lnTo>
                  <a:pt x="201995" y="0"/>
                </a:lnTo>
                <a:lnTo>
                  <a:pt x="154481" y="1322"/>
                </a:lnTo>
                <a:lnTo>
                  <a:pt x="95326" y="12125"/>
                </a:lnTo>
                <a:lnTo>
                  <a:pt x="45378" y="23012"/>
                </a:lnTo>
                <a:lnTo>
                  <a:pt x="28072" y="23654"/>
                </a:lnTo>
                <a:lnTo>
                  <a:pt x="26651" y="25029"/>
                </a:lnTo>
                <a:lnTo>
                  <a:pt x="25074" y="30086"/>
                </a:lnTo>
                <a:lnTo>
                  <a:pt x="25976" y="31963"/>
                </a:lnTo>
                <a:lnTo>
                  <a:pt x="27900" y="33215"/>
                </a:lnTo>
                <a:lnTo>
                  <a:pt x="36929" y="34976"/>
                </a:lnTo>
                <a:lnTo>
                  <a:pt x="95590" y="35698"/>
                </a:lnTo>
                <a:lnTo>
                  <a:pt x="120746" y="35714"/>
                </a:lnTo>
                <a:lnTo>
                  <a:pt x="129952" y="32188"/>
                </a:lnTo>
                <a:lnTo>
                  <a:pt x="140321" y="25466"/>
                </a:lnTo>
                <a:lnTo>
                  <a:pt x="141739" y="21019"/>
                </a:lnTo>
                <a:lnTo>
                  <a:pt x="142118" y="17981"/>
                </a:lnTo>
                <a:lnTo>
                  <a:pt x="141047" y="15956"/>
                </a:lnTo>
                <a:lnTo>
                  <a:pt x="139010" y="14606"/>
                </a:lnTo>
                <a:lnTo>
                  <a:pt x="129823" y="12706"/>
                </a:lnTo>
                <a:lnTo>
                  <a:pt x="73524" y="11919"/>
                </a:lnTo>
                <a:lnTo>
                  <a:pt x="57356" y="11910"/>
                </a:lnTo>
                <a:lnTo>
                  <a:pt x="48422" y="15435"/>
                </a:lnTo>
                <a:lnTo>
                  <a:pt x="44187" y="18227"/>
                </a:lnTo>
                <a:lnTo>
                  <a:pt x="42687" y="20089"/>
                </a:lnTo>
                <a:lnTo>
                  <a:pt x="43010" y="21330"/>
                </a:lnTo>
                <a:lnTo>
                  <a:pt x="47354" y="23667"/>
                </a:lnTo>
                <a:lnTo>
                  <a:pt x="74423" y="23799"/>
                </a:lnTo>
                <a:lnTo>
                  <a:pt x="82906" y="20278"/>
                </a:lnTo>
                <a:lnTo>
                  <a:pt x="87021" y="17487"/>
                </a:lnTo>
                <a:lnTo>
                  <a:pt x="119062" y="119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Shape-1033"/>
          <p:cNvSpPr/>
          <p:nvPr>
            <p:custDataLst>
              <p:tags r:id="rId2"/>
            </p:custDataLst>
          </p:nvPr>
        </p:nvSpPr>
        <p:spPr>
          <a:xfrm>
            <a:off x="3059906" y="739903"/>
            <a:ext cx="544307" cy="69723"/>
          </a:xfrm>
          <a:custGeom>
            <a:avLst/>
            <a:gdLst/>
            <a:ahLst/>
            <a:cxnLst/>
            <a:rect l="0" t="0" r="0" b="0"/>
            <a:pathLst>
              <a:path w="544307" h="69723">
                <a:moveTo>
                  <a:pt x="0" y="69722"/>
                </a:moveTo>
                <a:lnTo>
                  <a:pt x="0" y="69722"/>
                </a:lnTo>
                <a:lnTo>
                  <a:pt x="52221" y="69722"/>
                </a:lnTo>
                <a:lnTo>
                  <a:pt x="108849" y="69722"/>
                </a:lnTo>
                <a:lnTo>
                  <a:pt x="162338" y="66194"/>
                </a:lnTo>
                <a:lnTo>
                  <a:pt x="204442" y="60217"/>
                </a:lnTo>
                <a:lnTo>
                  <a:pt x="245204" y="53150"/>
                </a:lnTo>
                <a:lnTo>
                  <a:pt x="288897" y="49128"/>
                </a:lnTo>
                <a:lnTo>
                  <a:pt x="333450" y="46017"/>
                </a:lnTo>
                <a:lnTo>
                  <a:pt x="375301" y="40225"/>
                </a:lnTo>
                <a:lnTo>
                  <a:pt x="415950" y="33241"/>
                </a:lnTo>
                <a:lnTo>
                  <a:pt x="468967" y="21871"/>
                </a:lnTo>
                <a:lnTo>
                  <a:pt x="523994" y="11729"/>
                </a:lnTo>
                <a:lnTo>
                  <a:pt x="536275" y="10874"/>
                </a:lnTo>
                <a:lnTo>
                  <a:pt x="540079" y="9324"/>
                </a:lnTo>
                <a:lnTo>
                  <a:pt x="542616" y="6967"/>
                </a:lnTo>
                <a:lnTo>
                  <a:pt x="544306" y="4073"/>
                </a:lnTo>
                <a:lnTo>
                  <a:pt x="544111" y="2143"/>
                </a:lnTo>
                <a:lnTo>
                  <a:pt x="542657" y="857"/>
                </a:lnTo>
                <a:lnTo>
                  <a:pt x="540365" y="0"/>
                </a:lnTo>
                <a:lnTo>
                  <a:pt x="484605" y="10510"/>
                </a:lnTo>
                <a:lnTo>
                  <a:pt x="427140" y="19416"/>
                </a:lnTo>
                <a:lnTo>
                  <a:pt x="377032" y="24831"/>
                </a:lnTo>
                <a:lnTo>
                  <a:pt x="323821" y="34813"/>
                </a:lnTo>
                <a:lnTo>
                  <a:pt x="274540" y="46149"/>
                </a:lnTo>
                <a:lnTo>
                  <a:pt x="226426" y="54359"/>
                </a:lnTo>
                <a:lnTo>
                  <a:pt x="175401" y="63454"/>
                </a:lnTo>
                <a:lnTo>
                  <a:pt x="122235" y="69559"/>
                </a:lnTo>
                <a:lnTo>
                  <a:pt x="153453" y="69718"/>
                </a:lnTo>
                <a:lnTo>
                  <a:pt x="207328" y="56770"/>
                </a:lnTo>
                <a:lnTo>
                  <a:pt x="251489" y="49127"/>
                </a:lnTo>
                <a:lnTo>
                  <a:pt x="298088" y="43335"/>
                </a:lnTo>
                <a:lnTo>
                  <a:pt x="354921" y="35847"/>
                </a:lnTo>
                <a:lnTo>
                  <a:pt x="413405" y="34051"/>
                </a:lnTo>
                <a:lnTo>
                  <a:pt x="416719" y="3400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Shape-1034"/>
          <p:cNvSpPr/>
          <p:nvPr>
            <p:custDataLst>
              <p:tags r:id="rId3"/>
            </p:custDataLst>
          </p:nvPr>
        </p:nvSpPr>
        <p:spPr>
          <a:xfrm>
            <a:off x="6561279" y="1345454"/>
            <a:ext cx="257707" cy="35672"/>
          </a:xfrm>
          <a:custGeom>
            <a:avLst/>
            <a:gdLst/>
            <a:ahLst/>
            <a:cxnLst/>
            <a:rect l="0" t="0" r="0" b="0"/>
            <a:pathLst>
              <a:path w="257707" h="35672">
                <a:moveTo>
                  <a:pt x="34784" y="35671"/>
                </a:moveTo>
                <a:lnTo>
                  <a:pt x="34784" y="35671"/>
                </a:lnTo>
                <a:lnTo>
                  <a:pt x="41103" y="35671"/>
                </a:lnTo>
                <a:lnTo>
                  <a:pt x="96486" y="23545"/>
                </a:lnTo>
                <a:lnTo>
                  <a:pt x="145896" y="14559"/>
                </a:lnTo>
                <a:lnTo>
                  <a:pt x="199901" y="6071"/>
                </a:lnTo>
                <a:lnTo>
                  <a:pt x="257706" y="112"/>
                </a:lnTo>
                <a:lnTo>
                  <a:pt x="253704" y="0"/>
                </a:lnTo>
                <a:lnTo>
                  <a:pt x="197922" y="1278"/>
                </a:lnTo>
                <a:lnTo>
                  <a:pt x="143982" y="9377"/>
                </a:lnTo>
                <a:lnTo>
                  <a:pt x="88397" y="11369"/>
                </a:lnTo>
                <a:lnTo>
                  <a:pt x="36617" y="11794"/>
                </a:lnTo>
                <a:lnTo>
                  <a:pt x="0" y="11857"/>
                </a:lnTo>
                <a:lnTo>
                  <a:pt x="50565" y="11859"/>
                </a:lnTo>
                <a:lnTo>
                  <a:pt x="104242" y="8331"/>
                </a:lnTo>
                <a:lnTo>
                  <a:pt x="153455" y="1607"/>
                </a:lnTo>
                <a:lnTo>
                  <a:pt x="202357" y="98"/>
                </a:lnTo>
                <a:lnTo>
                  <a:pt x="212008" y="3545"/>
                </a:lnTo>
                <a:lnTo>
                  <a:pt x="216432" y="6316"/>
                </a:lnTo>
                <a:lnTo>
                  <a:pt x="218060" y="8163"/>
                </a:lnTo>
                <a:lnTo>
                  <a:pt x="217822" y="9395"/>
                </a:lnTo>
                <a:lnTo>
                  <a:pt x="216341" y="10216"/>
                </a:lnTo>
                <a:lnTo>
                  <a:pt x="189565" y="118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Shape-1035"/>
          <p:cNvSpPr/>
          <p:nvPr>
            <p:custDataLst>
              <p:tags r:id="rId4"/>
            </p:custDataLst>
          </p:nvPr>
        </p:nvSpPr>
        <p:spPr>
          <a:xfrm>
            <a:off x="7108031" y="1512240"/>
            <a:ext cx="328644" cy="47321"/>
          </a:xfrm>
          <a:custGeom>
            <a:avLst/>
            <a:gdLst/>
            <a:ahLst/>
            <a:cxnLst/>
            <a:rect l="0" t="0" r="0" b="0"/>
            <a:pathLst>
              <a:path w="328644" h="47321">
                <a:moveTo>
                  <a:pt x="0" y="23666"/>
                </a:moveTo>
                <a:lnTo>
                  <a:pt x="0" y="23666"/>
                </a:lnTo>
                <a:lnTo>
                  <a:pt x="53519" y="23666"/>
                </a:lnTo>
                <a:lnTo>
                  <a:pt x="99942" y="20138"/>
                </a:lnTo>
                <a:lnTo>
                  <a:pt x="144265" y="14243"/>
                </a:lnTo>
                <a:lnTo>
                  <a:pt x="190913" y="12496"/>
                </a:lnTo>
                <a:lnTo>
                  <a:pt x="238248" y="11978"/>
                </a:lnTo>
                <a:lnTo>
                  <a:pt x="278731" y="8297"/>
                </a:lnTo>
                <a:lnTo>
                  <a:pt x="328643" y="183"/>
                </a:lnTo>
                <a:lnTo>
                  <a:pt x="325539" y="0"/>
                </a:lnTo>
                <a:lnTo>
                  <a:pt x="292575" y="9297"/>
                </a:lnTo>
                <a:lnTo>
                  <a:pt x="236132" y="19618"/>
                </a:lnTo>
                <a:lnTo>
                  <a:pt x="180945" y="22866"/>
                </a:lnTo>
                <a:lnTo>
                  <a:pt x="131434" y="29829"/>
                </a:lnTo>
                <a:lnTo>
                  <a:pt x="76144" y="41389"/>
                </a:lnTo>
                <a:lnTo>
                  <a:pt x="64453" y="45674"/>
                </a:lnTo>
                <a:lnTo>
                  <a:pt x="65458" y="46276"/>
                </a:lnTo>
                <a:lnTo>
                  <a:pt x="93108" y="47320"/>
                </a:lnTo>
                <a:lnTo>
                  <a:pt x="151217" y="38034"/>
                </a:lnTo>
                <a:lnTo>
                  <a:pt x="197822" y="32774"/>
                </a:lnTo>
                <a:lnTo>
                  <a:pt x="255447" y="25465"/>
                </a:lnTo>
                <a:lnTo>
                  <a:pt x="321469" y="117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Shape-1036"/>
          <p:cNvSpPr/>
          <p:nvPr>
            <p:custDataLst>
              <p:tags r:id="rId5"/>
            </p:custDataLst>
          </p:nvPr>
        </p:nvSpPr>
        <p:spPr>
          <a:xfrm>
            <a:off x="2452688" y="762146"/>
            <a:ext cx="184622" cy="47480"/>
          </a:xfrm>
          <a:custGeom>
            <a:avLst/>
            <a:gdLst/>
            <a:ahLst/>
            <a:cxnLst/>
            <a:rect l="0" t="0" r="0" b="0"/>
            <a:pathLst>
              <a:path w="184622" h="47480">
                <a:moveTo>
                  <a:pt x="0" y="47479"/>
                </a:moveTo>
                <a:lnTo>
                  <a:pt x="0" y="47479"/>
                </a:lnTo>
                <a:lnTo>
                  <a:pt x="41393" y="46156"/>
                </a:lnTo>
                <a:lnTo>
                  <a:pt x="95349" y="32780"/>
                </a:lnTo>
                <a:lnTo>
                  <a:pt x="119092" y="26367"/>
                </a:lnTo>
                <a:lnTo>
                  <a:pt x="149248" y="22699"/>
                </a:lnTo>
                <a:lnTo>
                  <a:pt x="166378" y="14313"/>
                </a:lnTo>
                <a:lnTo>
                  <a:pt x="177878" y="11910"/>
                </a:lnTo>
                <a:lnTo>
                  <a:pt x="178381" y="5484"/>
                </a:lnTo>
                <a:lnTo>
                  <a:pt x="177129" y="3607"/>
                </a:lnTo>
                <a:lnTo>
                  <a:pt x="174971" y="2356"/>
                </a:lnTo>
                <a:lnTo>
                  <a:pt x="172210" y="1522"/>
                </a:lnTo>
                <a:lnTo>
                  <a:pt x="169046" y="2289"/>
                </a:lnTo>
                <a:lnTo>
                  <a:pt x="156950" y="8366"/>
                </a:lnTo>
                <a:lnTo>
                  <a:pt x="98993" y="11628"/>
                </a:lnTo>
                <a:lnTo>
                  <a:pt x="86771" y="15229"/>
                </a:lnTo>
                <a:lnTo>
                  <a:pt x="75606" y="19917"/>
                </a:lnTo>
                <a:lnTo>
                  <a:pt x="24033" y="23663"/>
                </a:lnTo>
                <a:lnTo>
                  <a:pt x="80134" y="23667"/>
                </a:lnTo>
                <a:lnTo>
                  <a:pt x="139376" y="12496"/>
                </a:lnTo>
                <a:lnTo>
                  <a:pt x="164379" y="11906"/>
                </a:lnTo>
                <a:lnTo>
                  <a:pt x="169117" y="10534"/>
                </a:lnTo>
                <a:lnTo>
                  <a:pt x="172276" y="8297"/>
                </a:lnTo>
                <a:lnTo>
                  <a:pt x="174382" y="5483"/>
                </a:lnTo>
                <a:lnTo>
                  <a:pt x="180249" y="2356"/>
                </a:lnTo>
                <a:lnTo>
                  <a:pt x="183666" y="1522"/>
                </a:lnTo>
                <a:lnTo>
                  <a:pt x="184621" y="966"/>
                </a:lnTo>
                <a:lnTo>
                  <a:pt x="183935" y="595"/>
                </a:lnTo>
                <a:lnTo>
                  <a:pt x="173328" y="0"/>
                </a:lnTo>
                <a:lnTo>
                  <a:pt x="166110" y="3447"/>
                </a:lnTo>
                <a:lnTo>
                  <a:pt x="162334" y="6218"/>
                </a:lnTo>
                <a:lnTo>
                  <a:pt x="106831" y="20968"/>
                </a:lnTo>
                <a:lnTo>
                  <a:pt x="53149" y="24884"/>
                </a:lnTo>
                <a:lnTo>
                  <a:pt x="36025" y="33069"/>
                </a:lnTo>
                <a:lnTo>
                  <a:pt x="30563" y="34460"/>
                </a:lnTo>
                <a:lnTo>
                  <a:pt x="30959" y="34831"/>
                </a:lnTo>
                <a:lnTo>
                  <a:pt x="34778" y="35426"/>
                </a:lnTo>
                <a:lnTo>
                  <a:pt x="41760" y="29209"/>
                </a:lnTo>
                <a:lnTo>
                  <a:pt x="52074" y="26130"/>
                </a:lnTo>
                <a:lnTo>
                  <a:pt x="95640" y="20355"/>
                </a:lnTo>
                <a:lnTo>
                  <a:pt x="119178" y="14307"/>
                </a:lnTo>
                <a:lnTo>
                  <a:pt x="165929" y="11773"/>
                </a:lnTo>
                <a:lnTo>
                  <a:pt x="166687" y="236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Shape-1037"/>
          <p:cNvSpPr/>
          <p:nvPr>
            <p:custDataLst>
              <p:tags r:id="rId6"/>
            </p:custDataLst>
          </p:nvPr>
        </p:nvSpPr>
        <p:spPr>
          <a:xfrm>
            <a:off x="2382097" y="119063"/>
            <a:ext cx="456839" cy="726056"/>
          </a:xfrm>
          <a:custGeom>
            <a:avLst/>
            <a:gdLst/>
            <a:ahLst/>
            <a:cxnLst/>
            <a:rect l="0" t="0" r="0" b="0"/>
            <a:pathLst>
              <a:path w="456839" h="726056">
                <a:moveTo>
                  <a:pt x="130122" y="23812"/>
                </a:moveTo>
                <a:lnTo>
                  <a:pt x="130122" y="23812"/>
                </a:lnTo>
                <a:lnTo>
                  <a:pt x="113550" y="23812"/>
                </a:lnTo>
                <a:lnTo>
                  <a:pt x="105999" y="27340"/>
                </a:lnTo>
                <a:lnTo>
                  <a:pt x="68258" y="51800"/>
                </a:lnTo>
                <a:lnTo>
                  <a:pt x="30754" y="109200"/>
                </a:lnTo>
                <a:lnTo>
                  <a:pt x="17483" y="143480"/>
                </a:lnTo>
                <a:lnTo>
                  <a:pt x="8800" y="194147"/>
                </a:lnTo>
                <a:lnTo>
                  <a:pt x="2012" y="239205"/>
                </a:lnTo>
                <a:lnTo>
                  <a:pt x="0" y="286070"/>
                </a:lnTo>
                <a:lnTo>
                  <a:pt x="2932" y="333470"/>
                </a:lnTo>
                <a:lnTo>
                  <a:pt x="8651" y="381028"/>
                </a:lnTo>
                <a:lnTo>
                  <a:pt x="10346" y="428633"/>
                </a:lnTo>
                <a:lnTo>
                  <a:pt x="17239" y="485806"/>
                </a:lnTo>
                <a:lnTo>
                  <a:pt x="23157" y="543499"/>
                </a:lnTo>
                <a:lnTo>
                  <a:pt x="39388" y="600346"/>
                </a:lnTo>
                <a:lnTo>
                  <a:pt x="68180" y="651978"/>
                </a:lnTo>
                <a:lnTo>
                  <a:pt x="92310" y="686027"/>
                </a:lnTo>
                <a:lnTo>
                  <a:pt x="148475" y="717596"/>
                </a:lnTo>
                <a:lnTo>
                  <a:pt x="189604" y="724565"/>
                </a:lnTo>
                <a:lnTo>
                  <a:pt x="245421" y="726055"/>
                </a:lnTo>
                <a:lnTo>
                  <a:pt x="298796" y="713300"/>
                </a:lnTo>
                <a:lnTo>
                  <a:pt x="344827" y="691967"/>
                </a:lnTo>
                <a:lnTo>
                  <a:pt x="399334" y="646681"/>
                </a:lnTo>
                <a:lnTo>
                  <a:pt x="417292" y="616706"/>
                </a:lnTo>
                <a:lnTo>
                  <a:pt x="439349" y="559275"/>
                </a:lnTo>
                <a:lnTo>
                  <a:pt x="456838" y="500020"/>
                </a:lnTo>
                <a:lnTo>
                  <a:pt x="452543" y="440525"/>
                </a:lnTo>
                <a:lnTo>
                  <a:pt x="450456" y="391582"/>
                </a:lnTo>
                <a:lnTo>
                  <a:pt x="438676" y="332329"/>
                </a:lnTo>
                <a:lnTo>
                  <a:pt x="423952" y="285440"/>
                </a:lnTo>
                <a:lnTo>
                  <a:pt x="402831" y="238033"/>
                </a:lnTo>
                <a:lnTo>
                  <a:pt x="378312" y="180927"/>
                </a:lnTo>
                <a:lnTo>
                  <a:pt x="351224" y="124570"/>
                </a:lnTo>
                <a:lnTo>
                  <a:pt x="304646" y="68300"/>
                </a:lnTo>
                <a:lnTo>
                  <a:pt x="272977" y="39410"/>
                </a:lnTo>
                <a:lnTo>
                  <a:pt x="215946" y="12230"/>
                </a:lnTo>
                <a:lnTo>
                  <a:pt x="190388" y="3623"/>
                </a:lnTo>
                <a:lnTo>
                  <a:pt x="132669" y="318"/>
                </a:lnTo>
                <a:lnTo>
                  <a:pt x="70591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Shape-1038"/>
          <p:cNvSpPr/>
          <p:nvPr>
            <p:custDataLst>
              <p:tags r:id="rId7"/>
            </p:custDataLst>
          </p:nvPr>
        </p:nvSpPr>
        <p:spPr>
          <a:xfrm>
            <a:off x="6536531" y="1357313"/>
            <a:ext cx="211064" cy="59532"/>
          </a:xfrm>
          <a:custGeom>
            <a:avLst/>
            <a:gdLst/>
            <a:ahLst/>
            <a:cxnLst/>
            <a:rect l="0" t="0" r="0" b="0"/>
            <a:pathLst>
              <a:path w="211064" h="59532">
                <a:moveTo>
                  <a:pt x="0" y="23812"/>
                </a:moveTo>
                <a:lnTo>
                  <a:pt x="0" y="23812"/>
                </a:lnTo>
                <a:lnTo>
                  <a:pt x="6320" y="17491"/>
                </a:lnTo>
                <a:lnTo>
                  <a:pt x="12951" y="14388"/>
                </a:lnTo>
                <a:lnTo>
                  <a:pt x="65328" y="1199"/>
                </a:lnTo>
                <a:lnTo>
                  <a:pt x="119826" y="158"/>
                </a:lnTo>
                <a:lnTo>
                  <a:pt x="175167" y="20"/>
                </a:lnTo>
                <a:lnTo>
                  <a:pt x="211063" y="1"/>
                </a:lnTo>
                <a:lnTo>
                  <a:pt x="207029" y="0"/>
                </a:lnTo>
                <a:lnTo>
                  <a:pt x="173584" y="9423"/>
                </a:lnTo>
                <a:lnTo>
                  <a:pt x="117081" y="19761"/>
                </a:lnTo>
                <a:lnTo>
                  <a:pt x="65411" y="26540"/>
                </a:lnTo>
                <a:lnTo>
                  <a:pt x="7089" y="43543"/>
                </a:lnTo>
                <a:lnTo>
                  <a:pt x="3150" y="45810"/>
                </a:lnTo>
                <a:lnTo>
                  <a:pt x="4746" y="46415"/>
                </a:lnTo>
                <a:lnTo>
                  <a:pt x="19633" y="48589"/>
                </a:lnTo>
                <a:lnTo>
                  <a:pt x="51896" y="56978"/>
                </a:lnTo>
                <a:lnTo>
                  <a:pt x="107718" y="59195"/>
                </a:lnTo>
                <a:lnTo>
                  <a:pt x="166761" y="59486"/>
                </a:lnTo>
                <a:lnTo>
                  <a:pt x="190500" y="595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Shape-1039"/>
          <p:cNvSpPr/>
          <p:nvPr>
            <p:custDataLst>
              <p:tags r:id="rId8"/>
            </p:custDataLst>
          </p:nvPr>
        </p:nvSpPr>
        <p:spPr>
          <a:xfrm>
            <a:off x="7119938" y="1537561"/>
            <a:ext cx="261938" cy="69784"/>
          </a:xfrm>
          <a:custGeom>
            <a:avLst/>
            <a:gdLst/>
            <a:ahLst/>
            <a:cxnLst/>
            <a:rect l="0" t="0" r="0" b="0"/>
            <a:pathLst>
              <a:path w="261938" h="69784">
                <a:moveTo>
                  <a:pt x="0" y="10252"/>
                </a:moveTo>
                <a:lnTo>
                  <a:pt x="0" y="10252"/>
                </a:lnTo>
                <a:lnTo>
                  <a:pt x="42715" y="8928"/>
                </a:lnTo>
                <a:lnTo>
                  <a:pt x="96171" y="0"/>
                </a:lnTo>
                <a:lnTo>
                  <a:pt x="151374" y="7987"/>
                </a:lnTo>
                <a:lnTo>
                  <a:pt x="184515" y="11276"/>
                </a:lnTo>
                <a:lnTo>
                  <a:pt x="193573" y="16439"/>
                </a:lnTo>
                <a:lnTo>
                  <a:pt x="195194" y="18346"/>
                </a:lnTo>
                <a:lnTo>
                  <a:pt x="194952" y="19616"/>
                </a:lnTo>
                <a:lnTo>
                  <a:pt x="157616" y="38581"/>
                </a:lnTo>
                <a:lnTo>
                  <a:pt x="105961" y="48525"/>
                </a:lnTo>
                <a:lnTo>
                  <a:pt x="52092" y="60583"/>
                </a:lnTo>
                <a:lnTo>
                  <a:pt x="38953" y="67965"/>
                </a:lnTo>
                <a:lnTo>
                  <a:pt x="39198" y="68571"/>
                </a:lnTo>
                <a:lnTo>
                  <a:pt x="42998" y="69244"/>
                </a:lnTo>
                <a:lnTo>
                  <a:pt x="96934" y="69735"/>
                </a:lnTo>
                <a:lnTo>
                  <a:pt x="155003" y="69777"/>
                </a:lnTo>
                <a:lnTo>
                  <a:pt x="214341" y="69782"/>
                </a:lnTo>
                <a:lnTo>
                  <a:pt x="261937" y="697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SMARTInkShape-Group262"/>
          <p:cNvGrpSpPr/>
          <p:nvPr/>
        </p:nvGrpSpPr>
        <p:grpSpPr>
          <a:xfrm>
            <a:off x="2274094" y="1619796"/>
            <a:ext cx="2309813" cy="1579858"/>
            <a:chOff x="2274094" y="1619796"/>
            <a:chExt cx="2309813" cy="1579858"/>
          </a:xfrm>
        </p:grpSpPr>
        <p:sp>
          <p:nvSpPr>
            <p:cNvPr id="58" name="SMARTInkShape-1040"/>
            <p:cNvSpPr/>
            <p:nvPr>
              <p:custDataLst>
                <p:tags r:id="rId89"/>
              </p:custDataLst>
            </p:nvPr>
          </p:nvSpPr>
          <p:spPr>
            <a:xfrm>
              <a:off x="2429086" y="1619796"/>
              <a:ext cx="154571" cy="639119"/>
            </a:xfrm>
            <a:custGeom>
              <a:avLst/>
              <a:gdLst/>
              <a:ahLst/>
              <a:cxnLst/>
              <a:rect l="0" t="0" r="0" b="0"/>
              <a:pathLst>
                <a:path w="154571" h="639119">
                  <a:moveTo>
                    <a:pt x="154570" y="35173"/>
                  </a:moveTo>
                  <a:lnTo>
                    <a:pt x="154570" y="35173"/>
                  </a:lnTo>
                  <a:lnTo>
                    <a:pt x="154570" y="28852"/>
                  </a:lnTo>
                  <a:lnTo>
                    <a:pt x="151043" y="22221"/>
                  </a:lnTo>
                  <a:lnTo>
                    <a:pt x="148250" y="18601"/>
                  </a:lnTo>
                  <a:lnTo>
                    <a:pt x="138091" y="14578"/>
                  </a:lnTo>
                  <a:lnTo>
                    <a:pt x="126079" y="11468"/>
                  </a:lnTo>
                  <a:lnTo>
                    <a:pt x="107589" y="2219"/>
                  </a:lnTo>
                  <a:lnTo>
                    <a:pt x="84877" y="0"/>
                  </a:lnTo>
                  <a:lnTo>
                    <a:pt x="73766" y="3224"/>
                  </a:lnTo>
                  <a:lnTo>
                    <a:pt x="49532" y="16074"/>
                  </a:lnTo>
                  <a:lnTo>
                    <a:pt x="38213" y="30653"/>
                  </a:lnTo>
                  <a:lnTo>
                    <a:pt x="11933" y="89456"/>
                  </a:lnTo>
                  <a:lnTo>
                    <a:pt x="2188" y="147613"/>
                  </a:lnTo>
                  <a:lnTo>
                    <a:pt x="500" y="194313"/>
                  </a:lnTo>
                  <a:lnTo>
                    <a:pt x="0" y="241663"/>
                  </a:lnTo>
                  <a:lnTo>
                    <a:pt x="6172" y="295528"/>
                  </a:lnTo>
                  <a:lnTo>
                    <a:pt x="16379" y="353380"/>
                  </a:lnTo>
                  <a:lnTo>
                    <a:pt x="21462" y="406093"/>
                  </a:lnTo>
                  <a:lnTo>
                    <a:pt x="29288" y="455226"/>
                  </a:lnTo>
                  <a:lnTo>
                    <a:pt x="33665" y="503297"/>
                  </a:lnTo>
                  <a:lnTo>
                    <a:pt x="43326" y="557443"/>
                  </a:lnTo>
                  <a:lnTo>
                    <a:pt x="44880" y="592968"/>
                  </a:lnTo>
                  <a:lnTo>
                    <a:pt x="37003" y="631343"/>
                  </a:lnTo>
                  <a:lnTo>
                    <a:pt x="35182" y="635025"/>
                  </a:lnTo>
                  <a:lnTo>
                    <a:pt x="32645" y="637481"/>
                  </a:lnTo>
                  <a:lnTo>
                    <a:pt x="29630" y="639118"/>
                  </a:lnTo>
                  <a:lnTo>
                    <a:pt x="26298" y="638886"/>
                  </a:lnTo>
                  <a:lnTo>
                    <a:pt x="11695" y="630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41"/>
            <p:cNvSpPr/>
            <p:nvPr>
              <p:custDataLst>
                <p:tags r:id="rId90"/>
              </p:custDataLst>
            </p:nvPr>
          </p:nvSpPr>
          <p:spPr>
            <a:xfrm>
              <a:off x="2274094" y="1952625"/>
              <a:ext cx="357188" cy="95251"/>
            </a:xfrm>
            <a:custGeom>
              <a:avLst/>
              <a:gdLst/>
              <a:ahLst/>
              <a:cxnLst/>
              <a:rect l="0" t="0" r="0" b="0"/>
              <a:pathLst>
                <a:path w="357188" h="95251">
                  <a:moveTo>
                    <a:pt x="0" y="95250"/>
                  </a:moveTo>
                  <a:lnTo>
                    <a:pt x="0" y="95250"/>
                  </a:lnTo>
                  <a:lnTo>
                    <a:pt x="6320" y="88929"/>
                  </a:lnTo>
                  <a:lnTo>
                    <a:pt x="16479" y="85826"/>
                  </a:lnTo>
                  <a:lnTo>
                    <a:pt x="71206" y="74165"/>
                  </a:lnTo>
                  <a:lnTo>
                    <a:pt x="116201" y="64455"/>
                  </a:lnTo>
                  <a:lnTo>
                    <a:pt x="163047" y="59667"/>
                  </a:lnTo>
                  <a:lnTo>
                    <a:pt x="211764" y="50458"/>
                  </a:lnTo>
                  <a:lnTo>
                    <a:pt x="264857" y="38028"/>
                  </a:lnTo>
                  <a:lnTo>
                    <a:pt x="319693" y="14323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42"/>
            <p:cNvSpPr/>
            <p:nvPr>
              <p:custDataLst>
                <p:tags r:id="rId91"/>
              </p:custDataLst>
            </p:nvPr>
          </p:nvSpPr>
          <p:spPr>
            <a:xfrm>
              <a:off x="2833688" y="2024063"/>
              <a:ext cx="130969" cy="11907"/>
            </a:xfrm>
            <a:custGeom>
              <a:avLst/>
              <a:gdLst/>
              <a:ahLst/>
              <a:cxnLst/>
              <a:rect l="0" t="0" r="0" b="0"/>
              <a:pathLst>
                <a:path w="130969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12951" y="8378"/>
                  </a:lnTo>
                  <a:lnTo>
                    <a:pt x="16571" y="5585"/>
                  </a:lnTo>
                  <a:lnTo>
                    <a:pt x="27649" y="2482"/>
                  </a:lnTo>
                  <a:lnTo>
                    <a:pt x="79599" y="144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043"/>
            <p:cNvSpPr/>
            <p:nvPr>
              <p:custDataLst>
                <p:tags r:id="rId92"/>
              </p:custDataLst>
            </p:nvPr>
          </p:nvSpPr>
          <p:spPr>
            <a:xfrm>
              <a:off x="2774156" y="2131219"/>
              <a:ext cx="238126" cy="47626"/>
            </a:xfrm>
            <a:custGeom>
              <a:avLst/>
              <a:gdLst/>
              <a:ahLst/>
              <a:cxnLst/>
              <a:rect l="0" t="0" r="0" b="0"/>
              <a:pathLst>
                <a:path w="238126" h="47626">
                  <a:moveTo>
                    <a:pt x="0" y="47625"/>
                  </a:moveTo>
                  <a:lnTo>
                    <a:pt x="0" y="47625"/>
                  </a:lnTo>
                  <a:lnTo>
                    <a:pt x="6321" y="41304"/>
                  </a:lnTo>
                  <a:lnTo>
                    <a:pt x="12952" y="38201"/>
                  </a:lnTo>
                  <a:lnTo>
                    <a:pt x="65328" y="35815"/>
                  </a:lnTo>
                  <a:lnTo>
                    <a:pt x="119826" y="35731"/>
                  </a:lnTo>
                  <a:lnTo>
                    <a:pt x="172798" y="22769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44"/>
            <p:cNvSpPr/>
            <p:nvPr>
              <p:custDataLst>
                <p:tags r:id="rId93"/>
              </p:custDataLst>
            </p:nvPr>
          </p:nvSpPr>
          <p:spPr>
            <a:xfrm>
              <a:off x="3190875" y="1869281"/>
              <a:ext cx="452439" cy="235563"/>
            </a:xfrm>
            <a:custGeom>
              <a:avLst/>
              <a:gdLst/>
              <a:ahLst/>
              <a:cxnLst/>
              <a:rect l="0" t="0" r="0" b="0"/>
              <a:pathLst>
                <a:path w="452439" h="235563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64005" y="13449"/>
                  </a:lnTo>
                  <a:lnTo>
                    <a:pt x="109846" y="44244"/>
                  </a:lnTo>
                  <a:lnTo>
                    <a:pt x="120699" y="57588"/>
                  </a:lnTo>
                  <a:lnTo>
                    <a:pt x="126404" y="75866"/>
                  </a:lnTo>
                  <a:lnTo>
                    <a:pt x="130067" y="119937"/>
                  </a:lnTo>
                  <a:lnTo>
                    <a:pt x="124381" y="148720"/>
                  </a:lnTo>
                  <a:lnTo>
                    <a:pt x="109284" y="182149"/>
                  </a:lnTo>
                  <a:lnTo>
                    <a:pt x="67939" y="229475"/>
                  </a:lnTo>
                  <a:lnTo>
                    <a:pt x="59740" y="234281"/>
                  </a:lnTo>
                  <a:lnTo>
                    <a:pt x="55702" y="235562"/>
                  </a:lnTo>
                  <a:lnTo>
                    <a:pt x="51687" y="235093"/>
                  </a:lnTo>
                  <a:lnTo>
                    <a:pt x="43698" y="231045"/>
                  </a:lnTo>
                  <a:lnTo>
                    <a:pt x="42361" y="228113"/>
                  </a:lnTo>
                  <a:lnTo>
                    <a:pt x="42793" y="224836"/>
                  </a:lnTo>
                  <a:lnTo>
                    <a:pt x="45477" y="217667"/>
                  </a:lnTo>
                  <a:lnTo>
                    <a:pt x="53663" y="192036"/>
                  </a:lnTo>
                  <a:lnTo>
                    <a:pt x="63978" y="181040"/>
                  </a:lnTo>
                  <a:lnTo>
                    <a:pt x="121674" y="128064"/>
                  </a:lnTo>
                  <a:lnTo>
                    <a:pt x="180928" y="75946"/>
                  </a:lnTo>
                  <a:lnTo>
                    <a:pt x="208529" y="40955"/>
                  </a:lnTo>
                  <a:lnTo>
                    <a:pt x="214087" y="24559"/>
                  </a:lnTo>
                  <a:lnTo>
                    <a:pt x="207925" y="24034"/>
                  </a:lnTo>
                  <a:lnTo>
                    <a:pt x="201332" y="30967"/>
                  </a:lnTo>
                  <a:lnTo>
                    <a:pt x="195314" y="42867"/>
                  </a:lnTo>
                  <a:lnTo>
                    <a:pt x="190688" y="93061"/>
                  </a:lnTo>
                  <a:lnTo>
                    <a:pt x="200042" y="123383"/>
                  </a:lnTo>
                  <a:lnTo>
                    <a:pt x="207088" y="139062"/>
                  </a:lnTo>
                  <a:lnTo>
                    <a:pt x="218157" y="151323"/>
                  </a:lnTo>
                  <a:lnTo>
                    <a:pt x="246822" y="169973"/>
                  </a:lnTo>
                  <a:lnTo>
                    <a:pt x="265803" y="171235"/>
                  </a:lnTo>
                  <a:lnTo>
                    <a:pt x="316647" y="167586"/>
                  </a:lnTo>
                  <a:lnTo>
                    <a:pt x="362079" y="154313"/>
                  </a:lnTo>
                  <a:lnTo>
                    <a:pt x="415375" y="139944"/>
                  </a:lnTo>
                  <a:lnTo>
                    <a:pt x="452438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45"/>
            <p:cNvSpPr/>
            <p:nvPr>
              <p:custDataLst>
                <p:tags r:id="rId94"/>
              </p:custDataLst>
            </p:nvPr>
          </p:nvSpPr>
          <p:spPr>
            <a:xfrm>
              <a:off x="2383659" y="2503650"/>
              <a:ext cx="247623" cy="470804"/>
            </a:xfrm>
            <a:custGeom>
              <a:avLst/>
              <a:gdLst/>
              <a:ahLst/>
              <a:cxnLst/>
              <a:rect l="0" t="0" r="0" b="0"/>
              <a:pathLst>
                <a:path w="247623" h="470804">
                  <a:moveTo>
                    <a:pt x="176185" y="318131"/>
                  </a:moveTo>
                  <a:lnTo>
                    <a:pt x="176185" y="318131"/>
                  </a:lnTo>
                  <a:lnTo>
                    <a:pt x="169864" y="311811"/>
                  </a:lnTo>
                  <a:lnTo>
                    <a:pt x="166761" y="305180"/>
                  </a:lnTo>
                  <a:lnTo>
                    <a:pt x="165933" y="301560"/>
                  </a:lnTo>
                  <a:lnTo>
                    <a:pt x="158448" y="290143"/>
                  </a:lnTo>
                  <a:lnTo>
                    <a:pt x="148017" y="285849"/>
                  </a:lnTo>
                  <a:lnTo>
                    <a:pt x="135885" y="282617"/>
                  </a:lnTo>
                  <a:lnTo>
                    <a:pt x="120294" y="274683"/>
                  </a:lnTo>
                  <a:lnTo>
                    <a:pt x="90658" y="271056"/>
                  </a:lnTo>
                  <a:lnTo>
                    <a:pt x="63845" y="280120"/>
                  </a:lnTo>
                  <a:lnTo>
                    <a:pt x="48645" y="287126"/>
                  </a:lnTo>
                  <a:lnTo>
                    <a:pt x="36597" y="298177"/>
                  </a:lnTo>
                  <a:lnTo>
                    <a:pt x="5721" y="350107"/>
                  </a:lnTo>
                  <a:lnTo>
                    <a:pt x="0" y="380081"/>
                  </a:lnTo>
                  <a:lnTo>
                    <a:pt x="4625" y="407777"/>
                  </a:lnTo>
                  <a:lnTo>
                    <a:pt x="19363" y="440839"/>
                  </a:lnTo>
                  <a:lnTo>
                    <a:pt x="31962" y="456893"/>
                  </a:lnTo>
                  <a:lnTo>
                    <a:pt x="46381" y="465793"/>
                  </a:lnTo>
                  <a:lnTo>
                    <a:pt x="72901" y="470803"/>
                  </a:lnTo>
                  <a:lnTo>
                    <a:pt x="93239" y="470652"/>
                  </a:lnTo>
                  <a:lnTo>
                    <a:pt x="120887" y="461806"/>
                  </a:lnTo>
                  <a:lnTo>
                    <a:pt x="152304" y="441693"/>
                  </a:lnTo>
                  <a:lnTo>
                    <a:pt x="170422" y="421995"/>
                  </a:lnTo>
                  <a:lnTo>
                    <a:pt x="194106" y="367507"/>
                  </a:lnTo>
                  <a:lnTo>
                    <a:pt x="206042" y="320120"/>
                  </a:lnTo>
                  <a:lnTo>
                    <a:pt x="208844" y="263452"/>
                  </a:lnTo>
                  <a:lnTo>
                    <a:pt x="204811" y="219746"/>
                  </a:lnTo>
                  <a:lnTo>
                    <a:pt x="198609" y="177391"/>
                  </a:lnTo>
                  <a:lnTo>
                    <a:pt x="191207" y="119885"/>
                  </a:lnTo>
                  <a:lnTo>
                    <a:pt x="185487" y="72860"/>
                  </a:lnTo>
                  <a:lnTo>
                    <a:pt x="171701" y="27736"/>
                  </a:lnTo>
                  <a:lnTo>
                    <a:pt x="160157" y="7927"/>
                  </a:lnTo>
                  <a:lnTo>
                    <a:pt x="152305" y="1669"/>
                  </a:lnTo>
                  <a:lnTo>
                    <a:pt x="148358" y="0"/>
                  </a:lnTo>
                  <a:lnTo>
                    <a:pt x="145727" y="210"/>
                  </a:lnTo>
                  <a:lnTo>
                    <a:pt x="143974" y="1674"/>
                  </a:lnTo>
                  <a:lnTo>
                    <a:pt x="132746" y="27995"/>
                  </a:lnTo>
                  <a:lnTo>
                    <a:pt x="131123" y="58422"/>
                  </a:lnTo>
                  <a:lnTo>
                    <a:pt x="138228" y="107787"/>
                  </a:lnTo>
                  <a:lnTo>
                    <a:pt x="143331" y="152620"/>
                  </a:lnTo>
                  <a:lnTo>
                    <a:pt x="153221" y="199417"/>
                  </a:lnTo>
                  <a:lnTo>
                    <a:pt x="168058" y="243269"/>
                  </a:lnTo>
                  <a:lnTo>
                    <a:pt x="190454" y="293642"/>
                  </a:lnTo>
                  <a:lnTo>
                    <a:pt x="215731" y="349125"/>
                  </a:lnTo>
                  <a:lnTo>
                    <a:pt x="227275" y="361892"/>
                  </a:lnTo>
                  <a:lnTo>
                    <a:pt x="247622" y="377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46"/>
            <p:cNvSpPr/>
            <p:nvPr>
              <p:custDataLst>
                <p:tags r:id="rId95"/>
              </p:custDataLst>
            </p:nvPr>
          </p:nvSpPr>
          <p:spPr>
            <a:xfrm>
              <a:off x="4429125" y="2262188"/>
              <a:ext cx="154782" cy="202407"/>
            </a:xfrm>
            <a:custGeom>
              <a:avLst/>
              <a:gdLst/>
              <a:ahLst/>
              <a:cxnLst/>
              <a:rect l="0" t="0" r="0" b="0"/>
              <a:pathLst>
                <a:path w="154782" h="202407">
                  <a:moveTo>
                    <a:pt x="0" y="0"/>
                  </a:moveTo>
                  <a:lnTo>
                    <a:pt x="0" y="0"/>
                  </a:lnTo>
                  <a:lnTo>
                    <a:pt x="16571" y="0"/>
                  </a:lnTo>
                  <a:lnTo>
                    <a:pt x="34308" y="6320"/>
                  </a:lnTo>
                  <a:lnTo>
                    <a:pt x="75336" y="33210"/>
                  </a:lnTo>
                  <a:lnTo>
                    <a:pt x="85518" y="46069"/>
                  </a:lnTo>
                  <a:lnTo>
                    <a:pt x="90924" y="60603"/>
                  </a:lnTo>
                  <a:lnTo>
                    <a:pt x="94396" y="91492"/>
                  </a:lnTo>
                  <a:lnTo>
                    <a:pt x="88676" y="115156"/>
                  </a:lnTo>
                  <a:lnTo>
                    <a:pt x="61671" y="151261"/>
                  </a:lnTo>
                  <a:lnTo>
                    <a:pt x="39970" y="172838"/>
                  </a:lnTo>
                  <a:lnTo>
                    <a:pt x="26202" y="177835"/>
                  </a:lnTo>
                  <a:lnTo>
                    <a:pt x="25405" y="176765"/>
                  </a:lnTo>
                  <a:lnTo>
                    <a:pt x="24127" y="165542"/>
                  </a:lnTo>
                  <a:lnTo>
                    <a:pt x="24022" y="161955"/>
                  </a:lnTo>
                  <a:lnTo>
                    <a:pt x="40403" y="122267"/>
                  </a:lnTo>
                  <a:lnTo>
                    <a:pt x="51470" y="110344"/>
                  </a:lnTo>
                  <a:lnTo>
                    <a:pt x="109739" y="71520"/>
                  </a:lnTo>
                  <a:lnTo>
                    <a:pt x="128206" y="63083"/>
                  </a:lnTo>
                  <a:lnTo>
                    <a:pt x="142016" y="59738"/>
                  </a:lnTo>
                  <a:lnTo>
                    <a:pt x="142799" y="82442"/>
                  </a:lnTo>
                  <a:lnTo>
                    <a:pt x="136532" y="104096"/>
                  </a:lnTo>
                  <a:lnTo>
                    <a:pt x="123885" y="126934"/>
                  </a:lnTo>
                  <a:lnTo>
                    <a:pt x="121206" y="140641"/>
                  </a:lnTo>
                  <a:lnTo>
                    <a:pt x="123542" y="155552"/>
                  </a:lnTo>
                  <a:lnTo>
                    <a:pt x="132296" y="175294"/>
                  </a:lnTo>
                  <a:lnTo>
                    <a:pt x="154781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047"/>
            <p:cNvSpPr/>
            <p:nvPr>
              <p:custDataLst>
                <p:tags r:id="rId96"/>
              </p:custDataLst>
            </p:nvPr>
          </p:nvSpPr>
          <p:spPr>
            <a:xfrm>
              <a:off x="4119930" y="2333625"/>
              <a:ext cx="106790" cy="142876"/>
            </a:xfrm>
            <a:custGeom>
              <a:avLst/>
              <a:gdLst/>
              <a:ahLst/>
              <a:cxnLst/>
              <a:rect l="0" t="0" r="0" b="0"/>
              <a:pathLst>
                <a:path w="106790" h="142876">
                  <a:moveTo>
                    <a:pt x="106789" y="0"/>
                  </a:moveTo>
                  <a:lnTo>
                    <a:pt x="106789" y="0"/>
                  </a:lnTo>
                  <a:lnTo>
                    <a:pt x="106789" y="6321"/>
                  </a:lnTo>
                  <a:lnTo>
                    <a:pt x="105466" y="8183"/>
                  </a:lnTo>
                  <a:lnTo>
                    <a:pt x="103261" y="9424"/>
                  </a:lnTo>
                  <a:lnTo>
                    <a:pt x="100468" y="10251"/>
                  </a:lnTo>
                  <a:lnTo>
                    <a:pt x="85158" y="22407"/>
                  </a:lnTo>
                  <a:lnTo>
                    <a:pt x="27509" y="76680"/>
                  </a:lnTo>
                  <a:lnTo>
                    <a:pt x="5923" y="103880"/>
                  </a:lnTo>
                  <a:lnTo>
                    <a:pt x="1496" y="118091"/>
                  </a:lnTo>
                  <a:lnTo>
                    <a:pt x="0" y="134746"/>
                  </a:lnTo>
                  <a:lnTo>
                    <a:pt x="2523" y="137455"/>
                  </a:lnTo>
                  <a:lnTo>
                    <a:pt x="2344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048"/>
            <p:cNvSpPr/>
            <p:nvPr>
              <p:custDataLst>
                <p:tags r:id="rId97"/>
              </p:custDataLst>
            </p:nvPr>
          </p:nvSpPr>
          <p:spPr>
            <a:xfrm>
              <a:off x="4071938" y="2156146"/>
              <a:ext cx="250032" cy="332261"/>
            </a:xfrm>
            <a:custGeom>
              <a:avLst/>
              <a:gdLst/>
              <a:ahLst/>
              <a:cxnLst/>
              <a:rect l="0" t="0" r="0" b="0"/>
              <a:pathLst>
                <a:path w="250032" h="332261">
                  <a:moveTo>
                    <a:pt x="0" y="94135"/>
                  </a:moveTo>
                  <a:lnTo>
                    <a:pt x="0" y="94135"/>
                  </a:lnTo>
                  <a:lnTo>
                    <a:pt x="0" y="71243"/>
                  </a:lnTo>
                  <a:lnTo>
                    <a:pt x="3527" y="60589"/>
                  </a:lnTo>
                  <a:lnTo>
                    <a:pt x="6320" y="55896"/>
                  </a:lnTo>
                  <a:lnTo>
                    <a:pt x="14698" y="25371"/>
                  </a:lnTo>
                  <a:lnTo>
                    <a:pt x="28332" y="7351"/>
                  </a:lnTo>
                  <a:lnTo>
                    <a:pt x="35964" y="2648"/>
                  </a:lnTo>
                  <a:lnTo>
                    <a:pt x="51225" y="0"/>
                  </a:lnTo>
                  <a:lnTo>
                    <a:pt x="65100" y="704"/>
                  </a:lnTo>
                  <a:lnTo>
                    <a:pt x="86464" y="8537"/>
                  </a:lnTo>
                  <a:lnTo>
                    <a:pt x="97077" y="15522"/>
                  </a:lnTo>
                  <a:lnTo>
                    <a:pt x="145735" y="71783"/>
                  </a:lnTo>
                  <a:lnTo>
                    <a:pt x="180237" y="119559"/>
                  </a:lnTo>
                  <a:lnTo>
                    <a:pt x="204690" y="175054"/>
                  </a:lnTo>
                  <a:lnTo>
                    <a:pt x="228286" y="224625"/>
                  </a:lnTo>
                  <a:lnTo>
                    <a:pt x="240357" y="281044"/>
                  </a:lnTo>
                  <a:lnTo>
                    <a:pt x="248756" y="314344"/>
                  </a:lnTo>
                  <a:lnTo>
                    <a:pt x="250031" y="332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049"/>
            <p:cNvSpPr/>
            <p:nvPr>
              <p:custDataLst>
                <p:tags r:id="rId98"/>
              </p:custDataLst>
            </p:nvPr>
          </p:nvSpPr>
          <p:spPr>
            <a:xfrm>
              <a:off x="4071938" y="226218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050"/>
            <p:cNvSpPr/>
            <p:nvPr>
              <p:custDataLst>
                <p:tags r:id="rId99"/>
              </p:custDataLst>
            </p:nvPr>
          </p:nvSpPr>
          <p:spPr>
            <a:xfrm>
              <a:off x="3798094" y="2428875"/>
              <a:ext cx="166688" cy="35720"/>
            </a:xfrm>
            <a:custGeom>
              <a:avLst/>
              <a:gdLst/>
              <a:ahLst/>
              <a:cxnLst/>
              <a:rect l="0" t="0" r="0" b="0"/>
              <a:pathLst>
                <a:path w="166688" h="35720">
                  <a:moveTo>
                    <a:pt x="0" y="35719"/>
                  </a:moveTo>
                  <a:lnTo>
                    <a:pt x="0" y="35719"/>
                  </a:lnTo>
                  <a:lnTo>
                    <a:pt x="12151" y="34396"/>
                  </a:lnTo>
                  <a:lnTo>
                    <a:pt x="64321" y="16733"/>
                  </a:lnTo>
                  <a:lnTo>
                    <a:pt x="123207" y="4148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051"/>
            <p:cNvSpPr/>
            <p:nvPr>
              <p:custDataLst>
                <p:tags r:id="rId100"/>
              </p:custDataLst>
            </p:nvPr>
          </p:nvSpPr>
          <p:spPr>
            <a:xfrm>
              <a:off x="3682075" y="2705082"/>
              <a:ext cx="282707" cy="228724"/>
            </a:xfrm>
            <a:custGeom>
              <a:avLst/>
              <a:gdLst/>
              <a:ahLst/>
              <a:cxnLst/>
              <a:rect l="0" t="0" r="0" b="0"/>
              <a:pathLst>
                <a:path w="282707" h="228724">
                  <a:moveTo>
                    <a:pt x="32675" y="104793"/>
                  </a:moveTo>
                  <a:lnTo>
                    <a:pt x="32675" y="104793"/>
                  </a:lnTo>
                  <a:lnTo>
                    <a:pt x="32675" y="98472"/>
                  </a:lnTo>
                  <a:lnTo>
                    <a:pt x="35321" y="96610"/>
                  </a:lnTo>
                  <a:lnTo>
                    <a:pt x="50363" y="92667"/>
                  </a:lnTo>
                  <a:lnTo>
                    <a:pt x="66432" y="85031"/>
                  </a:lnTo>
                  <a:lnTo>
                    <a:pt x="92507" y="80857"/>
                  </a:lnTo>
                  <a:lnTo>
                    <a:pt x="104687" y="75193"/>
                  </a:lnTo>
                  <a:lnTo>
                    <a:pt x="125302" y="58246"/>
                  </a:lnTo>
                  <a:lnTo>
                    <a:pt x="133374" y="47504"/>
                  </a:lnTo>
                  <a:lnTo>
                    <a:pt x="137918" y="34020"/>
                  </a:lnTo>
                  <a:lnTo>
                    <a:pt x="139453" y="17611"/>
                  </a:lnTo>
                  <a:lnTo>
                    <a:pt x="136933" y="13599"/>
                  </a:lnTo>
                  <a:lnTo>
                    <a:pt x="127078" y="5613"/>
                  </a:lnTo>
                  <a:lnTo>
                    <a:pt x="117406" y="1181"/>
                  </a:lnTo>
                  <a:lnTo>
                    <a:pt x="112975" y="0"/>
                  </a:lnTo>
                  <a:lnTo>
                    <a:pt x="100996" y="2215"/>
                  </a:lnTo>
                  <a:lnTo>
                    <a:pt x="71747" y="14416"/>
                  </a:lnTo>
                  <a:lnTo>
                    <a:pt x="24683" y="53975"/>
                  </a:lnTo>
                  <a:lnTo>
                    <a:pt x="7230" y="83562"/>
                  </a:lnTo>
                  <a:lnTo>
                    <a:pt x="0" y="117464"/>
                  </a:lnTo>
                  <a:lnTo>
                    <a:pt x="4179" y="152644"/>
                  </a:lnTo>
                  <a:lnTo>
                    <a:pt x="13836" y="172803"/>
                  </a:lnTo>
                  <a:lnTo>
                    <a:pt x="28271" y="190582"/>
                  </a:lnTo>
                  <a:lnTo>
                    <a:pt x="57387" y="212821"/>
                  </a:lnTo>
                  <a:lnTo>
                    <a:pt x="112381" y="228723"/>
                  </a:lnTo>
                  <a:lnTo>
                    <a:pt x="169785" y="226189"/>
                  </a:lnTo>
                  <a:lnTo>
                    <a:pt x="201770" y="221901"/>
                  </a:lnTo>
                  <a:lnTo>
                    <a:pt x="252890" y="197123"/>
                  </a:lnTo>
                  <a:lnTo>
                    <a:pt x="266368" y="181547"/>
                  </a:lnTo>
                  <a:lnTo>
                    <a:pt x="275445" y="162719"/>
                  </a:lnTo>
                  <a:lnTo>
                    <a:pt x="282706" y="104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052"/>
            <p:cNvSpPr/>
            <p:nvPr>
              <p:custDataLst>
                <p:tags r:id="rId101"/>
              </p:custDataLst>
            </p:nvPr>
          </p:nvSpPr>
          <p:spPr>
            <a:xfrm>
              <a:off x="3107531" y="2845594"/>
              <a:ext cx="250033" cy="83345"/>
            </a:xfrm>
            <a:custGeom>
              <a:avLst/>
              <a:gdLst/>
              <a:ahLst/>
              <a:cxnLst/>
              <a:rect l="0" t="0" r="0" b="0"/>
              <a:pathLst>
                <a:path w="250033" h="83345">
                  <a:moveTo>
                    <a:pt x="0" y="83344"/>
                  </a:moveTo>
                  <a:lnTo>
                    <a:pt x="0" y="83344"/>
                  </a:lnTo>
                  <a:lnTo>
                    <a:pt x="54811" y="83344"/>
                  </a:lnTo>
                  <a:lnTo>
                    <a:pt x="111081" y="82021"/>
                  </a:lnTo>
                  <a:lnTo>
                    <a:pt x="166929" y="61712"/>
                  </a:lnTo>
                  <a:lnTo>
                    <a:pt x="220105" y="20993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053"/>
            <p:cNvSpPr/>
            <p:nvPr>
              <p:custDataLst>
                <p:tags r:id="rId102"/>
              </p:custDataLst>
            </p:nvPr>
          </p:nvSpPr>
          <p:spPr>
            <a:xfrm>
              <a:off x="3107531" y="2786063"/>
              <a:ext cx="130970" cy="11907"/>
            </a:xfrm>
            <a:custGeom>
              <a:avLst/>
              <a:gdLst/>
              <a:ahLst/>
              <a:cxnLst/>
              <a:rect l="0" t="0" r="0" b="0"/>
              <a:pathLst>
                <a:path w="130970" h="11907">
                  <a:moveTo>
                    <a:pt x="0" y="11906"/>
                  </a:moveTo>
                  <a:lnTo>
                    <a:pt x="0" y="11906"/>
                  </a:lnTo>
                  <a:lnTo>
                    <a:pt x="56321" y="11906"/>
                  </a:lnTo>
                  <a:lnTo>
                    <a:pt x="109846" y="10583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054"/>
            <p:cNvSpPr/>
            <p:nvPr>
              <p:custDataLst>
                <p:tags r:id="rId103"/>
              </p:custDataLst>
            </p:nvPr>
          </p:nvSpPr>
          <p:spPr>
            <a:xfrm>
              <a:off x="2705074" y="2727064"/>
              <a:ext cx="187939" cy="472590"/>
            </a:xfrm>
            <a:custGeom>
              <a:avLst/>
              <a:gdLst/>
              <a:ahLst/>
              <a:cxnLst/>
              <a:rect l="0" t="0" r="0" b="0"/>
              <a:pathLst>
                <a:path w="187939" h="472590">
                  <a:moveTo>
                    <a:pt x="104801" y="23280"/>
                  </a:moveTo>
                  <a:lnTo>
                    <a:pt x="104801" y="23280"/>
                  </a:lnTo>
                  <a:lnTo>
                    <a:pt x="98480" y="16959"/>
                  </a:lnTo>
                  <a:lnTo>
                    <a:pt x="91849" y="13856"/>
                  </a:lnTo>
                  <a:lnTo>
                    <a:pt x="41773" y="0"/>
                  </a:lnTo>
                  <a:lnTo>
                    <a:pt x="33573" y="3232"/>
                  </a:lnTo>
                  <a:lnTo>
                    <a:pt x="29535" y="5946"/>
                  </a:lnTo>
                  <a:lnTo>
                    <a:pt x="13547" y="29312"/>
                  </a:lnTo>
                  <a:lnTo>
                    <a:pt x="2944" y="51673"/>
                  </a:lnTo>
                  <a:lnTo>
                    <a:pt x="0" y="67207"/>
                  </a:lnTo>
                  <a:lnTo>
                    <a:pt x="2219" y="79404"/>
                  </a:lnTo>
                  <a:lnTo>
                    <a:pt x="10907" y="93708"/>
                  </a:lnTo>
                  <a:lnTo>
                    <a:pt x="25694" y="110393"/>
                  </a:lnTo>
                  <a:lnTo>
                    <a:pt x="37010" y="114913"/>
                  </a:lnTo>
                  <a:lnTo>
                    <a:pt x="59513" y="117815"/>
                  </a:lnTo>
                  <a:lnTo>
                    <a:pt x="78888" y="111997"/>
                  </a:lnTo>
                  <a:lnTo>
                    <a:pt x="90197" y="101957"/>
                  </a:lnTo>
                  <a:lnTo>
                    <a:pt x="120518" y="61039"/>
                  </a:lnTo>
                  <a:lnTo>
                    <a:pt x="128403" y="24623"/>
                  </a:lnTo>
                  <a:lnTo>
                    <a:pt x="124992" y="23877"/>
                  </a:lnTo>
                  <a:lnTo>
                    <a:pt x="122230" y="23678"/>
                  </a:lnTo>
                  <a:lnTo>
                    <a:pt x="120389" y="26191"/>
                  </a:lnTo>
                  <a:lnTo>
                    <a:pt x="117435" y="49235"/>
                  </a:lnTo>
                  <a:lnTo>
                    <a:pt x="118353" y="65242"/>
                  </a:lnTo>
                  <a:lnTo>
                    <a:pt x="133322" y="119352"/>
                  </a:lnTo>
                  <a:lnTo>
                    <a:pt x="148603" y="175823"/>
                  </a:lnTo>
                  <a:lnTo>
                    <a:pt x="160407" y="222230"/>
                  </a:lnTo>
                  <a:lnTo>
                    <a:pt x="172282" y="269494"/>
                  </a:lnTo>
                  <a:lnTo>
                    <a:pt x="182857" y="317012"/>
                  </a:lnTo>
                  <a:lnTo>
                    <a:pt x="186578" y="363282"/>
                  </a:lnTo>
                  <a:lnTo>
                    <a:pt x="187938" y="421076"/>
                  </a:lnTo>
                  <a:lnTo>
                    <a:pt x="181763" y="447033"/>
                  </a:lnTo>
                  <a:lnTo>
                    <a:pt x="171555" y="465160"/>
                  </a:lnTo>
                  <a:lnTo>
                    <a:pt x="166501" y="468680"/>
                  </a:lnTo>
                  <a:lnTo>
                    <a:pt x="153831" y="472589"/>
                  </a:lnTo>
                  <a:lnTo>
                    <a:pt x="148071" y="472309"/>
                  </a:lnTo>
                  <a:lnTo>
                    <a:pt x="138143" y="468469"/>
                  </a:lnTo>
                  <a:lnTo>
                    <a:pt x="106558" y="441327"/>
                  </a:lnTo>
                  <a:lnTo>
                    <a:pt x="90623" y="413052"/>
                  </a:lnTo>
                  <a:lnTo>
                    <a:pt x="83843" y="385859"/>
                  </a:lnTo>
                  <a:lnTo>
                    <a:pt x="92895" y="33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263"/>
          <p:cNvGrpSpPr/>
          <p:nvPr/>
        </p:nvGrpSpPr>
        <p:grpSpPr>
          <a:xfrm>
            <a:off x="905099" y="3596225"/>
            <a:ext cx="1535132" cy="808327"/>
            <a:chOff x="905099" y="3596225"/>
            <a:chExt cx="1535132" cy="808327"/>
          </a:xfrm>
        </p:grpSpPr>
        <p:sp>
          <p:nvSpPr>
            <p:cNvPr id="74" name="SMARTInkShape-1055"/>
            <p:cNvSpPr/>
            <p:nvPr>
              <p:custDataLst>
                <p:tags r:id="rId83"/>
              </p:custDataLst>
            </p:nvPr>
          </p:nvSpPr>
          <p:spPr>
            <a:xfrm>
              <a:off x="2107406" y="3596225"/>
              <a:ext cx="332825" cy="744058"/>
            </a:xfrm>
            <a:custGeom>
              <a:avLst/>
              <a:gdLst/>
              <a:ahLst/>
              <a:cxnLst/>
              <a:rect l="0" t="0" r="0" b="0"/>
              <a:pathLst>
                <a:path w="332825" h="744058">
                  <a:moveTo>
                    <a:pt x="0" y="47088"/>
                  </a:moveTo>
                  <a:lnTo>
                    <a:pt x="0" y="47088"/>
                  </a:lnTo>
                  <a:lnTo>
                    <a:pt x="6321" y="40767"/>
                  </a:lnTo>
                  <a:lnTo>
                    <a:pt x="12952" y="37664"/>
                  </a:lnTo>
                  <a:lnTo>
                    <a:pt x="65328" y="23152"/>
                  </a:lnTo>
                  <a:lnTo>
                    <a:pt x="119826" y="13182"/>
                  </a:lnTo>
                  <a:lnTo>
                    <a:pt x="175167" y="2184"/>
                  </a:lnTo>
                  <a:lnTo>
                    <a:pt x="209667" y="0"/>
                  </a:lnTo>
                  <a:lnTo>
                    <a:pt x="222390" y="3229"/>
                  </a:lnTo>
                  <a:lnTo>
                    <a:pt x="241338" y="16082"/>
                  </a:lnTo>
                  <a:lnTo>
                    <a:pt x="246168" y="27134"/>
                  </a:lnTo>
                  <a:lnTo>
                    <a:pt x="253220" y="78294"/>
                  </a:lnTo>
                  <a:lnTo>
                    <a:pt x="260216" y="129540"/>
                  </a:lnTo>
                  <a:lnTo>
                    <a:pt x="261597" y="188709"/>
                  </a:lnTo>
                  <a:lnTo>
                    <a:pt x="261837" y="242214"/>
                  </a:lnTo>
                  <a:lnTo>
                    <a:pt x="261908" y="293491"/>
                  </a:lnTo>
                  <a:lnTo>
                    <a:pt x="263252" y="349990"/>
                  </a:lnTo>
                  <a:lnTo>
                    <a:pt x="270118" y="407299"/>
                  </a:lnTo>
                  <a:lnTo>
                    <a:pt x="274063" y="458381"/>
                  </a:lnTo>
                  <a:lnTo>
                    <a:pt x="283022" y="507031"/>
                  </a:lnTo>
                  <a:lnTo>
                    <a:pt x="294055" y="553636"/>
                  </a:lnTo>
                  <a:lnTo>
                    <a:pt x="313580" y="611553"/>
                  </a:lnTo>
                  <a:lnTo>
                    <a:pt x="329190" y="668679"/>
                  </a:lnTo>
                  <a:lnTo>
                    <a:pt x="332824" y="686953"/>
                  </a:lnTo>
                  <a:lnTo>
                    <a:pt x="331685" y="687977"/>
                  </a:lnTo>
                  <a:lnTo>
                    <a:pt x="323761" y="690741"/>
                  </a:lnTo>
                  <a:lnTo>
                    <a:pt x="313035" y="698028"/>
                  </a:lnTo>
                  <a:lnTo>
                    <a:pt x="300155" y="700775"/>
                  </a:lnTo>
                  <a:lnTo>
                    <a:pt x="280170" y="702912"/>
                  </a:lnTo>
                  <a:lnTo>
                    <a:pt x="226125" y="726033"/>
                  </a:lnTo>
                  <a:lnTo>
                    <a:pt x="210302" y="732487"/>
                  </a:lnTo>
                  <a:lnTo>
                    <a:pt x="187842" y="737443"/>
                  </a:lnTo>
                  <a:lnTo>
                    <a:pt x="173544" y="744057"/>
                  </a:lnTo>
                  <a:lnTo>
                    <a:pt x="171258" y="743244"/>
                  </a:lnTo>
                  <a:lnTo>
                    <a:pt x="169735" y="741380"/>
                  </a:lnTo>
                  <a:lnTo>
                    <a:pt x="168042" y="735780"/>
                  </a:lnTo>
                  <a:lnTo>
                    <a:pt x="167591" y="732434"/>
                  </a:lnTo>
                  <a:lnTo>
                    <a:pt x="170617" y="725190"/>
                  </a:lnTo>
                  <a:lnTo>
                    <a:pt x="202407" y="69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056"/>
            <p:cNvSpPr/>
            <p:nvPr>
              <p:custDataLst>
                <p:tags r:id="rId84"/>
              </p:custDataLst>
            </p:nvPr>
          </p:nvSpPr>
          <p:spPr>
            <a:xfrm>
              <a:off x="1750219" y="3905250"/>
              <a:ext cx="166688" cy="297657"/>
            </a:xfrm>
            <a:custGeom>
              <a:avLst/>
              <a:gdLst/>
              <a:ahLst/>
              <a:cxnLst/>
              <a:rect l="0" t="0" r="0" b="0"/>
              <a:pathLst>
                <a:path w="166688" h="297657">
                  <a:moveTo>
                    <a:pt x="166687" y="0"/>
                  </a:moveTo>
                  <a:lnTo>
                    <a:pt x="166687" y="0"/>
                  </a:lnTo>
                  <a:lnTo>
                    <a:pt x="122127" y="50880"/>
                  </a:lnTo>
                  <a:lnTo>
                    <a:pt x="89779" y="97216"/>
                  </a:lnTo>
                  <a:lnTo>
                    <a:pt x="50072" y="155953"/>
                  </a:lnTo>
                  <a:lnTo>
                    <a:pt x="28065" y="202754"/>
                  </a:lnTo>
                  <a:lnTo>
                    <a:pt x="8777" y="253333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057"/>
            <p:cNvSpPr/>
            <p:nvPr>
              <p:custDataLst>
                <p:tags r:id="rId85"/>
              </p:custDataLst>
            </p:nvPr>
          </p:nvSpPr>
          <p:spPr>
            <a:xfrm>
              <a:off x="1714500" y="3821906"/>
              <a:ext cx="273845" cy="357189"/>
            </a:xfrm>
            <a:custGeom>
              <a:avLst/>
              <a:gdLst/>
              <a:ahLst/>
              <a:cxnLst/>
              <a:rect l="0" t="0" r="0" b="0"/>
              <a:pathLst>
                <a:path w="273845" h="357189">
                  <a:moveTo>
                    <a:pt x="0" y="0"/>
                  </a:moveTo>
                  <a:lnTo>
                    <a:pt x="0" y="0"/>
                  </a:lnTo>
                  <a:lnTo>
                    <a:pt x="10828" y="9506"/>
                  </a:lnTo>
                  <a:lnTo>
                    <a:pt x="50880" y="40629"/>
                  </a:lnTo>
                  <a:lnTo>
                    <a:pt x="98161" y="95897"/>
                  </a:lnTo>
                  <a:lnTo>
                    <a:pt x="137130" y="149324"/>
                  </a:lnTo>
                  <a:lnTo>
                    <a:pt x="168513" y="195204"/>
                  </a:lnTo>
                  <a:lnTo>
                    <a:pt x="196627" y="242311"/>
                  </a:lnTo>
                  <a:lnTo>
                    <a:pt x="228507" y="294808"/>
                  </a:lnTo>
                  <a:lnTo>
                    <a:pt x="257473" y="346006"/>
                  </a:lnTo>
                  <a:lnTo>
                    <a:pt x="273844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58"/>
            <p:cNvSpPr/>
            <p:nvPr>
              <p:custDataLst>
                <p:tags r:id="rId86"/>
              </p:custDataLst>
            </p:nvPr>
          </p:nvSpPr>
          <p:spPr>
            <a:xfrm>
              <a:off x="1464674" y="3679031"/>
              <a:ext cx="226015" cy="619059"/>
            </a:xfrm>
            <a:custGeom>
              <a:avLst/>
              <a:gdLst/>
              <a:ahLst/>
              <a:cxnLst/>
              <a:rect l="0" t="0" r="0" b="0"/>
              <a:pathLst>
                <a:path w="226015" h="619059">
                  <a:moveTo>
                    <a:pt x="226014" y="0"/>
                  </a:moveTo>
                  <a:lnTo>
                    <a:pt x="226014" y="0"/>
                  </a:lnTo>
                  <a:lnTo>
                    <a:pt x="173724" y="0"/>
                  </a:lnTo>
                  <a:lnTo>
                    <a:pt x="153825" y="1323"/>
                  </a:lnTo>
                  <a:lnTo>
                    <a:pt x="97484" y="17736"/>
                  </a:lnTo>
                  <a:lnTo>
                    <a:pt x="92702" y="21085"/>
                  </a:lnTo>
                  <a:lnTo>
                    <a:pt x="78077" y="39851"/>
                  </a:lnTo>
                  <a:lnTo>
                    <a:pt x="74274" y="51225"/>
                  </a:lnTo>
                  <a:lnTo>
                    <a:pt x="71261" y="63777"/>
                  </a:lnTo>
                  <a:lnTo>
                    <a:pt x="63450" y="80927"/>
                  </a:lnTo>
                  <a:lnTo>
                    <a:pt x="59869" y="132219"/>
                  </a:lnTo>
                  <a:lnTo>
                    <a:pt x="59433" y="180164"/>
                  </a:lnTo>
                  <a:lnTo>
                    <a:pt x="59347" y="239219"/>
                  </a:lnTo>
                  <a:lnTo>
                    <a:pt x="55805" y="286074"/>
                  </a:lnTo>
                  <a:lnTo>
                    <a:pt x="49904" y="336999"/>
                  </a:lnTo>
                  <a:lnTo>
                    <a:pt x="44628" y="386925"/>
                  </a:lnTo>
                  <a:lnTo>
                    <a:pt x="30993" y="445671"/>
                  </a:lnTo>
                  <a:lnTo>
                    <a:pt x="15561" y="498726"/>
                  </a:lnTo>
                  <a:lnTo>
                    <a:pt x="2132" y="553097"/>
                  </a:lnTo>
                  <a:lnTo>
                    <a:pt x="0" y="596708"/>
                  </a:lnTo>
                  <a:lnTo>
                    <a:pt x="3414" y="606075"/>
                  </a:lnTo>
                  <a:lnTo>
                    <a:pt x="6176" y="610425"/>
                  </a:lnTo>
                  <a:lnTo>
                    <a:pt x="10664" y="613325"/>
                  </a:lnTo>
                  <a:lnTo>
                    <a:pt x="33349" y="617979"/>
                  </a:lnTo>
                  <a:lnTo>
                    <a:pt x="89991" y="619058"/>
                  </a:lnTo>
                  <a:lnTo>
                    <a:pt x="143572" y="615589"/>
                  </a:lnTo>
                  <a:lnTo>
                    <a:pt x="202201" y="595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59"/>
            <p:cNvSpPr/>
            <p:nvPr>
              <p:custDataLst>
                <p:tags r:id="rId87"/>
              </p:custDataLst>
            </p:nvPr>
          </p:nvSpPr>
          <p:spPr>
            <a:xfrm>
              <a:off x="976313" y="4048125"/>
              <a:ext cx="119063" cy="23814"/>
            </a:xfrm>
            <a:custGeom>
              <a:avLst/>
              <a:gdLst/>
              <a:ahLst/>
              <a:cxnLst/>
              <a:rect l="0" t="0" r="0" b="0"/>
              <a:pathLst>
                <a:path w="119063" h="23814">
                  <a:moveTo>
                    <a:pt x="0" y="23813"/>
                  </a:moveTo>
                  <a:lnTo>
                    <a:pt x="0" y="23813"/>
                  </a:lnTo>
                  <a:lnTo>
                    <a:pt x="49575" y="22490"/>
                  </a:lnTo>
                  <a:lnTo>
                    <a:pt x="104578" y="4827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060"/>
            <p:cNvSpPr/>
            <p:nvPr>
              <p:custDataLst>
                <p:tags r:id="rId88"/>
              </p:custDataLst>
            </p:nvPr>
          </p:nvSpPr>
          <p:spPr>
            <a:xfrm>
              <a:off x="905099" y="3798107"/>
              <a:ext cx="333152" cy="606445"/>
            </a:xfrm>
            <a:custGeom>
              <a:avLst/>
              <a:gdLst/>
              <a:ahLst/>
              <a:cxnLst/>
              <a:rect l="0" t="0" r="0" b="0"/>
              <a:pathLst>
                <a:path w="333152" h="606445">
                  <a:moveTo>
                    <a:pt x="333151" y="11893"/>
                  </a:moveTo>
                  <a:lnTo>
                    <a:pt x="333151" y="11893"/>
                  </a:lnTo>
                  <a:lnTo>
                    <a:pt x="326830" y="5572"/>
                  </a:lnTo>
                  <a:lnTo>
                    <a:pt x="320199" y="2469"/>
                  </a:lnTo>
                  <a:lnTo>
                    <a:pt x="260963" y="84"/>
                  </a:lnTo>
                  <a:lnTo>
                    <a:pt x="212161" y="0"/>
                  </a:lnTo>
                  <a:lnTo>
                    <a:pt x="154303" y="12940"/>
                  </a:lnTo>
                  <a:lnTo>
                    <a:pt x="113203" y="27975"/>
                  </a:lnTo>
                  <a:lnTo>
                    <a:pt x="63478" y="68171"/>
                  </a:lnTo>
                  <a:lnTo>
                    <a:pt x="45844" y="97800"/>
                  </a:lnTo>
                  <a:lnTo>
                    <a:pt x="33330" y="155106"/>
                  </a:lnTo>
                  <a:lnTo>
                    <a:pt x="25513" y="208781"/>
                  </a:lnTo>
                  <a:lnTo>
                    <a:pt x="17838" y="254703"/>
                  </a:lnTo>
                  <a:lnTo>
                    <a:pt x="13506" y="301824"/>
                  </a:lnTo>
                  <a:lnTo>
                    <a:pt x="12223" y="349300"/>
                  </a:lnTo>
                  <a:lnTo>
                    <a:pt x="5522" y="396881"/>
                  </a:lnTo>
                  <a:lnTo>
                    <a:pt x="911" y="452183"/>
                  </a:lnTo>
                  <a:lnTo>
                    <a:pt x="0" y="505636"/>
                  </a:lnTo>
                  <a:lnTo>
                    <a:pt x="1198" y="525022"/>
                  </a:lnTo>
                  <a:lnTo>
                    <a:pt x="14480" y="579701"/>
                  </a:lnTo>
                  <a:lnTo>
                    <a:pt x="28110" y="598538"/>
                  </a:lnTo>
                  <a:lnTo>
                    <a:pt x="39268" y="603353"/>
                  </a:lnTo>
                  <a:lnTo>
                    <a:pt x="67990" y="606444"/>
                  </a:lnTo>
                  <a:lnTo>
                    <a:pt x="119982" y="594154"/>
                  </a:lnTo>
                  <a:lnTo>
                    <a:pt x="177197" y="575305"/>
                  </a:lnTo>
                  <a:lnTo>
                    <a:pt x="229512" y="551629"/>
                  </a:lnTo>
                  <a:lnTo>
                    <a:pt x="252319" y="538410"/>
                  </a:lnTo>
                  <a:lnTo>
                    <a:pt x="263271" y="525477"/>
                  </a:lnTo>
                  <a:lnTo>
                    <a:pt x="269020" y="510909"/>
                  </a:lnTo>
                  <a:lnTo>
                    <a:pt x="273620" y="488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264"/>
          <p:cNvGrpSpPr/>
          <p:nvPr/>
        </p:nvGrpSpPr>
        <p:grpSpPr>
          <a:xfrm>
            <a:off x="2952750" y="3990249"/>
            <a:ext cx="321470" cy="188846"/>
            <a:chOff x="2952750" y="3990249"/>
            <a:chExt cx="321470" cy="188846"/>
          </a:xfrm>
        </p:grpSpPr>
        <p:sp>
          <p:nvSpPr>
            <p:cNvPr id="81" name="SMARTInkShape-1061"/>
            <p:cNvSpPr/>
            <p:nvPr>
              <p:custDataLst>
                <p:tags r:id="rId81"/>
              </p:custDataLst>
            </p:nvPr>
          </p:nvSpPr>
          <p:spPr>
            <a:xfrm>
              <a:off x="3024188" y="4143375"/>
              <a:ext cx="250032" cy="35720"/>
            </a:xfrm>
            <a:custGeom>
              <a:avLst/>
              <a:gdLst/>
              <a:ahLst/>
              <a:cxnLst/>
              <a:rect l="0" t="0" r="0" b="0"/>
              <a:pathLst>
                <a:path w="250032" h="35720">
                  <a:moveTo>
                    <a:pt x="0" y="35719"/>
                  </a:moveTo>
                  <a:lnTo>
                    <a:pt x="0" y="35719"/>
                  </a:lnTo>
                  <a:lnTo>
                    <a:pt x="50025" y="35719"/>
                  </a:lnTo>
                  <a:lnTo>
                    <a:pt x="107472" y="35719"/>
                  </a:lnTo>
                  <a:lnTo>
                    <a:pt x="166728" y="35719"/>
                  </a:lnTo>
                  <a:lnTo>
                    <a:pt x="221556" y="25468"/>
                  </a:lnTo>
                  <a:lnTo>
                    <a:pt x="228402" y="22270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062"/>
            <p:cNvSpPr/>
            <p:nvPr>
              <p:custDataLst>
                <p:tags r:id="rId82"/>
              </p:custDataLst>
            </p:nvPr>
          </p:nvSpPr>
          <p:spPr>
            <a:xfrm>
              <a:off x="2952750" y="3990249"/>
              <a:ext cx="250032" cy="22158"/>
            </a:xfrm>
            <a:custGeom>
              <a:avLst/>
              <a:gdLst/>
              <a:ahLst/>
              <a:cxnLst/>
              <a:rect l="0" t="0" r="0" b="0"/>
              <a:pathLst>
                <a:path w="250032" h="22158">
                  <a:moveTo>
                    <a:pt x="0" y="10251"/>
                  </a:moveTo>
                  <a:lnTo>
                    <a:pt x="0" y="10251"/>
                  </a:lnTo>
                  <a:lnTo>
                    <a:pt x="6321" y="10251"/>
                  </a:lnTo>
                  <a:lnTo>
                    <a:pt x="44560" y="0"/>
                  </a:lnTo>
                  <a:lnTo>
                    <a:pt x="96414" y="7986"/>
                  </a:lnTo>
                  <a:lnTo>
                    <a:pt x="149426" y="9804"/>
                  </a:lnTo>
                  <a:lnTo>
                    <a:pt x="200026" y="11485"/>
                  </a:lnTo>
                  <a:lnTo>
                    <a:pt x="250031" y="22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265"/>
          <p:cNvGrpSpPr/>
          <p:nvPr/>
        </p:nvGrpSpPr>
        <p:grpSpPr>
          <a:xfrm>
            <a:off x="3714750" y="3263669"/>
            <a:ext cx="1571626" cy="1289706"/>
            <a:chOff x="3714750" y="3263669"/>
            <a:chExt cx="1571626" cy="1289706"/>
          </a:xfrm>
        </p:grpSpPr>
        <p:sp>
          <p:nvSpPr>
            <p:cNvPr id="84" name="SMARTInkShape-1063"/>
            <p:cNvSpPr/>
            <p:nvPr>
              <p:custDataLst>
                <p:tags r:id="rId73"/>
              </p:custDataLst>
            </p:nvPr>
          </p:nvSpPr>
          <p:spPr>
            <a:xfrm>
              <a:off x="5250699" y="3988594"/>
              <a:ext cx="35677" cy="47626"/>
            </a:xfrm>
            <a:custGeom>
              <a:avLst/>
              <a:gdLst/>
              <a:ahLst/>
              <a:cxnLst/>
              <a:rect l="0" t="0" r="0" b="0"/>
              <a:pathLst>
                <a:path w="35677" h="47626">
                  <a:moveTo>
                    <a:pt x="11864" y="47625"/>
                  </a:moveTo>
                  <a:lnTo>
                    <a:pt x="11864" y="47625"/>
                  </a:lnTo>
                  <a:lnTo>
                    <a:pt x="103" y="47625"/>
                  </a:lnTo>
                  <a:lnTo>
                    <a:pt x="0" y="41304"/>
                  </a:lnTo>
                  <a:lnTo>
                    <a:pt x="3504" y="34673"/>
                  </a:lnTo>
                  <a:lnTo>
                    <a:pt x="356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064"/>
            <p:cNvSpPr/>
            <p:nvPr>
              <p:custDataLst>
                <p:tags r:id="rId74"/>
              </p:custDataLst>
            </p:nvPr>
          </p:nvSpPr>
          <p:spPr>
            <a:xfrm>
              <a:off x="4679156" y="3822814"/>
              <a:ext cx="345283" cy="307748"/>
            </a:xfrm>
            <a:custGeom>
              <a:avLst/>
              <a:gdLst/>
              <a:ahLst/>
              <a:cxnLst/>
              <a:rect l="0" t="0" r="0" b="0"/>
              <a:pathLst>
                <a:path w="345283" h="307748">
                  <a:moveTo>
                    <a:pt x="0" y="34811"/>
                  </a:moveTo>
                  <a:lnTo>
                    <a:pt x="0" y="34811"/>
                  </a:lnTo>
                  <a:lnTo>
                    <a:pt x="6321" y="28490"/>
                  </a:lnTo>
                  <a:lnTo>
                    <a:pt x="12952" y="25387"/>
                  </a:lnTo>
                  <a:lnTo>
                    <a:pt x="16572" y="24560"/>
                  </a:lnTo>
                  <a:lnTo>
                    <a:pt x="62683" y="35128"/>
                  </a:lnTo>
                  <a:lnTo>
                    <a:pt x="73279" y="40684"/>
                  </a:lnTo>
                  <a:lnTo>
                    <a:pt x="99044" y="64536"/>
                  </a:lnTo>
                  <a:lnTo>
                    <a:pt x="118245" y="98254"/>
                  </a:lnTo>
                  <a:lnTo>
                    <a:pt x="127199" y="131220"/>
                  </a:lnTo>
                  <a:lnTo>
                    <a:pt x="129149" y="181562"/>
                  </a:lnTo>
                  <a:lnTo>
                    <a:pt x="114332" y="231407"/>
                  </a:lnTo>
                  <a:lnTo>
                    <a:pt x="75143" y="287380"/>
                  </a:lnTo>
                  <a:lnTo>
                    <a:pt x="55632" y="301763"/>
                  </a:lnTo>
                  <a:lnTo>
                    <a:pt x="40884" y="306613"/>
                  </a:lnTo>
                  <a:lnTo>
                    <a:pt x="32282" y="307747"/>
                  </a:lnTo>
                  <a:lnTo>
                    <a:pt x="29459" y="306727"/>
                  </a:lnTo>
                  <a:lnTo>
                    <a:pt x="27577" y="304723"/>
                  </a:lnTo>
                  <a:lnTo>
                    <a:pt x="25486" y="298970"/>
                  </a:lnTo>
                  <a:lnTo>
                    <a:pt x="24557" y="292003"/>
                  </a:lnTo>
                  <a:lnTo>
                    <a:pt x="30354" y="274322"/>
                  </a:lnTo>
                  <a:lnTo>
                    <a:pt x="76022" y="219868"/>
                  </a:lnTo>
                  <a:lnTo>
                    <a:pt x="121496" y="165063"/>
                  </a:lnTo>
                  <a:lnTo>
                    <a:pt x="175386" y="115578"/>
                  </a:lnTo>
                  <a:lnTo>
                    <a:pt x="212986" y="59442"/>
                  </a:lnTo>
                  <a:lnTo>
                    <a:pt x="234481" y="14598"/>
                  </a:lnTo>
                  <a:lnTo>
                    <a:pt x="235696" y="9429"/>
                  </a:lnTo>
                  <a:lnTo>
                    <a:pt x="235182" y="5983"/>
                  </a:lnTo>
                  <a:lnTo>
                    <a:pt x="233517" y="3687"/>
                  </a:lnTo>
                  <a:lnTo>
                    <a:pt x="231084" y="2155"/>
                  </a:lnTo>
                  <a:lnTo>
                    <a:pt x="221340" y="0"/>
                  </a:lnTo>
                  <a:lnTo>
                    <a:pt x="213908" y="3024"/>
                  </a:lnTo>
                  <a:lnTo>
                    <a:pt x="210074" y="5682"/>
                  </a:lnTo>
                  <a:lnTo>
                    <a:pt x="198357" y="22064"/>
                  </a:lnTo>
                  <a:lnTo>
                    <a:pt x="184870" y="77087"/>
                  </a:lnTo>
                  <a:lnTo>
                    <a:pt x="184911" y="97256"/>
                  </a:lnTo>
                  <a:lnTo>
                    <a:pt x="193537" y="153084"/>
                  </a:lnTo>
                  <a:lnTo>
                    <a:pt x="199779" y="177452"/>
                  </a:lnTo>
                  <a:lnTo>
                    <a:pt x="200655" y="185467"/>
                  </a:lnTo>
                  <a:lnTo>
                    <a:pt x="203884" y="192134"/>
                  </a:lnTo>
                  <a:lnTo>
                    <a:pt x="234738" y="227728"/>
                  </a:lnTo>
                  <a:lnTo>
                    <a:pt x="270475" y="242289"/>
                  </a:lnTo>
                  <a:lnTo>
                    <a:pt x="286017" y="242558"/>
                  </a:lnTo>
                  <a:lnTo>
                    <a:pt x="345282" y="237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065"/>
            <p:cNvSpPr/>
            <p:nvPr>
              <p:custDataLst>
                <p:tags r:id="rId75"/>
              </p:custDataLst>
            </p:nvPr>
          </p:nvSpPr>
          <p:spPr>
            <a:xfrm>
              <a:off x="4155448" y="3263669"/>
              <a:ext cx="237260" cy="200795"/>
            </a:xfrm>
            <a:custGeom>
              <a:avLst/>
              <a:gdLst/>
              <a:ahLst/>
              <a:cxnLst/>
              <a:rect l="0" t="0" r="0" b="0"/>
              <a:pathLst>
                <a:path w="237260" h="200795">
                  <a:moveTo>
                    <a:pt x="118896" y="34362"/>
                  </a:moveTo>
                  <a:lnTo>
                    <a:pt x="118896" y="34362"/>
                  </a:lnTo>
                  <a:lnTo>
                    <a:pt x="112575" y="40683"/>
                  </a:lnTo>
                  <a:lnTo>
                    <a:pt x="109472" y="47314"/>
                  </a:lnTo>
                  <a:lnTo>
                    <a:pt x="108645" y="50934"/>
                  </a:lnTo>
                  <a:lnTo>
                    <a:pt x="99134" y="67573"/>
                  </a:lnTo>
                  <a:lnTo>
                    <a:pt x="94960" y="86242"/>
                  </a:lnTo>
                  <a:lnTo>
                    <a:pt x="82369" y="105072"/>
                  </a:lnTo>
                  <a:lnTo>
                    <a:pt x="55348" y="133538"/>
                  </a:lnTo>
                  <a:lnTo>
                    <a:pt x="43909" y="137971"/>
                  </a:lnTo>
                  <a:lnTo>
                    <a:pt x="21328" y="140818"/>
                  </a:lnTo>
                  <a:lnTo>
                    <a:pt x="18132" y="139728"/>
                  </a:lnTo>
                  <a:lnTo>
                    <a:pt x="16001" y="137679"/>
                  </a:lnTo>
                  <a:lnTo>
                    <a:pt x="2690" y="107945"/>
                  </a:lnTo>
                  <a:lnTo>
                    <a:pt x="0" y="61573"/>
                  </a:lnTo>
                  <a:lnTo>
                    <a:pt x="3435" y="49543"/>
                  </a:lnTo>
                  <a:lnTo>
                    <a:pt x="6203" y="44482"/>
                  </a:lnTo>
                  <a:lnTo>
                    <a:pt x="9372" y="41109"/>
                  </a:lnTo>
                  <a:lnTo>
                    <a:pt x="16420" y="37361"/>
                  </a:lnTo>
                  <a:lnTo>
                    <a:pt x="27825" y="35251"/>
                  </a:lnTo>
                  <a:lnTo>
                    <a:pt x="35645" y="38285"/>
                  </a:lnTo>
                  <a:lnTo>
                    <a:pt x="91813" y="84369"/>
                  </a:lnTo>
                  <a:lnTo>
                    <a:pt x="103772" y="100244"/>
                  </a:lnTo>
                  <a:lnTo>
                    <a:pt x="128549" y="136452"/>
                  </a:lnTo>
                  <a:lnTo>
                    <a:pt x="180578" y="191222"/>
                  </a:lnTo>
                  <a:lnTo>
                    <a:pt x="189526" y="196682"/>
                  </a:lnTo>
                  <a:lnTo>
                    <a:pt x="202000" y="199755"/>
                  </a:lnTo>
                  <a:lnTo>
                    <a:pt x="218067" y="200794"/>
                  </a:lnTo>
                  <a:lnTo>
                    <a:pt x="222051" y="198233"/>
                  </a:lnTo>
                  <a:lnTo>
                    <a:pt x="230007" y="188333"/>
                  </a:lnTo>
                  <a:lnTo>
                    <a:pt x="234424" y="178641"/>
                  </a:lnTo>
                  <a:lnTo>
                    <a:pt x="237259" y="155318"/>
                  </a:lnTo>
                  <a:lnTo>
                    <a:pt x="228315" y="117051"/>
                  </a:lnTo>
                  <a:lnTo>
                    <a:pt x="202139" y="58369"/>
                  </a:lnTo>
                  <a:lnTo>
                    <a:pt x="186776" y="34420"/>
                  </a:lnTo>
                  <a:lnTo>
                    <a:pt x="165467" y="14094"/>
                  </a:lnTo>
                  <a:lnTo>
                    <a:pt x="150177" y="5511"/>
                  </a:lnTo>
                  <a:lnTo>
                    <a:pt x="118803" y="0"/>
                  </a:lnTo>
                  <a:lnTo>
                    <a:pt x="102980" y="569"/>
                  </a:lnTo>
                  <a:lnTo>
                    <a:pt x="58038" y="10823"/>
                  </a:lnTo>
                  <a:lnTo>
                    <a:pt x="54512" y="13377"/>
                  </a:lnTo>
                  <a:lnTo>
                    <a:pt x="47458" y="22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66"/>
            <p:cNvSpPr/>
            <p:nvPr>
              <p:custDataLst>
                <p:tags r:id="rId76"/>
              </p:custDataLst>
            </p:nvPr>
          </p:nvSpPr>
          <p:spPr>
            <a:xfrm>
              <a:off x="4274893" y="4417219"/>
              <a:ext cx="128012" cy="136156"/>
            </a:xfrm>
            <a:custGeom>
              <a:avLst/>
              <a:gdLst/>
              <a:ahLst/>
              <a:cxnLst/>
              <a:rect l="0" t="0" r="0" b="0"/>
              <a:pathLst>
                <a:path w="128012" h="136156">
                  <a:moveTo>
                    <a:pt x="47076" y="11906"/>
                  </a:moveTo>
                  <a:lnTo>
                    <a:pt x="47076" y="11906"/>
                  </a:lnTo>
                  <a:lnTo>
                    <a:pt x="40755" y="11906"/>
                  </a:lnTo>
                  <a:lnTo>
                    <a:pt x="34124" y="15433"/>
                  </a:lnTo>
                  <a:lnTo>
                    <a:pt x="19088" y="28477"/>
                  </a:lnTo>
                  <a:lnTo>
                    <a:pt x="14793" y="36028"/>
                  </a:lnTo>
                  <a:lnTo>
                    <a:pt x="688" y="79607"/>
                  </a:lnTo>
                  <a:lnTo>
                    <a:pt x="0" y="93148"/>
                  </a:lnTo>
                  <a:lnTo>
                    <a:pt x="3223" y="104457"/>
                  </a:lnTo>
                  <a:lnTo>
                    <a:pt x="5934" y="109326"/>
                  </a:lnTo>
                  <a:lnTo>
                    <a:pt x="37704" y="134780"/>
                  </a:lnTo>
                  <a:lnTo>
                    <a:pt x="43474" y="136155"/>
                  </a:lnTo>
                  <a:lnTo>
                    <a:pt x="56940" y="134156"/>
                  </a:lnTo>
                  <a:lnTo>
                    <a:pt x="85821" y="122093"/>
                  </a:lnTo>
                  <a:lnTo>
                    <a:pt x="122290" y="91244"/>
                  </a:lnTo>
                  <a:lnTo>
                    <a:pt x="126807" y="79800"/>
                  </a:lnTo>
                  <a:lnTo>
                    <a:pt x="128011" y="73043"/>
                  </a:lnTo>
                  <a:lnTo>
                    <a:pt x="125821" y="62009"/>
                  </a:lnTo>
                  <a:lnTo>
                    <a:pt x="117151" y="48359"/>
                  </a:lnTo>
                  <a:lnTo>
                    <a:pt x="97167" y="27878"/>
                  </a:lnTo>
                  <a:lnTo>
                    <a:pt x="78528" y="17227"/>
                  </a:lnTo>
                  <a:lnTo>
                    <a:pt x="64039" y="12159"/>
                  </a:lnTo>
                  <a:lnTo>
                    <a:pt x="470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67"/>
            <p:cNvSpPr/>
            <p:nvPr>
              <p:custDataLst>
                <p:tags r:id="rId77"/>
              </p:custDataLst>
            </p:nvPr>
          </p:nvSpPr>
          <p:spPr>
            <a:xfrm>
              <a:off x="4300051" y="3571875"/>
              <a:ext cx="140981" cy="690564"/>
            </a:xfrm>
            <a:custGeom>
              <a:avLst/>
              <a:gdLst/>
              <a:ahLst/>
              <a:cxnLst/>
              <a:rect l="0" t="0" r="0" b="0"/>
              <a:pathLst>
                <a:path w="140981" h="690564">
                  <a:moveTo>
                    <a:pt x="140980" y="0"/>
                  </a:moveTo>
                  <a:lnTo>
                    <a:pt x="140980" y="0"/>
                  </a:lnTo>
                  <a:lnTo>
                    <a:pt x="134659" y="0"/>
                  </a:lnTo>
                  <a:lnTo>
                    <a:pt x="132798" y="1323"/>
                  </a:lnTo>
                  <a:lnTo>
                    <a:pt x="131556" y="3528"/>
                  </a:lnTo>
                  <a:lnTo>
                    <a:pt x="130729" y="6321"/>
                  </a:lnTo>
                  <a:lnTo>
                    <a:pt x="127531" y="8183"/>
                  </a:lnTo>
                  <a:lnTo>
                    <a:pt x="116923" y="10251"/>
                  </a:lnTo>
                  <a:lnTo>
                    <a:pt x="111713" y="13448"/>
                  </a:lnTo>
                  <a:lnTo>
                    <a:pt x="61005" y="63908"/>
                  </a:lnTo>
                  <a:lnTo>
                    <a:pt x="31262" y="119639"/>
                  </a:lnTo>
                  <a:lnTo>
                    <a:pt x="7888" y="173122"/>
                  </a:lnTo>
                  <a:lnTo>
                    <a:pt x="1005" y="219012"/>
                  </a:lnTo>
                  <a:lnTo>
                    <a:pt x="0" y="273743"/>
                  </a:lnTo>
                  <a:lnTo>
                    <a:pt x="7780" y="318646"/>
                  </a:lnTo>
                  <a:lnTo>
                    <a:pt x="22261" y="377699"/>
                  </a:lnTo>
                  <a:lnTo>
                    <a:pt x="37861" y="434294"/>
                  </a:lnTo>
                  <a:lnTo>
                    <a:pt x="61864" y="486924"/>
                  </a:lnTo>
                  <a:lnTo>
                    <a:pt x="75058" y="523510"/>
                  </a:lnTo>
                  <a:lnTo>
                    <a:pt x="80608" y="577038"/>
                  </a:lnTo>
                  <a:lnTo>
                    <a:pt x="79960" y="610713"/>
                  </a:lnTo>
                  <a:lnTo>
                    <a:pt x="64856" y="650812"/>
                  </a:lnTo>
                  <a:lnTo>
                    <a:pt x="53455" y="668348"/>
                  </a:lnTo>
                  <a:lnTo>
                    <a:pt x="45636" y="674075"/>
                  </a:lnTo>
                  <a:lnTo>
                    <a:pt x="37751" y="677943"/>
                  </a:lnTo>
                  <a:lnTo>
                    <a:pt x="25874" y="686235"/>
                  </a:lnTo>
                  <a:lnTo>
                    <a:pt x="10012" y="69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68"/>
            <p:cNvSpPr/>
            <p:nvPr>
              <p:custDataLst>
                <p:tags r:id="rId78"/>
              </p:custDataLst>
            </p:nvPr>
          </p:nvSpPr>
          <p:spPr>
            <a:xfrm>
              <a:off x="3738563" y="416718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1906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069"/>
            <p:cNvSpPr/>
            <p:nvPr>
              <p:custDataLst>
                <p:tags r:id="rId79"/>
              </p:custDataLst>
            </p:nvPr>
          </p:nvSpPr>
          <p:spPr>
            <a:xfrm>
              <a:off x="3738563" y="3940969"/>
              <a:ext cx="190501" cy="202407"/>
            </a:xfrm>
            <a:custGeom>
              <a:avLst/>
              <a:gdLst/>
              <a:ahLst/>
              <a:cxnLst/>
              <a:rect l="0" t="0" r="0" b="0"/>
              <a:pathLst>
                <a:path w="190501" h="202407">
                  <a:moveTo>
                    <a:pt x="190500" y="0"/>
                  </a:moveTo>
                  <a:lnTo>
                    <a:pt x="190500" y="0"/>
                  </a:lnTo>
                  <a:lnTo>
                    <a:pt x="173928" y="0"/>
                  </a:lnTo>
                  <a:lnTo>
                    <a:pt x="166377" y="3527"/>
                  </a:lnTo>
                  <a:lnTo>
                    <a:pt x="144430" y="22892"/>
                  </a:lnTo>
                  <a:lnTo>
                    <a:pt x="100619" y="76907"/>
                  </a:lnTo>
                  <a:lnTo>
                    <a:pt x="72146" y="108777"/>
                  </a:lnTo>
                  <a:lnTo>
                    <a:pt x="38474" y="160580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070"/>
            <p:cNvSpPr/>
            <p:nvPr>
              <p:custDataLst>
                <p:tags r:id="rId80"/>
              </p:custDataLst>
            </p:nvPr>
          </p:nvSpPr>
          <p:spPr>
            <a:xfrm>
              <a:off x="3714750" y="3763023"/>
              <a:ext cx="297595" cy="412948"/>
            </a:xfrm>
            <a:custGeom>
              <a:avLst/>
              <a:gdLst/>
              <a:ahLst/>
              <a:cxnLst/>
              <a:rect l="0" t="0" r="0" b="0"/>
              <a:pathLst>
                <a:path w="297595" h="412948">
                  <a:moveTo>
                    <a:pt x="0" y="35071"/>
                  </a:moveTo>
                  <a:lnTo>
                    <a:pt x="0" y="35071"/>
                  </a:lnTo>
                  <a:lnTo>
                    <a:pt x="0" y="24820"/>
                  </a:lnTo>
                  <a:lnTo>
                    <a:pt x="16571" y="6738"/>
                  </a:lnTo>
                  <a:lnTo>
                    <a:pt x="27650" y="2635"/>
                  </a:lnTo>
                  <a:lnTo>
                    <a:pt x="50000" y="0"/>
                  </a:lnTo>
                  <a:lnTo>
                    <a:pt x="75669" y="5865"/>
                  </a:lnTo>
                  <a:lnTo>
                    <a:pt x="118576" y="29204"/>
                  </a:lnTo>
                  <a:lnTo>
                    <a:pt x="168453" y="73414"/>
                  </a:lnTo>
                  <a:lnTo>
                    <a:pt x="213339" y="128439"/>
                  </a:lnTo>
                  <a:lnTo>
                    <a:pt x="239306" y="174595"/>
                  </a:lnTo>
                  <a:lnTo>
                    <a:pt x="260603" y="234071"/>
                  </a:lnTo>
                  <a:lnTo>
                    <a:pt x="277549" y="290750"/>
                  </a:lnTo>
                  <a:lnTo>
                    <a:pt x="292312" y="342074"/>
                  </a:lnTo>
                  <a:lnTo>
                    <a:pt x="297344" y="400255"/>
                  </a:lnTo>
                  <a:lnTo>
                    <a:pt x="297594" y="412947"/>
                  </a:lnTo>
                  <a:lnTo>
                    <a:pt x="296292" y="412666"/>
                  </a:lnTo>
                  <a:lnTo>
                    <a:pt x="285750" y="404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266"/>
          <p:cNvGrpSpPr/>
          <p:nvPr/>
        </p:nvGrpSpPr>
        <p:grpSpPr>
          <a:xfrm>
            <a:off x="5657824" y="3321906"/>
            <a:ext cx="2293971" cy="833376"/>
            <a:chOff x="5657824" y="3321906"/>
            <a:chExt cx="2293971" cy="833376"/>
          </a:xfrm>
        </p:grpSpPr>
        <p:sp>
          <p:nvSpPr>
            <p:cNvPr id="93" name="SMARTInkShape-1071"/>
            <p:cNvSpPr/>
            <p:nvPr>
              <p:custDataLst>
                <p:tags r:id="rId63"/>
              </p:custDataLst>
            </p:nvPr>
          </p:nvSpPr>
          <p:spPr>
            <a:xfrm>
              <a:off x="5657824" y="3590538"/>
              <a:ext cx="211958" cy="469494"/>
            </a:xfrm>
            <a:custGeom>
              <a:avLst/>
              <a:gdLst/>
              <a:ahLst/>
              <a:cxnLst/>
              <a:rect l="0" t="0" r="0" b="0"/>
              <a:pathLst>
                <a:path w="211958" h="469494">
                  <a:moveTo>
                    <a:pt x="140520" y="278993"/>
                  </a:moveTo>
                  <a:lnTo>
                    <a:pt x="140520" y="278993"/>
                  </a:lnTo>
                  <a:lnTo>
                    <a:pt x="134199" y="278993"/>
                  </a:lnTo>
                  <a:lnTo>
                    <a:pt x="132337" y="277670"/>
                  </a:lnTo>
                  <a:lnTo>
                    <a:pt x="131097" y="275466"/>
                  </a:lnTo>
                  <a:lnTo>
                    <a:pt x="130269" y="272672"/>
                  </a:lnTo>
                  <a:lnTo>
                    <a:pt x="128394" y="270810"/>
                  </a:lnTo>
                  <a:lnTo>
                    <a:pt x="122783" y="268742"/>
                  </a:lnTo>
                  <a:lnTo>
                    <a:pt x="90417" y="267233"/>
                  </a:lnTo>
                  <a:lnTo>
                    <a:pt x="54993" y="277351"/>
                  </a:lnTo>
                  <a:lnTo>
                    <a:pt x="46064" y="285319"/>
                  </a:lnTo>
                  <a:lnTo>
                    <a:pt x="9571" y="339425"/>
                  </a:lnTo>
                  <a:lnTo>
                    <a:pt x="2946" y="354800"/>
                  </a:lnTo>
                  <a:lnTo>
                    <a:pt x="0" y="370452"/>
                  </a:lnTo>
                  <a:lnTo>
                    <a:pt x="2220" y="386228"/>
                  </a:lnTo>
                  <a:lnTo>
                    <a:pt x="18091" y="424524"/>
                  </a:lnTo>
                  <a:lnTo>
                    <a:pt x="37411" y="448954"/>
                  </a:lnTo>
                  <a:lnTo>
                    <a:pt x="55582" y="461350"/>
                  </a:lnTo>
                  <a:lnTo>
                    <a:pt x="77724" y="467080"/>
                  </a:lnTo>
                  <a:lnTo>
                    <a:pt x="93207" y="464893"/>
                  </a:lnTo>
                  <a:lnTo>
                    <a:pt x="101041" y="462457"/>
                  </a:lnTo>
                  <a:lnTo>
                    <a:pt x="113272" y="452696"/>
                  </a:lnTo>
                  <a:lnTo>
                    <a:pt x="123118" y="438215"/>
                  </a:lnTo>
                  <a:lnTo>
                    <a:pt x="144287" y="385167"/>
                  </a:lnTo>
                  <a:lnTo>
                    <a:pt x="159001" y="328825"/>
                  </a:lnTo>
                  <a:lnTo>
                    <a:pt x="162752" y="282440"/>
                  </a:lnTo>
                  <a:lnTo>
                    <a:pt x="165186" y="236505"/>
                  </a:lnTo>
                  <a:lnTo>
                    <a:pt x="173663" y="181230"/>
                  </a:lnTo>
                  <a:lnTo>
                    <a:pt x="175730" y="126067"/>
                  </a:lnTo>
                  <a:lnTo>
                    <a:pt x="174815" y="86459"/>
                  </a:lnTo>
                  <a:lnTo>
                    <a:pt x="164818" y="27420"/>
                  </a:lnTo>
                  <a:lnTo>
                    <a:pt x="161020" y="18134"/>
                  </a:lnTo>
                  <a:lnTo>
                    <a:pt x="147803" y="1394"/>
                  </a:lnTo>
                  <a:lnTo>
                    <a:pt x="145375" y="0"/>
                  </a:lnTo>
                  <a:lnTo>
                    <a:pt x="143756" y="394"/>
                  </a:lnTo>
                  <a:lnTo>
                    <a:pt x="124137" y="27764"/>
                  </a:lnTo>
                  <a:lnTo>
                    <a:pt x="111038" y="79182"/>
                  </a:lnTo>
                  <a:lnTo>
                    <a:pt x="105623" y="136460"/>
                  </a:lnTo>
                  <a:lnTo>
                    <a:pt x="104963" y="190131"/>
                  </a:lnTo>
                  <a:lnTo>
                    <a:pt x="113015" y="243507"/>
                  </a:lnTo>
                  <a:lnTo>
                    <a:pt x="119506" y="300108"/>
                  </a:lnTo>
                  <a:lnTo>
                    <a:pt x="133135" y="349898"/>
                  </a:lnTo>
                  <a:lnTo>
                    <a:pt x="156749" y="397950"/>
                  </a:lnTo>
                  <a:lnTo>
                    <a:pt x="179731" y="444932"/>
                  </a:lnTo>
                  <a:lnTo>
                    <a:pt x="211957" y="469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72"/>
            <p:cNvSpPr/>
            <p:nvPr>
              <p:custDataLst>
                <p:tags r:id="rId64"/>
              </p:custDataLst>
            </p:nvPr>
          </p:nvSpPr>
          <p:spPr>
            <a:xfrm>
              <a:off x="6133477" y="3643313"/>
              <a:ext cx="141118" cy="511969"/>
            </a:xfrm>
            <a:custGeom>
              <a:avLst/>
              <a:gdLst/>
              <a:ahLst/>
              <a:cxnLst/>
              <a:rect l="0" t="0" r="0" b="0"/>
              <a:pathLst>
                <a:path w="141118" h="511969">
                  <a:moveTo>
                    <a:pt x="117304" y="0"/>
                  </a:moveTo>
                  <a:lnTo>
                    <a:pt x="117304" y="0"/>
                  </a:lnTo>
                  <a:lnTo>
                    <a:pt x="88971" y="0"/>
                  </a:lnTo>
                  <a:lnTo>
                    <a:pt x="81341" y="3527"/>
                  </a:lnTo>
                  <a:lnTo>
                    <a:pt x="53790" y="27988"/>
                  </a:lnTo>
                  <a:lnTo>
                    <a:pt x="37927" y="54525"/>
                  </a:lnTo>
                  <a:lnTo>
                    <a:pt x="25581" y="93085"/>
                  </a:lnTo>
                  <a:lnTo>
                    <a:pt x="13013" y="144157"/>
                  </a:lnTo>
                  <a:lnTo>
                    <a:pt x="448" y="202575"/>
                  </a:lnTo>
                  <a:lnTo>
                    <a:pt x="0" y="258247"/>
                  </a:lnTo>
                  <a:lnTo>
                    <a:pt x="11279" y="308833"/>
                  </a:lnTo>
                  <a:lnTo>
                    <a:pt x="26246" y="357043"/>
                  </a:lnTo>
                  <a:lnTo>
                    <a:pt x="41943" y="404783"/>
                  </a:lnTo>
                  <a:lnTo>
                    <a:pt x="55140" y="439199"/>
                  </a:lnTo>
                  <a:lnTo>
                    <a:pt x="89743" y="490337"/>
                  </a:lnTo>
                  <a:lnTo>
                    <a:pt x="109285" y="504971"/>
                  </a:lnTo>
                  <a:lnTo>
                    <a:pt x="124042" y="509895"/>
                  </a:lnTo>
                  <a:lnTo>
                    <a:pt x="141117" y="51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73"/>
            <p:cNvSpPr/>
            <p:nvPr>
              <p:custDataLst>
                <p:tags r:id="rId65"/>
              </p:custDataLst>
            </p:nvPr>
          </p:nvSpPr>
          <p:spPr>
            <a:xfrm>
              <a:off x="6405563" y="3976688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074"/>
            <p:cNvSpPr/>
            <p:nvPr>
              <p:custDataLst>
                <p:tags r:id="rId66"/>
              </p:custDataLst>
            </p:nvPr>
          </p:nvSpPr>
          <p:spPr>
            <a:xfrm>
              <a:off x="6417469" y="3952875"/>
              <a:ext cx="142664" cy="23814"/>
            </a:xfrm>
            <a:custGeom>
              <a:avLst/>
              <a:gdLst/>
              <a:ahLst/>
              <a:cxnLst/>
              <a:rect l="0" t="0" r="0" b="0"/>
              <a:pathLst>
                <a:path w="142664" h="23814">
                  <a:moveTo>
                    <a:pt x="0" y="23813"/>
                  </a:moveTo>
                  <a:lnTo>
                    <a:pt x="0" y="23813"/>
                  </a:lnTo>
                  <a:lnTo>
                    <a:pt x="0" y="12052"/>
                  </a:lnTo>
                  <a:lnTo>
                    <a:pt x="0" y="23813"/>
                  </a:lnTo>
                  <a:lnTo>
                    <a:pt x="55823" y="23813"/>
                  </a:lnTo>
                  <a:lnTo>
                    <a:pt x="113635" y="23813"/>
                  </a:lnTo>
                  <a:lnTo>
                    <a:pt x="142663" y="23813"/>
                  </a:lnTo>
                  <a:lnTo>
                    <a:pt x="132605" y="13562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75"/>
            <p:cNvSpPr/>
            <p:nvPr>
              <p:custDataLst>
                <p:tags r:id="rId67"/>
              </p:custDataLst>
            </p:nvPr>
          </p:nvSpPr>
          <p:spPr>
            <a:xfrm>
              <a:off x="6787273" y="3798645"/>
              <a:ext cx="261228" cy="223125"/>
            </a:xfrm>
            <a:custGeom>
              <a:avLst/>
              <a:gdLst/>
              <a:ahLst/>
              <a:cxnLst/>
              <a:rect l="0" t="0" r="0" b="0"/>
              <a:pathLst>
                <a:path w="261228" h="223125">
                  <a:moveTo>
                    <a:pt x="46915" y="82793"/>
                  </a:moveTo>
                  <a:lnTo>
                    <a:pt x="46915" y="82793"/>
                  </a:lnTo>
                  <a:lnTo>
                    <a:pt x="53234" y="82793"/>
                  </a:lnTo>
                  <a:lnTo>
                    <a:pt x="59866" y="86320"/>
                  </a:lnTo>
                  <a:lnTo>
                    <a:pt x="67223" y="90975"/>
                  </a:lnTo>
                  <a:lnTo>
                    <a:pt x="80126" y="93595"/>
                  </a:lnTo>
                  <a:lnTo>
                    <a:pt x="92985" y="94208"/>
                  </a:lnTo>
                  <a:lnTo>
                    <a:pt x="103990" y="90953"/>
                  </a:lnTo>
                  <a:lnTo>
                    <a:pt x="114615" y="86419"/>
                  </a:lnTo>
                  <a:lnTo>
                    <a:pt x="134149" y="82544"/>
                  </a:lnTo>
                  <a:lnTo>
                    <a:pt x="144334" y="76949"/>
                  </a:lnTo>
                  <a:lnTo>
                    <a:pt x="149743" y="70053"/>
                  </a:lnTo>
                  <a:lnTo>
                    <a:pt x="153470" y="62578"/>
                  </a:lnTo>
                  <a:lnTo>
                    <a:pt x="161683" y="50933"/>
                  </a:lnTo>
                  <a:lnTo>
                    <a:pt x="164704" y="39104"/>
                  </a:lnTo>
                  <a:lnTo>
                    <a:pt x="165809" y="19288"/>
                  </a:lnTo>
                  <a:lnTo>
                    <a:pt x="164542" y="16644"/>
                  </a:lnTo>
                  <a:lnTo>
                    <a:pt x="162376" y="14881"/>
                  </a:lnTo>
                  <a:lnTo>
                    <a:pt x="156438" y="11599"/>
                  </a:lnTo>
                  <a:lnTo>
                    <a:pt x="145659" y="3636"/>
                  </a:lnTo>
                  <a:lnTo>
                    <a:pt x="137985" y="1309"/>
                  </a:lnTo>
                  <a:lnTo>
                    <a:pt x="119906" y="0"/>
                  </a:lnTo>
                  <a:lnTo>
                    <a:pt x="108901" y="3221"/>
                  </a:lnTo>
                  <a:lnTo>
                    <a:pt x="98276" y="7740"/>
                  </a:lnTo>
                  <a:lnTo>
                    <a:pt x="78742" y="11607"/>
                  </a:lnTo>
                  <a:lnTo>
                    <a:pt x="49064" y="27786"/>
                  </a:lnTo>
                  <a:lnTo>
                    <a:pt x="37727" y="38942"/>
                  </a:lnTo>
                  <a:lnTo>
                    <a:pt x="4688" y="86689"/>
                  </a:lnTo>
                  <a:lnTo>
                    <a:pt x="889" y="102762"/>
                  </a:lnTo>
                  <a:lnTo>
                    <a:pt x="0" y="116362"/>
                  </a:lnTo>
                  <a:lnTo>
                    <a:pt x="3133" y="127699"/>
                  </a:lnTo>
                  <a:lnTo>
                    <a:pt x="7612" y="137147"/>
                  </a:lnTo>
                  <a:lnTo>
                    <a:pt x="11457" y="149903"/>
                  </a:lnTo>
                  <a:lnTo>
                    <a:pt x="17045" y="158039"/>
                  </a:lnTo>
                  <a:lnTo>
                    <a:pt x="44679" y="181549"/>
                  </a:lnTo>
                  <a:lnTo>
                    <a:pt x="49393" y="188318"/>
                  </a:lnTo>
                  <a:lnTo>
                    <a:pt x="55181" y="192830"/>
                  </a:lnTo>
                  <a:lnTo>
                    <a:pt x="98885" y="209245"/>
                  </a:lnTo>
                  <a:lnTo>
                    <a:pt x="154092" y="222921"/>
                  </a:lnTo>
                  <a:lnTo>
                    <a:pt x="169956" y="223124"/>
                  </a:lnTo>
                  <a:lnTo>
                    <a:pt x="221981" y="210898"/>
                  </a:lnTo>
                  <a:lnTo>
                    <a:pt x="240687" y="197321"/>
                  </a:lnTo>
                  <a:lnTo>
                    <a:pt x="245484" y="186170"/>
                  </a:lnTo>
                  <a:lnTo>
                    <a:pt x="261227" y="142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076"/>
            <p:cNvSpPr/>
            <p:nvPr>
              <p:custDataLst>
                <p:tags r:id="rId68"/>
              </p:custDataLst>
            </p:nvPr>
          </p:nvSpPr>
          <p:spPr>
            <a:xfrm>
              <a:off x="6846094" y="3559969"/>
              <a:ext cx="107157" cy="11907"/>
            </a:xfrm>
            <a:custGeom>
              <a:avLst/>
              <a:gdLst/>
              <a:ahLst/>
              <a:cxnLst/>
              <a:rect l="0" t="0" r="0" b="0"/>
              <a:pathLst>
                <a:path w="107157" h="11907">
                  <a:moveTo>
                    <a:pt x="0" y="11906"/>
                  </a:moveTo>
                  <a:lnTo>
                    <a:pt x="0" y="11906"/>
                  </a:lnTo>
                  <a:lnTo>
                    <a:pt x="57075" y="11906"/>
                  </a:lnTo>
                  <a:lnTo>
                    <a:pt x="87234" y="10583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077"/>
            <p:cNvSpPr/>
            <p:nvPr>
              <p:custDataLst>
                <p:tags r:id="rId69"/>
              </p:custDataLst>
            </p:nvPr>
          </p:nvSpPr>
          <p:spPr>
            <a:xfrm>
              <a:off x="7048500" y="3321906"/>
              <a:ext cx="226218" cy="285623"/>
            </a:xfrm>
            <a:custGeom>
              <a:avLst/>
              <a:gdLst/>
              <a:ahLst/>
              <a:cxnLst/>
              <a:rect l="0" t="0" r="0" b="0"/>
              <a:pathLst>
                <a:path w="226218" h="285623">
                  <a:moveTo>
                    <a:pt x="0" y="83282"/>
                  </a:moveTo>
                  <a:lnTo>
                    <a:pt x="0" y="83282"/>
                  </a:lnTo>
                  <a:lnTo>
                    <a:pt x="0" y="33180"/>
                  </a:lnTo>
                  <a:lnTo>
                    <a:pt x="3527" y="24413"/>
                  </a:lnTo>
                  <a:lnTo>
                    <a:pt x="16572" y="8006"/>
                  </a:lnTo>
                  <a:lnTo>
                    <a:pt x="24122" y="3524"/>
                  </a:lnTo>
                  <a:lnTo>
                    <a:pt x="39748" y="646"/>
                  </a:lnTo>
                  <a:lnTo>
                    <a:pt x="63505" y="0"/>
                  </a:lnTo>
                  <a:lnTo>
                    <a:pt x="74968" y="7021"/>
                  </a:lnTo>
                  <a:lnTo>
                    <a:pt x="115845" y="38761"/>
                  </a:lnTo>
                  <a:lnTo>
                    <a:pt x="130015" y="63917"/>
                  </a:lnTo>
                  <a:lnTo>
                    <a:pt x="146121" y="92978"/>
                  </a:lnTo>
                  <a:lnTo>
                    <a:pt x="181361" y="146147"/>
                  </a:lnTo>
                  <a:lnTo>
                    <a:pt x="193053" y="166784"/>
                  </a:lnTo>
                  <a:lnTo>
                    <a:pt x="211090" y="216561"/>
                  </a:lnTo>
                  <a:lnTo>
                    <a:pt x="221148" y="233750"/>
                  </a:lnTo>
                  <a:lnTo>
                    <a:pt x="226207" y="285190"/>
                  </a:lnTo>
                  <a:lnTo>
                    <a:pt x="226217" y="285622"/>
                  </a:lnTo>
                  <a:lnTo>
                    <a:pt x="214313" y="273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078"/>
            <p:cNvSpPr/>
            <p:nvPr>
              <p:custDataLst>
                <p:tags r:id="rId70"/>
              </p:custDataLst>
            </p:nvPr>
          </p:nvSpPr>
          <p:spPr>
            <a:xfrm>
              <a:off x="7786688" y="3536156"/>
              <a:ext cx="165107" cy="600427"/>
            </a:xfrm>
            <a:custGeom>
              <a:avLst/>
              <a:gdLst/>
              <a:ahLst/>
              <a:cxnLst/>
              <a:rect l="0" t="0" r="0" b="0"/>
              <a:pathLst>
                <a:path w="165107" h="600427">
                  <a:moveTo>
                    <a:pt x="11906" y="0"/>
                  </a:moveTo>
                  <a:lnTo>
                    <a:pt x="11906" y="0"/>
                  </a:lnTo>
                  <a:lnTo>
                    <a:pt x="18226" y="6321"/>
                  </a:lnTo>
                  <a:lnTo>
                    <a:pt x="24857" y="9424"/>
                  </a:lnTo>
                  <a:lnTo>
                    <a:pt x="28478" y="10251"/>
                  </a:lnTo>
                  <a:lnTo>
                    <a:pt x="72510" y="39492"/>
                  </a:lnTo>
                  <a:lnTo>
                    <a:pt x="109942" y="77226"/>
                  </a:lnTo>
                  <a:lnTo>
                    <a:pt x="129950" y="123734"/>
                  </a:lnTo>
                  <a:lnTo>
                    <a:pt x="146642" y="177165"/>
                  </a:lnTo>
                  <a:lnTo>
                    <a:pt x="161356" y="235442"/>
                  </a:lnTo>
                  <a:lnTo>
                    <a:pt x="165106" y="282163"/>
                  </a:lnTo>
                  <a:lnTo>
                    <a:pt x="164896" y="329520"/>
                  </a:lnTo>
                  <a:lnTo>
                    <a:pt x="157043" y="377065"/>
                  </a:lnTo>
                  <a:lnTo>
                    <a:pt x="146338" y="423343"/>
                  </a:lnTo>
                  <a:lnTo>
                    <a:pt x="130869" y="475207"/>
                  </a:lnTo>
                  <a:lnTo>
                    <a:pt x="108754" y="523669"/>
                  </a:lnTo>
                  <a:lnTo>
                    <a:pt x="69612" y="572402"/>
                  </a:lnTo>
                  <a:lnTo>
                    <a:pt x="33593" y="599012"/>
                  </a:lnTo>
                  <a:lnTo>
                    <a:pt x="29009" y="600426"/>
                  </a:lnTo>
                  <a:lnTo>
                    <a:pt x="24631" y="600044"/>
                  </a:lnTo>
                  <a:lnTo>
                    <a:pt x="20389" y="598466"/>
                  </a:lnTo>
                  <a:lnTo>
                    <a:pt x="17562" y="596092"/>
                  </a:lnTo>
                  <a:lnTo>
                    <a:pt x="0" y="55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079"/>
            <p:cNvSpPr/>
            <p:nvPr>
              <p:custDataLst>
                <p:tags r:id="rId71"/>
              </p:custDataLst>
            </p:nvPr>
          </p:nvSpPr>
          <p:spPr>
            <a:xfrm>
              <a:off x="7322344" y="3440906"/>
              <a:ext cx="238126" cy="130760"/>
            </a:xfrm>
            <a:custGeom>
              <a:avLst/>
              <a:gdLst/>
              <a:ahLst/>
              <a:cxnLst/>
              <a:rect l="0" t="0" r="0" b="0"/>
              <a:pathLst>
                <a:path w="238126" h="130760">
                  <a:moveTo>
                    <a:pt x="0" y="0"/>
                  </a:moveTo>
                  <a:lnTo>
                    <a:pt x="0" y="0"/>
                  </a:lnTo>
                  <a:lnTo>
                    <a:pt x="29599" y="0"/>
                  </a:lnTo>
                  <a:lnTo>
                    <a:pt x="36527" y="3528"/>
                  </a:lnTo>
                  <a:lnTo>
                    <a:pt x="40226" y="6321"/>
                  </a:lnTo>
                  <a:lnTo>
                    <a:pt x="51392" y="9424"/>
                  </a:lnTo>
                  <a:lnTo>
                    <a:pt x="63851" y="12126"/>
                  </a:lnTo>
                  <a:lnTo>
                    <a:pt x="73799" y="17736"/>
                  </a:lnTo>
                  <a:lnTo>
                    <a:pt x="86836" y="34654"/>
                  </a:lnTo>
                  <a:lnTo>
                    <a:pt x="92757" y="50102"/>
                  </a:lnTo>
                  <a:lnTo>
                    <a:pt x="94511" y="63059"/>
                  </a:lnTo>
                  <a:lnTo>
                    <a:pt x="88710" y="81597"/>
                  </a:lnTo>
                  <a:lnTo>
                    <a:pt x="74898" y="102059"/>
                  </a:lnTo>
                  <a:lnTo>
                    <a:pt x="55495" y="122883"/>
                  </a:lnTo>
                  <a:lnTo>
                    <a:pt x="47595" y="127375"/>
                  </a:lnTo>
                  <a:lnTo>
                    <a:pt x="26162" y="130759"/>
                  </a:lnTo>
                  <a:lnTo>
                    <a:pt x="18189" y="124586"/>
                  </a:lnTo>
                  <a:lnTo>
                    <a:pt x="17417" y="121422"/>
                  </a:lnTo>
                  <a:lnTo>
                    <a:pt x="18226" y="117990"/>
                  </a:lnTo>
                  <a:lnTo>
                    <a:pt x="21329" y="110648"/>
                  </a:lnTo>
                  <a:lnTo>
                    <a:pt x="24399" y="99078"/>
                  </a:lnTo>
                  <a:lnTo>
                    <a:pt x="29806" y="91218"/>
                  </a:lnTo>
                  <a:lnTo>
                    <a:pt x="88588" y="51593"/>
                  </a:lnTo>
                  <a:lnTo>
                    <a:pt x="146651" y="18189"/>
                  </a:lnTo>
                  <a:lnTo>
                    <a:pt x="154069" y="12458"/>
                  </a:lnTo>
                  <a:lnTo>
                    <a:pt x="148250" y="12070"/>
                  </a:lnTo>
                  <a:lnTo>
                    <a:pt x="146457" y="13339"/>
                  </a:lnTo>
                  <a:lnTo>
                    <a:pt x="133661" y="36035"/>
                  </a:lnTo>
                  <a:lnTo>
                    <a:pt x="131126" y="69839"/>
                  </a:lnTo>
                  <a:lnTo>
                    <a:pt x="134567" y="80869"/>
                  </a:lnTo>
                  <a:lnTo>
                    <a:pt x="139183" y="90182"/>
                  </a:lnTo>
                  <a:lnTo>
                    <a:pt x="143103" y="102862"/>
                  </a:lnTo>
                  <a:lnTo>
                    <a:pt x="148709" y="110980"/>
                  </a:lnTo>
                  <a:lnTo>
                    <a:pt x="155610" y="115470"/>
                  </a:lnTo>
                  <a:lnTo>
                    <a:pt x="170820" y="118353"/>
                  </a:lnTo>
                  <a:lnTo>
                    <a:pt x="182611" y="118853"/>
                  </a:lnTo>
                  <a:lnTo>
                    <a:pt x="2381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080"/>
            <p:cNvSpPr/>
            <p:nvPr>
              <p:custDataLst>
                <p:tags r:id="rId72"/>
              </p:custDataLst>
            </p:nvPr>
          </p:nvSpPr>
          <p:spPr>
            <a:xfrm>
              <a:off x="7096335" y="3476625"/>
              <a:ext cx="106947" cy="130970"/>
            </a:xfrm>
            <a:custGeom>
              <a:avLst/>
              <a:gdLst/>
              <a:ahLst/>
              <a:cxnLst/>
              <a:rect l="0" t="0" r="0" b="0"/>
              <a:pathLst>
                <a:path w="106947" h="130970">
                  <a:moveTo>
                    <a:pt x="106946" y="0"/>
                  </a:moveTo>
                  <a:lnTo>
                    <a:pt x="106946" y="0"/>
                  </a:lnTo>
                  <a:lnTo>
                    <a:pt x="70983" y="39491"/>
                  </a:lnTo>
                  <a:lnTo>
                    <a:pt x="61858" y="51948"/>
                  </a:lnTo>
                  <a:lnTo>
                    <a:pt x="28664" y="80380"/>
                  </a:lnTo>
                  <a:lnTo>
                    <a:pt x="3382" y="118308"/>
                  </a:lnTo>
                  <a:lnTo>
                    <a:pt x="0" y="130227"/>
                  </a:lnTo>
                  <a:lnTo>
                    <a:pt x="11696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267"/>
          <p:cNvGrpSpPr/>
          <p:nvPr/>
        </p:nvGrpSpPr>
        <p:grpSpPr>
          <a:xfrm>
            <a:off x="6738938" y="4143910"/>
            <a:ext cx="380066" cy="416185"/>
            <a:chOff x="6738938" y="4143910"/>
            <a:chExt cx="380066" cy="416185"/>
          </a:xfrm>
        </p:grpSpPr>
        <p:sp>
          <p:nvSpPr>
            <p:cNvPr id="104" name="SMARTInkShape-1081"/>
            <p:cNvSpPr/>
            <p:nvPr>
              <p:custDataLst>
                <p:tags r:id="rId60"/>
              </p:custDataLst>
            </p:nvPr>
          </p:nvSpPr>
          <p:spPr>
            <a:xfrm>
              <a:off x="6870617" y="4441031"/>
              <a:ext cx="142165" cy="116711"/>
            </a:xfrm>
            <a:custGeom>
              <a:avLst/>
              <a:gdLst/>
              <a:ahLst/>
              <a:cxnLst/>
              <a:rect l="0" t="0" r="0" b="0"/>
              <a:pathLst>
                <a:path w="142165" h="116711">
                  <a:moveTo>
                    <a:pt x="142164" y="0"/>
                  </a:moveTo>
                  <a:lnTo>
                    <a:pt x="142164" y="0"/>
                  </a:lnTo>
                  <a:lnTo>
                    <a:pt x="135844" y="0"/>
                  </a:lnTo>
                  <a:lnTo>
                    <a:pt x="129212" y="3528"/>
                  </a:lnTo>
                  <a:lnTo>
                    <a:pt x="110277" y="18986"/>
                  </a:lnTo>
                  <a:lnTo>
                    <a:pt x="97145" y="25028"/>
                  </a:lnTo>
                  <a:lnTo>
                    <a:pt x="37708" y="71287"/>
                  </a:lnTo>
                  <a:lnTo>
                    <a:pt x="7385" y="99211"/>
                  </a:lnTo>
                  <a:lnTo>
                    <a:pt x="2887" y="107152"/>
                  </a:lnTo>
                  <a:lnTo>
                    <a:pt x="0" y="116710"/>
                  </a:lnTo>
                  <a:lnTo>
                    <a:pt x="1085" y="116171"/>
                  </a:lnTo>
                  <a:lnTo>
                    <a:pt x="11196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082"/>
            <p:cNvSpPr/>
            <p:nvPr>
              <p:custDataLst>
                <p:tags r:id="rId61"/>
              </p:custDataLst>
            </p:nvPr>
          </p:nvSpPr>
          <p:spPr>
            <a:xfrm>
              <a:off x="6846094" y="4298694"/>
              <a:ext cx="238077" cy="261401"/>
            </a:xfrm>
            <a:custGeom>
              <a:avLst/>
              <a:gdLst/>
              <a:ahLst/>
              <a:cxnLst/>
              <a:rect l="0" t="0" r="0" b="0"/>
              <a:pathLst>
                <a:path w="238077" h="261401">
                  <a:moveTo>
                    <a:pt x="0" y="47087"/>
                  </a:moveTo>
                  <a:lnTo>
                    <a:pt x="0" y="47087"/>
                  </a:lnTo>
                  <a:lnTo>
                    <a:pt x="0" y="25420"/>
                  </a:lnTo>
                  <a:lnTo>
                    <a:pt x="6320" y="17589"/>
                  </a:lnTo>
                  <a:lnTo>
                    <a:pt x="12951" y="14134"/>
                  </a:lnTo>
                  <a:lnTo>
                    <a:pt x="16572" y="13212"/>
                  </a:lnTo>
                  <a:lnTo>
                    <a:pt x="33211" y="3550"/>
                  </a:lnTo>
                  <a:lnTo>
                    <a:pt x="68182" y="0"/>
                  </a:lnTo>
                  <a:lnTo>
                    <a:pt x="80134" y="3229"/>
                  </a:lnTo>
                  <a:lnTo>
                    <a:pt x="139573" y="35279"/>
                  </a:lnTo>
                  <a:lnTo>
                    <a:pt x="170467" y="64543"/>
                  </a:lnTo>
                  <a:lnTo>
                    <a:pt x="189677" y="98552"/>
                  </a:lnTo>
                  <a:lnTo>
                    <a:pt x="214240" y="153535"/>
                  </a:lnTo>
                  <a:lnTo>
                    <a:pt x="220894" y="169804"/>
                  </a:lnTo>
                  <a:lnTo>
                    <a:pt x="236261" y="227286"/>
                  </a:lnTo>
                  <a:lnTo>
                    <a:pt x="238076" y="258986"/>
                  </a:lnTo>
                  <a:lnTo>
                    <a:pt x="236770" y="259791"/>
                  </a:lnTo>
                  <a:lnTo>
                    <a:pt x="226219" y="261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83"/>
            <p:cNvSpPr/>
            <p:nvPr>
              <p:custDataLst>
                <p:tags r:id="rId62"/>
              </p:custDataLst>
            </p:nvPr>
          </p:nvSpPr>
          <p:spPr>
            <a:xfrm>
              <a:off x="6738938" y="4143910"/>
              <a:ext cx="380066" cy="47091"/>
            </a:xfrm>
            <a:custGeom>
              <a:avLst/>
              <a:gdLst/>
              <a:ahLst/>
              <a:cxnLst/>
              <a:rect l="0" t="0" r="0" b="0"/>
              <a:pathLst>
                <a:path w="380066" h="47091">
                  <a:moveTo>
                    <a:pt x="0" y="47090"/>
                  </a:moveTo>
                  <a:lnTo>
                    <a:pt x="0" y="47090"/>
                  </a:lnTo>
                  <a:lnTo>
                    <a:pt x="6319" y="47090"/>
                  </a:lnTo>
                  <a:lnTo>
                    <a:pt x="12951" y="43562"/>
                  </a:lnTo>
                  <a:lnTo>
                    <a:pt x="16571" y="40769"/>
                  </a:lnTo>
                  <a:lnTo>
                    <a:pt x="27649" y="37666"/>
                  </a:lnTo>
                  <a:lnTo>
                    <a:pt x="85919" y="35329"/>
                  </a:lnTo>
                  <a:lnTo>
                    <a:pt x="140982" y="33889"/>
                  </a:lnTo>
                  <a:lnTo>
                    <a:pt x="199288" y="25766"/>
                  </a:lnTo>
                  <a:lnTo>
                    <a:pt x="249415" y="23769"/>
                  </a:lnTo>
                  <a:lnTo>
                    <a:pt x="304394" y="15192"/>
                  </a:lnTo>
                  <a:lnTo>
                    <a:pt x="343476" y="8599"/>
                  </a:lnTo>
                  <a:lnTo>
                    <a:pt x="377845" y="0"/>
                  </a:lnTo>
                  <a:lnTo>
                    <a:pt x="378897" y="1144"/>
                  </a:lnTo>
                  <a:lnTo>
                    <a:pt x="380065" y="5944"/>
                  </a:lnTo>
                  <a:lnTo>
                    <a:pt x="379053" y="7753"/>
                  </a:lnTo>
                  <a:lnTo>
                    <a:pt x="377056" y="8959"/>
                  </a:lnTo>
                  <a:lnTo>
                    <a:pt x="374401" y="9764"/>
                  </a:lnTo>
                  <a:lnTo>
                    <a:pt x="356841" y="20583"/>
                  </a:lnTo>
                  <a:lnTo>
                    <a:pt x="345281" y="23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268"/>
          <p:cNvGrpSpPr/>
          <p:nvPr/>
        </p:nvGrpSpPr>
        <p:grpSpPr>
          <a:xfrm>
            <a:off x="3036094" y="5608036"/>
            <a:ext cx="273845" cy="214121"/>
            <a:chOff x="3036094" y="5608036"/>
            <a:chExt cx="273845" cy="214121"/>
          </a:xfrm>
        </p:grpSpPr>
        <p:sp>
          <p:nvSpPr>
            <p:cNvPr id="108" name="SMARTInkShape-1084"/>
            <p:cNvSpPr/>
            <p:nvPr>
              <p:custDataLst>
                <p:tags r:id="rId58"/>
              </p:custDataLst>
            </p:nvPr>
          </p:nvSpPr>
          <p:spPr>
            <a:xfrm>
              <a:off x="3083719" y="5726906"/>
              <a:ext cx="226220" cy="95251"/>
            </a:xfrm>
            <a:custGeom>
              <a:avLst/>
              <a:gdLst/>
              <a:ahLst/>
              <a:cxnLst/>
              <a:rect l="0" t="0" r="0" b="0"/>
              <a:pathLst>
                <a:path w="226220" h="95251">
                  <a:moveTo>
                    <a:pt x="0" y="95250"/>
                  </a:moveTo>
                  <a:lnTo>
                    <a:pt x="0" y="95250"/>
                  </a:lnTo>
                  <a:lnTo>
                    <a:pt x="56320" y="95250"/>
                  </a:lnTo>
                  <a:lnTo>
                    <a:pt x="95644" y="93928"/>
                  </a:lnTo>
                  <a:lnTo>
                    <a:pt x="146530" y="81801"/>
                  </a:lnTo>
                  <a:lnTo>
                    <a:pt x="186259" y="51006"/>
                  </a:lnTo>
                  <a:lnTo>
                    <a:pt x="211514" y="22912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85"/>
            <p:cNvSpPr/>
            <p:nvPr>
              <p:custDataLst>
                <p:tags r:id="rId59"/>
              </p:custDataLst>
            </p:nvPr>
          </p:nvSpPr>
          <p:spPr>
            <a:xfrm>
              <a:off x="3036094" y="5608036"/>
              <a:ext cx="261520" cy="35528"/>
            </a:xfrm>
            <a:custGeom>
              <a:avLst/>
              <a:gdLst/>
              <a:ahLst/>
              <a:cxnLst/>
              <a:rect l="0" t="0" r="0" b="0"/>
              <a:pathLst>
                <a:path w="261520" h="35528">
                  <a:moveTo>
                    <a:pt x="0" y="35527"/>
                  </a:moveTo>
                  <a:lnTo>
                    <a:pt x="0" y="35527"/>
                  </a:lnTo>
                  <a:lnTo>
                    <a:pt x="52196" y="35527"/>
                  </a:lnTo>
                  <a:lnTo>
                    <a:pt x="108777" y="35527"/>
                  </a:lnTo>
                  <a:lnTo>
                    <a:pt x="155101" y="31999"/>
                  </a:lnTo>
                  <a:lnTo>
                    <a:pt x="213295" y="20828"/>
                  </a:lnTo>
                  <a:lnTo>
                    <a:pt x="261519" y="0"/>
                  </a:lnTo>
                  <a:lnTo>
                    <a:pt x="251027" y="9351"/>
                  </a:lnTo>
                  <a:lnTo>
                    <a:pt x="226219" y="23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MARTInkShape-1086"/>
          <p:cNvSpPr/>
          <p:nvPr>
            <p:custDataLst>
              <p:tags r:id="rId9"/>
            </p:custDataLst>
          </p:nvPr>
        </p:nvSpPr>
        <p:spPr>
          <a:xfrm>
            <a:off x="8274845" y="1547813"/>
            <a:ext cx="2699897" cy="202342"/>
          </a:xfrm>
          <a:custGeom>
            <a:avLst/>
            <a:gdLst/>
            <a:ahLst/>
            <a:cxnLst/>
            <a:rect l="0" t="0" r="0" b="0"/>
            <a:pathLst>
              <a:path w="2699897" h="202342">
                <a:moveTo>
                  <a:pt x="11905" y="71437"/>
                </a:moveTo>
                <a:lnTo>
                  <a:pt x="11905" y="71437"/>
                </a:lnTo>
                <a:lnTo>
                  <a:pt x="0" y="71437"/>
                </a:lnTo>
                <a:lnTo>
                  <a:pt x="6319" y="77758"/>
                </a:lnTo>
                <a:lnTo>
                  <a:pt x="16478" y="80861"/>
                </a:lnTo>
                <a:lnTo>
                  <a:pt x="66986" y="86653"/>
                </a:lnTo>
                <a:lnTo>
                  <a:pt x="112893" y="92702"/>
                </a:lnTo>
                <a:lnTo>
                  <a:pt x="171913" y="94495"/>
                </a:lnTo>
                <a:lnTo>
                  <a:pt x="219280" y="93591"/>
                </a:lnTo>
                <a:lnTo>
                  <a:pt x="275610" y="88780"/>
                </a:lnTo>
                <a:lnTo>
                  <a:pt x="305448" y="86967"/>
                </a:lnTo>
                <a:lnTo>
                  <a:pt x="335923" y="85760"/>
                </a:lnTo>
                <a:lnTo>
                  <a:pt x="366824" y="84954"/>
                </a:lnTo>
                <a:lnTo>
                  <a:pt x="400653" y="84417"/>
                </a:lnTo>
                <a:lnTo>
                  <a:pt x="436434" y="84059"/>
                </a:lnTo>
                <a:lnTo>
                  <a:pt x="473518" y="83820"/>
                </a:lnTo>
                <a:lnTo>
                  <a:pt x="511471" y="83661"/>
                </a:lnTo>
                <a:lnTo>
                  <a:pt x="550000" y="83555"/>
                </a:lnTo>
                <a:lnTo>
                  <a:pt x="588917" y="83485"/>
                </a:lnTo>
                <a:lnTo>
                  <a:pt x="630735" y="84760"/>
                </a:lnTo>
                <a:lnTo>
                  <a:pt x="674490" y="86934"/>
                </a:lnTo>
                <a:lnTo>
                  <a:pt x="719534" y="89706"/>
                </a:lnTo>
                <a:lnTo>
                  <a:pt x="765438" y="91553"/>
                </a:lnTo>
                <a:lnTo>
                  <a:pt x="811917" y="92786"/>
                </a:lnTo>
                <a:lnTo>
                  <a:pt x="858778" y="93607"/>
                </a:lnTo>
                <a:lnTo>
                  <a:pt x="907217" y="94154"/>
                </a:lnTo>
                <a:lnTo>
                  <a:pt x="956706" y="94520"/>
                </a:lnTo>
                <a:lnTo>
                  <a:pt x="1006898" y="94763"/>
                </a:lnTo>
                <a:lnTo>
                  <a:pt x="1058880" y="94925"/>
                </a:lnTo>
                <a:lnTo>
                  <a:pt x="1112054" y="95033"/>
                </a:lnTo>
                <a:lnTo>
                  <a:pt x="1166026" y="95105"/>
                </a:lnTo>
                <a:lnTo>
                  <a:pt x="1220527" y="96476"/>
                </a:lnTo>
                <a:lnTo>
                  <a:pt x="1275382" y="98713"/>
                </a:lnTo>
                <a:lnTo>
                  <a:pt x="1330473" y="101527"/>
                </a:lnTo>
                <a:lnTo>
                  <a:pt x="1384399" y="103403"/>
                </a:lnTo>
                <a:lnTo>
                  <a:pt x="1437547" y="104654"/>
                </a:lnTo>
                <a:lnTo>
                  <a:pt x="1490177" y="105488"/>
                </a:lnTo>
                <a:lnTo>
                  <a:pt x="1542462" y="107367"/>
                </a:lnTo>
                <a:lnTo>
                  <a:pt x="1594515" y="109943"/>
                </a:lnTo>
                <a:lnTo>
                  <a:pt x="1646416" y="112982"/>
                </a:lnTo>
                <a:lnTo>
                  <a:pt x="1696891" y="115009"/>
                </a:lnTo>
                <a:lnTo>
                  <a:pt x="1746419" y="116360"/>
                </a:lnTo>
                <a:lnTo>
                  <a:pt x="1795309" y="117261"/>
                </a:lnTo>
                <a:lnTo>
                  <a:pt x="1843778" y="119184"/>
                </a:lnTo>
                <a:lnTo>
                  <a:pt x="1891967" y="121789"/>
                </a:lnTo>
                <a:lnTo>
                  <a:pt x="1939966" y="124849"/>
                </a:lnTo>
                <a:lnTo>
                  <a:pt x="1985196" y="128211"/>
                </a:lnTo>
                <a:lnTo>
                  <a:pt x="2028579" y="131776"/>
                </a:lnTo>
                <a:lnTo>
                  <a:pt x="2070728" y="135476"/>
                </a:lnTo>
                <a:lnTo>
                  <a:pt x="2112058" y="139265"/>
                </a:lnTo>
                <a:lnTo>
                  <a:pt x="2152841" y="143114"/>
                </a:lnTo>
                <a:lnTo>
                  <a:pt x="2193257" y="147003"/>
                </a:lnTo>
                <a:lnTo>
                  <a:pt x="2232107" y="149595"/>
                </a:lnTo>
                <a:lnTo>
                  <a:pt x="2269915" y="151324"/>
                </a:lnTo>
                <a:lnTo>
                  <a:pt x="2307027" y="152476"/>
                </a:lnTo>
                <a:lnTo>
                  <a:pt x="2341028" y="154567"/>
                </a:lnTo>
                <a:lnTo>
                  <a:pt x="2372955" y="157284"/>
                </a:lnTo>
                <a:lnTo>
                  <a:pt x="2431803" y="163831"/>
                </a:lnTo>
                <a:lnTo>
                  <a:pt x="2484415" y="171150"/>
                </a:lnTo>
                <a:lnTo>
                  <a:pt x="2534256" y="175285"/>
                </a:lnTo>
                <a:lnTo>
                  <a:pt x="2578899" y="178446"/>
                </a:lnTo>
                <a:lnTo>
                  <a:pt x="2626342" y="186340"/>
                </a:lnTo>
                <a:lnTo>
                  <a:pt x="2683274" y="190134"/>
                </a:lnTo>
                <a:lnTo>
                  <a:pt x="2699896" y="190452"/>
                </a:lnTo>
                <a:lnTo>
                  <a:pt x="2680921" y="191819"/>
                </a:lnTo>
                <a:lnTo>
                  <a:pt x="2659952" y="198681"/>
                </a:lnTo>
                <a:lnTo>
                  <a:pt x="2614454" y="201670"/>
                </a:lnTo>
                <a:lnTo>
                  <a:pt x="2570291" y="202188"/>
                </a:lnTo>
                <a:lnTo>
                  <a:pt x="2516636" y="202341"/>
                </a:lnTo>
                <a:lnTo>
                  <a:pt x="2471848" y="201054"/>
                </a:lnTo>
                <a:lnTo>
                  <a:pt x="2421075" y="196072"/>
                </a:lnTo>
                <a:lnTo>
                  <a:pt x="2367640" y="192976"/>
                </a:lnTo>
                <a:lnTo>
                  <a:pt x="2311700" y="191600"/>
                </a:lnTo>
                <a:lnTo>
                  <a:pt x="2281966" y="191233"/>
                </a:lnTo>
                <a:lnTo>
                  <a:pt x="2251561" y="190989"/>
                </a:lnTo>
                <a:lnTo>
                  <a:pt x="2219383" y="189503"/>
                </a:lnTo>
                <a:lnTo>
                  <a:pt x="2186027" y="187189"/>
                </a:lnTo>
                <a:lnTo>
                  <a:pt x="2151882" y="184324"/>
                </a:lnTo>
                <a:lnTo>
                  <a:pt x="2117211" y="181091"/>
                </a:lnTo>
                <a:lnTo>
                  <a:pt x="2082193" y="177613"/>
                </a:lnTo>
                <a:lnTo>
                  <a:pt x="2046940" y="173971"/>
                </a:lnTo>
                <a:lnTo>
                  <a:pt x="2010210" y="171543"/>
                </a:lnTo>
                <a:lnTo>
                  <a:pt x="1972493" y="169924"/>
                </a:lnTo>
                <a:lnTo>
                  <a:pt x="1934119" y="168845"/>
                </a:lnTo>
                <a:lnTo>
                  <a:pt x="1893985" y="168126"/>
                </a:lnTo>
                <a:lnTo>
                  <a:pt x="1852677" y="167646"/>
                </a:lnTo>
                <a:lnTo>
                  <a:pt x="1810586" y="167326"/>
                </a:lnTo>
                <a:lnTo>
                  <a:pt x="1767974" y="165790"/>
                </a:lnTo>
                <a:lnTo>
                  <a:pt x="1725012" y="163443"/>
                </a:lnTo>
                <a:lnTo>
                  <a:pt x="1681821" y="160556"/>
                </a:lnTo>
                <a:lnTo>
                  <a:pt x="1638473" y="157308"/>
                </a:lnTo>
                <a:lnTo>
                  <a:pt x="1595024" y="153819"/>
                </a:lnTo>
                <a:lnTo>
                  <a:pt x="1551504" y="150171"/>
                </a:lnTo>
                <a:lnTo>
                  <a:pt x="1507941" y="147739"/>
                </a:lnTo>
                <a:lnTo>
                  <a:pt x="1464344" y="146118"/>
                </a:lnTo>
                <a:lnTo>
                  <a:pt x="1420730" y="145036"/>
                </a:lnTo>
                <a:lnTo>
                  <a:pt x="1375776" y="144316"/>
                </a:lnTo>
                <a:lnTo>
                  <a:pt x="1329934" y="143835"/>
                </a:lnTo>
                <a:lnTo>
                  <a:pt x="1283496" y="143515"/>
                </a:lnTo>
                <a:lnTo>
                  <a:pt x="1237988" y="141979"/>
                </a:lnTo>
                <a:lnTo>
                  <a:pt x="1193095" y="139631"/>
                </a:lnTo>
                <a:lnTo>
                  <a:pt x="1148615" y="136744"/>
                </a:lnTo>
                <a:lnTo>
                  <a:pt x="1104409" y="134819"/>
                </a:lnTo>
                <a:lnTo>
                  <a:pt x="1060387" y="133535"/>
                </a:lnTo>
                <a:lnTo>
                  <a:pt x="1016486" y="132680"/>
                </a:lnTo>
                <a:lnTo>
                  <a:pt x="971344" y="132109"/>
                </a:lnTo>
                <a:lnTo>
                  <a:pt x="925376" y="131729"/>
                </a:lnTo>
                <a:lnTo>
                  <a:pt x="878854" y="131475"/>
                </a:lnTo>
                <a:lnTo>
                  <a:pt x="834611" y="131306"/>
                </a:lnTo>
                <a:lnTo>
                  <a:pt x="791885" y="131194"/>
                </a:lnTo>
                <a:lnTo>
                  <a:pt x="750173" y="131118"/>
                </a:lnTo>
                <a:lnTo>
                  <a:pt x="710458" y="131068"/>
                </a:lnTo>
                <a:lnTo>
                  <a:pt x="672076" y="131035"/>
                </a:lnTo>
                <a:lnTo>
                  <a:pt x="634582" y="131013"/>
                </a:lnTo>
                <a:lnTo>
                  <a:pt x="597678" y="130998"/>
                </a:lnTo>
                <a:lnTo>
                  <a:pt x="561171" y="130988"/>
                </a:lnTo>
                <a:lnTo>
                  <a:pt x="524926" y="130981"/>
                </a:lnTo>
                <a:lnTo>
                  <a:pt x="491501" y="130977"/>
                </a:lnTo>
                <a:lnTo>
                  <a:pt x="459959" y="130974"/>
                </a:lnTo>
                <a:lnTo>
                  <a:pt x="429671" y="130972"/>
                </a:lnTo>
                <a:lnTo>
                  <a:pt x="371322" y="130970"/>
                </a:lnTo>
                <a:lnTo>
                  <a:pt x="315844" y="130969"/>
                </a:lnTo>
                <a:lnTo>
                  <a:pt x="264728" y="130968"/>
                </a:lnTo>
                <a:lnTo>
                  <a:pt x="215552" y="130968"/>
                </a:lnTo>
                <a:lnTo>
                  <a:pt x="169883" y="130968"/>
                </a:lnTo>
                <a:lnTo>
                  <a:pt x="115746" y="129645"/>
                </a:lnTo>
                <a:lnTo>
                  <a:pt x="75305" y="120140"/>
                </a:lnTo>
                <a:lnTo>
                  <a:pt x="55075" y="108076"/>
                </a:lnTo>
                <a:lnTo>
                  <a:pt x="35132" y="86408"/>
                </a:lnTo>
                <a:lnTo>
                  <a:pt x="28843" y="67508"/>
                </a:lnTo>
                <a:lnTo>
                  <a:pt x="27165" y="56911"/>
                </a:lnTo>
                <a:lnTo>
                  <a:pt x="32357" y="34554"/>
                </a:lnTo>
                <a:lnTo>
                  <a:pt x="4762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Shape-1087"/>
          <p:cNvSpPr/>
          <p:nvPr>
            <p:custDataLst>
              <p:tags r:id="rId10"/>
            </p:custDataLst>
          </p:nvPr>
        </p:nvSpPr>
        <p:spPr>
          <a:xfrm>
            <a:off x="3202781" y="2202656"/>
            <a:ext cx="345283" cy="47626"/>
          </a:xfrm>
          <a:custGeom>
            <a:avLst/>
            <a:gdLst/>
            <a:ahLst/>
            <a:cxnLst/>
            <a:rect l="0" t="0" r="0" b="0"/>
            <a:pathLst>
              <a:path w="345283" h="47626">
                <a:moveTo>
                  <a:pt x="0" y="47625"/>
                </a:moveTo>
                <a:lnTo>
                  <a:pt x="0" y="47625"/>
                </a:lnTo>
                <a:lnTo>
                  <a:pt x="31137" y="46302"/>
                </a:lnTo>
                <a:lnTo>
                  <a:pt x="84309" y="37374"/>
                </a:lnTo>
                <a:lnTo>
                  <a:pt x="132482" y="27864"/>
                </a:lnTo>
                <a:lnTo>
                  <a:pt x="188055" y="21085"/>
                </a:lnTo>
                <a:lnTo>
                  <a:pt x="245244" y="12712"/>
                </a:lnTo>
                <a:lnTo>
                  <a:pt x="250809" y="12444"/>
                </a:lnTo>
                <a:lnTo>
                  <a:pt x="260519" y="8618"/>
                </a:lnTo>
                <a:lnTo>
                  <a:pt x="264961" y="5745"/>
                </a:lnTo>
                <a:lnTo>
                  <a:pt x="266599" y="3830"/>
                </a:lnTo>
                <a:lnTo>
                  <a:pt x="266368" y="2553"/>
                </a:lnTo>
                <a:lnTo>
                  <a:pt x="264891" y="1702"/>
                </a:lnTo>
                <a:lnTo>
                  <a:pt x="250171" y="505"/>
                </a:lnTo>
                <a:lnTo>
                  <a:pt x="193398" y="10296"/>
                </a:lnTo>
                <a:lnTo>
                  <a:pt x="143448" y="19771"/>
                </a:lnTo>
                <a:lnTo>
                  <a:pt x="95364" y="26542"/>
                </a:lnTo>
                <a:lnTo>
                  <a:pt x="66621" y="36527"/>
                </a:lnTo>
                <a:lnTo>
                  <a:pt x="51378" y="45433"/>
                </a:lnTo>
                <a:lnTo>
                  <a:pt x="51450" y="46164"/>
                </a:lnTo>
                <a:lnTo>
                  <a:pt x="55058" y="46976"/>
                </a:lnTo>
                <a:lnTo>
                  <a:pt x="113335" y="46264"/>
                </a:lnTo>
                <a:lnTo>
                  <a:pt x="165164" y="34666"/>
                </a:lnTo>
                <a:lnTo>
                  <a:pt x="220333" y="19636"/>
                </a:lnTo>
                <a:lnTo>
                  <a:pt x="266514" y="7876"/>
                </a:lnTo>
                <a:lnTo>
                  <a:pt x="324235" y="1556"/>
                </a:lnTo>
                <a:lnTo>
                  <a:pt x="34528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SMARTInkShape-Group271"/>
          <p:cNvGrpSpPr/>
          <p:nvPr/>
        </p:nvGrpSpPr>
        <p:grpSpPr>
          <a:xfrm>
            <a:off x="3941692" y="5500688"/>
            <a:ext cx="558872" cy="343369"/>
            <a:chOff x="3941692" y="5500688"/>
            <a:chExt cx="558872" cy="343369"/>
          </a:xfrm>
        </p:grpSpPr>
        <p:sp>
          <p:nvSpPr>
            <p:cNvPr id="113" name="SMARTInkShape-1088"/>
            <p:cNvSpPr/>
            <p:nvPr>
              <p:custDataLst>
                <p:tags r:id="rId55"/>
              </p:custDataLst>
            </p:nvPr>
          </p:nvSpPr>
          <p:spPr>
            <a:xfrm>
              <a:off x="4466499" y="5655469"/>
              <a:ext cx="34065" cy="59532"/>
            </a:xfrm>
            <a:custGeom>
              <a:avLst/>
              <a:gdLst/>
              <a:ahLst/>
              <a:cxnLst/>
              <a:rect l="0" t="0" r="0" b="0"/>
              <a:pathLst>
                <a:path w="34065" h="59532">
                  <a:moveTo>
                    <a:pt x="10251" y="59531"/>
                  </a:moveTo>
                  <a:lnTo>
                    <a:pt x="10251" y="59531"/>
                  </a:lnTo>
                  <a:lnTo>
                    <a:pt x="3930" y="53211"/>
                  </a:lnTo>
                  <a:lnTo>
                    <a:pt x="827" y="46579"/>
                  </a:lnTo>
                  <a:lnTo>
                    <a:pt x="0" y="42960"/>
                  </a:lnTo>
                  <a:lnTo>
                    <a:pt x="771" y="39222"/>
                  </a:lnTo>
                  <a:lnTo>
                    <a:pt x="5156" y="31544"/>
                  </a:lnTo>
                  <a:lnTo>
                    <a:pt x="340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89"/>
            <p:cNvSpPr/>
            <p:nvPr>
              <p:custDataLst>
                <p:tags r:id="rId56"/>
              </p:custDataLst>
            </p:nvPr>
          </p:nvSpPr>
          <p:spPr>
            <a:xfrm>
              <a:off x="4109675" y="5500688"/>
              <a:ext cx="188482" cy="308805"/>
            </a:xfrm>
            <a:custGeom>
              <a:avLst/>
              <a:gdLst/>
              <a:ahLst/>
              <a:cxnLst/>
              <a:rect l="0" t="0" r="0" b="0"/>
              <a:pathLst>
                <a:path w="188482" h="308805">
                  <a:moveTo>
                    <a:pt x="117044" y="0"/>
                  </a:moveTo>
                  <a:lnTo>
                    <a:pt x="117044" y="0"/>
                  </a:lnTo>
                  <a:lnTo>
                    <a:pt x="110723" y="0"/>
                  </a:lnTo>
                  <a:lnTo>
                    <a:pt x="108861" y="1322"/>
                  </a:lnTo>
                  <a:lnTo>
                    <a:pt x="107620" y="3526"/>
                  </a:lnTo>
                  <a:lnTo>
                    <a:pt x="105628" y="10250"/>
                  </a:lnTo>
                  <a:lnTo>
                    <a:pt x="53260" y="65099"/>
                  </a:lnTo>
                  <a:lnTo>
                    <a:pt x="19227" y="119448"/>
                  </a:lnTo>
                  <a:lnTo>
                    <a:pt x="2525" y="178523"/>
                  </a:lnTo>
                  <a:lnTo>
                    <a:pt x="0" y="196642"/>
                  </a:lnTo>
                  <a:lnTo>
                    <a:pt x="4900" y="221718"/>
                  </a:lnTo>
                  <a:lnTo>
                    <a:pt x="29904" y="276457"/>
                  </a:lnTo>
                  <a:lnTo>
                    <a:pt x="37745" y="287353"/>
                  </a:lnTo>
                  <a:lnTo>
                    <a:pt x="55918" y="300924"/>
                  </a:lnTo>
                  <a:lnTo>
                    <a:pt x="71739" y="307002"/>
                  </a:lnTo>
                  <a:lnTo>
                    <a:pt x="91126" y="308804"/>
                  </a:lnTo>
                  <a:lnTo>
                    <a:pt x="102438" y="305697"/>
                  </a:lnTo>
                  <a:lnTo>
                    <a:pt x="111875" y="301229"/>
                  </a:lnTo>
                  <a:lnTo>
                    <a:pt x="120479" y="299243"/>
                  </a:lnTo>
                  <a:lnTo>
                    <a:pt x="178385" y="258293"/>
                  </a:lnTo>
                  <a:lnTo>
                    <a:pt x="188481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90"/>
            <p:cNvSpPr/>
            <p:nvPr>
              <p:custDataLst>
                <p:tags r:id="rId57"/>
              </p:custDataLst>
            </p:nvPr>
          </p:nvSpPr>
          <p:spPr>
            <a:xfrm>
              <a:off x="3941692" y="5524645"/>
              <a:ext cx="154059" cy="319412"/>
            </a:xfrm>
            <a:custGeom>
              <a:avLst/>
              <a:gdLst/>
              <a:ahLst/>
              <a:cxnLst/>
              <a:rect l="0" t="0" r="0" b="0"/>
              <a:pathLst>
                <a:path w="154059" h="319412">
                  <a:moveTo>
                    <a:pt x="34996" y="11761"/>
                  </a:moveTo>
                  <a:lnTo>
                    <a:pt x="34996" y="11761"/>
                  </a:lnTo>
                  <a:lnTo>
                    <a:pt x="34996" y="346"/>
                  </a:lnTo>
                  <a:lnTo>
                    <a:pt x="41316" y="0"/>
                  </a:lnTo>
                  <a:lnTo>
                    <a:pt x="47947" y="3447"/>
                  </a:lnTo>
                  <a:lnTo>
                    <a:pt x="55304" y="8067"/>
                  </a:lnTo>
                  <a:lnTo>
                    <a:pt x="66883" y="11989"/>
                  </a:lnTo>
                  <a:lnTo>
                    <a:pt x="121134" y="58724"/>
                  </a:lnTo>
                  <a:lnTo>
                    <a:pt x="128139" y="62913"/>
                  </a:lnTo>
                  <a:lnTo>
                    <a:pt x="139452" y="78152"/>
                  </a:lnTo>
                  <a:lnTo>
                    <a:pt x="147566" y="96831"/>
                  </a:lnTo>
                  <a:lnTo>
                    <a:pt x="153203" y="138466"/>
                  </a:lnTo>
                  <a:lnTo>
                    <a:pt x="137411" y="192681"/>
                  </a:lnTo>
                  <a:lnTo>
                    <a:pt x="126375" y="208145"/>
                  </a:lnTo>
                  <a:lnTo>
                    <a:pt x="80777" y="262098"/>
                  </a:lnTo>
                  <a:lnTo>
                    <a:pt x="29389" y="302809"/>
                  </a:lnTo>
                  <a:lnTo>
                    <a:pt x="11644" y="311641"/>
                  </a:lnTo>
                  <a:lnTo>
                    <a:pt x="1719" y="319411"/>
                  </a:lnTo>
                  <a:lnTo>
                    <a:pt x="905" y="318725"/>
                  </a:lnTo>
                  <a:lnTo>
                    <a:pt x="0" y="314437"/>
                  </a:lnTo>
                  <a:lnTo>
                    <a:pt x="1082" y="312764"/>
                  </a:lnTo>
                  <a:lnTo>
                    <a:pt x="3126" y="311648"/>
                  </a:lnTo>
                  <a:lnTo>
                    <a:pt x="5812" y="310905"/>
                  </a:lnTo>
                  <a:lnTo>
                    <a:pt x="12324" y="303023"/>
                  </a:lnTo>
                  <a:lnTo>
                    <a:pt x="63286" y="245668"/>
                  </a:lnTo>
                  <a:lnTo>
                    <a:pt x="118628" y="198271"/>
                  </a:lnTo>
                  <a:lnTo>
                    <a:pt x="154058" y="166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272"/>
          <p:cNvGrpSpPr/>
          <p:nvPr/>
        </p:nvGrpSpPr>
        <p:grpSpPr>
          <a:xfrm>
            <a:off x="4798219" y="4906023"/>
            <a:ext cx="1214438" cy="1627304"/>
            <a:chOff x="4798219" y="4906023"/>
            <a:chExt cx="1214438" cy="1627304"/>
          </a:xfrm>
        </p:grpSpPr>
        <p:sp>
          <p:nvSpPr>
            <p:cNvPr id="117" name="SMARTInkShape-1091"/>
            <p:cNvSpPr/>
            <p:nvPr>
              <p:custDataLst>
                <p:tags r:id="rId46"/>
              </p:custDataLst>
            </p:nvPr>
          </p:nvSpPr>
          <p:spPr>
            <a:xfrm>
              <a:off x="5214987" y="5431069"/>
              <a:ext cx="285702" cy="319505"/>
            </a:xfrm>
            <a:custGeom>
              <a:avLst/>
              <a:gdLst/>
              <a:ahLst/>
              <a:cxnLst/>
              <a:rect l="0" t="0" r="0" b="0"/>
              <a:pathLst>
                <a:path w="285702" h="319505">
                  <a:moveTo>
                    <a:pt x="11857" y="69619"/>
                  </a:moveTo>
                  <a:lnTo>
                    <a:pt x="11857" y="69619"/>
                  </a:lnTo>
                  <a:lnTo>
                    <a:pt x="32164" y="88603"/>
                  </a:lnTo>
                  <a:lnTo>
                    <a:pt x="47667" y="96004"/>
                  </a:lnTo>
                  <a:lnTo>
                    <a:pt x="55554" y="101189"/>
                  </a:lnTo>
                  <a:lnTo>
                    <a:pt x="67431" y="104108"/>
                  </a:lnTo>
                  <a:lnTo>
                    <a:pt x="75361" y="104792"/>
                  </a:lnTo>
                  <a:lnTo>
                    <a:pt x="113942" y="93179"/>
                  </a:lnTo>
                  <a:lnTo>
                    <a:pt x="130701" y="84219"/>
                  </a:lnTo>
                  <a:lnTo>
                    <a:pt x="134743" y="83321"/>
                  </a:lnTo>
                  <a:lnTo>
                    <a:pt x="146751" y="75737"/>
                  </a:lnTo>
                  <a:lnTo>
                    <a:pt x="151185" y="68810"/>
                  </a:lnTo>
                  <a:lnTo>
                    <a:pt x="154479" y="61322"/>
                  </a:lnTo>
                  <a:lnTo>
                    <a:pt x="162447" y="49667"/>
                  </a:lnTo>
                  <a:lnTo>
                    <a:pt x="165396" y="37836"/>
                  </a:lnTo>
                  <a:lnTo>
                    <a:pt x="166624" y="11948"/>
                  </a:lnTo>
                  <a:lnTo>
                    <a:pt x="160313" y="4318"/>
                  </a:lnTo>
                  <a:lnTo>
                    <a:pt x="153684" y="908"/>
                  </a:lnTo>
                  <a:lnTo>
                    <a:pt x="150064" y="0"/>
                  </a:lnTo>
                  <a:lnTo>
                    <a:pt x="146328" y="716"/>
                  </a:lnTo>
                  <a:lnTo>
                    <a:pt x="130827" y="7844"/>
                  </a:lnTo>
                  <a:lnTo>
                    <a:pt x="96812" y="16276"/>
                  </a:lnTo>
                  <a:lnTo>
                    <a:pt x="72123" y="34193"/>
                  </a:lnTo>
                  <a:lnTo>
                    <a:pt x="63778" y="43290"/>
                  </a:lnTo>
                  <a:lnTo>
                    <a:pt x="50318" y="61965"/>
                  </a:lnTo>
                  <a:lnTo>
                    <a:pt x="26264" y="84324"/>
                  </a:lnTo>
                  <a:lnTo>
                    <a:pt x="16125" y="102639"/>
                  </a:lnTo>
                  <a:lnTo>
                    <a:pt x="1221" y="157291"/>
                  </a:lnTo>
                  <a:lnTo>
                    <a:pt x="0" y="214125"/>
                  </a:lnTo>
                  <a:lnTo>
                    <a:pt x="6285" y="233996"/>
                  </a:lnTo>
                  <a:lnTo>
                    <a:pt x="20261" y="254910"/>
                  </a:lnTo>
                  <a:lnTo>
                    <a:pt x="39699" y="275830"/>
                  </a:lnTo>
                  <a:lnTo>
                    <a:pt x="51130" y="280330"/>
                  </a:lnTo>
                  <a:lnTo>
                    <a:pt x="103347" y="293971"/>
                  </a:lnTo>
                  <a:lnTo>
                    <a:pt x="157223" y="306935"/>
                  </a:lnTo>
                  <a:lnTo>
                    <a:pt x="206203" y="309035"/>
                  </a:lnTo>
                  <a:lnTo>
                    <a:pt x="225565" y="318543"/>
                  </a:lnTo>
                  <a:lnTo>
                    <a:pt x="236167" y="319504"/>
                  </a:lnTo>
                  <a:lnTo>
                    <a:pt x="236803" y="318230"/>
                  </a:lnTo>
                  <a:lnTo>
                    <a:pt x="239287" y="291151"/>
                  </a:lnTo>
                  <a:lnTo>
                    <a:pt x="246224" y="275634"/>
                  </a:lnTo>
                  <a:lnTo>
                    <a:pt x="250191" y="256190"/>
                  </a:lnTo>
                  <a:lnTo>
                    <a:pt x="260480" y="240139"/>
                  </a:lnTo>
                  <a:lnTo>
                    <a:pt x="285701" y="212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92"/>
            <p:cNvSpPr/>
            <p:nvPr>
              <p:custDataLst>
                <p:tags r:id="rId47"/>
              </p:custDataLst>
            </p:nvPr>
          </p:nvSpPr>
          <p:spPr>
            <a:xfrm>
              <a:off x="5179219" y="5072063"/>
              <a:ext cx="250032" cy="71438"/>
            </a:xfrm>
            <a:custGeom>
              <a:avLst/>
              <a:gdLst/>
              <a:ahLst/>
              <a:cxnLst/>
              <a:rect l="0" t="0" r="0" b="0"/>
              <a:pathLst>
                <a:path w="250032" h="71438">
                  <a:moveTo>
                    <a:pt x="0" y="71437"/>
                  </a:moveTo>
                  <a:lnTo>
                    <a:pt x="0" y="71437"/>
                  </a:lnTo>
                  <a:lnTo>
                    <a:pt x="6320" y="71437"/>
                  </a:lnTo>
                  <a:lnTo>
                    <a:pt x="12951" y="67910"/>
                  </a:lnTo>
                  <a:lnTo>
                    <a:pt x="16571" y="65117"/>
                  </a:lnTo>
                  <a:lnTo>
                    <a:pt x="27649" y="62014"/>
                  </a:lnTo>
                  <a:lnTo>
                    <a:pt x="86139" y="59628"/>
                  </a:lnTo>
                  <a:lnTo>
                    <a:pt x="143332" y="59534"/>
                  </a:lnTo>
                  <a:lnTo>
                    <a:pt x="153220" y="56005"/>
                  </a:lnTo>
                  <a:lnTo>
                    <a:pt x="175742" y="40546"/>
                  </a:lnTo>
                  <a:lnTo>
                    <a:pt x="199882" y="33144"/>
                  </a:lnTo>
                  <a:lnTo>
                    <a:pt x="238059" y="3461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93"/>
            <p:cNvSpPr/>
            <p:nvPr>
              <p:custDataLst>
                <p:tags r:id="rId48"/>
              </p:custDataLst>
            </p:nvPr>
          </p:nvSpPr>
          <p:spPr>
            <a:xfrm>
              <a:off x="5441156" y="4906023"/>
              <a:ext cx="202408" cy="308200"/>
            </a:xfrm>
            <a:custGeom>
              <a:avLst/>
              <a:gdLst/>
              <a:ahLst/>
              <a:cxnLst/>
              <a:rect l="0" t="0" r="0" b="0"/>
              <a:pathLst>
                <a:path w="202408" h="308200">
                  <a:moveTo>
                    <a:pt x="0" y="35071"/>
                  </a:moveTo>
                  <a:lnTo>
                    <a:pt x="0" y="35071"/>
                  </a:lnTo>
                  <a:lnTo>
                    <a:pt x="6321" y="35071"/>
                  </a:lnTo>
                  <a:lnTo>
                    <a:pt x="8182" y="33748"/>
                  </a:lnTo>
                  <a:lnTo>
                    <a:pt x="9423" y="31543"/>
                  </a:lnTo>
                  <a:lnTo>
                    <a:pt x="11415" y="24820"/>
                  </a:lnTo>
                  <a:lnTo>
                    <a:pt x="28435" y="6738"/>
                  </a:lnTo>
                  <a:lnTo>
                    <a:pt x="36009" y="2635"/>
                  </a:lnTo>
                  <a:lnTo>
                    <a:pt x="51651" y="0"/>
                  </a:lnTo>
                  <a:lnTo>
                    <a:pt x="59556" y="3168"/>
                  </a:lnTo>
                  <a:lnTo>
                    <a:pt x="87314" y="27356"/>
                  </a:lnTo>
                  <a:lnTo>
                    <a:pt x="128486" y="83014"/>
                  </a:lnTo>
                  <a:lnTo>
                    <a:pt x="154563" y="133876"/>
                  </a:lnTo>
                  <a:lnTo>
                    <a:pt x="163096" y="163565"/>
                  </a:lnTo>
                  <a:lnTo>
                    <a:pt x="175720" y="213584"/>
                  </a:lnTo>
                  <a:lnTo>
                    <a:pt x="187188" y="248583"/>
                  </a:lnTo>
                  <a:lnTo>
                    <a:pt x="190351" y="263579"/>
                  </a:lnTo>
                  <a:lnTo>
                    <a:pt x="200557" y="288327"/>
                  </a:lnTo>
                  <a:lnTo>
                    <a:pt x="202358" y="308199"/>
                  </a:lnTo>
                  <a:lnTo>
                    <a:pt x="202407" y="250980"/>
                  </a:lnTo>
                  <a:lnTo>
                    <a:pt x="202407" y="213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94"/>
            <p:cNvSpPr/>
            <p:nvPr>
              <p:custDataLst>
                <p:tags r:id="rId49"/>
              </p:custDataLst>
            </p:nvPr>
          </p:nvSpPr>
          <p:spPr>
            <a:xfrm>
              <a:off x="5488987" y="5095875"/>
              <a:ext cx="106952" cy="83345"/>
            </a:xfrm>
            <a:custGeom>
              <a:avLst/>
              <a:gdLst/>
              <a:ahLst/>
              <a:cxnLst/>
              <a:rect l="0" t="0" r="0" b="0"/>
              <a:pathLst>
                <a:path w="106952" h="83345">
                  <a:moveTo>
                    <a:pt x="106951" y="0"/>
                  </a:moveTo>
                  <a:lnTo>
                    <a:pt x="106951" y="0"/>
                  </a:lnTo>
                  <a:lnTo>
                    <a:pt x="100630" y="0"/>
                  </a:lnTo>
                  <a:lnTo>
                    <a:pt x="93999" y="3527"/>
                  </a:lnTo>
                  <a:lnTo>
                    <a:pt x="86642" y="8182"/>
                  </a:lnTo>
                  <a:lnTo>
                    <a:pt x="75063" y="12125"/>
                  </a:lnTo>
                  <a:lnTo>
                    <a:pt x="31542" y="51642"/>
                  </a:lnTo>
                  <a:lnTo>
                    <a:pt x="15669" y="74338"/>
                  </a:lnTo>
                  <a:lnTo>
                    <a:pt x="0" y="83240"/>
                  </a:lnTo>
                  <a:lnTo>
                    <a:pt x="11701" y="8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95"/>
            <p:cNvSpPr/>
            <p:nvPr>
              <p:custDataLst>
                <p:tags r:id="rId50"/>
              </p:custDataLst>
            </p:nvPr>
          </p:nvSpPr>
          <p:spPr>
            <a:xfrm>
              <a:off x="5703155" y="5024438"/>
              <a:ext cx="309502" cy="152427"/>
            </a:xfrm>
            <a:custGeom>
              <a:avLst/>
              <a:gdLst/>
              <a:ahLst/>
              <a:cxnLst/>
              <a:rect l="0" t="0" r="0" b="0"/>
              <a:pathLst>
                <a:path w="309502" h="152427">
                  <a:moveTo>
                    <a:pt x="23751" y="0"/>
                  </a:moveTo>
                  <a:lnTo>
                    <a:pt x="23751" y="0"/>
                  </a:lnTo>
                  <a:lnTo>
                    <a:pt x="30072" y="0"/>
                  </a:lnTo>
                  <a:lnTo>
                    <a:pt x="31933" y="1322"/>
                  </a:lnTo>
                  <a:lnTo>
                    <a:pt x="33174" y="3526"/>
                  </a:lnTo>
                  <a:lnTo>
                    <a:pt x="34002" y="6320"/>
                  </a:lnTo>
                  <a:lnTo>
                    <a:pt x="35876" y="8182"/>
                  </a:lnTo>
                  <a:lnTo>
                    <a:pt x="48391" y="14697"/>
                  </a:lnTo>
                  <a:lnTo>
                    <a:pt x="52084" y="17736"/>
                  </a:lnTo>
                  <a:lnTo>
                    <a:pt x="56187" y="28167"/>
                  </a:lnTo>
                  <a:lnTo>
                    <a:pt x="59278" y="69378"/>
                  </a:lnTo>
                  <a:lnTo>
                    <a:pt x="55857" y="80664"/>
                  </a:lnTo>
                  <a:lnTo>
                    <a:pt x="39151" y="102835"/>
                  </a:lnTo>
                  <a:lnTo>
                    <a:pt x="19719" y="122984"/>
                  </a:lnTo>
                  <a:lnTo>
                    <a:pt x="11817" y="127420"/>
                  </a:lnTo>
                  <a:lnTo>
                    <a:pt x="633" y="130760"/>
                  </a:lnTo>
                  <a:lnTo>
                    <a:pt x="0" y="114379"/>
                  </a:lnTo>
                  <a:lnTo>
                    <a:pt x="3493" y="106838"/>
                  </a:lnTo>
                  <a:lnTo>
                    <a:pt x="6278" y="102975"/>
                  </a:lnTo>
                  <a:lnTo>
                    <a:pt x="37014" y="83315"/>
                  </a:lnTo>
                  <a:lnTo>
                    <a:pt x="56344" y="74957"/>
                  </a:lnTo>
                  <a:lnTo>
                    <a:pt x="81048" y="65811"/>
                  </a:lnTo>
                  <a:lnTo>
                    <a:pt x="106278" y="50935"/>
                  </a:lnTo>
                  <a:lnTo>
                    <a:pt x="121412" y="47915"/>
                  </a:lnTo>
                  <a:lnTo>
                    <a:pt x="125364" y="47754"/>
                  </a:lnTo>
                  <a:lnTo>
                    <a:pt x="120100" y="47642"/>
                  </a:lnTo>
                  <a:lnTo>
                    <a:pt x="117895" y="57132"/>
                  </a:lnTo>
                  <a:lnTo>
                    <a:pt x="112777" y="64197"/>
                  </a:lnTo>
                  <a:lnTo>
                    <a:pt x="109620" y="75274"/>
                  </a:lnTo>
                  <a:lnTo>
                    <a:pt x="107243" y="110653"/>
                  </a:lnTo>
                  <a:lnTo>
                    <a:pt x="110689" y="118852"/>
                  </a:lnTo>
                  <a:lnTo>
                    <a:pt x="135086" y="146831"/>
                  </a:lnTo>
                  <a:lnTo>
                    <a:pt x="146435" y="151247"/>
                  </a:lnTo>
                  <a:lnTo>
                    <a:pt x="153165" y="152426"/>
                  </a:lnTo>
                  <a:lnTo>
                    <a:pt x="167699" y="150206"/>
                  </a:lnTo>
                  <a:lnTo>
                    <a:pt x="198587" y="144322"/>
                  </a:lnTo>
                  <a:lnTo>
                    <a:pt x="252340" y="136681"/>
                  </a:lnTo>
                  <a:lnTo>
                    <a:pt x="309501" y="130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96"/>
            <p:cNvSpPr/>
            <p:nvPr>
              <p:custDataLst>
                <p:tags r:id="rId51"/>
              </p:custDataLst>
            </p:nvPr>
          </p:nvSpPr>
          <p:spPr>
            <a:xfrm>
              <a:off x="5131594" y="5953274"/>
              <a:ext cx="489562" cy="95102"/>
            </a:xfrm>
            <a:custGeom>
              <a:avLst/>
              <a:gdLst/>
              <a:ahLst/>
              <a:cxnLst/>
              <a:rect l="0" t="0" r="0" b="0"/>
              <a:pathLst>
                <a:path w="489562" h="95102">
                  <a:moveTo>
                    <a:pt x="0" y="23664"/>
                  </a:moveTo>
                  <a:lnTo>
                    <a:pt x="0" y="23664"/>
                  </a:lnTo>
                  <a:lnTo>
                    <a:pt x="48824" y="23664"/>
                  </a:lnTo>
                  <a:lnTo>
                    <a:pt x="94135" y="23664"/>
                  </a:lnTo>
                  <a:lnTo>
                    <a:pt x="150188" y="23664"/>
                  </a:lnTo>
                  <a:lnTo>
                    <a:pt x="193750" y="23664"/>
                  </a:lnTo>
                  <a:lnTo>
                    <a:pt x="239570" y="20136"/>
                  </a:lnTo>
                  <a:lnTo>
                    <a:pt x="285069" y="15481"/>
                  </a:lnTo>
                  <a:lnTo>
                    <a:pt x="327339" y="13413"/>
                  </a:lnTo>
                  <a:lnTo>
                    <a:pt x="382004" y="12248"/>
                  </a:lnTo>
                  <a:lnTo>
                    <a:pt x="431714" y="5581"/>
                  </a:lnTo>
                  <a:lnTo>
                    <a:pt x="489561" y="75"/>
                  </a:lnTo>
                  <a:lnTo>
                    <a:pt x="489092" y="0"/>
                  </a:lnTo>
                  <a:lnTo>
                    <a:pt x="437300" y="34164"/>
                  </a:lnTo>
                  <a:lnTo>
                    <a:pt x="380573" y="71626"/>
                  </a:lnTo>
                  <a:lnTo>
                    <a:pt x="345281" y="95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97"/>
            <p:cNvSpPr/>
            <p:nvPr>
              <p:custDataLst>
                <p:tags r:id="rId52"/>
              </p:custDataLst>
            </p:nvPr>
          </p:nvSpPr>
          <p:spPr>
            <a:xfrm>
              <a:off x="5131594" y="6157229"/>
              <a:ext cx="333313" cy="317389"/>
            </a:xfrm>
            <a:custGeom>
              <a:avLst/>
              <a:gdLst/>
              <a:ahLst/>
              <a:cxnLst/>
              <a:rect l="0" t="0" r="0" b="0"/>
              <a:pathLst>
                <a:path w="333313" h="317389">
                  <a:moveTo>
                    <a:pt x="0" y="22115"/>
                  </a:moveTo>
                  <a:lnTo>
                    <a:pt x="0" y="22115"/>
                  </a:lnTo>
                  <a:lnTo>
                    <a:pt x="0" y="11864"/>
                  </a:lnTo>
                  <a:lnTo>
                    <a:pt x="1322" y="11312"/>
                  </a:lnTo>
                  <a:lnTo>
                    <a:pt x="6320" y="10700"/>
                  </a:lnTo>
                  <a:lnTo>
                    <a:pt x="12951" y="6898"/>
                  </a:lnTo>
                  <a:lnTo>
                    <a:pt x="16571" y="4033"/>
                  </a:lnTo>
                  <a:lnTo>
                    <a:pt x="27649" y="849"/>
                  </a:lnTo>
                  <a:lnTo>
                    <a:pt x="34308" y="0"/>
                  </a:lnTo>
                  <a:lnTo>
                    <a:pt x="45234" y="2585"/>
                  </a:lnTo>
                  <a:lnTo>
                    <a:pt x="98158" y="26333"/>
                  </a:lnTo>
                  <a:lnTo>
                    <a:pt x="133944" y="43331"/>
                  </a:lnTo>
                  <a:lnTo>
                    <a:pt x="190658" y="87407"/>
                  </a:lnTo>
                  <a:lnTo>
                    <a:pt x="233654" y="141935"/>
                  </a:lnTo>
                  <a:lnTo>
                    <a:pt x="281736" y="196109"/>
                  </a:lnTo>
                  <a:lnTo>
                    <a:pt x="304017" y="229688"/>
                  </a:lnTo>
                  <a:lnTo>
                    <a:pt x="330961" y="286829"/>
                  </a:lnTo>
                  <a:lnTo>
                    <a:pt x="333312" y="317388"/>
                  </a:lnTo>
                  <a:lnTo>
                    <a:pt x="332009" y="316859"/>
                  </a:lnTo>
                  <a:lnTo>
                    <a:pt x="323858" y="311117"/>
                  </a:lnTo>
                  <a:lnTo>
                    <a:pt x="316797" y="309310"/>
                  </a:lnTo>
                  <a:lnTo>
                    <a:pt x="314385" y="307505"/>
                  </a:lnTo>
                  <a:lnTo>
                    <a:pt x="312778" y="304979"/>
                  </a:lnTo>
                  <a:lnTo>
                    <a:pt x="309668" y="298645"/>
                  </a:lnTo>
                  <a:lnTo>
                    <a:pt x="301803" y="287641"/>
                  </a:lnTo>
                  <a:lnTo>
                    <a:pt x="299499" y="279914"/>
                  </a:lnTo>
                  <a:lnTo>
                    <a:pt x="297562" y="277326"/>
                  </a:lnTo>
                  <a:lnTo>
                    <a:pt x="294948" y="275599"/>
                  </a:lnTo>
                  <a:lnTo>
                    <a:pt x="288514" y="272358"/>
                  </a:lnTo>
                  <a:lnTo>
                    <a:pt x="273844" y="260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98"/>
            <p:cNvSpPr/>
            <p:nvPr>
              <p:custDataLst>
                <p:tags r:id="rId53"/>
              </p:custDataLst>
            </p:nvPr>
          </p:nvSpPr>
          <p:spPr>
            <a:xfrm>
              <a:off x="5078049" y="6310313"/>
              <a:ext cx="267858" cy="223014"/>
            </a:xfrm>
            <a:custGeom>
              <a:avLst/>
              <a:gdLst/>
              <a:ahLst/>
              <a:cxnLst/>
              <a:rect l="0" t="0" r="0" b="0"/>
              <a:pathLst>
                <a:path w="267858" h="223014">
                  <a:moveTo>
                    <a:pt x="267857" y="0"/>
                  </a:moveTo>
                  <a:lnTo>
                    <a:pt x="267857" y="0"/>
                  </a:lnTo>
                  <a:lnTo>
                    <a:pt x="261536" y="0"/>
                  </a:lnTo>
                  <a:lnTo>
                    <a:pt x="259675" y="1322"/>
                  </a:lnTo>
                  <a:lnTo>
                    <a:pt x="258433" y="3526"/>
                  </a:lnTo>
                  <a:lnTo>
                    <a:pt x="257606" y="6320"/>
                  </a:lnTo>
                  <a:lnTo>
                    <a:pt x="255731" y="8182"/>
                  </a:lnTo>
                  <a:lnTo>
                    <a:pt x="245450" y="13448"/>
                  </a:lnTo>
                  <a:lnTo>
                    <a:pt x="188227" y="57587"/>
                  </a:lnTo>
                  <a:lnTo>
                    <a:pt x="134513" y="109685"/>
                  </a:lnTo>
                  <a:lnTo>
                    <a:pt x="80572" y="157597"/>
                  </a:lnTo>
                  <a:lnTo>
                    <a:pt x="38093" y="203854"/>
                  </a:lnTo>
                  <a:lnTo>
                    <a:pt x="10679" y="223013"/>
                  </a:lnTo>
                  <a:lnTo>
                    <a:pt x="7770" y="221435"/>
                  </a:lnTo>
                  <a:lnTo>
                    <a:pt x="1010" y="212628"/>
                  </a:lnTo>
                  <a:lnTo>
                    <a:pt x="0" y="206574"/>
                  </a:lnTo>
                  <a:lnTo>
                    <a:pt x="5226" y="151559"/>
                  </a:lnTo>
                  <a:lnTo>
                    <a:pt x="592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99"/>
            <p:cNvSpPr/>
            <p:nvPr>
              <p:custDataLst>
                <p:tags r:id="rId54"/>
              </p:custDataLst>
            </p:nvPr>
          </p:nvSpPr>
          <p:spPr>
            <a:xfrm>
              <a:off x="4798219" y="5560219"/>
              <a:ext cx="211940" cy="47626"/>
            </a:xfrm>
            <a:custGeom>
              <a:avLst/>
              <a:gdLst/>
              <a:ahLst/>
              <a:cxnLst/>
              <a:rect l="0" t="0" r="0" b="0"/>
              <a:pathLst>
                <a:path w="211940" h="47626">
                  <a:moveTo>
                    <a:pt x="0" y="47625"/>
                  </a:moveTo>
                  <a:lnTo>
                    <a:pt x="0" y="47625"/>
                  </a:lnTo>
                  <a:lnTo>
                    <a:pt x="53270" y="47625"/>
                  </a:lnTo>
                  <a:lnTo>
                    <a:pt x="110782" y="44097"/>
                  </a:lnTo>
                  <a:lnTo>
                    <a:pt x="167820" y="36210"/>
                  </a:lnTo>
                  <a:lnTo>
                    <a:pt x="211939" y="35722"/>
                  </a:lnTo>
                  <a:lnTo>
                    <a:pt x="197532" y="35719"/>
                  </a:lnTo>
                  <a:lnTo>
                    <a:pt x="195188" y="34396"/>
                  </a:lnTo>
                  <a:lnTo>
                    <a:pt x="193625" y="32191"/>
                  </a:lnTo>
                  <a:lnTo>
                    <a:pt x="191425" y="2276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273"/>
          <p:cNvGrpSpPr/>
          <p:nvPr/>
        </p:nvGrpSpPr>
        <p:grpSpPr>
          <a:xfrm>
            <a:off x="952500" y="4538148"/>
            <a:ext cx="880200" cy="656455"/>
            <a:chOff x="952500" y="4538148"/>
            <a:chExt cx="880200" cy="656455"/>
          </a:xfrm>
        </p:grpSpPr>
        <p:sp>
          <p:nvSpPr>
            <p:cNvPr id="127" name="SMARTInkShape-1100"/>
            <p:cNvSpPr/>
            <p:nvPr>
              <p:custDataLst>
                <p:tags r:id="rId43"/>
              </p:custDataLst>
            </p:nvPr>
          </p:nvSpPr>
          <p:spPr>
            <a:xfrm>
              <a:off x="952500" y="4538148"/>
              <a:ext cx="880200" cy="152916"/>
            </a:xfrm>
            <a:custGeom>
              <a:avLst/>
              <a:gdLst/>
              <a:ahLst/>
              <a:cxnLst/>
              <a:rect l="0" t="0" r="0" b="0"/>
              <a:pathLst>
                <a:path w="880200" h="152916">
                  <a:moveTo>
                    <a:pt x="0" y="152915"/>
                  </a:moveTo>
                  <a:lnTo>
                    <a:pt x="0" y="152915"/>
                  </a:lnTo>
                  <a:lnTo>
                    <a:pt x="56036" y="146594"/>
                  </a:lnTo>
                  <a:lnTo>
                    <a:pt x="95902" y="139963"/>
                  </a:lnTo>
                  <a:lnTo>
                    <a:pt x="147133" y="131283"/>
                  </a:lnTo>
                  <a:lnTo>
                    <a:pt x="177464" y="125264"/>
                  </a:lnTo>
                  <a:lnTo>
                    <a:pt x="209591" y="118606"/>
                  </a:lnTo>
                  <a:lnTo>
                    <a:pt x="244237" y="112844"/>
                  </a:lnTo>
                  <a:lnTo>
                    <a:pt x="280565" y="107680"/>
                  </a:lnTo>
                  <a:lnTo>
                    <a:pt x="318012" y="102914"/>
                  </a:lnTo>
                  <a:lnTo>
                    <a:pt x="354883" y="97091"/>
                  </a:lnTo>
                  <a:lnTo>
                    <a:pt x="391370" y="90564"/>
                  </a:lnTo>
                  <a:lnTo>
                    <a:pt x="427601" y="83566"/>
                  </a:lnTo>
                  <a:lnTo>
                    <a:pt x="463661" y="76255"/>
                  </a:lnTo>
                  <a:lnTo>
                    <a:pt x="499607" y="68735"/>
                  </a:lnTo>
                  <a:lnTo>
                    <a:pt x="535478" y="61076"/>
                  </a:lnTo>
                  <a:lnTo>
                    <a:pt x="568652" y="54648"/>
                  </a:lnTo>
                  <a:lnTo>
                    <a:pt x="600028" y="49039"/>
                  </a:lnTo>
                  <a:lnTo>
                    <a:pt x="658262" y="39279"/>
                  </a:lnTo>
                  <a:lnTo>
                    <a:pt x="710603" y="30531"/>
                  </a:lnTo>
                  <a:lnTo>
                    <a:pt x="756795" y="22234"/>
                  </a:lnTo>
                  <a:lnTo>
                    <a:pt x="812934" y="13652"/>
                  </a:lnTo>
                  <a:lnTo>
                    <a:pt x="847647" y="7582"/>
                  </a:lnTo>
                  <a:lnTo>
                    <a:pt x="866311" y="933"/>
                  </a:lnTo>
                  <a:lnTo>
                    <a:pt x="871228" y="0"/>
                  </a:lnTo>
                  <a:lnTo>
                    <a:pt x="874506" y="700"/>
                  </a:lnTo>
                  <a:lnTo>
                    <a:pt x="876692" y="2490"/>
                  </a:lnTo>
                  <a:lnTo>
                    <a:pt x="880199" y="8548"/>
                  </a:lnTo>
                  <a:lnTo>
                    <a:pt x="879164" y="9045"/>
                  </a:lnTo>
                  <a:lnTo>
                    <a:pt x="869156" y="1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01"/>
            <p:cNvSpPr/>
            <p:nvPr>
              <p:custDataLst>
                <p:tags r:id="rId44"/>
              </p:custDataLst>
            </p:nvPr>
          </p:nvSpPr>
          <p:spPr>
            <a:xfrm>
              <a:off x="1131094" y="4823889"/>
              <a:ext cx="392907" cy="281287"/>
            </a:xfrm>
            <a:custGeom>
              <a:avLst/>
              <a:gdLst/>
              <a:ahLst/>
              <a:cxnLst/>
              <a:rect l="0" t="0" r="0" b="0"/>
              <a:pathLst>
                <a:path w="392907" h="281287">
                  <a:moveTo>
                    <a:pt x="0" y="69580"/>
                  </a:moveTo>
                  <a:lnTo>
                    <a:pt x="0" y="69580"/>
                  </a:lnTo>
                  <a:lnTo>
                    <a:pt x="0" y="53008"/>
                  </a:lnTo>
                  <a:lnTo>
                    <a:pt x="1323" y="50594"/>
                  </a:lnTo>
                  <a:lnTo>
                    <a:pt x="3528" y="48985"/>
                  </a:lnTo>
                  <a:lnTo>
                    <a:pt x="6320" y="47913"/>
                  </a:lnTo>
                  <a:lnTo>
                    <a:pt x="8182" y="45875"/>
                  </a:lnTo>
                  <a:lnTo>
                    <a:pt x="14698" y="33099"/>
                  </a:lnTo>
                  <a:lnTo>
                    <a:pt x="28333" y="17836"/>
                  </a:lnTo>
                  <a:lnTo>
                    <a:pt x="35964" y="13509"/>
                  </a:lnTo>
                  <a:lnTo>
                    <a:pt x="86407" y="0"/>
                  </a:lnTo>
                  <a:lnTo>
                    <a:pt x="113649" y="5013"/>
                  </a:lnTo>
                  <a:lnTo>
                    <a:pt x="167542" y="22337"/>
                  </a:lnTo>
                  <a:lnTo>
                    <a:pt x="226331" y="51354"/>
                  </a:lnTo>
                  <a:lnTo>
                    <a:pt x="279444" y="89636"/>
                  </a:lnTo>
                  <a:lnTo>
                    <a:pt x="321161" y="142090"/>
                  </a:lnTo>
                  <a:lnTo>
                    <a:pt x="352933" y="192508"/>
                  </a:lnTo>
                  <a:lnTo>
                    <a:pt x="371508" y="224183"/>
                  </a:lnTo>
                  <a:lnTo>
                    <a:pt x="382653" y="255734"/>
                  </a:lnTo>
                  <a:lnTo>
                    <a:pt x="388349" y="266086"/>
                  </a:lnTo>
                  <a:lnTo>
                    <a:pt x="392306" y="281286"/>
                  </a:lnTo>
                  <a:lnTo>
                    <a:pt x="392506" y="280832"/>
                  </a:lnTo>
                  <a:lnTo>
                    <a:pt x="392905" y="221454"/>
                  </a:lnTo>
                  <a:lnTo>
                    <a:pt x="392906" y="212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02"/>
            <p:cNvSpPr/>
            <p:nvPr>
              <p:custDataLst>
                <p:tags r:id="rId45"/>
              </p:custDataLst>
            </p:nvPr>
          </p:nvSpPr>
          <p:spPr>
            <a:xfrm>
              <a:off x="1182348" y="4917281"/>
              <a:ext cx="258309" cy="277322"/>
            </a:xfrm>
            <a:custGeom>
              <a:avLst/>
              <a:gdLst/>
              <a:ahLst/>
              <a:cxnLst/>
              <a:rect l="0" t="0" r="0" b="0"/>
              <a:pathLst>
                <a:path w="258309" h="277322">
                  <a:moveTo>
                    <a:pt x="258308" y="0"/>
                  </a:moveTo>
                  <a:lnTo>
                    <a:pt x="258308" y="0"/>
                  </a:lnTo>
                  <a:lnTo>
                    <a:pt x="248057" y="0"/>
                  </a:lnTo>
                  <a:lnTo>
                    <a:pt x="240572" y="6321"/>
                  </a:lnTo>
                  <a:lnTo>
                    <a:pt x="197659" y="63461"/>
                  </a:lnTo>
                  <a:lnTo>
                    <a:pt x="150760" y="120903"/>
                  </a:lnTo>
                  <a:lnTo>
                    <a:pt x="109084" y="176213"/>
                  </a:lnTo>
                  <a:lnTo>
                    <a:pt x="63320" y="225749"/>
                  </a:lnTo>
                  <a:lnTo>
                    <a:pt x="8618" y="274723"/>
                  </a:lnTo>
                  <a:lnTo>
                    <a:pt x="4536" y="277076"/>
                  </a:lnTo>
                  <a:lnTo>
                    <a:pt x="1814" y="277321"/>
                  </a:lnTo>
                  <a:lnTo>
                    <a:pt x="0" y="276162"/>
                  </a:lnTo>
                  <a:lnTo>
                    <a:pt x="113" y="274067"/>
                  </a:lnTo>
                  <a:lnTo>
                    <a:pt x="32090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74"/>
          <p:cNvGrpSpPr/>
          <p:nvPr/>
        </p:nvGrpSpPr>
        <p:grpSpPr>
          <a:xfrm>
            <a:off x="3681463" y="3512344"/>
            <a:ext cx="390457" cy="707144"/>
            <a:chOff x="3681463" y="3512344"/>
            <a:chExt cx="390457" cy="707144"/>
          </a:xfrm>
        </p:grpSpPr>
        <p:sp>
          <p:nvSpPr>
            <p:cNvPr id="131" name="SMARTInkShape-1103"/>
            <p:cNvSpPr/>
            <p:nvPr>
              <p:custDataLst>
                <p:tags r:id="rId41"/>
              </p:custDataLst>
            </p:nvPr>
          </p:nvSpPr>
          <p:spPr>
            <a:xfrm>
              <a:off x="3681463" y="3607594"/>
              <a:ext cx="376914" cy="611894"/>
            </a:xfrm>
            <a:custGeom>
              <a:avLst/>
              <a:gdLst/>
              <a:ahLst/>
              <a:cxnLst/>
              <a:rect l="0" t="0" r="0" b="0"/>
              <a:pathLst>
                <a:path w="376914" h="611894">
                  <a:moveTo>
                    <a:pt x="366662" y="0"/>
                  </a:moveTo>
                  <a:lnTo>
                    <a:pt x="366662" y="0"/>
                  </a:lnTo>
                  <a:lnTo>
                    <a:pt x="376913" y="0"/>
                  </a:lnTo>
                  <a:lnTo>
                    <a:pt x="368927" y="12951"/>
                  </a:lnTo>
                  <a:lnTo>
                    <a:pt x="368172" y="16571"/>
                  </a:lnTo>
                  <a:lnTo>
                    <a:pt x="339071" y="73555"/>
                  </a:lnTo>
                  <a:lnTo>
                    <a:pt x="309524" y="132570"/>
                  </a:lnTo>
                  <a:lnTo>
                    <a:pt x="269533" y="191600"/>
                  </a:lnTo>
                  <a:lnTo>
                    <a:pt x="235137" y="238451"/>
                  </a:lnTo>
                  <a:lnTo>
                    <a:pt x="199809" y="289374"/>
                  </a:lnTo>
                  <a:lnTo>
                    <a:pt x="164207" y="342827"/>
                  </a:lnTo>
                  <a:lnTo>
                    <a:pt x="128523" y="395707"/>
                  </a:lnTo>
                  <a:lnTo>
                    <a:pt x="92814" y="449739"/>
                  </a:lnTo>
                  <a:lnTo>
                    <a:pt x="51513" y="509084"/>
                  </a:lnTo>
                  <a:lnTo>
                    <a:pt x="22736" y="567592"/>
                  </a:lnTo>
                  <a:lnTo>
                    <a:pt x="0" y="610262"/>
                  </a:lnTo>
                  <a:lnTo>
                    <a:pt x="512" y="611893"/>
                  </a:lnTo>
                  <a:lnTo>
                    <a:pt x="2177" y="611658"/>
                  </a:lnTo>
                  <a:lnTo>
                    <a:pt x="4609" y="610178"/>
                  </a:lnTo>
                  <a:lnTo>
                    <a:pt x="6231" y="607868"/>
                  </a:lnTo>
                  <a:lnTo>
                    <a:pt x="9475" y="595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04"/>
            <p:cNvSpPr/>
            <p:nvPr>
              <p:custDataLst>
                <p:tags r:id="rId42"/>
              </p:custDataLst>
            </p:nvPr>
          </p:nvSpPr>
          <p:spPr>
            <a:xfrm>
              <a:off x="3905250" y="3512344"/>
              <a:ext cx="166670" cy="250032"/>
            </a:xfrm>
            <a:custGeom>
              <a:avLst/>
              <a:gdLst/>
              <a:ahLst/>
              <a:cxnLst/>
              <a:rect l="0" t="0" r="0" b="0"/>
              <a:pathLst>
                <a:path w="166670" h="250032">
                  <a:moveTo>
                    <a:pt x="0" y="0"/>
                  </a:moveTo>
                  <a:lnTo>
                    <a:pt x="0" y="0"/>
                  </a:lnTo>
                  <a:lnTo>
                    <a:pt x="57933" y="0"/>
                  </a:lnTo>
                  <a:lnTo>
                    <a:pt x="87781" y="1323"/>
                  </a:lnTo>
                  <a:lnTo>
                    <a:pt x="109941" y="9505"/>
                  </a:lnTo>
                  <a:lnTo>
                    <a:pt x="142573" y="35810"/>
                  </a:lnTo>
                  <a:lnTo>
                    <a:pt x="150678" y="45019"/>
                  </a:lnTo>
                  <a:lnTo>
                    <a:pt x="161356" y="63757"/>
                  </a:lnTo>
                  <a:lnTo>
                    <a:pt x="165108" y="80921"/>
                  </a:lnTo>
                  <a:lnTo>
                    <a:pt x="166548" y="135525"/>
                  </a:lnTo>
                  <a:lnTo>
                    <a:pt x="166669" y="191100"/>
                  </a:lnTo>
                  <a:lnTo>
                    <a:pt x="160362" y="220076"/>
                  </a:lnTo>
                  <a:lnTo>
                    <a:pt x="142875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275"/>
          <p:cNvGrpSpPr/>
          <p:nvPr/>
        </p:nvGrpSpPr>
        <p:grpSpPr>
          <a:xfrm>
            <a:off x="6405563" y="4917342"/>
            <a:ext cx="368886" cy="1535131"/>
            <a:chOff x="6405563" y="4917342"/>
            <a:chExt cx="368886" cy="1535131"/>
          </a:xfrm>
        </p:grpSpPr>
        <p:sp>
          <p:nvSpPr>
            <p:cNvPr id="134" name="SMARTInkShape-1105"/>
            <p:cNvSpPr/>
            <p:nvPr>
              <p:custDataLst>
                <p:tags r:id="rId37"/>
              </p:custDataLst>
            </p:nvPr>
          </p:nvSpPr>
          <p:spPr>
            <a:xfrm>
              <a:off x="6405563" y="5085624"/>
              <a:ext cx="71436" cy="1128473"/>
            </a:xfrm>
            <a:custGeom>
              <a:avLst/>
              <a:gdLst/>
              <a:ahLst/>
              <a:cxnLst/>
              <a:rect l="0" t="0" r="0" b="0"/>
              <a:pathLst>
                <a:path w="71436" h="1128473">
                  <a:moveTo>
                    <a:pt x="0" y="10251"/>
                  </a:moveTo>
                  <a:lnTo>
                    <a:pt x="0" y="10251"/>
                  </a:lnTo>
                  <a:lnTo>
                    <a:pt x="0" y="0"/>
                  </a:lnTo>
                  <a:lnTo>
                    <a:pt x="1322" y="52879"/>
                  </a:lnTo>
                  <a:lnTo>
                    <a:pt x="9423" y="98487"/>
                  </a:lnTo>
                  <a:lnTo>
                    <a:pt x="14697" y="146197"/>
                  </a:lnTo>
                  <a:lnTo>
                    <a:pt x="21111" y="202225"/>
                  </a:lnTo>
                  <a:lnTo>
                    <a:pt x="26539" y="260719"/>
                  </a:lnTo>
                  <a:lnTo>
                    <a:pt x="32962" y="301487"/>
                  </a:lnTo>
                  <a:lnTo>
                    <a:pt x="40226" y="346064"/>
                  </a:lnTo>
                  <a:lnTo>
                    <a:pt x="44337" y="392335"/>
                  </a:lnTo>
                  <a:lnTo>
                    <a:pt x="47486" y="440681"/>
                  </a:lnTo>
                  <a:lnTo>
                    <a:pt x="53295" y="493036"/>
                  </a:lnTo>
                  <a:lnTo>
                    <a:pt x="60287" y="543646"/>
                  </a:lnTo>
                  <a:lnTo>
                    <a:pt x="66481" y="592596"/>
                  </a:lnTo>
                  <a:lnTo>
                    <a:pt x="69234" y="640811"/>
                  </a:lnTo>
                  <a:lnTo>
                    <a:pt x="70458" y="688698"/>
                  </a:lnTo>
                  <a:lnTo>
                    <a:pt x="71001" y="736439"/>
                  </a:lnTo>
                  <a:lnTo>
                    <a:pt x="71243" y="784116"/>
                  </a:lnTo>
                  <a:lnTo>
                    <a:pt x="71351" y="828236"/>
                  </a:lnTo>
                  <a:lnTo>
                    <a:pt x="71411" y="886735"/>
                  </a:lnTo>
                  <a:lnTo>
                    <a:pt x="71429" y="937582"/>
                  </a:lnTo>
                  <a:lnTo>
                    <a:pt x="71435" y="995850"/>
                  </a:lnTo>
                  <a:lnTo>
                    <a:pt x="63253" y="1045577"/>
                  </a:lnTo>
                  <a:lnTo>
                    <a:pt x="60020" y="1099237"/>
                  </a:lnTo>
                  <a:lnTo>
                    <a:pt x="56220" y="1112928"/>
                  </a:lnTo>
                  <a:lnTo>
                    <a:pt x="48128" y="1128472"/>
                  </a:lnTo>
                  <a:lnTo>
                    <a:pt x="47668" y="1102530"/>
                  </a:lnTo>
                  <a:lnTo>
                    <a:pt x="51172" y="1094107"/>
                  </a:lnTo>
                  <a:lnTo>
                    <a:pt x="59531" y="10818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06"/>
            <p:cNvSpPr/>
            <p:nvPr>
              <p:custDataLst>
                <p:tags r:id="rId38"/>
              </p:custDataLst>
            </p:nvPr>
          </p:nvSpPr>
          <p:spPr>
            <a:xfrm>
              <a:off x="6620009" y="6250794"/>
              <a:ext cx="154440" cy="201679"/>
            </a:xfrm>
            <a:custGeom>
              <a:avLst/>
              <a:gdLst/>
              <a:ahLst/>
              <a:cxnLst/>
              <a:rect l="0" t="0" r="0" b="0"/>
              <a:pathLst>
                <a:path w="154440" h="201679">
                  <a:moveTo>
                    <a:pt x="71304" y="11894"/>
                  </a:moveTo>
                  <a:lnTo>
                    <a:pt x="71304" y="11894"/>
                  </a:lnTo>
                  <a:lnTo>
                    <a:pt x="64984" y="11894"/>
                  </a:lnTo>
                  <a:lnTo>
                    <a:pt x="63122" y="10571"/>
                  </a:lnTo>
                  <a:lnTo>
                    <a:pt x="61880" y="8366"/>
                  </a:lnTo>
                  <a:lnTo>
                    <a:pt x="59888" y="1643"/>
                  </a:lnTo>
                  <a:lnTo>
                    <a:pt x="56087" y="722"/>
                  </a:lnTo>
                  <a:lnTo>
                    <a:pt x="37389" y="0"/>
                  </a:lnTo>
                  <a:lnTo>
                    <a:pt x="19171" y="16559"/>
                  </a:lnTo>
                  <a:lnTo>
                    <a:pt x="7644" y="34296"/>
                  </a:lnTo>
                  <a:lnTo>
                    <a:pt x="2171" y="56308"/>
                  </a:lnTo>
                  <a:lnTo>
                    <a:pt x="0" y="108537"/>
                  </a:lnTo>
                  <a:lnTo>
                    <a:pt x="1200" y="157188"/>
                  </a:lnTo>
                  <a:lnTo>
                    <a:pt x="6192" y="168191"/>
                  </a:lnTo>
                  <a:lnTo>
                    <a:pt x="16439" y="181823"/>
                  </a:lnTo>
                  <a:lnTo>
                    <a:pt x="34175" y="194241"/>
                  </a:lnTo>
                  <a:lnTo>
                    <a:pt x="56187" y="199979"/>
                  </a:lnTo>
                  <a:lnTo>
                    <a:pt x="73144" y="201678"/>
                  </a:lnTo>
                  <a:lnTo>
                    <a:pt x="92869" y="195860"/>
                  </a:lnTo>
                  <a:lnTo>
                    <a:pt x="109149" y="185758"/>
                  </a:lnTo>
                  <a:lnTo>
                    <a:pt x="146662" y="133044"/>
                  </a:lnTo>
                  <a:lnTo>
                    <a:pt x="152281" y="110556"/>
                  </a:lnTo>
                  <a:lnTo>
                    <a:pt x="154439" y="63438"/>
                  </a:lnTo>
                  <a:lnTo>
                    <a:pt x="151028" y="51119"/>
                  </a:lnTo>
                  <a:lnTo>
                    <a:pt x="138058" y="32430"/>
                  </a:lnTo>
                  <a:lnTo>
                    <a:pt x="126654" y="20036"/>
                  </a:lnTo>
                  <a:lnTo>
                    <a:pt x="118834" y="15512"/>
                  </a:lnTo>
                  <a:lnTo>
                    <a:pt x="95116" y="11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07"/>
            <p:cNvSpPr/>
            <p:nvPr>
              <p:custDataLst>
                <p:tags r:id="rId39"/>
              </p:custDataLst>
            </p:nvPr>
          </p:nvSpPr>
          <p:spPr>
            <a:xfrm>
              <a:off x="6667991" y="6143625"/>
              <a:ext cx="59041" cy="119064"/>
            </a:xfrm>
            <a:custGeom>
              <a:avLst/>
              <a:gdLst/>
              <a:ahLst/>
              <a:cxnLst/>
              <a:rect l="0" t="0" r="0" b="0"/>
              <a:pathLst>
                <a:path w="59041" h="119064">
                  <a:moveTo>
                    <a:pt x="11415" y="119063"/>
                  </a:moveTo>
                  <a:lnTo>
                    <a:pt x="11415" y="119063"/>
                  </a:lnTo>
                  <a:lnTo>
                    <a:pt x="5095" y="119063"/>
                  </a:lnTo>
                  <a:lnTo>
                    <a:pt x="3234" y="117740"/>
                  </a:lnTo>
                  <a:lnTo>
                    <a:pt x="1992" y="115535"/>
                  </a:lnTo>
                  <a:lnTo>
                    <a:pt x="0" y="102491"/>
                  </a:lnTo>
                  <a:lnTo>
                    <a:pt x="5974" y="84754"/>
                  </a:lnTo>
                  <a:lnTo>
                    <a:pt x="36602" y="34337"/>
                  </a:lnTo>
                  <a:lnTo>
                    <a:pt x="590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08"/>
            <p:cNvSpPr/>
            <p:nvPr>
              <p:custDataLst>
                <p:tags r:id="rId40"/>
              </p:custDataLst>
            </p:nvPr>
          </p:nvSpPr>
          <p:spPr>
            <a:xfrm>
              <a:off x="6482542" y="4917342"/>
              <a:ext cx="244476" cy="130745"/>
            </a:xfrm>
            <a:custGeom>
              <a:avLst/>
              <a:gdLst/>
              <a:ahLst/>
              <a:cxnLst/>
              <a:rect l="0" t="0" r="0" b="0"/>
              <a:pathLst>
                <a:path w="244476" h="130745">
                  <a:moveTo>
                    <a:pt x="125427" y="11846"/>
                  </a:moveTo>
                  <a:lnTo>
                    <a:pt x="125427" y="11846"/>
                  </a:lnTo>
                  <a:lnTo>
                    <a:pt x="124104" y="63495"/>
                  </a:lnTo>
                  <a:lnTo>
                    <a:pt x="105118" y="99059"/>
                  </a:lnTo>
                  <a:lnTo>
                    <a:pt x="97439" y="109257"/>
                  </a:lnTo>
                  <a:lnTo>
                    <a:pt x="86089" y="114671"/>
                  </a:lnTo>
                  <a:lnTo>
                    <a:pt x="73547" y="118400"/>
                  </a:lnTo>
                  <a:lnTo>
                    <a:pt x="57725" y="126614"/>
                  </a:lnTo>
                  <a:lnTo>
                    <a:pt x="44184" y="129000"/>
                  </a:lnTo>
                  <a:lnTo>
                    <a:pt x="32875" y="126532"/>
                  </a:lnTo>
                  <a:lnTo>
                    <a:pt x="14835" y="114168"/>
                  </a:lnTo>
                  <a:lnTo>
                    <a:pt x="10128" y="106711"/>
                  </a:lnTo>
                  <a:lnTo>
                    <a:pt x="0" y="79019"/>
                  </a:lnTo>
                  <a:lnTo>
                    <a:pt x="5265" y="55986"/>
                  </a:lnTo>
                  <a:lnTo>
                    <a:pt x="9403" y="47779"/>
                  </a:lnTo>
                  <a:lnTo>
                    <a:pt x="12359" y="43739"/>
                  </a:lnTo>
                  <a:lnTo>
                    <a:pt x="19171" y="39249"/>
                  </a:lnTo>
                  <a:lnTo>
                    <a:pt x="30443" y="36722"/>
                  </a:lnTo>
                  <a:lnTo>
                    <a:pt x="46104" y="35868"/>
                  </a:lnTo>
                  <a:lnTo>
                    <a:pt x="101925" y="50364"/>
                  </a:lnTo>
                  <a:lnTo>
                    <a:pt x="121991" y="60300"/>
                  </a:lnTo>
                  <a:lnTo>
                    <a:pt x="180623" y="113393"/>
                  </a:lnTo>
                  <a:lnTo>
                    <a:pt x="196791" y="121421"/>
                  </a:lnTo>
                  <a:lnTo>
                    <a:pt x="204769" y="126691"/>
                  </a:lnTo>
                  <a:lnTo>
                    <a:pt x="216699" y="129658"/>
                  </a:lnTo>
                  <a:lnTo>
                    <a:pt x="230230" y="130744"/>
                  </a:lnTo>
                  <a:lnTo>
                    <a:pt x="238206" y="124538"/>
                  </a:lnTo>
                  <a:lnTo>
                    <a:pt x="241696" y="117935"/>
                  </a:lnTo>
                  <a:lnTo>
                    <a:pt x="244244" y="95096"/>
                  </a:lnTo>
                  <a:lnTo>
                    <a:pt x="244475" y="61081"/>
                  </a:lnTo>
                  <a:lnTo>
                    <a:pt x="240955" y="50044"/>
                  </a:lnTo>
                  <a:lnTo>
                    <a:pt x="236304" y="40729"/>
                  </a:lnTo>
                  <a:lnTo>
                    <a:pt x="232363" y="28048"/>
                  </a:lnTo>
                  <a:lnTo>
                    <a:pt x="226752" y="19928"/>
                  </a:lnTo>
                  <a:lnTo>
                    <a:pt x="209835" y="7920"/>
                  </a:lnTo>
                  <a:lnTo>
                    <a:pt x="194387" y="2303"/>
                  </a:lnTo>
                  <a:lnTo>
                    <a:pt x="150896" y="0"/>
                  </a:lnTo>
                  <a:lnTo>
                    <a:pt x="139833" y="3494"/>
                  </a:lnTo>
                  <a:lnTo>
                    <a:pt x="82126" y="42314"/>
                  </a:lnTo>
                  <a:lnTo>
                    <a:pt x="65896" y="47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1109"/>
          <p:cNvSpPr/>
          <p:nvPr>
            <p:custDataLst>
              <p:tags r:id="rId11"/>
            </p:custDataLst>
          </p:nvPr>
        </p:nvSpPr>
        <p:spPr>
          <a:xfrm>
            <a:off x="7512844" y="5798344"/>
            <a:ext cx="500063" cy="47626"/>
          </a:xfrm>
          <a:custGeom>
            <a:avLst/>
            <a:gdLst/>
            <a:ahLst/>
            <a:cxnLst/>
            <a:rect l="0" t="0" r="0" b="0"/>
            <a:pathLst>
              <a:path w="500063" h="47626">
                <a:moveTo>
                  <a:pt x="0" y="47625"/>
                </a:moveTo>
                <a:lnTo>
                  <a:pt x="0" y="47625"/>
                </a:lnTo>
                <a:lnTo>
                  <a:pt x="52290" y="47625"/>
                </a:lnTo>
                <a:lnTo>
                  <a:pt x="109093" y="47625"/>
                </a:lnTo>
                <a:lnTo>
                  <a:pt x="153885" y="46302"/>
                </a:lnTo>
                <a:lnTo>
                  <a:pt x="208461" y="39443"/>
                </a:lnTo>
                <a:lnTo>
                  <a:pt x="266524" y="36822"/>
                </a:lnTo>
                <a:lnTo>
                  <a:pt x="324297" y="36045"/>
                </a:lnTo>
                <a:lnTo>
                  <a:pt x="374195" y="35816"/>
                </a:lnTo>
                <a:lnTo>
                  <a:pt x="427280" y="35738"/>
                </a:lnTo>
                <a:lnTo>
                  <a:pt x="483464" y="35720"/>
                </a:lnTo>
                <a:lnTo>
                  <a:pt x="499091" y="35719"/>
                </a:lnTo>
                <a:lnTo>
                  <a:pt x="493453" y="35719"/>
                </a:lnTo>
                <a:lnTo>
                  <a:pt x="486983" y="32191"/>
                </a:lnTo>
                <a:lnTo>
                  <a:pt x="478370" y="25468"/>
                </a:lnTo>
                <a:lnTo>
                  <a:pt x="470558" y="24303"/>
                </a:lnTo>
                <a:lnTo>
                  <a:pt x="469809" y="22817"/>
                </a:lnTo>
                <a:lnTo>
                  <a:pt x="470633" y="20502"/>
                </a:lnTo>
                <a:lnTo>
                  <a:pt x="475140" y="13604"/>
                </a:lnTo>
                <a:lnTo>
                  <a:pt x="50006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SMARTInkShape-Group277"/>
          <p:cNvGrpSpPr/>
          <p:nvPr/>
        </p:nvGrpSpPr>
        <p:grpSpPr>
          <a:xfrm>
            <a:off x="8501773" y="4751308"/>
            <a:ext cx="308853" cy="1627885"/>
            <a:chOff x="8501773" y="4751308"/>
            <a:chExt cx="308853" cy="1627885"/>
          </a:xfrm>
        </p:grpSpPr>
        <p:sp>
          <p:nvSpPr>
            <p:cNvPr id="140" name="SMARTInkShape-1110"/>
            <p:cNvSpPr/>
            <p:nvPr>
              <p:custDataLst>
                <p:tags r:id="rId34"/>
              </p:custDataLst>
            </p:nvPr>
          </p:nvSpPr>
          <p:spPr>
            <a:xfrm>
              <a:off x="8501773" y="4751308"/>
              <a:ext cx="296947" cy="189042"/>
            </a:xfrm>
            <a:custGeom>
              <a:avLst/>
              <a:gdLst/>
              <a:ahLst/>
              <a:cxnLst/>
              <a:rect l="0" t="0" r="0" b="0"/>
              <a:pathLst>
                <a:path w="296947" h="189042">
                  <a:moveTo>
                    <a:pt x="165977" y="58817"/>
                  </a:moveTo>
                  <a:lnTo>
                    <a:pt x="165977" y="58817"/>
                  </a:lnTo>
                  <a:lnTo>
                    <a:pt x="159657" y="58817"/>
                  </a:lnTo>
                  <a:lnTo>
                    <a:pt x="157795" y="60140"/>
                  </a:lnTo>
                  <a:lnTo>
                    <a:pt x="156554" y="62344"/>
                  </a:lnTo>
                  <a:lnTo>
                    <a:pt x="155726" y="65138"/>
                  </a:lnTo>
                  <a:lnTo>
                    <a:pt x="148240" y="75388"/>
                  </a:lnTo>
                  <a:lnTo>
                    <a:pt x="111409" y="103836"/>
                  </a:lnTo>
                  <a:lnTo>
                    <a:pt x="97480" y="122574"/>
                  </a:lnTo>
                  <a:lnTo>
                    <a:pt x="78506" y="135769"/>
                  </a:lnTo>
                  <a:lnTo>
                    <a:pt x="32842" y="152162"/>
                  </a:lnTo>
                  <a:lnTo>
                    <a:pt x="28273" y="151474"/>
                  </a:lnTo>
                  <a:lnTo>
                    <a:pt x="19667" y="147182"/>
                  </a:lnTo>
                  <a:lnTo>
                    <a:pt x="7386" y="137328"/>
                  </a:lnTo>
                  <a:lnTo>
                    <a:pt x="2888" y="129870"/>
                  </a:lnTo>
                  <a:lnTo>
                    <a:pt x="0" y="114304"/>
                  </a:lnTo>
                  <a:lnTo>
                    <a:pt x="3133" y="106408"/>
                  </a:lnTo>
                  <a:lnTo>
                    <a:pt x="15925" y="84240"/>
                  </a:lnTo>
                  <a:lnTo>
                    <a:pt x="20963" y="79735"/>
                  </a:lnTo>
                  <a:lnTo>
                    <a:pt x="58115" y="61827"/>
                  </a:lnTo>
                  <a:lnTo>
                    <a:pt x="96812" y="58993"/>
                  </a:lnTo>
                  <a:lnTo>
                    <a:pt x="116232" y="65189"/>
                  </a:lnTo>
                  <a:lnTo>
                    <a:pt x="138317" y="80459"/>
                  </a:lnTo>
                  <a:lnTo>
                    <a:pt x="163257" y="107581"/>
                  </a:lnTo>
                  <a:lnTo>
                    <a:pt x="211048" y="163210"/>
                  </a:lnTo>
                  <a:lnTo>
                    <a:pt x="233110" y="184130"/>
                  </a:lnTo>
                  <a:lnTo>
                    <a:pt x="241234" y="187272"/>
                  </a:lnTo>
                  <a:lnTo>
                    <a:pt x="259565" y="189041"/>
                  </a:lnTo>
                  <a:lnTo>
                    <a:pt x="270631" y="185927"/>
                  </a:lnTo>
                  <a:lnTo>
                    <a:pt x="275435" y="183245"/>
                  </a:lnTo>
                  <a:lnTo>
                    <a:pt x="278637" y="180134"/>
                  </a:lnTo>
                  <a:lnTo>
                    <a:pt x="292661" y="149703"/>
                  </a:lnTo>
                  <a:lnTo>
                    <a:pt x="296099" y="127432"/>
                  </a:lnTo>
                  <a:lnTo>
                    <a:pt x="295511" y="90195"/>
                  </a:lnTo>
                  <a:lnTo>
                    <a:pt x="283487" y="44232"/>
                  </a:lnTo>
                  <a:lnTo>
                    <a:pt x="258361" y="19822"/>
                  </a:lnTo>
                  <a:lnTo>
                    <a:pt x="239358" y="7428"/>
                  </a:lnTo>
                  <a:lnTo>
                    <a:pt x="216970" y="1698"/>
                  </a:lnTo>
                  <a:lnTo>
                    <a:pt x="199901" y="0"/>
                  </a:lnTo>
                  <a:lnTo>
                    <a:pt x="180144" y="5818"/>
                  </a:lnTo>
                  <a:lnTo>
                    <a:pt x="134077" y="43863"/>
                  </a:lnTo>
                  <a:lnTo>
                    <a:pt x="116691" y="67027"/>
                  </a:lnTo>
                  <a:lnTo>
                    <a:pt x="109481" y="90648"/>
                  </a:lnTo>
                  <a:lnTo>
                    <a:pt x="107344" y="108083"/>
                  </a:lnTo>
                  <a:lnTo>
                    <a:pt x="117429" y="120842"/>
                  </a:lnTo>
                  <a:lnTo>
                    <a:pt x="125674" y="127948"/>
                  </a:lnTo>
                  <a:lnTo>
                    <a:pt x="145419" y="135844"/>
                  </a:lnTo>
                  <a:lnTo>
                    <a:pt x="170069" y="138030"/>
                  </a:lnTo>
                  <a:lnTo>
                    <a:pt x="221134" y="131823"/>
                  </a:lnTo>
                  <a:lnTo>
                    <a:pt x="296946" y="118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11"/>
            <p:cNvSpPr/>
            <p:nvPr>
              <p:custDataLst>
                <p:tags r:id="rId35"/>
              </p:custDataLst>
            </p:nvPr>
          </p:nvSpPr>
          <p:spPr>
            <a:xfrm>
              <a:off x="8620125" y="5084012"/>
              <a:ext cx="190501" cy="1000083"/>
            </a:xfrm>
            <a:custGeom>
              <a:avLst/>
              <a:gdLst/>
              <a:ahLst/>
              <a:cxnLst/>
              <a:rect l="0" t="0" r="0" b="0"/>
              <a:pathLst>
                <a:path w="190501" h="1000083">
                  <a:moveTo>
                    <a:pt x="190500" y="11863"/>
                  </a:moveTo>
                  <a:lnTo>
                    <a:pt x="190500" y="11863"/>
                  </a:lnTo>
                  <a:lnTo>
                    <a:pt x="180249" y="1612"/>
                  </a:lnTo>
                  <a:lnTo>
                    <a:pt x="172764" y="448"/>
                  </a:lnTo>
                  <a:lnTo>
                    <a:pt x="140398" y="0"/>
                  </a:lnTo>
                  <a:lnTo>
                    <a:pt x="98654" y="16532"/>
                  </a:lnTo>
                  <a:lnTo>
                    <a:pt x="75239" y="40587"/>
                  </a:lnTo>
                  <a:lnTo>
                    <a:pt x="39225" y="95853"/>
                  </a:lnTo>
                  <a:lnTo>
                    <a:pt x="14217" y="149279"/>
                  </a:lnTo>
                  <a:lnTo>
                    <a:pt x="4212" y="195160"/>
                  </a:lnTo>
                  <a:lnTo>
                    <a:pt x="1247" y="248588"/>
                  </a:lnTo>
                  <a:lnTo>
                    <a:pt x="369" y="306311"/>
                  </a:lnTo>
                  <a:lnTo>
                    <a:pt x="12750" y="365307"/>
                  </a:lnTo>
                  <a:lnTo>
                    <a:pt x="26855" y="424680"/>
                  </a:lnTo>
                  <a:lnTo>
                    <a:pt x="45733" y="484164"/>
                  </a:lnTo>
                  <a:lnTo>
                    <a:pt x="68083" y="537361"/>
                  </a:lnTo>
                  <a:lnTo>
                    <a:pt x="85143" y="592957"/>
                  </a:lnTo>
                  <a:lnTo>
                    <a:pt x="98576" y="645002"/>
                  </a:lnTo>
                  <a:lnTo>
                    <a:pt x="110935" y="693937"/>
                  </a:lnTo>
                  <a:lnTo>
                    <a:pt x="109275" y="748374"/>
                  </a:lnTo>
                  <a:lnTo>
                    <a:pt x="104047" y="797345"/>
                  </a:lnTo>
                  <a:lnTo>
                    <a:pt x="90667" y="838914"/>
                  </a:lnTo>
                  <a:lnTo>
                    <a:pt x="79545" y="852605"/>
                  </a:lnTo>
                  <a:lnTo>
                    <a:pt x="23875" y="904796"/>
                  </a:lnTo>
                  <a:lnTo>
                    <a:pt x="17226" y="912753"/>
                  </a:lnTo>
                  <a:lnTo>
                    <a:pt x="9429" y="928641"/>
                  </a:lnTo>
                  <a:lnTo>
                    <a:pt x="4190" y="936580"/>
                  </a:lnTo>
                  <a:lnTo>
                    <a:pt x="1241" y="949811"/>
                  </a:lnTo>
                  <a:lnTo>
                    <a:pt x="0" y="1000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112"/>
            <p:cNvSpPr/>
            <p:nvPr>
              <p:custDataLst>
                <p:tags r:id="rId36"/>
              </p:custDataLst>
            </p:nvPr>
          </p:nvSpPr>
          <p:spPr>
            <a:xfrm>
              <a:off x="8530482" y="6084094"/>
              <a:ext cx="172988" cy="295099"/>
            </a:xfrm>
            <a:custGeom>
              <a:avLst/>
              <a:gdLst/>
              <a:ahLst/>
              <a:cxnLst/>
              <a:rect l="0" t="0" r="0" b="0"/>
              <a:pathLst>
                <a:path w="172988" h="295099">
                  <a:moveTo>
                    <a:pt x="101549" y="142875"/>
                  </a:moveTo>
                  <a:lnTo>
                    <a:pt x="101549" y="142875"/>
                  </a:lnTo>
                  <a:lnTo>
                    <a:pt x="101549" y="132624"/>
                  </a:lnTo>
                  <a:lnTo>
                    <a:pt x="91298" y="120862"/>
                  </a:lnTo>
                  <a:lnTo>
                    <a:pt x="83812" y="119597"/>
                  </a:lnTo>
                  <a:lnTo>
                    <a:pt x="61697" y="119109"/>
                  </a:lnTo>
                  <a:lnTo>
                    <a:pt x="57784" y="121740"/>
                  </a:lnTo>
                  <a:lnTo>
                    <a:pt x="38469" y="141444"/>
                  </a:lnTo>
                  <a:lnTo>
                    <a:pt x="25888" y="151499"/>
                  </a:lnTo>
                  <a:lnTo>
                    <a:pt x="15886" y="164787"/>
                  </a:lnTo>
                  <a:lnTo>
                    <a:pt x="10560" y="179513"/>
                  </a:lnTo>
                  <a:lnTo>
                    <a:pt x="0" y="218402"/>
                  </a:lnTo>
                  <a:lnTo>
                    <a:pt x="6895" y="264594"/>
                  </a:lnTo>
                  <a:lnTo>
                    <a:pt x="12297" y="275466"/>
                  </a:lnTo>
                  <a:lnTo>
                    <a:pt x="29095" y="289024"/>
                  </a:lnTo>
                  <a:lnTo>
                    <a:pt x="50831" y="295098"/>
                  </a:lnTo>
                  <a:lnTo>
                    <a:pt x="66220" y="292991"/>
                  </a:lnTo>
                  <a:lnTo>
                    <a:pt x="81878" y="286323"/>
                  </a:lnTo>
                  <a:lnTo>
                    <a:pt x="115096" y="259350"/>
                  </a:lnTo>
                  <a:lnTo>
                    <a:pt x="141032" y="207455"/>
                  </a:lnTo>
                  <a:lnTo>
                    <a:pt x="146762" y="182882"/>
                  </a:lnTo>
                  <a:lnTo>
                    <a:pt x="144574" y="166830"/>
                  </a:lnTo>
                  <a:lnTo>
                    <a:pt x="128725" y="128341"/>
                  </a:lnTo>
                  <a:lnTo>
                    <a:pt x="91987" y="85757"/>
                  </a:lnTo>
                  <a:lnTo>
                    <a:pt x="87158" y="84416"/>
                  </a:lnTo>
                  <a:lnTo>
                    <a:pt x="84016" y="84059"/>
                  </a:lnTo>
                  <a:lnTo>
                    <a:pt x="81923" y="82497"/>
                  </a:lnTo>
                  <a:lnTo>
                    <a:pt x="78289" y="73155"/>
                  </a:lnTo>
                  <a:lnTo>
                    <a:pt x="90760" y="58712"/>
                  </a:lnTo>
                  <a:lnTo>
                    <a:pt x="132264" y="19566"/>
                  </a:lnTo>
                  <a:lnTo>
                    <a:pt x="1729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78"/>
          <p:cNvGrpSpPr/>
          <p:nvPr/>
        </p:nvGrpSpPr>
        <p:grpSpPr>
          <a:xfrm>
            <a:off x="9072563" y="4584555"/>
            <a:ext cx="1393032" cy="1534557"/>
            <a:chOff x="9072563" y="4584555"/>
            <a:chExt cx="1393032" cy="1534557"/>
          </a:xfrm>
        </p:grpSpPr>
        <p:sp>
          <p:nvSpPr>
            <p:cNvPr id="144" name="SMARTInkShape-1113"/>
            <p:cNvSpPr/>
            <p:nvPr>
              <p:custDataLst>
                <p:tags r:id="rId24"/>
              </p:custDataLst>
            </p:nvPr>
          </p:nvSpPr>
          <p:spPr>
            <a:xfrm>
              <a:off x="10310813" y="561975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114"/>
            <p:cNvSpPr/>
            <p:nvPr>
              <p:custDataLst>
                <p:tags r:id="rId25"/>
              </p:custDataLst>
            </p:nvPr>
          </p:nvSpPr>
          <p:spPr>
            <a:xfrm>
              <a:off x="9549032" y="5965031"/>
              <a:ext cx="142657" cy="154081"/>
            </a:xfrm>
            <a:custGeom>
              <a:avLst/>
              <a:gdLst/>
              <a:ahLst/>
              <a:cxnLst/>
              <a:rect l="0" t="0" r="0" b="0"/>
              <a:pathLst>
                <a:path w="142657" h="154081">
                  <a:moveTo>
                    <a:pt x="142656" y="0"/>
                  </a:moveTo>
                  <a:lnTo>
                    <a:pt x="142656" y="0"/>
                  </a:lnTo>
                  <a:lnTo>
                    <a:pt x="142656" y="6320"/>
                  </a:lnTo>
                  <a:lnTo>
                    <a:pt x="141332" y="8182"/>
                  </a:lnTo>
                  <a:lnTo>
                    <a:pt x="139128" y="9423"/>
                  </a:lnTo>
                  <a:lnTo>
                    <a:pt x="136336" y="10251"/>
                  </a:lnTo>
                  <a:lnTo>
                    <a:pt x="134473" y="12125"/>
                  </a:lnTo>
                  <a:lnTo>
                    <a:pt x="132404" y="17737"/>
                  </a:lnTo>
                  <a:lnTo>
                    <a:pt x="130529" y="19762"/>
                  </a:lnTo>
                  <a:lnTo>
                    <a:pt x="114323" y="29600"/>
                  </a:lnTo>
                  <a:lnTo>
                    <a:pt x="91430" y="57288"/>
                  </a:lnTo>
                  <a:lnTo>
                    <a:pt x="68889" y="74964"/>
                  </a:lnTo>
                  <a:lnTo>
                    <a:pt x="44094" y="104616"/>
                  </a:lnTo>
                  <a:lnTo>
                    <a:pt x="8221" y="134789"/>
                  </a:lnTo>
                  <a:lnTo>
                    <a:pt x="3531" y="142809"/>
                  </a:lnTo>
                  <a:lnTo>
                    <a:pt x="0" y="154080"/>
                  </a:lnTo>
                  <a:lnTo>
                    <a:pt x="6165" y="148253"/>
                  </a:lnTo>
                  <a:lnTo>
                    <a:pt x="48544" y="94841"/>
                  </a:lnTo>
                  <a:lnTo>
                    <a:pt x="71218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115"/>
            <p:cNvSpPr/>
            <p:nvPr>
              <p:custDataLst>
                <p:tags r:id="rId26"/>
              </p:custDataLst>
            </p:nvPr>
          </p:nvSpPr>
          <p:spPr>
            <a:xfrm>
              <a:off x="9513094" y="5827742"/>
              <a:ext cx="285672" cy="220554"/>
            </a:xfrm>
            <a:custGeom>
              <a:avLst/>
              <a:gdLst/>
              <a:ahLst/>
              <a:cxnLst/>
              <a:rect l="0" t="0" r="0" b="0"/>
              <a:pathLst>
                <a:path w="285672" h="220554">
                  <a:moveTo>
                    <a:pt x="0" y="6321"/>
                  </a:moveTo>
                  <a:lnTo>
                    <a:pt x="0" y="6321"/>
                  </a:lnTo>
                  <a:lnTo>
                    <a:pt x="10250" y="6321"/>
                  </a:lnTo>
                  <a:lnTo>
                    <a:pt x="24057" y="0"/>
                  </a:lnTo>
                  <a:lnTo>
                    <a:pt x="37591" y="425"/>
                  </a:lnTo>
                  <a:lnTo>
                    <a:pt x="87036" y="9330"/>
                  </a:lnTo>
                  <a:lnTo>
                    <a:pt x="107475" y="16919"/>
                  </a:lnTo>
                  <a:lnTo>
                    <a:pt x="159752" y="57173"/>
                  </a:lnTo>
                  <a:lnTo>
                    <a:pt x="190651" y="75040"/>
                  </a:lnTo>
                  <a:lnTo>
                    <a:pt x="241759" y="128591"/>
                  </a:lnTo>
                  <a:lnTo>
                    <a:pt x="275415" y="168939"/>
                  </a:lnTo>
                  <a:lnTo>
                    <a:pt x="282689" y="192822"/>
                  </a:lnTo>
                  <a:lnTo>
                    <a:pt x="285671" y="219729"/>
                  </a:lnTo>
                  <a:lnTo>
                    <a:pt x="275491" y="220553"/>
                  </a:lnTo>
                  <a:lnTo>
                    <a:pt x="268011" y="214289"/>
                  </a:lnTo>
                  <a:lnTo>
                    <a:pt x="264637" y="207671"/>
                  </a:lnTo>
                  <a:lnTo>
                    <a:pt x="263738" y="204054"/>
                  </a:lnTo>
                  <a:lnTo>
                    <a:pt x="252750" y="184822"/>
                  </a:lnTo>
                  <a:lnTo>
                    <a:pt x="250031" y="173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116"/>
            <p:cNvSpPr/>
            <p:nvPr>
              <p:custDataLst>
                <p:tags r:id="rId27"/>
              </p:custDataLst>
            </p:nvPr>
          </p:nvSpPr>
          <p:spPr>
            <a:xfrm>
              <a:off x="9513094" y="5607844"/>
              <a:ext cx="428626" cy="59532"/>
            </a:xfrm>
            <a:custGeom>
              <a:avLst/>
              <a:gdLst/>
              <a:ahLst/>
              <a:cxnLst/>
              <a:rect l="0" t="0" r="0" b="0"/>
              <a:pathLst>
                <a:path w="428626" h="59532">
                  <a:moveTo>
                    <a:pt x="0" y="59531"/>
                  </a:moveTo>
                  <a:lnTo>
                    <a:pt x="0" y="59531"/>
                  </a:lnTo>
                  <a:lnTo>
                    <a:pt x="20333" y="58209"/>
                  </a:lnTo>
                  <a:lnTo>
                    <a:pt x="68251" y="50108"/>
                  </a:lnTo>
                  <a:lnTo>
                    <a:pt x="125174" y="48360"/>
                  </a:lnTo>
                  <a:lnTo>
                    <a:pt x="168080" y="46629"/>
                  </a:lnTo>
                  <a:lnTo>
                    <a:pt x="209199" y="41449"/>
                  </a:lnTo>
                  <a:lnTo>
                    <a:pt x="249522" y="38266"/>
                  </a:lnTo>
                  <a:lnTo>
                    <a:pt x="305883" y="32945"/>
                  </a:lnTo>
                  <a:lnTo>
                    <a:pt x="352570" y="22990"/>
                  </a:lnTo>
                  <a:lnTo>
                    <a:pt x="411740" y="3456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117"/>
            <p:cNvSpPr/>
            <p:nvPr>
              <p:custDataLst>
                <p:tags r:id="rId28"/>
              </p:custDataLst>
            </p:nvPr>
          </p:nvSpPr>
          <p:spPr>
            <a:xfrm>
              <a:off x="10239375" y="4667250"/>
              <a:ext cx="226220" cy="142876"/>
            </a:xfrm>
            <a:custGeom>
              <a:avLst/>
              <a:gdLst/>
              <a:ahLst/>
              <a:cxnLst/>
              <a:rect l="0" t="0" r="0" b="0"/>
              <a:pathLst>
                <a:path w="226220" h="142876">
                  <a:moveTo>
                    <a:pt x="0" y="0"/>
                  </a:moveTo>
                  <a:lnTo>
                    <a:pt x="0" y="0"/>
                  </a:lnTo>
                  <a:lnTo>
                    <a:pt x="10251" y="0"/>
                  </a:lnTo>
                  <a:lnTo>
                    <a:pt x="21084" y="8182"/>
                  </a:lnTo>
                  <a:lnTo>
                    <a:pt x="28332" y="10251"/>
                  </a:lnTo>
                  <a:lnTo>
                    <a:pt x="30795" y="12126"/>
                  </a:lnTo>
                  <a:lnTo>
                    <a:pt x="43468" y="33440"/>
                  </a:lnTo>
                  <a:lnTo>
                    <a:pt x="45779" y="46172"/>
                  </a:lnTo>
                  <a:lnTo>
                    <a:pt x="43276" y="57121"/>
                  </a:lnTo>
                  <a:lnTo>
                    <a:pt x="39077" y="66397"/>
                  </a:lnTo>
                  <a:lnTo>
                    <a:pt x="29840" y="93492"/>
                  </a:lnTo>
                  <a:lnTo>
                    <a:pt x="19277" y="109428"/>
                  </a:lnTo>
                  <a:lnTo>
                    <a:pt x="11655" y="114781"/>
                  </a:lnTo>
                  <a:lnTo>
                    <a:pt x="202" y="118988"/>
                  </a:lnTo>
                  <a:lnTo>
                    <a:pt x="60" y="112720"/>
                  </a:lnTo>
                  <a:lnTo>
                    <a:pt x="3554" y="106102"/>
                  </a:lnTo>
                  <a:lnTo>
                    <a:pt x="45021" y="52685"/>
                  </a:lnTo>
                  <a:lnTo>
                    <a:pt x="82610" y="27404"/>
                  </a:lnTo>
                  <a:lnTo>
                    <a:pt x="86823" y="26207"/>
                  </a:lnTo>
                  <a:lnTo>
                    <a:pt x="89632" y="24086"/>
                  </a:lnTo>
                  <a:lnTo>
                    <a:pt x="95030" y="12459"/>
                  </a:lnTo>
                  <a:lnTo>
                    <a:pt x="95185" y="18391"/>
                  </a:lnTo>
                  <a:lnTo>
                    <a:pt x="93883" y="20198"/>
                  </a:lnTo>
                  <a:lnTo>
                    <a:pt x="88909" y="22206"/>
                  </a:lnTo>
                  <a:lnTo>
                    <a:pt x="87055" y="24065"/>
                  </a:lnTo>
                  <a:lnTo>
                    <a:pt x="84993" y="29657"/>
                  </a:lnTo>
                  <a:lnTo>
                    <a:pt x="83387" y="73800"/>
                  </a:lnTo>
                  <a:lnTo>
                    <a:pt x="86890" y="82630"/>
                  </a:lnTo>
                  <a:lnTo>
                    <a:pt x="91535" y="90964"/>
                  </a:lnTo>
                  <a:lnTo>
                    <a:pt x="95473" y="103093"/>
                  </a:lnTo>
                  <a:lnTo>
                    <a:pt x="101081" y="111083"/>
                  </a:lnTo>
                  <a:lnTo>
                    <a:pt x="117998" y="123019"/>
                  </a:lnTo>
                  <a:lnTo>
                    <a:pt x="133445" y="128613"/>
                  </a:lnTo>
                  <a:lnTo>
                    <a:pt x="190751" y="134405"/>
                  </a:lnTo>
                  <a:lnTo>
                    <a:pt x="22621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118"/>
            <p:cNvSpPr/>
            <p:nvPr>
              <p:custDataLst>
                <p:tags r:id="rId29"/>
              </p:custDataLst>
            </p:nvPr>
          </p:nvSpPr>
          <p:spPr>
            <a:xfrm>
              <a:off x="9967896" y="4728437"/>
              <a:ext cx="116699" cy="128613"/>
            </a:xfrm>
            <a:custGeom>
              <a:avLst/>
              <a:gdLst/>
              <a:ahLst/>
              <a:cxnLst/>
              <a:rect l="0" t="0" r="0" b="0"/>
              <a:pathLst>
                <a:path w="116699" h="128613">
                  <a:moveTo>
                    <a:pt x="116698" y="10251"/>
                  </a:moveTo>
                  <a:lnTo>
                    <a:pt x="116698" y="10251"/>
                  </a:lnTo>
                  <a:lnTo>
                    <a:pt x="116698" y="0"/>
                  </a:lnTo>
                  <a:lnTo>
                    <a:pt x="116698" y="5155"/>
                  </a:lnTo>
                  <a:lnTo>
                    <a:pt x="115375" y="6854"/>
                  </a:lnTo>
                  <a:lnTo>
                    <a:pt x="100125" y="16124"/>
                  </a:lnTo>
                  <a:lnTo>
                    <a:pt x="47735" y="61426"/>
                  </a:lnTo>
                  <a:lnTo>
                    <a:pt x="1182" y="117342"/>
                  </a:lnTo>
                  <a:lnTo>
                    <a:pt x="0" y="121332"/>
                  </a:lnTo>
                  <a:lnTo>
                    <a:pt x="535" y="123992"/>
                  </a:lnTo>
                  <a:lnTo>
                    <a:pt x="2214" y="125766"/>
                  </a:lnTo>
                  <a:lnTo>
                    <a:pt x="8094" y="128612"/>
                  </a:lnTo>
                  <a:lnTo>
                    <a:pt x="26944" y="119669"/>
                  </a:lnTo>
                  <a:lnTo>
                    <a:pt x="63811" y="97414"/>
                  </a:lnTo>
                  <a:lnTo>
                    <a:pt x="104792" y="81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119"/>
            <p:cNvSpPr/>
            <p:nvPr>
              <p:custDataLst>
                <p:tags r:id="rId30"/>
              </p:custDataLst>
            </p:nvPr>
          </p:nvSpPr>
          <p:spPr>
            <a:xfrm>
              <a:off x="9906000" y="4584555"/>
              <a:ext cx="226220" cy="296249"/>
            </a:xfrm>
            <a:custGeom>
              <a:avLst/>
              <a:gdLst/>
              <a:ahLst/>
              <a:cxnLst/>
              <a:rect l="0" t="0" r="0" b="0"/>
              <a:pathLst>
                <a:path w="226220" h="296249">
                  <a:moveTo>
                    <a:pt x="0" y="35070"/>
                  </a:moveTo>
                  <a:lnTo>
                    <a:pt x="0" y="35070"/>
                  </a:lnTo>
                  <a:lnTo>
                    <a:pt x="6319" y="35070"/>
                  </a:lnTo>
                  <a:lnTo>
                    <a:pt x="8182" y="33747"/>
                  </a:lnTo>
                  <a:lnTo>
                    <a:pt x="9423" y="31543"/>
                  </a:lnTo>
                  <a:lnTo>
                    <a:pt x="10251" y="28749"/>
                  </a:lnTo>
                  <a:lnTo>
                    <a:pt x="13448" y="26888"/>
                  </a:lnTo>
                  <a:lnTo>
                    <a:pt x="29266" y="22944"/>
                  </a:lnTo>
                  <a:lnTo>
                    <a:pt x="47134" y="10430"/>
                  </a:lnTo>
                  <a:lnTo>
                    <a:pt x="55345" y="4275"/>
                  </a:lnTo>
                  <a:lnTo>
                    <a:pt x="63403" y="1540"/>
                  </a:lnTo>
                  <a:lnTo>
                    <a:pt x="81698" y="0"/>
                  </a:lnTo>
                  <a:lnTo>
                    <a:pt x="92755" y="3168"/>
                  </a:lnTo>
                  <a:lnTo>
                    <a:pt x="109944" y="15916"/>
                  </a:lnTo>
                  <a:lnTo>
                    <a:pt x="133136" y="37607"/>
                  </a:lnTo>
                  <a:lnTo>
                    <a:pt x="164912" y="89548"/>
                  </a:lnTo>
                  <a:lnTo>
                    <a:pt x="189743" y="133705"/>
                  </a:lnTo>
                  <a:lnTo>
                    <a:pt x="210242" y="188974"/>
                  </a:lnTo>
                  <a:lnTo>
                    <a:pt x="222672" y="224613"/>
                  </a:lnTo>
                  <a:lnTo>
                    <a:pt x="226127" y="284030"/>
                  </a:lnTo>
                  <a:lnTo>
                    <a:pt x="226213" y="296248"/>
                  </a:lnTo>
                  <a:lnTo>
                    <a:pt x="226219" y="249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120"/>
            <p:cNvSpPr/>
            <p:nvPr>
              <p:custDataLst>
                <p:tags r:id="rId31"/>
              </p:custDataLst>
            </p:nvPr>
          </p:nvSpPr>
          <p:spPr>
            <a:xfrm>
              <a:off x="9596438" y="4810125"/>
              <a:ext cx="226219" cy="71439"/>
            </a:xfrm>
            <a:custGeom>
              <a:avLst/>
              <a:gdLst/>
              <a:ahLst/>
              <a:cxnLst/>
              <a:rect l="0" t="0" r="0" b="0"/>
              <a:pathLst>
                <a:path w="226219" h="71439">
                  <a:moveTo>
                    <a:pt x="0" y="71438"/>
                  </a:moveTo>
                  <a:lnTo>
                    <a:pt x="0" y="71438"/>
                  </a:lnTo>
                  <a:lnTo>
                    <a:pt x="57484" y="71438"/>
                  </a:lnTo>
                  <a:lnTo>
                    <a:pt x="111237" y="70115"/>
                  </a:lnTo>
                  <a:lnTo>
                    <a:pt x="163165" y="56739"/>
                  </a:lnTo>
                  <a:lnTo>
                    <a:pt x="187390" y="37997"/>
                  </a:lnTo>
                  <a:lnTo>
                    <a:pt x="2262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121"/>
            <p:cNvSpPr/>
            <p:nvPr>
              <p:custDataLst>
                <p:tags r:id="rId32"/>
              </p:custDataLst>
            </p:nvPr>
          </p:nvSpPr>
          <p:spPr>
            <a:xfrm>
              <a:off x="9477375" y="5239310"/>
              <a:ext cx="321470" cy="237357"/>
            </a:xfrm>
            <a:custGeom>
              <a:avLst/>
              <a:gdLst/>
              <a:ahLst/>
              <a:cxnLst/>
              <a:rect l="0" t="0" r="0" b="0"/>
              <a:pathLst>
                <a:path w="321470" h="237357">
                  <a:moveTo>
                    <a:pt x="0" y="94690"/>
                  </a:moveTo>
                  <a:lnTo>
                    <a:pt x="0" y="94690"/>
                  </a:lnTo>
                  <a:lnTo>
                    <a:pt x="10251" y="84439"/>
                  </a:lnTo>
                  <a:lnTo>
                    <a:pt x="64851" y="81490"/>
                  </a:lnTo>
                  <a:lnTo>
                    <a:pt x="103365" y="66216"/>
                  </a:lnTo>
                  <a:lnTo>
                    <a:pt x="129946" y="50502"/>
                  </a:lnTo>
                  <a:lnTo>
                    <a:pt x="134256" y="49356"/>
                  </a:lnTo>
                  <a:lnTo>
                    <a:pt x="142572" y="41028"/>
                  </a:lnTo>
                  <a:lnTo>
                    <a:pt x="149355" y="29830"/>
                  </a:lnTo>
                  <a:lnTo>
                    <a:pt x="154066" y="14042"/>
                  </a:lnTo>
                  <a:lnTo>
                    <a:pt x="150936" y="9016"/>
                  </a:lnTo>
                  <a:lnTo>
                    <a:pt x="148249" y="5824"/>
                  </a:lnTo>
                  <a:lnTo>
                    <a:pt x="141736" y="2277"/>
                  </a:lnTo>
                  <a:lnTo>
                    <a:pt x="120455" y="0"/>
                  </a:lnTo>
                  <a:lnTo>
                    <a:pt x="109538" y="3217"/>
                  </a:lnTo>
                  <a:lnTo>
                    <a:pt x="56514" y="32660"/>
                  </a:lnTo>
                  <a:lnTo>
                    <a:pt x="36690" y="60045"/>
                  </a:lnTo>
                  <a:lnTo>
                    <a:pt x="20036" y="97254"/>
                  </a:lnTo>
                  <a:lnTo>
                    <a:pt x="12977" y="141608"/>
                  </a:lnTo>
                  <a:lnTo>
                    <a:pt x="13705" y="157875"/>
                  </a:lnTo>
                  <a:lnTo>
                    <a:pt x="18438" y="173924"/>
                  </a:lnTo>
                  <a:lnTo>
                    <a:pt x="28479" y="186350"/>
                  </a:lnTo>
                  <a:lnTo>
                    <a:pt x="87495" y="221549"/>
                  </a:lnTo>
                  <a:lnTo>
                    <a:pt x="111178" y="232232"/>
                  </a:lnTo>
                  <a:lnTo>
                    <a:pt x="168307" y="237356"/>
                  </a:lnTo>
                  <a:lnTo>
                    <a:pt x="194249" y="236201"/>
                  </a:lnTo>
                  <a:lnTo>
                    <a:pt x="209104" y="228048"/>
                  </a:lnTo>
                  <a:lnTo>
                    <a:pt x="258616" y="181244"/>
                  </a:lnTo>
                  <a:lnTo>
                    <a:pt x="321469" y="142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122"/>
            <p:cNvSpPr/>
            <p:nvPr>
              <p:custDataLst>
                <p:tags r:id="rId33"/>
              </p:custDataLst>
            </p:nvPr>
          </p:nvSpPr>
          <p:spPr>
            <a:xfrm>
              <a:off x="9072563" y="5369719"/>
              <a:ext cx="285751" cy="59532"/>
            </a:xfrm>
            <a:custGeom>
              <a:avLst/>
              <a:gdLst/>
              <a:ahLst/>
              <a:cxnLst/>
              <a:rect l="0" t="0" r="0" b="0"/>
              <a:pathLst>
                <a:path w="285751" h="59532">
                  <a:moveTo>
                    <a:pt x="0" y="59531"/>
                  </a:moveTo>
                  <a:lnTo>
                    <a:pt x="0" y="59531"/>
                  </a:lnTo>
                  <a:lnTo>
                    <a:pt x="33756" y="58209"/>
                  </a:lnTo>
                  <a:lnTo>
                    <a:pt x="78333" y="49280"/>
                  </a:lnTo>
                  <a:lnTo>
                    <a:pt x="137159" y="58021"/>
                  </a:lnTo>
                  <a:lnTo>
                    <a:pt x="193043" y="59442"/>
                  </a:lnTo>
                  <a:lnTo>
                    <a:pt x="203977" y="59492"/>
                  </a:lnTo>
                  <a:lnTo>
                    <a:pt x="213245" y="55985"/>
                  </a:lnTo>
                  <a:lnTo>
                    <a:pt x="272221" y="7919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279"/>
          <p:cNvGrpSpPr/>
          <p:nvPr/>
        </p:nvGrpSpPr>
        <p:grpSpPr>
          <a:xfrm>
            <a:off x="11026239" y="5150622"/>
            <a:ext cx="415653" cy="502241"/>
            <a:chOff x="11026239" y="5150622"/>
            <a:chExt cx="415653" cy="502241"/>
          </a:xfrm>
        </p:grpSpPr>
        <p:sp>
          <p:nvSpPr>
            <p:cNvPr id="155" name="SMARTInkShape-1123"/>
            <p:cNvSpPr/>
            <p:nvPr>
              <p:custDataLst>
                <p:tags r:id="rId22"/>
              </p:custDataLst>
            </p:nvPr>
          </p:nvSpPr>
          <p:spPr>
            <a:xfrm>
              <a:off x="11322844" y="5358496"/>
              <a:ext cx="119048" cy="201645"/>
            </a:xfrm>
            <a:custGeom>
              <a:avLst/>
              <a:gdLst/>
              <a:ahLst/>
              <a:cxnLst/>
              <a:rect l="0" t="0" r="0" b="0"/>
              <a:pathLst>
                <a:path w="119048" h="201645">
                  <a:moveTo>
                    <a:pt x="0" y="35035"/>
                  </a:moveTo>
                  <a:lnTo>
                    <a:pt x="0" y="35035"/>
                  </a:lnTo>
                  <a:lnTo>
                    <a:pt x="6321" y="28715"/>
                  </a:lnTo>
                  <a:lnTo>
                    <a:pt x="12951" y="25612"/>
                  </a:lnTo>
                  <a:lnTo>
                    <a:pt x="21667" y="23620"/>
                  </a:lnTo>
                  <a:lnTo>
                    <a:pt x="36480" y="32617"/>
                  </a:lnTo>
                  <a:lnTo>
                    <a:pt x="40195" y="33423"/>
                  </a:lnTo>
                  <a:lnTo>
                    <a:pt x="42672" y="35283"/>
                  </a:lnTo>
                  <a:lnTo>
                    <a:pt x="53293" y="57786"/>
                  </a:lnTo>
                  <a:lnTo>
                    <a:pt x="58299" y="87203"/>
                  </a:lnTo>
                  <a:lnTo>
                    <a:pt x="57842" y="110612"/>
                  </a:lnTo>
                  <a:lnTo>
                    <a:pt x="38916" y="166013"/>
                  </a:lnTo>
                  <a:lnTo>
                    <a:pt x="35818" y="180561"/>
                  </a:lnTo>
                  <a:lnTo>
                    <a:pt x="30029" y="191435"/>
                  </a:lnTo>
                  <a:lnTo>
                    <a:pt x="23049" y="197151"/>
                  </a:lnTo>
                  <a:lnTo>
                    <a:pt x="12098" y="201644"/>
                  </a:lnTo>
                  <a:lnTo>
                    <a:pt x="11910" y="173733"/>
                  </a:lnTo>
                  <a:lnTo>
                    <a:pt x="15434" y="165911"/>
                  </a:lnTo>
                  <a:lnTo>
                    <a:pt x="20089" y="158025"/>
                  </a:lnTo>
                  <a:lnTo>
                    <a:pt x="24032" y="146148"/>
                  </a:lnTo>
                  <a:lnTo>
                    <a:pt x="67930" y="94567"/>
                  </a:lnTo>
                  <a:lnTo>
                    <a:pt x="69099" y="90598"/>
                  </a:lnTo>
                  <a:lnTo>
                    <a:pt x="71202" y="87952"/>
                  </a:lnTo>
                  <a:lnTo>
                    <a:pt x="99364" y="66295"/>
                  </a:lnTo>
                  <a:lnTo>
                    <a:pt x="103693" y="58630"/>
                  </a:lnTo>
                  <a:lnTo>
                    <a:pt x="106940" y="50813"/>
                  </a:lnTo>
                  <a:lnTo>
                    <a:pt x="117204" y="37375"/>
                  </a:lnTo>
                  <a:lnTo>
                    <a:pt x="118513" y="29408"/>
                  </a:lnTo>
                  <a:lnTo>
                    <a:pt x="119047" y="1625"/>
                  </a:lnTo>
                  <a:lnTo>
                    <a:pt x="117730" y="856"/>
                  </a:lnTo>
                  <a:lnTo>
                    <a:pt x="112737" y="0"/>
                  </a:lnTo>
                  <a:lnTo>
                    <a:pt x="106108" y="3148"/>
                  </a:lnTo>
                  <a:lnTo>
                    <a:pt x="102487" y="5840"/>
                  </a:lnTo>
                  <a:lnTo>
                    <a:pt x="98467" y="12359"/>
                  </a:lnTo>
                  <a:lnTo>
                    <a:pt x="95357" y="19664"/>
                  </a:lnTo>
                  <a:lnTo>
                    <a:pt x="87491" y="31216"/>
                  </a:lnTo>
                  <a:lnTo>
                    <a:pt x="73254" y="79394"/>
                  </a:lnTo>
                  <a:lnTo>
                    <a:pt x="71596" y="120058"/>
                  </a:lnTo>
                  <a:lnTo>
                    <a:pt x="75035" y="129267"/>
                  </a:lnTo>
                  <a:lnTo>
                    <a:pt x="90431" y="151317"/>
                  </a:lnTo>
                  <a:lnTo>
                    <a:pt x="95144" y="168855"/>
                  </a:lnTo>
                  <a:lnTo>
                    <a:pt x="97824" y="171873"/>
                  </a:lnTo>
                  <a:lnTo>
                    <a:pt x="107109" y="177879"/>
                  </a:lnTo>
                  <a:lnTo>
                    <a:pt x="95250" y="1540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124"/>
            <p:cNvSpPr/>
            <p:nvPr>
              <p:custDataLst>
                <p:tags r:id="rId23"/>
              </p:custDataLst>
            </p:nvPr>
          </p:nvSpPr>
          <p:spPr>
            <a:xfrm>
              <a:off x="11026239" y="5150622"/>
              <a:ext cx="201340" cy="502241"/>
            </a:xfrm>
            <a:custGeom>
              <a:avLst/>
              <a:gdLst/>
              <a:ahLst/>
              <a:cxnLst/>
              <a:rect l="0" t="0" r="0" b="0"/>
              <a:pathLst>
                <a:path w="201340" h="502241">
                  <a:moveTo>
                    <a:pt x="165636" y="302441"/>
                  </a:moveTo>
                  <a:lnTo>
                    <a:pt x="165636" y="302441"/>
                  </a:lnTo>
                  <a:lnTo>
                    <a:pt x="165636" y="272841"/>
                  </a:lnTo>
                  <a:lnTo>
                    <a:pt x="162108" y="265913"/>
                  </a:lnTo>
                  <a:lnTo>
                    <a:pt x="125887" y="227020"/>
                  </a:lnTo>
                  <a:lnTo>
                    <a:pt x="117984" y="222618"/>
                  </a:lnTo>
                  <a:lnTo>
                    <a:pt x="102131" y="219792"/>
                  </a:lnTo>
                  <a:lnTo>
                    <a:pt x="76755" y="228739"/>
                  </a:lnTo>
                  <a:lnTo>
                    <a:pt x="61752" y="235729"/>
                  </a:lnTo>
                  <a:lnTo>
                    <a:pt x="49791" y="246774"/>
                  </a:lnTo>
                  <a:lnTo>
                    <a:pt x="27152" y="284428"/>
                  </a:lnTo>
                  <a:lnTo>
                    <a:pt x="6942" y="338923"/>
                  </a:lnTo>
                  <a:lnTo>
                    <a:pt x="0" y="394263"/>
                  </a:lnTo>
                  <a:lnTo>
                    <a:pt x="410" y="445109"/>
                  </a:lnTo>
                  <a:lnTo>
                    <a:pt x="8494" y="470537"/>
                  </a:lnTo>
                  <a:lnTo>
                    <a:pt x="26941" y="496050"/>
                  </a:lnTo>
                  <a:lnTo>
                    <a:pt x="34761" y="500937"/>
                  </a:lnTo>
                  <a:lnTo>
                    <a:pt x="38698" y="502240"/>
                  </a:lnTo>
                  <a:lnTo>
                    <a:pt x="42646" y="501786"/>
                  </a:lnTo>
                  <a:lnTo>
                    <a:pt x="50561" y="497754"/>
                  </a:lnTo>
                  <a:lnTo>
                    <a:pt x="75926" y="473557"/>
                  </a:lnTo>
                  <a:lnTo>
                    <a:pt x="97309" y="441777"/>
                  </a:lnTo>
                  <a:lnTo>
                    <a:pt x="120585" y="384301"/>
                  </a:lnTo>
                  <a:lnTo>
                    <a:pt x="143948" y="328312"/>
                  </a:lnTo>
                  <a:lnTo>
                    <a:pt x="162625" y="270852"/>
                  </a:lnTo>
                  <a:lnTo>
                    <a:pt x="183366" y="219913"/>
                  </a:lnTo>
                  <a:lnTo>
                    <a:pt x="194568" y="165312"/>
                  </a:lnTo>
                  <a:lnTo>
                    <a:pt x="200013" y="113075"/>
                  </a:lnTo>
                  <a:lnTo>
                    <a:pt x="201178" y="58880"/>
                  </a:lnTo>
                  <a:lnTo>
                    <a:pt x="201339" y="15293"/>
                  </a:lnTo>
                  <a:lnTo>
                    <a:pt x="197820" y="5927"/>
                  </a:lnTo>
                  <a:lnTo>
                    <a:pt x="195030" y="1577"/>
                  </a:lnTo>
                  <a:lnTo>
                    <a:pt x="193169" y="0"/>
                  </a:lnTo>
                  <a:lnTo>
                    <a:pt x="191929" y="273"/>
                  </a:lnTo>
                  <a:lnTo>
                    <a:pt x="189228" y="4102"/>
                  </a:lnTo>
                  <a:lnTo>
                    <a:pt x="173022" y="27412"/>
                  </a:lnTo>
                  <a:lnTo>
                    <a:pt x="153656" y="81161"/>
                  </a:lnTo>
                  <a:lnTo>
                    <a:pt x="145329" y="125310"/>
                  </a:lnTo>
                  <a:lnTo>
                    <a:pt x="139334" y="171905"/>
                  </a:lnTo>
                  <a:lnTo>
                    <a:pt x="132707" y="222753"/>
                  </a:lnTo>
                  <a:lnTo>
                    <a:pt x="130744" y="276183"/>
                  </a:lnTo>
                  <a:lnTo>
                    <a:pt x="130081" y="335324"/>
                  </a:lnTo>
                  <a:lnTo>
                    <a:pt x="129939" y="393789"/>
                  </a:lnTo>
                  <a:lnTo>
                    <a:pt x="131248" y="411831"/>
                  </a:lnTo>
                  <a:lnTo>
                    <a:pt x="141334" y="443854"/>
                  </a:lnTo>
                  <a:lnTo>
                    <a:pt x="141824" y="409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1125"/>
          <p:cNvSpPr/>
          <p:nvPr>
            <p:custDataLst>
              <p:tags r:id="rId12"/>
            </p:custDataLst>
          </p:nvPr>
        </p:nvSpPr>
        <p:spPr>
          <a:xfrm>
            <a:off x="3662473" y="4595971"/>
            <a:ext cx="2253879" cy="1880818"/>
          </a:xfrm>
          <a:custGeom>
            <a:avLst/>
            <a:gdLst/>
            <a:ahLst/>
            <a:cxnLst/>
            <a:rect l="0" t="0" r="0" b="0"/>
            <a:pathLst>
              <a:path w="2253879" h="1880818">
                <a:moveTo>
                  <a:pt x="1862027" y="23654"/>
                </a:moveTo>
                <a:lnTo>
                  <a:pt x="1862027" y="23654"/>
                </a:lnTo>
                <a:lnTo>
                  <a:pt x="1855706" y="23654"/>
                </a:lnTo>
                <a:lnTo>
                  <a:pt x="1849075" y="20127"/>
                </a:lnTo>
                <a:lnTo>
                  <a:pt x="1845456" y="17333"/>
                </a:lnTo>
                <a:lnTo>
                  <a:pt x="1834377" y="14231"/>
                </a:lnTo>
                <a:lnTo>
                  <a:pt x="1813265" y="8956"/>
                </a:lnTo>
                <a:lnTo>
                  <a:pt x="1796699" y="3892"/>
                </a:lnTo>
                <a:lnTo>
                  <a:pt x="1742201" y="375"/>
                </a:lnTo>
                <a:lnTo>
                  <a:pt x="1694378" y="0"/>
                </a:lnTo>
                <a:lnTo>
                  <a:pt x="1638316" y="6209"/>
                </a:lnTo>
                <a:lnTo>
                  <a:pt x="1579813" y="10106"/>
                </a:lnTo>
                <a:lnTo>
                  <a:pt x="1536838" y="14546"/>
                </a:lnTo>
                <a:lnTo>
                  <a:pt x="1489957" y="22251"/>
                </a:lnTo>
                <a:lnTo>
                  <a:pt x="1438253" y="34496"/>
                </a:lnTo>
                <a:lnTo>
                  <a:pt x="1384405" y="48758"/>
                </a:lnTo>
                <a:lnTo>
                  <a:pt x="1329604" y="63915"/>
                </a:lnTo>
                <a:lnTo>
                  <a:pt x="1274381" y="79472"/>
                </a:lnTo>
                <a:lnTo>
                  <a:pt x="1215441" y="98733"/>
                </a:lnTo>
                <a:lnTo>
                  <a:pt x="1184907" y="109425"/>
                </a:lnTo>
                <a:lnTo>
                  <a:pt x="1153968" y="120522"/>
                </a:lnTo>
                <a:lnTo>
                  <a:pt x="1122759" y="131889"/>
                </a:lnTo>
                <a:lnTo>
                  <a:pt x="1091369" y="143436"/>
                </a:lnTo>
                <a:lnTo>
                  <a:pt x="1059859" y="155102"/>
                </a:lnTo>
                <a:lnTo>
                  <a:pt x="1028269" y="166849"/>
                </a:lnTo>
                <a:lnTo>
                  <a:pt x="996626" y="178649"/>
                </a:lnTo>
                <a:lnTo>
                  <a:pt x="964947" y="191807"/>
                </a:lnTo>
                <a:lnTo>
                  <a:pt x="933245" y="205870"/>
                </a:lnTo>
                <a:lnTo>
                  <a:pt x="901526" y="220538"/>
                </a:lnTo>
                <a:lnTo>
                  <a:pt x="868474" y="235607"/>
                </a:lnTo>
                <a:lnTo>
                  <a:pt x="834533" y="250947"/>
                </a:lnTo>
                <a:lnTo>
                  <a:pt x="800000" y="266464"/>
                </a:lnTo>
                <a:lnTo>
                  <a:pt x="767717" y="282100"/>
                </a:lnTo>
                <a:lnTo>
                  <a:pt x="736936" y="297816"/>
                </a:lnTo>
                <a:lnTo>
                  <a:pt x="707153" y="313585"/>
                </a:lnTo>
                <a:lnTo>
                  <a:pt x="676715" y="330712"/>
                </a:lnTo>
                <a:lnTo>
                  <a:pt x="645840" y="348745"/>
                </a:lnTo>
                <a:lnTo>
                  <a:pt x="614673" y="367381"/>
                </a:lnTo>
                <a:lnTo>
                  <a:pt x="558877" y="402199"/>
                </a:lnTo>
                <a:lnTo>
                  <a:pt x="507620" y="435313"/>
                </a:lnTo>
                <a:lnTo>
                  <a:pt x="458381" y="467669"/>
                </a:lnTo>
                <a:lnTo>
                  <a:pt x="410038" y="503216"/>
                </a:lnTo>
                <a:lnTo>
                  <a:pt x="363418" y="541064"/>
                </a:lnTo>
                <a:lnTo>
                  <a:pt x="320649" y="579933"/>
                </a:lnTo>
                <a:lnTo>
                  <a:pt x="276063" y="622785"/>
                </a:lnTo>
                <a:lnTo>
                  <a:pt x="232435" y="666966"/>
                </a:lnTo>
                <a:lnTo>
                  <a:pt x="195406" y="708650"/>
                </a:lnTo>
                <a:lnTo>
                  <a:pt x="157783" y="752752"/>
                </a:lnTo>
                <a:lnTo>
                  <a:pt x="121658" y="797489"/>
                </a:lnTo>
                <a:lnTo>
                  <a:pt x="92374" y="839421"/>
                </a:lnTo>
                <a:lnTo>
                  <a:pt x="66129" y="880106"/>
                </a:lnTo>
                <a:lnTo>
                  <a:pt x="43881" y="921559"/>
                </a:lnTo>
                <a:lnTo>
                  <a:pt x="29583" y="966442"/>
                </a:lnTo>
                <a:lnTo>
                  <a:pt x="18820" y="1009321"/>
                </a:lnTo>
                <a:lnTo>
                  <a:pt x="9626" y="1050425"/>
                </a:lnTo>
                <a:lnTo>
                  <a:pt x="1129" y="1090744"/>
                </a:lnTo>
                <a:lnTo>
                  <a:pt x="0" y="1130712"/>
                </a:lnTo>
                <a:lnTo>
                  <a:pt x="2584" y="1170523"/>
                </a:lnTo>
                <a:lnTo>
                  <a:pt x="6685" y="1228801"/>
                </a:lnTo>
                <a:lnTo>
                  <a:pt x="23481" y="1281494"/>
                </a:lnTo>
                <a:lnTo>
                  <a:pt x="46538" y="1338411"/>
                </a:lnTo>
                <a:lnTo>
                  <a:pt x="79239" y="1397167"/>
                </a:lnTo>
                <a:lnTo>
                  <a:pt x="121855" y="1456469"/>
                </a:lnTo>
                <a:lnTo>
                  <a:pt x="169318" y="1514610"/>
                </a:lnTo>
                <a:lnTo>
                  <a:pt x="224686" y="1567261"/>
                </a:lnTo>
                <a:lnTo>
                  <a:pt x="282984" y="1622844"/>
                </a:lnTo>
                <a:lnTo>
                  <a:pt x="322383" y="1656918"/>
                </a:lnTo>
                <a:lnTo>
                  <a:pt x="365470" y="1686175"/>
                </a:lnTo>
                <a:lnTo>
                  <a:pt x="411078" y="1712406"/>
                </a:lnTo>
                <a:lnTo>
                  <a:pt x="457806" y="1737294"/>
                </a:lnTo>
                <a:lnTo>
                  <a:pt x="508561" y="1761585"/>
                </a:lnTo>
                <a:lnTo>
                  <a:pt x="561986" y="1784286"/>
                </a:lnTo>
                <a:lnTo>
                  <a:pt x="616599" y="1803196"/>
                </a:lnTo>
                <a:lnTo>
                  <a:pt x="671740" y="1820419"/>
                </a:lnTo>
                <a:lnTo>
                  <a:pt x="728437" y="1835570"/>
                </a:lnTo>
                <a:lnTo>
                  <a:pt x="758373" y="1841462"/>
                </a:lnTo>
                <a:lnTo>
                  <a:pt x="788914" y="1846714"/>
                </a:lnTo>
                <a:lnTo>
                  <a:pt x="819858" y="1851538"/>
                </a:lnTo>
                <a:lnTo>
                  <a:pt x="851070" y="1856077"/>
                </a:lnTo>
                <a:lnTo>
                  <a:pt x="882462" y="1860426"/>
                </a:lnTo>
                <a:lnTo>
                  <a:pt x="912651" y="1864647"/>
                </a:lnTo>
                <a:lnTo>
                  <a:pt x="970888" y="1872866"/>
                </a:lnTo>
                <a:lnTo>
                  <a:pt x="1000705" y="1875587"/>
                </a:lnTo>
                <a:lnTo>
                  <a:pt x="1031166" y="1877401"/>
                </a:lnTo>
                <a:lnTo>
                  <a:pt x="1062058" y="1878611"/>
                </a:lnTo>
                <a:lnTo>
                  <a:pt x="1093235" y="1879416"/>
                </a:lnTo>
                <a:lnTo>
                  <a:pt x="1124603" y="1879954"/>
                </a:lnTo>
                <a:lnTo>
                  <a:pt x="1156098" y="1880312"/>
                </a:lnTo>
                <a:lnTo>
                  <a:pt x="1187679" y="1880552"/>
                </a:lnTo>
                <a:lnTo>
                  <a:pt x="1219316" y="1880711"/>
                </a:lnTo>
                <a:lnTo>
                  <a:pt x="1250990" y="1880817"/>
                </a:lnTo>
                <a:lnTo>
                  <a:pt x="1282690" y="1879564"/>
                </a:lnTo>
                <a:lnTo>
                  <a:pt x="1314406" y="1877407"/>
                </a:lnTo>
                <a:lnTo>
                  <a:pt x="1346134" y="1874645"/>
                </a:lnTo>
                <a:lnTo>
                  <a:pt x="1376546" y="1871481"/>
                </a:lnTo>
                <a:lnTo>
                  <a:pt x="1435032" y="1864438"/>
                </a:lnTo>
                <a:lnTo>
                  <a:pt x="1464916" y="1860708"/>
                </a:lnTo>
                <a:lnTo>
                  <a:pt x="1495421" y="1856898"/>
                </a:lnTo>
                <a:lnTo>
                  <a:pt x="1526342" y="1853036"/>
                </a:lnTo>
                <a:lnTo>
                  <a:pt x="1585393" y="1838161"/>
                </a:lnTo>
                <a:lnTo>
                  <a:pt x="1642506" y="1819643"/>
                </a:lnTo>
                <a:lnTo>
                  <a:pt x="1698758" y="1802593"/>
                </a:lnTo>
                <a:lnTo>
                  <a:pt x="1751098" y="1782669"/>
                </a:lnTo>
                <a:lnTo>
                  <a:pt x="1800819" y="1759261"/>
                </a:lnTo>
                <a:lnTo>
                  <a:pt x="1849376" y="1731219"/>
                </a:lnTo>
                <a:lnTo>
                  <a:pt x="1897414" y="1704644"/>
                </a:lnTo>
                <a:lnTo>
                  <a:pt x="1943901" y="1678282"/>
                </a:lnTo>
                <a:lnTo>
                  <a:pt x="1986610" y="1648927"/>
                </a:lnTo>
                <a:lnTo>
                  <a:pt x="2041521" y="1602649"/>
                </a:lnTo>
                <a:lnTo>
                  <a:pt x="2084985" y="1549102"/>
                </a:lnTo>
                <a:lnTo>
                  <a:pt x="2129319" y="1497666"/>
                </a:lnTo>
                <a:lnTo>
                  <a:pt x="2163328" y="1448911"/>
                </a:lnTo>
                <a:lnTo>
                  <a:pt x="2190161" y="1394631"/>
                </a:lnTo>
                <a:lnTo>
                  <a:pt x="2208548" y="1336654"/>
                </a:lnTo>
                <a:lnTo>
                  <a:pt x="2222375" y="1277586"/>
                </a:lnTo>
                <a:lnTo>
                  <a:pt x="2234850" y="1218191"/>
                </a:lnTo>
                <a:lnTo>
                  <a:pt x="2246924" y="1158699"/>
                </a:lnTo>
                <a:lnTo>
                  <a:pt x="2252561" y="1099179"/>
                </a:lnTo>
                <a:lnTo>
                  <a:pt x="2253878" y="1055967"/>
                </a:lnTo>
                <a:lnTo>
                  <a:pt x="2253142" y="1011627"/>
                </a:lnTo>
                <a:lnTo>
                  <a:pt x="2248404" y="969871"/>
                </a:lnTo>
                <a:lnTo>
                  <a:pt x="2241889" y="929264"/>
                </a:lnTo>
                <a:lnTo>
                  <a:pt x="2233261" y="889168"/>
                </a:lnTo>
                <a:lnTo>
                  <a:pt x="2220607" y="849299"/>
                </a:lnTo>
                <a:lnTo>
                  <a:pt x="2206163" y="809531"/>
                </a:lnTo>
                <a:lnTo>
                  <a:pt x="2183157" y="753482"/>
                </a:lnTo>
                <a:lnTo>
                  <a:pt x="2156055" y="699834"/>
                </a:lnTo>
                <a:lnTo>
                  <a:pt x="2126417" y="642045"/>
                </a:lnTo>
                <a:lnTo>
                  <a:pt x="2097351" y="586559"/>
                </a:lnTo>
                <a:lnTo>
                  <a:pt x="2060075" y="533076"/>
                </a:lnTo>
                <a:lnTo>
                  <a:pt x="2019045" y="478865"/>
                </a:lnTo>
                <a:lnTo>
                  <a:pt x="1978225" y="425760"/>
                </a:lnTo>
                <a:lnTo>
                  <a:pt x="1932616" y="371661"/>
                </a:lnTo>
                <a:lnTo>
                  <a:pt x="1882060" y="325645"/>
                </a:lnTo>
                <a:lnTo>
                  <a:pt x="1828716" y="286876"/>
                </a:lnTo>
                <a:lnTo>
                  <a:pt x="1775869" y="253781"/>
                </a:lnTo>
                <a:lnTo>
                  <a:pt x="1721846" y="227219"/>
                </a:lnTo>
                <a:lnTo>
                  <a:pt x="1672325" y="202591"/>
                </a:lnTo>
                <a:lnTo>
                  <a:pt x="1624139" y="175009"/>
                </a:lnTo>
                <a:lnTo>
                  <a:pt x="1572819" y="145230"/>
                </a:lnTo>
                <a:lnTo>
                  <a:pt x="1519249" y="116121"/>
                </a:lnTo>
                <a:lnTo>
                  <a:pt x="1469121" y="831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SMARTInkShape-Group281"/>
          <p:cNvGrpSpPr/>
          <p:nvPr/>
        </p:nvGrpSpPr>
        <p:grpSpPr>
          <a:xfrm>
            <a:off x="3036657" y="4822242"/>
            <a:ext cx="630469" cy="593227"/>
            <a:chOff x="3036657" y="4822242"/>
            <a:chExt cx="630469" cy="593227"/>
          </a:xfrm>
        </p:grpSpPr>
        <p:sp>
          <p:nvSpPr>
            <p:cNvPr id="159" name="SMARTInkShape-1126"/>
            <p:cNvSpPr/>
            <p:nvPr>
              <p:custDataLst>
                <p:tags r:id="rId15"/>
              </p:custDataLst>
            </p:nvPr>
          </p:nvSpPr>
          <p:spPr>
            <a:xfrm>
              <a:off x="3333750" y="4988882"/>
              <a:ext cx="190501" cy="142713"/>
            </a:xfrm>
            <a:custGeom>
              <a:avLst/>
              <a:gdLst/>
              <a:ahLst/>
              <a:cxnLst/>
              <a:rect l="0" t="0" r="0" b="0"/>
              <a:pathLst>
                <a:path w="190501" h="142713">
                  <a:moveTo>
                    <a:pt x="0" y="47462"/>
                  </a:moveTo>
                  <a:lnTo>
                    <a:pt x="0" y="47462"/>
                  </a:lnTo>
                  <a:lnTo>
                    <a:pt x="0" y="41142"/>
                  </a:lnTo>
                  <a:lnTo>
                    <a:pt x="3528" y="34510"/>
                  </a:lnTo>
                  <a:lnTo>
                    <a:pt x="21667" y="14033"/>
                  </a:lnTo>
                  <a:lnTo>
                    <a:pt x="41076" y="4013"/>
                  </a:lnTo>
                  <a:lnTo>
                    <a:pt x="63160" y="387"/>
                  </a:lnTo>
                  <a:lnTo>
                    <a:pt x="75305" y="0"/>
                  </a:lnTo>
                  <a:lnTo>
                    <a:pt x="83299" y="3438"/>
                  </a:lnTo>
                  <a:lnTo>
                    <a:pt x="133282" y="49838"/>
                  </a:lnTo>
                  <a:lnTo>
                    <a:pt x="170613" y="104844"/>
                  </a:lnTo>
                  <a:lnTo>
                    <a:pt x="176229" y="121056"/>
                  </a:lnTo>
                  <a:lnTo>
                    <a:pt x="177893" y="134237"/>
                  </a:lnTo>
                  <a:lnTo>
                    <a:pt x="179450" y="137061"/>
                  </a:lnTo>
                  <a:lnTo>
                    <a:pt x="181810" y="138945"/>
                  </a:lnTo>
                  <a:lnTo>
                    <a:pt x="190500" y="142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127"/>
            <p:cNvSpPr/>
            <p:nvPr>
              <p:custDataLst>
                <p:tags r:id="rId16"/>
              </p:custDataLst>
            </p:nvPr>
          </p:nvSpPr>
          <p:spPr>
            <a:xfrm>
              <a:off x="3226594" y="5275022"/>
              <a:ext cx="166688" cy="140447"/>
            </a:xfrm>
            <a:custGeom>
              <a:avLst/>
              <a:gdLst/>
              <a:ahLst/>
              <a:cxnLst/>
              <a:rect l="0" t="0" r="0" b="0"/>
              <a:pathLst>
                <a:path w="166688" h="140447">
                  <a:moveTo>
                    <a:pt x="0" y="82791"/>
                  </a:moveTo>
                  <a:lnTo>
                    <a:pt x="0" y="82791"/>
                  </a:lnTo>
                  <a:lnTo>
                    <a:pt x="0" y="89111"/>
                  </a:lnTo>
                  <a:lnTo>
                    <a:pt x="1323" y="90973"/>
                  </a:lnTo>
                  <a:lnTo>
                    <a:pt x="3527" y="92214"/>
                  </a:lnTo>
                  <a:lnTo>
                    <a:pt x="6320" y="93041"/>
                  </a:lnTo>
                  <a:lnTo>
                    <a:pt x="24122" y="103902"/>
                  </a:lnTo>
                  <a:lnTo>
                    <a:pt x="39748" y="106069"/>
                  </a:lnTo>
                  <a:lnTo>
                    <a:pt x="47652" y="102838"/>
                  </a:lnTo>
                  <a:lnTo>
                    <a:pt x="55575" y="98315"/>
                  </a:lnTo>
                  <a:lnTo>
                    <a:pt x="67472" y="94447"/>
                  </a:lnTo>
                  <a:lnTo>
                    <a:pt x="87313" y="78267"/>
                  </a:lnTo>
                  <a:lnTo>
                    <a:pt x="91722" y="67109"/>
                  </a:lnTo>
                  <a:lnTo>
                    <a:pt x="95004" y="54654"/>
                  </a:lnTo>
                  <a:lnTo>
                    <a:pt x="104364" y="35879"/>
                  </a:lnTo>
                  <a:lnTo>
                    <a:pt x="105294" y="31672"/>
                  </a:lnTo>
                  <a:lnTo>
                    <a:pt x="104592" y="27544"/>
                  </a:lnTo>
                  <a:lnTo>
                    <a:pt x="96741" y="13747"/>
                  </a:lnTo>
                  <a:lnTo>
                    <a:pt x="89371" y="5742"/>
                  </a:lnTo>
                  <a:lnTo>
                    <a:pt x="82494" y="2245"/>
                  </a:lnTo>
                  <a:lnTo>
                    <a:pt x="67301" y="0"/>
                  </a:lnTo>
                  <a:lnTo>
                    <a:pt x="49192" y="5931"/>
                  </a:lnTo>
                  <a:lnTo>
                    <a:pt x="44701" y="9062"/>
                  </a:lnTo>
                  <a:lnTo>
                    <a:pt x="39711" y="16067"/>
                  </a:lnTo>
                  <a:lnTo>
                    <a:pt x="15280" y="67695"/>
                  </a:lnTo>
                  <a:lnTo>
                    <a:pt x="14155" y="72727"/>
                  </a:lnTo>
                  <a:lnTo>
                    <a:pt x="16433" y="85374"/>
                  </a:lnTo>
                  <a:lnTo>
                    <a:pt x="26692" y="117691"/>
                  </a:lnTo>
                  <a:lnTo>
                    <a:pt x="29701" y="121933"/>
                  </a:lnTo>
                  <a:lnTo>
                    <a:pt x="34353" y="124760"/>
                  </a:lnTo>
                  <a:lnTo>
                    <a:pt x="91538" y="140446"/>
                  </a:lnTo>
                  <a:lnTo>
                    <a:pt x="145535" y="130085"/>
                  </a:lnTo>
                  <a:lnTo>
                    <a:pt x="166687" y="118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128"/>
            <p:cNvSpPr/>
            <p:nvPr>
              <p:custDataLst>
                <p:tags r:id="rId17"/>
              </p:custDataLst>
            </p:nvPr>
          </p:nvSpPr>
          <p:spPr>
            <a:xfrm>
              <a:off x="3155156" y="5072063"/>
              <a:ext cx="190501" cy="71438"/>
            </a:xfrm>
            <a:custGeom>
              <a:avLst/>
              <a:gdLst/>
              <a:ahLst/>
              <a:cxnLst/>
              <a:rect l="0" t="0" r="0" b="0"/>
              <a:pathLst>
                <a:path w="190501" h="71438">
                  <a:moveTo>
                    <a:pt x="0" y="71437"/>
                  </a:moveTo>
                  <a:lnTo>
                    <a:pt x="0" y="71437"/>
                  </a:lnTo>
                  <a:lnTo>
                    <a:pt x="19011" y="63255"/>
                  </a:lnTo>
                  <a:lnTo>
                    <a:pt x="71958" y="50352"/>
                  </a:lnTo>
                  <a:lnTo>
                    <a:pt x="130911" y="26349"/>
                  </a:lnTo>
                  <a:lnTo>
                    <a:pt x="157557" y="898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129"/>
            <p:cNvSpPr/>
            <p:nvPr>
              <p:custDataLst>
                <p:tags r:id="rId18"/>
              </p:custDataLst>
            </p:nvPr>
          </p:nvSpPr>
          <p:spPr>
            <a:xfrm>
              <a:off x="3036657" y="4822242"/>
              <a:ext cx="178032" cy="211588"/>
            </a:xfrm>
            <a:custGeom>
              <a:avLst/>
              <a:gdLst/>
              <a:ahLst/>
              <a:cxnLst/>
              <a:rect l="0" t="0" r="0" b="0"/>
              <a:pathLst>
                <a:path w="178032" h="211588">
                  <a:moveTo>
                    <a:pt x="11343" y="47414"/>
                  </a:moveTo>
                  <a:lnTo>
                    <a:pt x="11343" y="47414"/>
                  </a:lnTo>
                  <a:lnTo>
                    <a:pt x="51092" y="47414"/>
                  </a:lnTo>
                  <a:lnTo>
                    <a:pt x="53717" y="50060"/>
                  </a:lnTo>
                  <a:lnTo>
                    <a:pt x="61458" y="69789"/>
                  </a:lnTo>
                  <a:lnTo>
                    <a:pt x="64597" y="74237"/>
                  </a:lnTo>
                  <a:lnTo>
                    <a:pt x="69014" y="93138"/>
                  </a:lnTo>
                  <a:lnTo>
                    <a:pt x="58640" y="145432"/>
                  </a:lnTo>
                  <a:lnTo>
                    <a:pt x="53089" y="156241"/>
                  </a:lnTo>
                  <a:lnTo>
                    <a:pt x="15532" y="201370"/>
                  </a:lnTo>
                  <a:lnTo>
                    <a:pt x="14135" y="205614"/>
                  </a:lnTo>
                  <a:lnTo>
                    <a:pt x="11882" y="208443"/>
                  </a:lnTo>
                  <a:lnTo>
                    <a:pt x="5850" y="211587"/>
                  </a:lnTo>
                  <a:lnTo>
                    <a:pt x="3712" y="211102"/>
                  </a:lnTo>
                  <a:lnTo>
                    <a:pt x="2287" y="209456"/>
                  </a:lnTo>
                  <a:lnTo>
                    <a:pt x="703" y="204099"/>
                  </a:lnTo>
                  <a:lnTo>
                    <a:pt x="0" y="197309"/>
                  </a:lnTo>
                  <a:lnTo>
                    <a:pt x="3215" y="189880"/>
                  </a:lnTo>
                  <a:lnTo>
                    <a:pt x="21101" y="162209"/>
                  </a:lnTo>
                  <a:lnTo>
                    <a:pt x="67685" y="118021"/>
                  </a:lnTo>
                  <a:lnTo>
                    <a:pt x="78717" y="103931"/>
                  </a:lnTo>
                  <a:lnTo>
                    <a:pt x="121485" y="66122"/>
                  </a:lnTo>
                  <a:lnTo>
                    <a:pt x="148492" y="29039"/>
                  </a:lnTo>
                  <a:lnTo>
                    <a:pt x="152521" y="16099"/>
                  </a:lnTo>
                  <a:lnTo>
                    <a:pt x="153995" y="2198"/>
                  </a:lnTo>
                  <a:lnTo>
                    <a:pt x="152746" y="1395"/>
                  </a:lnTo>
                  <a:lnTo>
                    <a:pt x="143947" y="0"/>
                  </a:lnTo>
                  <a:lnTo>
                    <a:pt x="136475" y="6172"/>
                  </a:lnTo>
                  <a:lnTo>
                    <a:pt x="133103" y="12769"/>
                  </a:lnTo>
                  <a:lnTo>
                    <a:pt x="120312" y="49791"/>
                  </a:lnTo>
                  <a:lnTo>
                    <a:pt x="125357" y="69138"/>
                  </a:lnTo>
                  <a:lnTo>
                    <a:pt x="138914" y="89874"/>
                  </a:lnTo>
                  <a:lnTo>
                    <a:pt x="146534" y="98476"/>
                  </a:lnTo>
                  <a:lnTo>
                    <a:pt x="154330" y="103180"/>
                  </a:lnTo>
                  <a:lnTo>
                    <a:pt x="162206" y="106595"/>
                  </a:lnTo>
                  <a:lnTo>
                    <a:pt x="178031" y="118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130"/>
            <p:cNvSpPr/>
            <p:nvPr>
              <p:custDataLst>
                <p:tags r:id="rId19"/>
              </p:custDataLst>
            </p:nvPr>
          </p:nvSpPr>
          <p:spPr>
            <a:xfrm>
              <a:off x="3417094" y="5048250"/>
              <a:ext cx="59532" cy="95251"/>
            </a:xfrm>
            <a:custGeom>
              <a:avLst/>
              <a:gdLst/>
              <a:ahLst/>
              <a:cxnLst/>
              <a:rect l="0" t="0" r="0" b="0"/>
              <a:pathLst>
                <a:path w="59532" h="95251">
                  <a:moveTo>
                    <a:pt x="59531" y="0"/>
                  </a:moveTo>
                  <a:lnTo>
                    <a:pt x="59531" y="0"/>
                  </a:lnTo>
                  <a:lnTo>
                    <a:pt x="48115" y="0"/>
                  </a:lnTo>
                  <a:lnTo>
                    <a:pt x="29901" y="17737"/>
                  </a:lnTo>
                  <a:lnTo>
                    <a:pt x="26519" y="28167"/>
                  </a:lnTo>
                  <a:lnTo>
                    <a:pt x="23692" y="40300"/>
                  </a:lnTo>
                  <a:lnTo>
                    <a:pt x="14626" y="58869"/>
                  </a:lnTo>
                  <a:lnTo>
                    <a:pt x="13719" y="6305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131"/>
            <p:cNvSpPr/>
            <p:nvPr>
              <p:custDataLst>
                <p:tags r:id="rId20"/>
              </p:custDataLst>
            </p:nvPr>
          </p:nvSpPr>
          <p:spPr>
            <a:xfrm>
              <a:off x="3524250" y="4964906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132"/>
            <p:cNvSpPr/>
            <p:nvPr>
              <p:custDataLst>
                <p:tags r:id="rId21"/>
              </p:custDataLst>
            </p:nvPr>
          </p:nvSpPr>
          <p:spPr>
            <a:xfrm>
              <a:off x="3524250" y="4964906"/>
              <a:ext cx="142876" cy="118856"/>
            </a:xfrm>
            <a:custGeom>
              <a:avLst/>
              <a:gdLst/>
              <a:ahLst/>
              <a:cxnLst/>
              <a:rect l="0" t="0" r="0" b="0"/>
              <a:pathLst>
                <a:path w="142876" h="118856">
                  <a:moveTo>
                    <a:pt x="0" y="0"/>
                  </a:moveTo>
                  <a:lnTo>
                    <a:pt x="0" y="0"/>
                  </a:lnTo>
                  <a:lnTo>
                    <a:pt x="27988" y="0"/>
                  </a:lnTo>
                  <a:lnTo>
                    <a:pt x="30565" y="1323"/>
                  </a:lnTo>
                  <a:lnTo>
                    <a:pt x="32283" y="3527"/>
                  </a:lnTo>
                  <a:lnTo>
                    <a:pt x="35514" y="9505"/>
                  </a:lnTo>
                  <a:lnTo>
                    <a:pt x="41361" y="16572"/>
                  </a:lnTo>
                  <a:lnTo>
                    <a:pt x="44841" y="27650"/>
                  </a:lnTo>
                  <a:lnTo>
                    <a:pt x="50328" y="48762"/>
                  </a:lnTo>
                  <a:lnTo>
                    <a:pt x="53396" y="56321"/>
                  </a:lnTo>
                  <a:lnTo>
                    <a:pt x="54118" y="62683"/>
                  </a:lnTo>
                  <a:lnTo>
                    <a:pt x="46522" y="103063"/>
                  </a:lnTo>
                  <a:lnTo>
                    <a:pt x="35867" y="118855"/>
                  </a:lnTo>
                  <a:lnTo>
                    <a:pt x="35732" y="102473"/>
                  </a:lnTo>
                  <a:lnTo>
                    <a:pt x="47846" y="64562"/>
                  </a:lnTo>
                  <a:lnTo>
                    <a:pt x="67836" y="39780"/>
                  </a:lnTo>
                  <a:lnTo>
                    <a:pt x="89990" y="15883"/>
                  </a:lnTo>
                  <a:lnTo>
                    <a:pt x="94557" y="2353"/>
                  </a:lnTo>
                  <a:lnTo>
                    <a:pt x="94788" y="2892"/>
                  </a:lnTo>
                  <a:lnTo>
                    <a:pt x="95248" y="57938"/>
                  </a:lnTo>
                  <a:lnTo>
                    <a:pt x="98777" y="68965"/>
                  </a:lnTo>
                  <a:lnTo>
                    <a:pt x="111821" y="86824"/>
                  </a:lnTo>
                  <a:lnTo>
                    <a:pt x="119372" y="91506"/>
                  </a:lnTo>
                  <a:lnTo>
                    <a:pt x="142875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SMARTInkShape-1133"/>
          <p:cNvSpPr/>
          <p:nvPr>
            <p:custDataLst>
              <p:tags r:id="rId13"/>
            </p:custDataLst>
          </p:nvPr>
        </p:nvSpPr>
        <p:spPr>
          <a:xfrm>
            <a:off x="3488841" y="6298564"/>
            <a:ext cx="427763" cy="463484"/>
          </a:xfrm>
          <a:custGeom>
            <a:avLst/>
            <a:gdLst/>
            <a:ahLst/>
            <a:cxnLst/>
            <a:rect l="0" t="0" r="0" b="0"/>
            <a:pathLst>
              <a:path w="427763" h="463484">
                <a:moveTo>
                  <a:pt x="285440" y="23655"/>
                </a:moveTo>
                <a:lnTo>
                  <a:pt x="285440" y="23655"/>
                </a:lnTo>
                <a:lnTo>
                  <a:pt x="279119" y="17335"/>
                </a:lnTo>
                <a:lnTo>
                  <a:pt x="272489" y="14232"/>
                </a:lnTo>
                <a:lnTo>
                  <a:pt x="268869" y="13404"/>
                </a:lnTo>
                <a:lnTo>
                  <a:pt x="252230" y="3893"/>
                </a:lnTo>
                <a:lnTo>
                  <a:pt x="204198" y="0"/>
                </a:lnTo>
                <a:lnTo>
                  <a:pt x="173947" y="9378"/>
                </a:lnTo>
                <a:lnTo>
                  <a:pt x="126658" y="33055"/>
                </a:lnTo>
                <a:lnTo>
                  <a:pt x="73440" y="81084"/>
                </a:lnTo>
                <a:lnTo>
                  <a:pt x="43898" y="137257"/>
                </a:lnTo>
                <a:lnTo>
                  <a:pt x="15597" y="195547"/>
                </a:lnTo>
                <a:lnTo>
                  <a:pt x="3224" y="235467"/>
                </a:lnTo>
                <a:lnTo>
                  <a:pt x="0" y="294796"/>
                </a:lnTo>
                <a:lnTo>
                  <a:pt x="1054" y="336830"/>
                </a:lnTo>
                <a:lnTo>
                  <a:pt x="23815" y="392728"/>
                </a:lnTo>
                <a:lnTo>
                  <a:pt x="39439" y="418174"/>
                </a:lnTo>
                <a:lnTo>
                  <a:pt x="64770" y="435940"/>
                </a:lnTo>
                <a:lnTo>
                  <a:pt x="102772" y="458853"/>
                </a:lnTo>
                <a:lnTo>
                  <a:pt x="139105" y="463483"/>
                </a:lnTo>
                <a:lnTo>
                  <a:pt x="192587" y="453873"/>
                </a:lnTo>
                <a:lnTo>
                  <a:pt x="237085" y="439539"/>
                </a:lnTo>
                <a:lnTo>
                  <a:pt x="285376" y="420016"/>
                </a:lnTo>
                <a:lnTo>
                  <a:pt x="293335" y="418864"/>
                </a:lnTo>
                <a:lnTo>
                  <a:pt x="309234" y="410530"/>
                </a:lnTo>
                <a:lnTo>
                  <a:pt x="364814" y="377218"/>
                </a:lnTo>
                <a:lnTo>
                  <a:pt x="377162" y="365561"/>
                </a:lnTo>
                <a:lnTo>
                  <a:pt x="408265" y="323427"/>
                </a:lnTo>
                <a:lnTo>
                  <a:pt x="424115" y="269608"/>
                </a:lnTo>
                <a:lnTo>
                  <a:pt x="427762" y="236336"/>
                </a:lnTo>
                <a:lnTo>
                  <a:pt x="418701" y="209080"/>
                </a:lnTo>
                <a:lnTo>
                  <a:pt x="404171" y="181746"/>
                </a:lnTo>
                <a:lnTo>
                  <a:pt x="372740" y="126506"/>
                </a:lnTo>
                <a:lnTo>
                  <a:pt x="359520" y="104253"/>
                </a:lnTo>
                <a:lnTo>
                  <a:pt x="335547" y="80684"/>
                </a:lnTo>
                <a:lnTo>
                  <a:pt x="324908" y="67522"/>
                </a:lnTo>
                <a:lnTo>
                  <a:pt x="295178" y="44049"/>
                </a:lnTo>
                <a:lnTo>
                  <a:pt x="282712" y="39334"/>
                </a:lnTo>
                <a:lnTo>
                  <a:pt x="253151" y="36306"/>
                </a:lnTo>
                <a:lnTo>
                  <a:pt x="200980" y="45082"/>
                </a:lnTo>
                <a:lnTo>
                  <a:pt x="147930" y="53317"/>
                </a:lnTo>
                <a:lnTo>
                  <a:pt x="118753" y="593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Shape-1134"/>
          <p:cNvSpPr/>
          <p:nvPr>
            <p:custDataLst>
              <p:tags r:id="rId14"/>
            </p:custDataLst>
          </p:nvPr>
        </p:nvSpPr>
        <p:spPr>
          <a:xfrm>
            <a:off x="8882063" y="6441430"/>
            <a:ext cx="1306298" cy="130821"/>
          </a:xfrm>
          <a:custGeom>
            <a:avLst/>
            <a:gdLst/>
            <a:ahLst/>
            <a:cxnLst/>
            <a:rect l="0" t="0" r="0" b="0"/>
            <a:pathLst>
              <a:path w="1306298" h="130821">
                <a:moveTo>
                  <a:pt x="0" y="130820"/>
                </a:moveTo>
                <a:lnTo>
                  <a:pt x="0" y="130820"/>
                </a:lnTo>
                <a:lnTo>
                  <a:pt x="10250" y="130820"/>
                </a:lnTo>
                <a:lnTo>
                  <a:pt x="37591" y="121397"/>
                </a:lnTo>
                <a:lnTo>
                  <a:pt x="95987" y="117918"/>
                </a:lnTo>
                <a:lnTo>
                  <a:pt x="150735" y="110827"/>
                </a:lnTo>
                <a:lnTo>
                  <a:pt x="193994" y="108706"/>
                </a:lnTo>
                <a:lnTo>
                  <a:pt x="243206" y="104235"/>
                </a:lnTo>
                <a:lnTo>
                  <a:pt x="297267" y="97838"/>
                </a:lnTo>
                <a:lnTo>
                  <a:pt x="356574" y="90584"/>
                </a:lnTo>
                <a:lnTo>
                  <a:pt x="388528" y="86799"/>
                </a:lnTo>
                <a:lnTo>
                  <a:pt x="421738" y="82952"/>
                </a:lnTo>
                <a:lnTo>
                  <a:pt x="455783" y="79064"/>
                </a:lnTo>
                <a:lnTo>
                  <a:pt x="490386" y="75150"/>
                </a:lnTo>
                <a:lnTo>
                  <a:pt x="525360" y="71217"/>
                </a:lnTo>
                <a:lnTo>
                  <a:pt x="560585" y="67271"/>
                </a:lnTo>
                <a:lnTo>
                  <a:pt x="595972" y="61996"/>
                </a:lnTo>
                <a:lnTo>
                  <a:pt x="631472" y="55833"/>
                </a:lnTo>
                <a:lnTo>
                  <a:pt x="667044" y="49078"/>
                </a:lnTo>
                <a:lnTo>
                  <a:pt x="702664" y="44575"/>
                </a:lnTo>
                <a:lnTo>
                  <a:pt x="738318" y="41573"/>
                </a:lnTo>
                <a:lnTo>
                  <a:pt x="773993" y="39573"/>
                </a:lnTo>
                <a:lnTo>
                  <a:pt x="808360" y="36915"/>
                </a:lnTo>
                <a:lnTo>
                  <a:pt x="841854" y="33821"/>
                </a:lnTo>
                <a:lnTo>
                  <a:pt x="874768" y="30435"/>
                </a:lnTo>
                <a:lnTo>
                  <a:pt x="907293" y="28178"/>
                </a:lnTo>
                <a:lnTo>
                  <a:pt x="939560" y="26673"/>
                </a:lnTo>
                <a:lnTo>
                  <a:pt x="971654" y="25670"/>
                </a:lnTo>
                <a:lnTo>
                  <a:pt x="1002310" y="23679"/>
                </a:lnTo>
                <a:lnTo>
                  <a:pt x="1061069" y="17938"/>
                </a:lnTo>
                <a:lnTo>
                  <a:pt x="1110995" y="14505"/>
                </a:lnTo>
                <a:lnTo>
                  <a:pt x="1155234" y="12978"/>
                </a:lnTo>
                <a:lnTo>
                  <a:pt x="1214681" y="10796"/>
                </a:lnTo>
                <a:lnTo>
                  <a:pt x="1268136" y="2406"/>
                </a:lnTo>
                <a:lnTo>
                  <a:pt x="1306297" y="0"/>
                </a:lnTo>
                <a:lnTo>
                  <a:pt x="1258044" y="1183"/>
                </a:lnTo>
                <a:lnTo>
                  <a:pt x="1214716" y="9359"/>
                </a:lnTo>
                <a:lnTo>
                  <a:pt x="1159250" y="18837"/>
                </a:lnTo>
                <a:lnTo>
                  <a:pt x="1115826" y="21519"/>
                </a:lnTo>
                <a:lnTo>
                  <a:pt x="1066540" y="26239"/>
                </a:lnTo>
                <a:lnTo>
                  <a:pt x="1012443" y="32745"/>
                </a:lnTo>
                <a:lnTo>
                  <a:pt x="953123" y="40047"/>
                </a:lnTo>
                <a:lnTo>
                  <a:pt x="922489" y="43847"/>
                </a:lnTo>
                <a:lnTo>
                  <a:pt x="891482" y="47703"/>
                </a:lnTo>
                <a:lnTo>
                  <a:pt x="860227" y="51596"/>
                </a:lnTo>
                <a:lnTo>
                  <a:pt x="827485" y="55514"/>
                </a:lnTo>
                <a:lnTo>
                  <a:pt x="793750" y="59449"/>
                </a:lnTo>
                <a:lnTo>
                  <a:pt x="759354" y="63396"/>
                </a:lnTo>
                <a:lnTo>
                  <a:pt x="725840" y="67350"/>
                </a:lnTo>
                <a:lnTo>
                  <a:pt x="692913" y="71309"/>
                </a:lnTo>
                <a:lnTo>
                  <a:pt x="660379" y="75271"/>
                </a:lnTo>
                <a:lnTo>
                  <a:pt x="628107" y="79236"/>
                </a:lnTo>
                <a:lnTo>
                  <a:pt x="596009" y="83200"/>
                </a:lnTo>
                <a:lnTo>
                  <a:pt x="564027" y="87167"/>
                </a:lnTo>
                <a:lnTo>
                  <a:pt x="533445" y="91135"/>
                </a:lnTo>
                <a:lnTo>
                  <a:pt x="474770" y="99072"/>
                </a:lnTo>
                <a:lnTo>
                  <a:pt x="424880" y="107008"/>
                </a:lnTo>
                <a:lnTo>
                  <a:pt x="380658" y="113622"/>
                </a:lnTo>
                <a:lnTo>
                  <a:pt x="322543" y="118669"/>
                </a:lnTo>
                <a:lnTo>
                  <a:pt x="263425" y="129579"/>
                </a:lnTo>
                <a:lnTo>
                  <a:pt x="261606" y="129993"/>
                </a:lnTo>
                <a:lnTo>
                  <a:pt x="261717" y="130268"/>
                </a:lnTo>
                <a:lnTo>
                  <a:pt x="307702" y="130772"/>
                </a:lnTo>
                <a:lnTo>
                  <a:pt x="357371" y="124485"/>
                </a:lnTo>
                <a:lnTo>
                  <a:pt x="401807" y="121390"/>
                </a:lnTo>
                <a:lnTo>
                  <a:pt x="451101" y="120014"/>
                </a:lnTo>
                <a:lnTo>
                  <a:pt x="499469" y="119403"/>
                </a:lnTo>
                <a:lnTo>
                  <a:pt x="547423" y="119132"/>
                </a:lnTo>
                <a:lnTo>
                  <a:pt x="595195" y="117687"/>
                </a:lnTo>
                <a:lnTo>
                  <a:pt x="642885" y="112636"/>
                </a:lnTo>
                <a:lnTo>
                  <a:pt x="690540" y="102454"/>
                </a:lnTo>
                <a:lnTo>
                  <a:pt x="736854" y="89109"/>
                </a:lnTo>
                <a:lnTo>
                  <a:pt x="793501" y="69367"/>
                </a:lnTo>
                <a:lnTo>
                  <a:pt x="821531" y="593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8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59">
            <p14:nvContentPartPr>
              <p14:cNvPr id="2" name="Ink 1"/>
              <p14:cNvContentPartPr/>
              <p14:nvPr/>
            </p14:nvContentPartPr>
            <p14:xfrm>
              <a:off x="7905600" y="2571840"/>
              <a:ext cx="36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0" cstate="print"/>
              <a:stretch>
                <a:fillRect/>
              </a:stretch>
            </p:blipFill>
            <p:spPr>
              <a:xfrm>
                <a:off x="7896240" y="2562480"/>
                <a:ext cx="1908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SMARTInkShape-Group284"/>
          <p:cNvGrpSpPr/>
          <p:nvPr/>
        </p:nvGrpSpPr>
        <p:grpSpPr>
          <a:xfrm>
            <a:off x="1241071" y="428862"/>
            <a:ext cx="1542962" cy="980799"/>
            <a:chOff x="1241071" y="428862"/>
            <a:chExt cx="1542962" cy="980799"/>
          </a:xfrm>
        </p:grpSpPr>
        <p:sp>
          <p:nvSpPr>
            <p:cNvPr id="3" name="SMARTInkShape-1135"/>
            <p:cNvSpPr/>
            <p:nvPr>
              <p:custDataLst>
                <p:tags r:id="rId52"/>
              </p:custDataLst>
            </p:nvPr>
          </p:nvSpPr>
          <p:spPr>
            <a:xfrm>
              <a:off x="2547133" y="428862"/>
              <a:ext cx="236900" cy="785515"/>
            </a:xfrm>
            <a:custGeom>
              <a:avLst/>
              <a:gdLst/>
              <a:ahLst/>
              <a:cxnLst/>
              <a:rect l="0" t="0" r="0" b="0"/>
              <a:pathLst>
                <a:path w="236900" h="785515">
                  <a:moveTo>
                    <a:pt x="805" y="23576"/>
                  </a:moveTo>
                  <a:lnTo>
                    <a:pt x="805" y="23576"/>
                  </a:lnTo>
                  <a:lnTo>
                    <a:pt x="7125" y="23576"/>
                  </a:lnTo>
                  <a:lnTo>
                    <a:pt x="64265" y="8877"/>
                  </a:lnTo>
                  <a:lnTo>
                    <a:pt x="108737" y="1563"/>
                  </a:lnTo>
                  <a:lnTo>
                    <a:pt x="164066" y="0"/>
                  </a:lnTo>
                  <a:lnTo>
                    <a:pt x="180522" y="1191"/>
                  </a:lnTo>
                  <a:lnTo>
                    <a:pt x="212603" y="16349"/>
                  </a:lnTo>
                  <a:lnTo>
                    <a:pt x="217410" y="21403"/>
                  </a:lnTo>
                  <a:lnTo>
                    <a:pt x="232078" y="62405"/>
                  </a:lnTo>
                  <a:lnTo>
                    <a:pt x="236899" y="95935"/>
                  </a:lnTo>
                  <a:lnTo>
                    <a:pt x="230346" y="153648"/>
                  </a:lnTo>
                  <a:lnTo>
                    <a:pt x="228008" y="206902"/>
                  </a:lnTo>
                  <a:lnTo>
                    <a:pt x="225992" y="258105"/>
                  </a:lnTo>
                  <a:lnTo>
                    <a:pt x="218927" y="314581"/>
                  </a:lnTo>
                  <a:lnTo>
                    <a:pt x="216246" y="373207"/>
                  </a:lnTo>
                  <a:lnTo>
                    <a:pt x="214128" y="432470"/>
                  </a:lnTo>
                  <a:lnTo>
                    <a:pt x="207034" y="489276"/>
                  </a:lnTo>
                  <a:lnTo>
                    <a:pt x="204343" y="533741"/>
                  </a:lnTo>
                  <a:lnTo>
                    <a:pt x="203435" y="588448"/>
                  </a:lnTo>
                  <a:lnTo>
                    <a:pt x="204563" y="642073"/>
                  </a:lnTo>
                  <a:lnTo>
                    <a:pt x="214791" y="697679"/>
                  </a:lnTo>
                  <a:lnTo>
                    <a:pt x="215074" y="718030"/>
                  </a:lnTo>
                  <a:lnTo>
                    <a:pt x="211570" y="726010"/>
                  </a:lnTo>
                  <a:lnTo>
                    <a:pt x="208783" y="729990"/>
                  </a:lnTo>
                  <a:lnTo>
                    <a:pt x="178042" y="749854"/>
                  </a:lnTo>
                  <a:lnTo>
                    <a:pt x="118703" y="773669"/>
                  </a:lnTo>
                  <a:lnTo>
                    <a:pt x="80276" y="782048"/>
                  </a:lnTo>
                  <a:lnTo>
                    <a:pt x="23274" y="785111"/>
                  </a:lnTo>
                  <a:lnTo>
                    <a:pt x="0" y="785484"/>
                  </a:lnTo>
                  <a:lnTo>
                    <a:pt x="268" y="785514"/>
                  </a:lnTo>
                  <a:lnTo>
                    <a:pt x="24269" y="769088"/>
                  </a:lnTo>
                  <a:lnTo>
                    <a:pt x="67288" y="752027"/>
                  </a:lnTo>
                  <a:lnTo>
                    <a:pt x="119867" y="737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136"/>
            <p:cNvSpPr/>
            <p:nvPr>
              <p:custDataLst>
                <p:tags r:id="rId53"/>
              </p:custDataLst>
            </p:nvPr>
          </p:nvSpPr>
          <p:spPr>
            <a:xfrm>
              <a:off x="2040250" y="714375"/>
              <a:ext cx="341001" cy="392907"/>
            </a:xfrm>
            <a:custGeom>
              <a:avLst/>
              <a:gdLst/>
              <a:ahLst/>
              <a:cxnLst/>
              <a:rect l="0" t="0" r="0" b="0"/>
              <a:pathLst>
                <a:path w="341001" h="392907">
                  <a:moveTo>
                    <a:pt x="341000" y="0"/>
                  </a:moveTo>
                  <a:lnTo>
                    <a:pt x="341000" y="0"/>
                  </a:lnTo>
                  <a:lnTo>
                    <a:pt x="334679" y="6320"/>
                  </a:lnTo>
                  <a:lnTo>
                    <a:pt x="328049" y="9424"/>
                  </a:lnTo>
                  <a:lnTo>
                    <a:pt x="324428" y="10251"/>
                  </a:lnTo>
                  <a:lnTo>
                    <a:pt x="316878" y="18226"/>
                  </a:lnTo>
                  <a:lnTo>
                    <a:pt x="266495" y="74159"/>
                  </a:lnTo>
                  <a:lnTo>
                    <a:pt x="211826" y="120923"/>
                  </a:lnTo>
                  <a:lnTo>
                    <a:pt x="165731" y="164446"/>
                  </a:lnTo>
                  <a:lnTo>
                    <a:pt x="119882" y="212178"/>
                  </a:lnTo>
                  <a:lnTo>
                    <a:pt x="80574" y="264980"/>
                  </a:lnTo>
                  <a:lnTo>
                    <a:pt x="38792" y="319718"/>
                  </a:lnTo>
                  <a:lnTo>
                    <a:pt x="5703" y="376801"/>
                  </a:lnTo>
                  <a:lnTo>
                    <a:pt x="156" y="385748"/>
                  </a:lnTo>
                  <a:lnTo>
                    <a:pt x="0" y="388134"/>
                  </a:lnTo>
                  <a:lnTo>
                    <a:pt x="1219" y="389725"/>
                  </a:lnTo>
                  <a:lnTo>
                    <a:pt x="7625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137"/>
            <p:cNvSpPr/>
            <p:nvPr>
              <p:custDataLst>
                <p:tags r:id="rId54"/>
              </p:custDataLst>
            </p:nvPr>
          </p:nvSpPr>
          <p:spPr>
            <a:xfrm>
              <a:off x="2107406" y="702469"/>
              <a:ext cx="250033" cy="413298"/>
            </a:xfrm>
            <a:custGeom>
              <a:avLst/>
              <a:gdLst/>
              <a:ahLst/>
              <a:cxnLst/>
              <a:rect l="0" t="0" r="0" b="0"/>
              <a:pathLst>
                <a:path w="250033" h="413298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52290" y="67659"/>
                  </a:lnTo>
                  <a:lnTo>
                    <a:pt x="89851" y="118316"/>
                  </a:lnTo>
                  <a:lnTo>
                    <a:pt x="130931" y="177368"/>
                  </a:lnTo>
                  <a:lnTo>
                    <a:pt x="157563" y="230853"/>
                  </a:lnTo>
                  <a:lnTo>
                    <a:pt x="180888" y="279480"/>
                  </a:lnTo>
                  <a:lnTo>
                    <a:pt x="204820" y="335664"/>
                  </a:lnTo>
                  <a:lnTo>
                    <a:pt x="231584" y="392718"/>
                  </a:lnTo>
                  <a:lnTo>
                    <a:pt x="237510" y="409019"/>
                  </a:lnTo>
                  <a:lnTo>
                    <a:pt x="240361" y="411586"/>
                  </a:lnTo>
                  <a:lnTo>
                    <a:pt x="243584" y="413297"/>
                  </a:lnTo>
                  <a:lnTo>
                    <a:pt x="245733" y="413114"/>
                  </a:lnTo>
                  <a:lnTo>
                    <a:pt x="247166" y="411670"/>
                  </a:lnTo>
                  <a:lnTo>
                    <a:pt x="250032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138"/>
            <p:cNvSpPr/>
            <p:nvPr>
              <p:custDataLst>
                <p:tags r:id="rId55"/>
              </p:custDataLst>
            </p:nvPr>
          </p:nvSpPr>
          <p:spPr>
            <a:xfrm>
              <a:off x="1787799" y="548178"/>
              <a:ext cx="343421" cy="701801"/>
            </a:xfrm>
            <a:custGeom>
              <a:avLst/>
              <a:gdLst/>
              <a:ahLst/>
              <a:cxnLst/>
              <a:rect l="0" t="0" r="0" b="0"/>
              <a:pathLst>
                <a:path w="343421" h="701801">
                  <a:moveTo>
                    <a:pt x="343420" y="11416"/>
                  </a:moveTo>
                  <a:lnTo>
                    <a:pt x="343420" y="11416"/>
                  </a:lnTo>
                  <a:lnTo>
                    <a:pt x="337099" y="11416"/>
                  </a:lnTo>
                  <a:lnTo>
                    <a:pt x="330468" y="7888"/>
                  </a:lnTo>
                  <a:lnTo>
                    <a:pt x="326848" y="5095"/>
                  </a:lnTo>
                  <a:lnTo>
                    <a:pt x="315770" y="1992"/>
                  </a:lnTo>
                  <a:lnTo>
                    <a:pt x="293420" y="0"/>
                  </a:lnTo>
                  <a:lnTo>
                    <a:pt x="249817" y="12526"/>
                  </a:lnTo>
                  <a:lnTo>
                    <a:pt x="191265" y="35326"/>
                  </a:lnTo>
                  <a:lnTo>
                    <a:pt x="149297" y="56408"/>
                  </a:lnTo>
                  <a:lnTo>
                    <a:pt x="96937" y="97552"/>
                  </a:lnTo>
                  <a:lnTo>
                    <a:pt x="88351" y="111876"/>
                  </a:lnTo>
                  <a:lnTo>
                    <a:pt x="73903" y="167874"/>
                  </a:lnTo>
                  <a:lnTo>
                    <a:pt x="70146" y="225949"/>
                  </a:lnTo>
                  <a:lnTo>
                    <a:pt x="69689" y="274720"/>
                  </a:lnTo>
                  <a:lnTo>
                    <a:pt x="69609" y="319913"/>
                  </a:lnTo>
                  <a:lnTo>
                    <a:pt x="69586" y="373285"/>
                  </a:lnTo>
                  <a:lnTo>
                    <a:pt x="68256" y="423201"/>
                  </a:lnTo>
                  <a:lnTo>
                    <a:pt x="60072" y="470182"/>
                  </a:lnTo>
                  <a:lnTo>
                    <a:pt x="45454" y="522283"/>
                  </a:lnTo>
                  <a:lnTo>
                    <a:pt x="29827" y="570792"/>
                  </a:lnTo>
                  <a:lnTo>
                    <a:pt x="13564" y="626984"/>
                  </a:lnTo>
                  <a:lnTo>
                    <a:pt x="10286" y="643512"/>
                  </a:lnTo>
                  <a:lnTo>
                    <a:pt x="930" y="668430"/>
                  </a:lnTo>
                  <a:lnTo>
                    <a:pt x="0" y="675644"/>
                  </a:lnTo>
                  <a:lnTo>
                    <a:pt x="702" y="680453"/>
                  </a:lnTo>
                  <a:lnTo>
                    <a:pt x="2494" y="683660"/>
                  </a:lnTo>
                  <a:lnTo>
                    <a:pt x="14874" y="695126"/>
                  </a:lnTo>
                  <a:lnTo>
                    <a:pt x="25861" y="698933"/>
                  </a:lnTo>
                  <a:lnTo>
                    <a:pt x="77743" y="701800"/>
                  </a:lnTo>
                  <a:lnTo>
                    <a:pt x="109309" y="700620"/>
                  </a:lnTo>
                  <a:lnTo>
                    <a:pt x="164829" y="677854"/>
                  </a:lnTo>
                  <a:lnTo>
                    <a:pt x="172765" y="673989"/>
                  </a:lnTo>
                  <a:lnTo>
                    <a:pt x="212451" y="630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139"/>
            <p:cNvSpPr/>
            <p:nvPr>
              <p:custDataLst>
                <p:tags r:id="rId56"/>
              </p:custDataLst>
            </p:nvPr>
          </p:nvSpPr>
          <p:spPr>
            <a:xfrm>
              <a:off x="1321594" y="1000125"/>
              <a:ext cx="71438" cy="11907"/>
            </a:xfrm>
            <a:custGeom>
              <a:avLst/>
              <a:gdLst/>
              <a:ahLst/>
              <a:cxnLst/>
              <a:rect l="0" t="0" r="0" b="0"/>
              <a:pathLst>
                <a:path w="71438" h="11907">
                  <a:moveTo>
                    <a:pt x="0" y="11906"/>
                  </a:moveTo>
                  <a:lnTo>
                    <a:pt x="0" y="11906"/>
                  </a:lnTo>
                  <a:lnTo>
                    <a:pt x="31136" y="10583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40"/>
            <p:cNvSpPr/>
            <p:nvPr>
              <p:custDataLst>
                <p:tags r:id="rId57"/>
              </p:custDataLst>
            </p:nvPr>
          </p:nvSpPr>
          <p:spPr>
            <a:xfrm>
              <a:off x="1241071" y="690781"/>
              <a:ext cx="294836" cy="718880"/>
            </a:xfrm>
            <a:custGeom>
              <a:avLst/>
              <a:gdLst/>
              <a:ahLst/>
              <a:cxnLst/>
              <a:rect l="0" t="0" r="0" b="0"/>
              <a:pathLst>
                <a:path w="294836" h="718880">
                  <a:moveTo>
                    <a:pt x="282929" y="11688"/>
                  </a:moveTo>
                  <a:lnTo>
                    <a:pt x="282929" y="11688"/>
                  </a:lnTo>
                  <a:lnTo>
                    <a:pt x="260554" y="2264"/>
                  </a:lnTo>
                  <a:lnTo>
                    <a:pt x="209527" y="0"/>
                  </a:lnTo>
                  <a:lnTo>
                    <a:pt x="175191" y="3374"/>
                  </a:lnTo>
                  <a:lnTo>
                    <a:pt x="124347" y="11916"/>
                  </a:lnTo>
                  <a:lnTo>
                    <a:pt x="74437" y="28116"/>
                  </a:lnTo>
                  <a:lnTo>
                    <a:pt x="49321" y="45953"/>
                  </a:lnTo>
                  <a:lnTo>
                    <a:pt x="31443" y="67996"/>
                  </a:lnTo>
                  <a:lnTo>
                    <a:pt x="17768" y="97604"/>
                  </a:lnTo>
                  <a:lnTo>
                    <a:pt x="9477" y="144488"/>
                  </a:lnTo>
                  <a:lnTo>
                    <a:pt x="0" y="203334"/>
                  </a:lnTo>
                  <a:lnTo>
                    <a:pt x="1543" y="253680"/>
                  </a:lnTo>
                  <a:lnTo>
                    <a:pt x="6850" y="310490"/>
                  </a:lnTo>
                  <a:lnTo>
                    <a:pt x="8423" y="365687"/>
                  </a:lnTo>
                  <a:lnTo>
                    <a:pt x="8889" y="419083"/>
                  </a:lnTo>
                  <a:lnTo>
                    <a:pt x="9027" y="476797"/>
                  </a:lnTo>
                  <a:lnTo>
                    <a:pt x="9068" y="532262"/>
                  </a:lnTo>
                  <a:lnTo>
                    <a:pt x="12608" y="582210"/>
                  </a:lnTo>
                  <a:lnTo>
                    <a:pt x="19335" y="640174"/>
                  </a:lnTo>
                  <a:lnTo>
                    <a:pt x="21987" y="679013"/>
                  </a:lnTo>
                  <a:lnTo>
                    <a:pt x="27167" y="691041"/>
                  </a:lnTo>
                  <a:lnTo>
                    <a:pt x="37406" y="700796"/>
                  </a:lnTo>
                  <a:lnTo>
                    <a:pt x="65538" y="717838"/>
                  </a:lnTo>
                  <a:lnTo>
                    <a:pt x="84446" y="718879"/>
                  </a:lnTo>
                  <a:lnTo>
                    <a:pt x="142881" y="705147"/>
                  </a:lnTo>
                  <a:lnTo>
                    <a:pt x="188237" y="696502"/>
                  </a:lnTo>
                  <a:lnTo>
                    <a:pt x="243756" y="668779"/>
                  </a:lnTo>
                  <a:lnTo>
                    <a:pt x="271957" y="651101"/>
                  </a:lnTo>
                  <a:lnTo>
                    <a:pt x="285999" y="632561"/>
                  </a:lnTo>
                  <a:lnTo>
                    <a:pt x="292217" y="610311"/>
                  </a:lnTo>
                  <a:lnTo>
                    <a:pt x="294835" y="571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285"/>
          <p:cNvGrpSpPr/>
          <p:nvPr/>
        </p:nvGrpSpPr>
        <p:grpSpPr>
          <a:xfrm>
            <a:off x="3357563" y="762329"/>
            <a:ext cx="488157" cy="178266"/>
            <a:chOff x="3357563" y="762329"/>
            <a:chExt cx="488157" cy="178266"/>
          </a:xfrm>
        </p:grpSpPr>
        <p:sp>
          <p:nvSpPr>
            <p:cNvPr id="10" name="SMARTInkShape-1141"/>
            <p:cNvSpPr/>
            <p:nvPr>
              <p:custDataLst>
                <p:tags r:id="rId50"/>
              </p:custDataLst>
            </p:nvPr>
          </p:nvSpPr>
          <p:spPr>
            <a:xfrm>
              <a:off x="3357563" y="762329"/>
              <a:ext cx="301064" cy="23485"/>
            </a:xfrm>
            <a:custGeom>
              <a:avLst/>
              <a:gdLst/>
              <a:ahLst/>
              <a:cxnLst/>
              <a:rect l="0" t="0" r="0" b="0"/>
              <a:pathLst>
                <a:path w="301064" h="23485">
                  <a:moveTo>
                    <a:pt x="0" y="23484"/>
                  </a:moveTo>
                  <a:lnTo>
                    <a:pt x="0" y="23484"/>
                  </a:lnTo>
                  <a:lnTo>
                    <a:pt x="0" y="17163"/>
                  </a:lnTo>
                  <a:lnTo>
                    <a:pt x="2645" y="15301"/>
                  </a:lnTo>
                  <a:lnTo>
                    <a:pt x="20333" y="12681"/>
                  </a:lnTo>
                  <a:lnTo>
                    <a:pt x="72547" y="11723"/>
                  </a:lnTo>
                  <a:lnTo>
                    <a:pt x="128787" y="3423"/>
                  </a:lnTo>
                  <a:lnTo>
                    <a:pt x="175154" y="783"/>
                  </a:lnTo>
                  <a:lnTo>
                    <a:pt x="221083" y="0"/>
                  </a:lnTo>
                  <a:lnTo>
                    <a:pt x="269301" y="3264"/>
                  </a:lnTo>
                  <a:lnTo>
                    <a:pt x="300781" y="10483"/>
                  </a:lnTo>
                  <a:lnTo>
                    <a:pt x="301063" y="10847"/>
                  </a:lnTo>
                  <a:lnTo>
                    <a:pt x="299927" y="11091"/>
                  </a:lnTo>
                  <a:lnTo>
                    <a:pt x="285750" y="23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142"/>
            <p:cNvSpPr/>
            <p:nvPr>
              <p:custDataLst>
                <p:tags r:id="rId51"/>
              </p:custDataLst>
            </p:nvPr>
          </p:nvSpPr>
          <p:spPr>
            <a:xfrm>
              <a:off x="3429000" y="857250"/>
              <a:ext cx="416720" cy="83345"/>
            </a:xfrm>
            <a:custGeom>
              <a:avLst/>
              <a:gdLst/>
              <a:ahLst/>
              <a:cxnLst/>
              <a:rect l="0" t="0" r="0" b="0"/>
              <a:pathLst>
                <a:path w="416720" h="83345">
                  <a:moveTo>
                    <a:pt x="0" y="83344"/>
                  </a:moveTo>
                  <a:lnTo>
                    <a:pt x="0" y="83344"/>
                  </a:lnTo>
                  <a:lnTo>
                    <a:pt x="50898" y="82021"/>
                  </a:lnTo>
                  <a:lnTo>
                    <a:pt x="99424" y="73920"/>
                  </a:lnTo>
                  <a:lnTo>
                    <a:pt x="144112" y="72173"/>
                  </a:lnTo>
                  <a:lnTo>
                    <a:pt x="200299" y="71583"/>
                  </a:lnTo>
                  <a:lnTo>
                    <a:pt x="256475" y="70143"/>
                  </a:lnTo>
                  <a:lnTo>
                    <a:pt x="310672" y="54869"/>
                  </a:lnTo>
                  <a:lnTo>
                    <a:pt x="359816" y="35628"/>
                  </a:lnTo>
                  <a:lnTo>
                    <a:pt x="380846" y="26418"/>
                  </a:lnTo>
                  <a:lnTo>
                    <a:pt x="416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287"/>
          <p:cNvGrpSpPr/>
          <p:nvPr/>
        </p:nvGrpSpPr>
        <p:grpSpPr>
          <a:xfrm>
            <a:off x="4668158" y="452438"/>
            <a:ext cx="688904" cy="988219"/>
            <a:chOff x="4668158" y="452438"/>
            <a:chExt cx="688904" cy="988219"/>
          </a:xfrm>
        </p:grpSpPr>
        <p:sp>
          <p:nvSpPr>
            <p:cNvPr id="13" name="SMARTInkShape-1143"/>
            <p:cNvSpPr/>
            <p:nvPr>
              <p:custDataLst>
                <p:tags r:id="rId46"/>
              </p:custDataLst>
            </p:nvPr>
          </p:nvSpPr>
          <p:spPr>
            <a:xfrm>
              <a:off x="5012531" y="1238250"/>
              <a:ext cx="154783" cy="202407"/>
            </a:xfrm>
            <a:custGeom>
              <a:avLst/>
              <a:gdLst/>
              <a:ahLst/>
              <a:cxnLst/>
              <a:rect l="0" t="0" r="0" b="0"/>
              <a:pathLst>
                <a:path w="154783" h="202407">
                  <a:moveTo>
                    <a:pt x="154782" y="0"/>
                  </a:moveTo>
                  <a:lnTo>
                    <a:pt x="154782" y="0"/>
                  </a:lnTo>
                  <a:lnTo>
                    <a:pt x="145275" y="10828"/>
                  </a:lnTo>
                  <a:lnTo>
                    <a:pt x="108711" y="63806"/>
                  </a:lnTo>
                  <a:lnTo>
                    <a:pt x="67547" y="122817"/>
                  </a:lnTo>
                  <a:lnTo>
                    <a:pt x="21657" y="180202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44"/>
            <p:cNvSpPr/>
            <p:nvPr>
              <p:custDataLst>
                <p:tags r:id="rId47"/>
              </p:custDataLst>
            </p:nvPr>
          </p:nvSpPr>
          <p:spPr>
            <a:xfrm>
              <a:off x="5012531" y="1000125"/>
              <a:ext cx="344531" cy="437955"/>
            </a:xfrm>
            <a:custGeom>
              <a:avLst/>
              <a:gdLst/>
              <a:ahLst/>
              <a:cxnLst/>
              <a:rect l="0" t="0" r="0" b="0"/>
              <a:pathLst>
                <a:path w="344531" h="437955">
                  <a:moveTo>
                    <a:pt x="0" y="0"/>
                  </a:moveTo>
                  <a:lnTo>
                    <a:pt x="0" y="0"/>
                  </a:lnTo>
                  <a:lnTo>
                    <a:pt x="38584" y="0"/>
                  </a:lnTo>
                  <a:lnTo>
                    <a:pt x="57587" y="6320"/>
                  </a:lnTo>
                  <a:lnTo>
                    <a:pt x="113617" y="54811"/>
                  </a:lnTo>
                  <a:lnTo>
                    <a:pt x="164240" y="97992"/>
                  </a:lnTo>
                  <a:lnTo>
                    <a:pt x="213829" y="156107"/>
                  </a:lnTo>
                  <a:lnTo>
                    <a:pt x="249888" y="202799"/>
                  </a:lnTo>
                  <a:lnTo>
                    <a:pt x="278652" y="250148"/>
                  </a:lnTo>
                  <a:lnTo>
                    <a:pt x="306544" y="307234"/>
                  </a:lnTo>
                  <a:lnTo>
                    <a:pt x="332455" y="365259"/>
                  </a:lnTo>
                  <a:lnTo>
                    <a:pt x="341481" y="391770"/>
                  </a:lnTo>
                  <a:lnTo>
                    <a:pt x="344530" y="418111"/>
                  </a:lnTo>
                  <a:lnTo>
                    <a:pt x="341420" y="427480"/>
                  </a:lnTo>
                  <a:lnTo>
                    <a:pt x="334964" y="437954"/>
                  </a:lnTo>
                  <a:lnTo>
                    <a:pt x="334434" y="437490"/>
                  </a:lnTo>
                  <a:lnTo>
                    <a:pt x="333846" y="433447"/>
                  </a:lnTo>
                  <a:lnTo>
                    <a:pt x="324013" y="416308"/>
                  </a:lnTo>
                  <a:lnTo>
                    <a:pt x="321469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45"/>
            <p:cNvSpPr/>
            <p:nvPr>
              <p:custDataLst>
                <p:tags r:id="rId48"/>
              </p:custDataLst>
            </p:nvPr>
          </p:nvSpPr>
          <p:spPr>
            <a:xfrm>
              <a:off x="4668158" y="523875"/>
              <a:ext cx="356281" cy="797720"/>
            </a:xfrm>
            <a:custGeom>
              <a:avLst/>
              <a:gdLst/>
              <a:ahLst/>
              <a:cxnLst/>
              <a:rect l="0" t="0" r="0" b="0"/>
              <a:pathLst>
                <a:path w="356281" h="797720">
                  <a:moveTo>
                    <a:pt x="356280" y="0"/>
                  </a:moveTo>
                  <a:lnTo>
                    <a:pt x="356280" y="0"/>
                  </a:lnTo>
                  <a:lnTo>
                    <a:pt x="328630" y="51772"/>
                  </a:lnTo>
                  <a:lnTo>
                    <a:pt x="299959" y="108710"/>
                  </a:lnTo>
                  <a:lnTo>
                    <a:pt x="276680" y="164355"/>
                  </a:lnTo>
                  <a:lnTo>
                    <a:pt x="257402" y="206661"/>
                  </a:lnTo>
                  <a:lnTo>
                    <a:pt x="235605" y="251922"/>
                  </a:lnTo>
                  <a:lnTo>
                    <a:pt x="212688" y="298497"/>
                  </a:lnTo>
                  <a:lnTo>
                    <a:pt x="189274" y="349183"/>
                  </a:lnTo>
                  <a:lnTo>
                    <a:pt x="165638" y="401255"/>
                  </a:lnTo>
                  <a:lnTo>
                    <a:pt x="141904" y="450856"/>
                  </a:lnTo>
                  <a:lnTo>
                    <a:pt x="118127" y="499360"/>
                  </a:lnTo>
                  <a:lnTo>
                    <a:pt x="95652" y="546052"/>
                  </a:lnTo>
                  <a:lnTo>
                    <a:pt x="76844" y="588853"/>
                  </a:lnTo>
                  <a:lnTo>
                    <a:pt x="59665" y="629924"/>
                  </a:lnTo>
                  <a:lnTo>
                    <a:pt x="35119" y="683179"/>
                  </a:lnTo>
                  <a:lnTo>
                    <a:pt x="14618" y="727621"/>
                  </a:lnTo>
                  <a:lnTo>
                    <a:pt x="455" y="782794"/>
                  </a:lnTo>
                  <a:lnTo>
                    <a:pt x="0" y="787769"/>
                  </a:lnTo>
                  <a:lnTo>
                    <a:pt x="1021" y="791086"/>
                  </a:lnTo>
                  <a:lnTo>
                    <a:pt x="3024" y="793297"/>
                  </a:lnTo>
                  <a:lnTo>
                    <a:pt x="8777" y="795753"/>
                  </a:lnTo>
                  <a:lnTo>
                    <a:pt x="22905" y="797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46"/>
            <p:cNvSpPr/>
            <p:nvPr>
              <p:custDataLst>
                <p:tags r:id="rId49"/>
              </p:custDataLst>
            </p:nvPr>
          </p:nvSpPr>
          <p:spPr>
            <a:xfrm>
              <a:off x="4702969" y="452438"/>
              <a:ext cx="47626" cy="344167"/>
            </a:xfrm>
            <a:custGeom>
              <a:avLst/>
              <a:gdLst/>
              <a:ahLst/>
              <a:cxnLst/>
              <a:rect l="0" t="0" r="0" b="0"/>
              <a:pathLst>
                <a:path w="47626" h="344167">
                  <a:moveTo>
                    <a:pt x="0" y="0"/>
                  </a:moveTo>
                  <a:lnTo>
                    <a:pt x="0" y="0"/>
                  </a:lnTo>
                  <a:lnTo>
                    <a:pt x="3527" y="50025"/>
                  </a:lnTo>
                  <a:lnTo>
                    <a:pt x="10251" y="102044"/>
                  </a:lnTo>
                  <a:lnTo>
                    <a:pt x="11415" y="147681"/>
                  </a:lnTo>
                  <a:lnTo>
                    <a:pt x="11760" y="194716"/>
                  </a:lnTo>
                  <a:lnTo>
                    <a:pt x="11877" y="248512"/>
                  </a:lnTo>
                  <a:lnTo>
                    <a:pt x="11900" y="297356"/>
                  </a:lnTo>
                  <a:lnTo>
                    <a:pt x="11906" y="341518"/>
                  </a:lnTo>
                  <a:lnTo>
                    <a:pt x="13229" y="342772"/>
                  </a:lnTo>
                  <a:lnTo>
                    <a:pt x="18227" y="344166"/>
                  </a:lnTo>
                  <a:lnTo>
                    <a:pt x="20088" y="343215"/>
                  </a:lnTo>
                  <a:lnTo>
                    <a:pt x="21330" y="341257"/>
                  </a:lnTo>
                  <a:lnTo>
                    <a:pt x="4762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88"/>
          <p:cNvGrpSpPr/>
          <p:nvPr/>
        </p:nvGrpSpPr>
        <p:grpSpPr>
          <a:xfrm>
            <a:off x="2702719" y="3480102"/>
            <a:ext cx="1381126" cy="809427"/>
            <a:chOff x="2702719" y="3480102"/>
            <a:chExt cx="1381126" cy="809427"/>
          </a:xfrm>
        </p:grpSpPr>
        <p:sp>
          <p:nvSpPr>
            <p:cNvPr id="18" name="SMARTInkShape-1147"/>
            <p:cNvSpPr/>
            <p:nvPr>
              <p:custDataLst>
                <p:tags r:id="rId40"/>
              </p:custDataLst>
            </p:nvPr>
          </p:nvSpPr>
          <p:spPr>
            <a:xfrm>
              <a:off x="2726531" y="3690938"/>
              <a:ext cx="47622" cy="598591"/>
            </a:xfrm>
            <a:custGeom>
              <a:avLst/>
              <a:gdLst/>
              <a:ahLst/>
              <a:cxnLst/>
              <a:rect l="0" t="0" r="0" b="0"/>
              <a:pathLst>
                <a:path w="47622" h="598591">
                  <a:moveTo>
                    <a:pt x="0" y="0"/>
                  </a:moveTo>
                  <a:lnTo>
                    <a:pt x="0" y="0"/>
                  </a:lnTo>
                  <a:lnTo>
                    <a:pt x="1323" y="52221"/>
                  </a:lnTo>
                  <a:lnTo>
                    <a:pt x="9506" y="95142"/>
                  </a:lnTo>
                  <a:lnTo>
                    <a:pt x="20309" y="150486"/>
                  </a:lnTo>
                  <a:lnTo>
                    <a:pt x="27988" y="193883"/>
                  </a:lnTo>
                  <a:lnTo>
                    <a:pt x="32283" y="243156"/>
                  </a:lnTo>
                  <a:lnTo>
                    <a:pt x="35515" y="295923"/>
                  </a:lnTo>
                  <a:lnTo>
                    <a:pt x="41361" y="350243"/>
                  </a:lnTo>
                  <a:lnTo>
                    <a:pt x="44841" y="401726"/>
                  </a:lnTo>
                  <a:lnTo>
                    <a:pt x="46388" y="449742"/>
                  </a:lnTo>
                  <a:lnTo>
                    <a:pt x="47075" y="493132"/>
                  </a:lnTo>
                  <a:lnTo>
                    <a:pt x="47462" y="542106"/>
                  </a:lnTo>
                  <a:lnTo>
                    <a:pt x="47618" y="598590"/>
                  </a:lnTo>
                  <a:lnTo>
                    <a:pt x="47621" y="597498"/>
                  </a:lnTo>
                  <a:lnTo>
                    <a:pt x="35719" y="559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148"/>
            <p:cNvSpPr/>
            <p:nvPr>
              <p:custDataLst>
                <p:tags r:id="rId41"/>
              </p:custDataLst>
            </p:nvPr>
          </p:nvSpPr>
          <p:spPr>
            <a:xfrm>
              <a:off x="2702719" y="3480102"/>
              <a:ext cx="666751" cy="651368"/>
            </a:xfrm>
            <a:custGeom>
              <a:avLst/>
              <a:gdLst/>
              <a:ahLst/>
              <a:cxnLst/>
              <a:rect l="0" t="0" r="0" b="0"/>
              <a:pathLst>
                <a:path w="666751" h="651368">
                  <a:moveTo>
                    <a:pt x="0" y="163211"/>
                  </a:moveTo>
                  <a:lnTo>
                    <a:pt x="0" y="163211"/>
                  </a:lnTo>
                  <a:lnTo>
                    <a:pt x="6320" y="163211"/>
                  </a:lnTo>
                  <a:lnTo>
                    <a:pt x="8182" y="164533"/>
                  </a:lnTo>
                  <a:lnTo>
                    <a:pt x="9423" y="166738"/>
                  </a:lnTo>
                  <a:lnTo>
                    <a:pt x="10250" y="169531"/>
                  </a:lnTo>
                  <a:lnTo>
                    <a:pt x="22407" y="184842"/>
                  </a:lnTo>
                  <a:lnTo>
                    <a:pt x="64073" y="236721"/>
                  </a:lnTo>
                  <a:lnTo>
                    <a:pt x="103263" y="288131"/>
                  </a:lnTo>
                  <a:lnTo>
                    <a:pt x="134952" y="327087"/>
                  </a:lnTo>
                  <a:lnTo>
                    <a:pt x="150819" y="335263"/>
                  </a:lnTo>
                  <a:lnTo>
                    <a:pt x="180947" y="339867"/>
                  </a:lnTo>
                  <a:lnTo>
                    <a:pt x="208689" y="334910"/>
                  </a:lnTo>
                  <a:lnTo>
                    <a:pt x="225483" y="321542"/>
                  </a:lnTo>
                  <a:lnTo>
                    <a:pt x="257823" y="274302"/>
                  </a:lnTo>
                  <a:lnTo>
                    <a:pt x="288059" y="223172"/>
                  </a:lnTo>
                  <a:lnTo>
                    <a:pt x="315832" y="166131"/>
                  </a:lnTo>
                  <a:lnTo>
                    <a:pt x="340818" y="113658"/>
                  </a:lnTo>
                  <a:lnTo>
                    <a:pt x="364978" y="64596"/>
                  </a:lnTo>
                  <a:lnTo>
                    <a:pt x="388894" y="29187"/>
                  </a:lnTo>
                  <a:lnTo>
                    <a:pt x="412737" y="8259"/>
                  </a:lnTo>
                  <a:lnTo>
                    <a:pt x="430238" y="0"/>
                  </a:lnTo>
                  <a:lnTo>
                    <a:pt x="434992" y="1487"/>
                  </a:lnTo>
                  <a:lnTo>
                    <a:pt x="443802" y="10194"/>
                  </a:lnTo>
                  <a:lnTo>
                    <a:pt x="464252" y="48431"/>
                  </a:lnTo>
                  <a:lnTo>
                    <a:pt x="486521" y="98940"/>
                  </a:lnTo>
                  <a:lnTo>
                    <a:pt x="508691" y="150635"/>
                  </a:lnTo>
                  <a:lnTo>
                    <a:pt x="525696" y="207845"/>
                  </a:lnTo>
                  <a:lnTo>
                    <a:pt x="538355" y="250516"/>
                  </a:lnTo>
                  <a:lnTo>
                    <a:pt x="552800" y="295940"/>
                  </a:lnTo>
                  <a:lnTo>
                    <a:pt x="568039" y="342588"/>
                  </a:lnTo>
                  <a:lnTo>
                    <a:pt x="583632" y="386250"/>
                  </a:lnTo>
                  <a:lnTo>
                    <a:pt x="599381" y="427704"/>
                  </a:lnTo>
                  <a:lnTo>
                    <a:pt x="615201" y="468176"/>
                  </a:lnTo>
                  <a:lnTo>
                    <a:pt x="627523" y="508213"/>
                  </a:lnTo>
                  <a:lnTo>
                    <a:pt x="641898" y="560885"/>
                  </a:lnTo>
                  <a:lnTo>
                    <a:pt x="658607" y="614238"/>
                  </a:lnTo>
                  <a:lnTo>
                    <a:pt x="666750" y="65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149"/>
            <p:cNvSpPr/>
            <p:nvPr>
              <p:custDataLst>
                <p:tags r:id="rId42"/>
              </p:custDataLst>
            </p:nvPr>
          </p:nvSpPr>
          <p:spPr>
            <a:xfrm>
              <a:off x="3448839" y="3762375"/>
              <a:ext cx="143822" cy="266274"/>
            </a:xfrm>
            <a:custGeom>
              <a:avLst/>
              <a:gdLst/>
              <a:ahLst/>
              <a:cxnLst/>
              <a:rect l="0" t="0" r="0" b="0"/>
              <a:pathLst>
                <a:path w="143822" h="266274">
                  <a:moveTo>
                    <a:pt x="63505" y="0"/>
                  </a:moveTo>
                  <a:lnTo>
                    <a:pt x="63505" y="0"/>
                  </a:lnTo>
                  <a:lnTo>
                    <a:pt x="57184" y="0"/>
                  </a:lnTo>
                  <a:lnTo>
                    <a:pt x="50553" y="3528"/>
                  </a:lnTo>
                  <a:lnTo>
                    <a:pt x="43196" y="10828"/>
                  </a:lnTo>
                  <a:lnTo>
                    <a:pt x="15852" y="63460"/>
                  </a:lnTo>
                  <a:lnTo>
                    <a:pt x="0" y="107933"/>
                  </a:lnTo>
                  <a:lnTo>
                    <a:pt x="1817" y="163117"/>
                  </a:lnTo>
                  <a:lnTo>
                    <a:pt x="5980" y="201349"/>
                  </a:lnTo>
                  <a:lnTo>
                    <a:pt x="16330" y="225749"/>
                  </a:lnTo>
                  <a:lnTo>
                    <a:pt x="29750" y="242767"/>
                  </a:lnTo>
                  <a:lnTo>
                    <a:pt x="59924" y="264471"/>
                  </a:lnTo>
                  <a:lnTo>
                    <a:pt x="67732" y="266273"/>
                  </a:lnTo>
                  <a:lnTo>
                    <a:pt x="83463" y="264746"/>
                  </a:lnTo>
                  <a:lnTo>
                    <a:pt x="107195" y="250129"/>
                  </a:lnTo>
                  <a:lnTo>
                    <a:pt x="124663" y="222719"/>
                  </a:lnTo>
                  <a:lnTo>
                    <a:pt x="141094" y="176580"/>
                  </a:lnTo>
                  <a:lnTo>
                    <a:pt x="143821" y="133164"/>
                  </a:lnTo>
                  <a:lnTo>
                    <a:pt x="133560" y="74615"/>
                  </a:lnTo>
                  <a:lnTo>
                    <a:pt x="125068" y="50360"/>
                  </a:lnTo>
                  <a:lnTo>
                    <a:pt x="106734" y="24476"/>
                  </a:lnTo>
                  <a:lnTo>
                    <a:pt x="96829" y="17493"/>
                  </a:lnTo>
                  <a:lnTo>
                    <a:pt x="77494" y="13562"/>
                  </a:lnTo>
                  <a:lnTo>
                    <a:pt x="72831" y="14332"/>
                  </a:lnTo>
                  <a:lnTo>
                    <a:pt x="69723" y="16170"/>
                  </a:lnTo>
                  <a:lnTo>
                    <a:pt x="58412" y="34944"/>
                  </a:lnTo>
                  <a:lnTo>
                    <a:pt x="51599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150"/>
            <p:cNvSpPr/>
            <p:nvPr>
              <p:custDataLst>
                <p:tags r:id="rId43"/>
              </p:custDataLst>
            </p:nvPr>
          </p:nvSpPr>
          <p:spPr>
            <a:xfrm>
              <a:off x="3702844" y="3698518"/>
              <a:ext cx="154782" cy="282534"/>
            </a:xfrm>
            <a:custGeom>
              <a:avLst/>
              <a:gdLst/>
              <a:ahLst/>
              <a:cxnLst/>
              <a:rect l="0" t="0" r="0" b="0"/>
              <a:pathLst>
                <a:path w="154782" h="282534">
                  <a:moveTo>
                    <a:pt x="0" y="16232"/>
                  </a:moveTo>
                  <a:lnTo>
                    <a:pt x="0" y="16232"/>
                  </a:lnTo>
                  <a:lnTo>
                    <a:pt x="0" y="72552"/>
                  </a:lnTo>
                  <a:lnTo>
                    <a:pt x="0" y="124534"/>
                  </a:lnTo>
                  <a:lnTo>
                    <a:pt x="0" y="183070"/>
                  </a:lnTo>
                  <a:lnTo>
                    <a:pt x="3527" y="230574"/>
                  </a:lnTo>
                  <a:lnTo>
                    <a:pt x="6859" y="251725"/>
                  </a:lnTo>
                  <a:lnTo>
                    <a:pt x="1164" y="280746"/>
                  </a:lnTo>
                  <a:lnTo>
                    <a:pt x="2099" y="282533"/>
                  </a:lnTo>
                  <a:lnTo>
                    <a:pt x="4045" y="282401"/>
                  </a:lnTo>
                  <a:lnTo>
                    <a:pt x="6665" y="280991"/>
                  </a:lnTo>
                  <a:lnTo>
                    <a:pt x="8412" y="277405"/>
                  </a:lnTo>
                  <a:lnTo>
                    <a:pt x="11599" y="228213"/>
                  </a:lnTo>
                  <a:lnTo>
                    <a:pt x="11846" y="178931"/>
                  </a:lnTo>
                  <a:lnTo>
                    <a:pt x="11888" y="134113"/>
                  </a:lnTo>
                  <a:lnTo>
                    <a:pt x="18223" y="77881"/>
                  </a:lnTo>
                  <a:lnTo>
                    <a:pt x="36028" y="23566"/>
                  </a:lnTo>
                  <a:lnTo>
                    <a:pt x="51655" y="1805"/>
                  </a:lnTo>
                  <a:lnTo>
                    <a:pt x="56926" y="0"/>
                  </a:lnTo>
                  <a:lnTo>
                    <a:pt x="69839" y="1521"/>
                  </a:lnTo>
                  <a:lnTo>
                    <a:pt x="80869" y="10135"/>
                  </a:lnTo>
                  <a:lnTo>
                    <a:pt x="116362" y="55988"/>
                  </a:lnTo>
                  <a:lnTo>
                    <a:pt x="138551" y="112014"/>
                  </a:lnTo>
                  <a:lnTo>
                    <a:pt x="152383" y="164762"/>
                  </a:lnTo>
                  <a:lnTo>
                    <a:pt x="154465" y="215855"/>
                  </a:lnTo>
                  <a:lnTo>
                    <a:pt x="154781" y="266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151"/>
            <p:cNvSpPr/>
            <p:nvPr>
              <p:custDataLst>
                <p:tags r:id="rId44"/>
              </p:custDataLst>
            </p:nvPr>
          </p:nvSpPr>
          <p:spPr>
            <a:xfrm>
              <a:off x="4024313" y="3726656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152"/>
            <p:cNvSpPr/>
            <p:nvPr>
              <p:custDataLst>
                <p:tags r:id="rId45"/>
              </p:custDataLst>
            </p:nvPr>
          </p:nvSpPr>
          <p:spPr>
            <a:xfrm>
              <a:off x="4071938" y="392906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0" y="0"/>
                  </a:lnTo>
                  <a:lnTo>
                    <a:pt x="0" y="11415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1153"/>
          <p:cNvSpPr/>
          <p:nvPr>
            <p:custDataLst>
              <p:tags r:id="rId1"/>
            </p:custDataLst>
          </p:nvPr>
        </p:nvSpPr>
        <p:spPr>
          <a:xfrm>
            <a:off x="1535906" y="2847614"/>
            <a:ext cx="6822283" cy="117043"/>
          </a:xfrm>
          <a:custGeom>
            <a:avLst/>
            <a:gdLst/>
            <a:ahLst/>
            <a:cxnLst/>
            <a:rect l="0" t="0" r="0" b="0"/>
            <a:pathLst>
              <a:path w="6822283" h="117043">
                <a:moveTo>
                  <a:pt x="0" y="117042"/>
                </a:moveTo>
                <a:lnTo>
                  <a:pt x="0" y="117042"/>
                </a:lnTo>
                <a:lnTo>
                  <a:pt x="35131" y="108860"/>
                </a:lnTo>
                <a:lnTo>
                  <a:pt x="81319" y="106791"/>
                </a:lnTo>
                <a:lnTo>
                  <a:pt x="113744" y="104917"/>
                </a:lnTo>
                <a:lnTo>
                  <a:pt x="151235" y="102344"/>
                </a:lnTo>
                <a:lnTo>
                  <a:pt x="192105" y="99306"/>
                </a:lnTo>
                <a:lnTo>
                  <a:pt x="241841" y="95958"/>
                </a:lnTo>
                <a:lnTo>
                  <a:pt x="297488" y="92403"/>
                </a:lnTo>
                <a:lnTo>
                  <a:pt x="357075" y="88710"/>
                </a:lnTo>
                <a:lnTo>
                  <a:pt x="425904" y="84925"/>
                </a:lnTo>
                <a:lnTo>
                  <a:pt x="500895" y="81078"/>
                </a:lnTo>
                <a:lnTo>
                  <a:pt x="579993" y="77191"/>
                </a:lnTo>
                <a:lnTo>
                  <a:pt x="668443" y="71954"/>
                </a:lnTo>
                <a:lnTo>
                  <a:pt x="763129" y="65817"/>
                </a:lnTo>
                <a:lnTo>
                  <a:pt x="861971" y="59079"/>
                </a:lnTo>
                <a:lnTo>
                  <a:pt x="967554" y="53265"/>
                </a:lnTo>
                <a:lnTo>
                  <a:pt x="1077630" y="48066"/>
                </a:lnTo>
                <a:lnTo>
                  <a:pt x="1190701" y="43277"/>
                </a:lnTo>
                <a:lnTo>
                  <a:pt x="1312384" y="37438"/>
                </a:lnTo>
                <a:lnTo>
                  <a:pt x="1439808" y="30900"/>
                </a:lnTo>
                <a:lnTo>
                  <a:pt x="1571060" y="23895"/>
                </a:lnTo>
                <a:lnTo>
                  <a:pt x="1708832" y="19226"/>
                </a:lnTo>
                <a:lnTo>
                  <a:pt x="1850950" y="16113"/>
                </a:lnTo>
                <a:lnTo>
                  <a:pt x="1995967" y="14037"/>
                </a:lnTo>
                <a:lnTo>
                  <a:pt x="2145562" y="11330"/>
                </a:lnTo>
                <a:lnTo>
                  <a:pt x="2298208" y="8203"/>
                </a:lnTo>
                <a:lnTo>
                  <a:pt x="2452888" y="4795"/>
                </a:lnTo>
                <a:lnTo>
                  <a:pt x="2612895" y="2523"/>
                </a:lnTo>
                <a:lnTo>
                  <a:pt x="2776451" y="1009"/>
                </a:lnTo>
                <a:lnTo>
                  <a:pt x="2942374" y="0"/>
                </a:lnTo>
                <a:lnTo>
                  <a:pt x="3109874" y="649"/>
                </a:lnTo>
                <a:lnTo>
                  <a:pt x="3278426" y="2405"/>
                </a:lnTo>
                <a:lnTo>
                  <a:pt x="3447680" y="4899"/>
                </a:lnTo>
                <a:lnTo>
                  <a:pt x="3617402" y="7884"/>
                </a:lnTo>
                <a:lnTo>
                  <a:pt x="3787434" y="11197"/>
                </a:lnTo>
                <a:lnTo>
                  <a:pt x="3957675" y="14729"/>
                </a:lnTo>
                <a:lnTo>
                  <a:pt x="4126731" y="18406"/>
                </a:lnTo>
                <a:lnTo>
                  <a:pt x="4294998" y="22181"/>
                </a:lnTo>
                <a:lnTo>
                  <a:pt x="4462739" y="26020"/>
                </a:lnTo>
                <a:lnTo>
                  <a:pt x="4627482" y="29903"/>
                </a:lnTo>
                <a:lnTo>
                  <a:pt x="4790228" y="33814"/>
                </a:lnTo>
                <a:lnTo>
                  <a:pt x="4951641" y="37744"/>
                </a:lnTo>
                <a:lnTo>
                  <a:pt x="5106875" y="41687"/>
                </a:lnTo>
                <a:lnTo>
                  <a:pt x="5257990" y="45638"/>
                </a:lnTo>
                <a:lnTo>
                  <a:pt x="5406358" y="49596"/>
                </a:lnTo>
                <a:lnTo>
                  <a:pt x="5546280" y="53557"/>
                </a:lnTo>
                <a:lnTo>
                  <a:pt x="5680572" y="57521"/>
                </a:lnTo>
                <a:lnTo>
                  <a:pt x="5811111" y="61487"/>
                </a:lnTo>
                <a:lnTo>
                  <a:pt x="5932532" y="65453"/>
                </a:lnTo>
                <a:lnTo>
                  <a:pt x="6047876" y="69420"/>
                </a:lnTo>
                <a:lnTo>
                  <a:pt x="6159168" y="73388"/>
                </a:lnTo>
                <a:lnTo>
                  <a:pt x="6259820" y="76033"/>
                </a:lnTo>
                <a:lnTo>
                  <a:pt x="6353381" y="77796"/>
                </a:lnTo>
                <a:lnTo>
                  <a:pt x="6442212" y="78972"/>
                </a:lnTo>
                <a:lnTo>
                  <a:pt x="6517309" y="81079"/>
                </a:lnTo>
                <a:lnTo>
                  <a:pt x="6583246" y="83806"/>
                </a:lnTo>
                <a:lnTo>
                  <a:pt x="6643082" y="86948"/>
                </a:lnTo>
                <a:lnTo>
                  <a:pt x="6689586" y="89042"/>
                </a:lnTo>
                <a:lnTo>
                  <a:pt x="6727203" y="90438"/>
                </a:lnTo>
                <a:lnTo>
                  <a:pt x="6780024" y="91989"/>
                </a:lnTo>
                <a:lnTo>
                  <a:pt x="6822282" y="932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290"/>
          <p:cNvGrpSpPr/>
          <p:nvPr/>
        </p:nvGrpSpPr>
        <p:grpSpPr>
          <a:xfrm>
            <a:off x="5012773" y="3512344"/>
            <a:ext cx="476009" cy="476188"/>
            <a:chOff x="5012773" y="3512344"/>
            <a:chExt cx="476009" cy="476188"/>
          </a:xfrm>
        </p:grpSpPr>
        <p:sp>
          <p:nvSpPr>
            <p:cNvPr id="26" name="SMARTInkShape-1154"/>
            <p:cNvSpPr/>
            <p:nvPr>
              <p:custDataLst>
                <p:tags r:id="rId37"/>
              </p:custDataLst>
            </p:nvPr>
          </p:nvSpPr>
          <p:spPr>
            <a:xfrm>
              <a:off x="5012773" y="3512344"/>
              <a:ext cx="321228" cy="476188"/>
            </a:xfrm>
            <a:custGeom>
              <a:avLst/>
              <a:gdLst/>
              <a:ahLst/>
              <a:cxnLst/>
              <a:rect l="0" t="0" r="0" b="0"/>
              <a:pathLst>
                <a:path w="321228" h="476188">
                  <a:moveTo>
                    <a:pt x="321227" y="0"/>
                  </a:moveTo>
                  <a:lnTo>
                    <a:pt x="321227" y="0"/>
                  </a:lnTo>
                  <a:lnTo>
                    <a:pt x="268937" y="0"/>
                  </a:lnTo>
                  <a:lnTo>
                    <a:pt x="213456" y="0"/>
                  </a:lnTo>
                  <a:lnTo>
                    <a:pt x="166324" y="3527"/>
                  </a:lnTo>
                  <a:lnTo>
                    <a:pt x="106898" y="20308"/>
                  </a:lnTo>
                  <a:lnTo>
                    <a:pt x="47382" y="46069"/>
                  </a:lnTo>
                  <a:lnTo>
                    <a:pt x="9089" y="74921"/>
                  </a:lnTo>
                  <a:lnTo>
                    <a:pt x="3905" y="83128"/>
                  </a:lnTo>
                  <a:lnTo>
                    <a:pt x="1601" y="92508"/>
                  </a:lnTo>
                  <a:lnTo>
                    <a:pt x="0" y="127683"/>
                  </a:lnTo>
                  <a:lnTo>
                    <a:pt x="10030" y="181005"/>
                  </a:lnTo>
                  <a:lnTo>
                    <a:pt x="21772" y="233671"/>
                  </a:lnTo>
                  <a:lnTo>
                    <a:pt x="23465" y="290987"/>
                  </a:lnTo>
                  <a:lnTo>
                    <a:pt x="23566" y="308760"/>
                  </a:lnTo>
                  <a:lnTo>
                    <a:pt x="29890" y="309325"/>
                  </a:lnTo>
                  <a:lnTo>
                    <a:pt x="36522" y="305929"/>
                  </a:lnTo>
                  <a:lnTo>
                    <a:pt x="40142" y="303172"/>
                  </a:lnTo>
                  <a:lnTo>
                    <a:pt x="51220" y="300107"/>
                  </a:lnTo>
                  <a:lnTo>
                    <a:pt x="104769" y="288448"/>
                  </a:lnTo>
                  <a:lnTo>
                    <a:pt x="123159" y="288271"/>
                  </a:lnTo>
                  <a:lnTo>
                    <a:pt x="178923" y="302479"/>
                  </a:lnTo>
                  <a:lnTo>
                    <a:pt x="234431" y="321581"/>
                  </a:lnTo>
                  <a:lnTo>
                    <a:pt x="250901" y="330779"/>
                  </a:lnTo>
                  <a:lnTo>
                    <a:pt x="267611" y="350832"/>
                  </a:lnTo>
                  <a:lnTo>
                    <a:pt x="276672" y="365828"/>
                  </a:lnTo>
                  <a:lnTo>
                    <a:pt x="278294" y="372208"/>
                  </a:lnTo>
                  <a:lnTo>
                    <a:pt x="278053" y="377784"/>
                  </a:lnTo>
                  <a:lnTo>
                    <a:pt x="276569" y="382825"/>
                  </a:lnTo>
                  <a:lnTo>
                    <a:pt x="240719" y="425164"/>
                  </a:lnTo>
                  <a:lnTo>
                    <a:pt x="211383" y="442298"/>
                  </a:lnTo>
                  <a:lnTo>
                    <a:pt x="157732" y="459940"/>
                  </a:lnTo>
                  <a:lnTo>
                    <a:pt x="107545" y="472636"/>
                  </a:lnTo>
                  <a:lnTo>
                    <a:pt x="50112" y="475773"/>
                  </a:lnTo>
                  <a:lnTo>
                    <a:pt x="21007" y="476187"/>
                  </a:lnTo>
                  <a:lnTo>
                    <a:pt x="17892" y="474885"/>
                  </a:lnTo>
                  <a:lnTo>
                    <a:pt x="15817" y="472694"/>
                  </a:lnTo>
                  <a:lnTo>
                    <a:pt x="11665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55"/>
            <p:cNvSpPr/>
            <p:nvPr>
              <p:custDataLst>
                <p:tags r:id="rId38"/>
              </p:custDataLst>
            </p:nvPr>
          </p:nvSpPr>
          <p:spPr>
            <a:xfrm>
              <a:off x="5464969" y="3571875"/>
              <a:ext cx="11907" cy="83345"/>
            </a:xfrm>
            <a:custGeom>
              <a:avLst/>
              <a:gdLst/>
              <a:ahLst/>
              <a:cxnLst/>
              <a:rect l="0" t="0" r="0" b="0"/>
              <a:pathLst>
                <a:path w="11907" h="83345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7" y="12952"/>
                  </a:lnTo>
                  <a:lnTo>
                    <a:pt x="8182" y="20308"/>
                  </a:lnTo>
                  <a:lnTo>
                    <a:pt x="10803" y="33210"/>
                  </a:lnTo>
                  <a:lnTo>
                    <a:pt x="11906" y="8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56"/>
            <p:cNvSpPr/>
            <p:nvPr>
              <p:custDataLst>
                <p:tags r:id="rId39"/>
              </p:custDataLst>
            </p:nvPr>
          </p:nvSpPr>
          <p:spPr>
            <a:xfrm>
              <a:off x="5476875" y="389334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91"/>
          <p:cNvGrpSpPr/>
          <p:nvPr/>
        </p:nvGrpSpPr>
        <p:grpSpPr>
          <a:xfrm>
            <a:off x="5822156" y="3464719"/>
            <a:ext cx="508668" cy="475348"/>
            <a:chOff x="5822156" y="3464719"/>
            <a:chExt cx="508668" cy="475348"/>
          </a:xfrm>
        </p:grpSpPr>
        <p:sp>
          <p:nvSpPr>
            <p:cNvPr id="30" name="SMARTInkShape-1157"/>
            <p:cNvSpPr/>
            <p:nvPr>
              <p:custDataLst>
                <p:tags r:id="rId35"/>
              </p:custDataLst>
            </p:nvPr>
          </p:nvSpPr>
          <p:spPr>
            <a:xfrm>
              <a:off x="5822156" y="3464719"/>
              <a:ext cx="175403" cy="475348"/>
            </a:xfrm>
            <a:custGeom>
              <a:avLst/>
              <a:gdLst/>
              <a:ahLst/>
              <a:cxnLst/>
              <a:rect l="0" t="0" r="0" b="0"/>
              <a:pathLst>
                <a:path w="175403" h="475348">
                  <a:moveTo>
                    <a:pt x="11907" y="0"/>
                  </a:moveTo>
                  <a:lnTo>
                    <a:pt x="11907" y="0"/>
                  </a:lnTo>
                  <a:lnTo>
                    <a:pt x="53299" y="1323"/>
                  </a:lnTo>
                  <a:lnTo>
                    <a:pt x="74589" y="9505"/>
                  </a:lnTo>
                  <a:lnTo>
                    <a:pt x="98588" y="27988"/>
                  </a:lnTo>
                  <a:lnTo>
                    <a:pt x="110938" y="52390"/>
                  </a:lnTo>
                  <a:lnTo>
                    <a:pt x="116655" y="78434"/>
                  </a:lnTo>
                  <a:lnTo>
                    <a:pt x="114465" y="94832"/>
                  </a:lnTo>
                  <a:lnTo>
                    <a:pt x="102279" y="126917"/>
                  </a:lnTo>
                  <a:lnTo>
                    <a:pt x="91319" y="139310"/>
                  </a:lnTo>
                  <a:lnTo>
                    <a:pt x="78952" y="150551"/>
                  </a:lnTo>
                  <a:lnTo>
                    <a:pt x="30300" y="208872"/>
                  </a:lnTo>
                  <a:lnTo>
                    <a:pt x="26696" y="217626"/>
                  </a:lnTo>
                  <a:lnTo>
                    <a:pt x="24667" y="229993"/>
                  </a:lnTo>
                  <a:lnTo>
                    <a:pt x="27720" y="238039"/>
                  </a:lnTo>
                  <a:lnTo>
                    <a:pt x="30386" y="242036"/>
                  </a:lnTo>
                  <a:lnTo>
                    <a:pt x="53676" y="257957"/>
                  </a:lnTo>
                  <a:lnTo>
                    <a:pt x="110806" y="289277"/>
                  </a:lnTo>
                  <a:lnTo>
                    <a:pt x="156340" y="317719"/>
                  </a:lnTo>
                  <a:lnTo>
                    <a:pt x="167821" y="331268"/>
                  </a:lnTo>
                  <a:lnTo>
                    <a:pt x="173806" y="346108"/>
                  </a:lnTo>
                  <a:lnTo>
                    <a:pt x="175402" y="353769"/>
                  </a:lnTo>
                  <a:lnTo>
                    <a:pt x="173647" y="369339"/>
                  </a:lnTo>
                  <a:lnTo>
                    <a:pt x="167135" y="385078"/>
                  </a:lnTo>
                  <a:lnTo>
                    <a:pt x="118624" y="440537"/>
                  </a:lnTo>
                  <a:lnTo>
                    <a:pt x="101670" y="455086"/>
                  </a:lnTo>
                  <a:lnTo>
                    <a:pt x="71135" y="469391"/>
                  </a:lnTo>
                  <a:lnTo>
                    <a:pt x="28264" y="475347"/>
                  </a:lnTo>
                  <a:lnTo>
                    <a:pt x="15649" y="472321"/>
                  </a:lnTo>
                  <a:lnTo>
                    <a:pt x="10432" y="469662"/>
                  </a:lnTo>
                  <a:lnTo>
                    <a:pt x="6954" y="466566"/>
                  </a:lnTo>
                  <a:lnTo>
                    <a:pt x="0" y="452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58"/>
            <p:cNvSpPr/>
            <p:nvPr>
              <p:custDataLst>
                <p:tags r:id="rId36"/>
              </p:custDataLst>
            </p:nvPr>
          </p:nvSpPr>
          <p:spPr>
            <a:xfrm>
              <a:off x="6062409" y="3548063"/>
              <a:ext cx="268415" cy="372782"/>
            </a:xfrm>
            <a:custGeom>
              <a:avLst/>
              <a:gdLst/>
              <a:ahLst/>
              <a:cxnLst/>
              <a:rect l="0" t="0" r="0" b="0"/>
              <a:pathLst>
                <a:path w="268415" h="372782">
                  <a:moveTo>
                    <a:pt x="152654" y="0"/>
                  </a:moveTo>
                  <a:lnTo>
                    <a:pt x="152654" y="0"/>
                  </a:lnTo>
                  <a:lnTo>
                    <a:pt x="146333" y="0"/>
                  </a:lnTo>
                  <a:lnTo>
                    <a:pt x="108093" y="16571"/>
                  </a:lnTo>
                  <a:lnTo>
                    <a:pt x="54971" y="72892"/>
                  </a:lnTo>
                  <a:lnTo>
                    <a:pt x="20126" y="128855"/>
                  </a:lnTo>
                  <a:lnTo>
                    <a:pt x="5054" y="175174"/>
                  </a:lnTo>
                  <a:lnTo>
                    <a:pt x="0" y="222412"/>
                  </a:lnTo>
                  <a:lnTo>
                    <a:pt x="1148" y="268600"/>
                  </a:lnTo>
                  <a:lnTo>
                    <a:pt x="24778" y="326363"/>
                  </a:lnTo>
                  <a:lnTo>
                    <a:pt x="49942" y="352317"/>
                  </a:lnTo>
                  <a:lnTo>
                    <a:pt x="82533" y="370444"/>
                  </a:lnTo>
                  <a:lnTo>
                    <a:pt x="105613" y="372781"/>
                  </a:lnTo>
                  <a:lnTo>
                    <a:pt x="130423" y="368086"/>
                  </a:lnTo>
                  <a:lnTo>
                    <a:pt x="185940" y="343514"/>
                  </a:lnTo>
                  <a:lnTo>
                    <a:pt x="209781" y="325975"/>
                  </a:lnTo>
                  <a:lnTo>
                    <a:pt x="246645" y="271598"/>
                  </a:lnTo>
                  <a:lnTo>
                    <a:pt x="260574" y="239772"/>
                  </a:lnTo>
                  <a:lnTo>
                    <a:pt x="268414" y="187313"/>
                  </a:lnTo>
                  <a:lnTo>
                    <a:pt x="267536" y="129163"/>
                  </a:lnTo>
                  <a:lnTo>
                    <a:pt x="264961" y="113890"/>
                  </a:lnTo>
                  <a:lnTo>
                    <a:pt x="251516" y="89864"/>
                  </a:lnTo>
                  <a:lnTo>
                    <a:pt x="225161" y="64991"/>
                  </a:lnTo>
                  <a:lnTo>
                    <a:pt x="207368" y="55343"/>
                  </a:lnTo>
                  <a:lnTo>
                    <a:pt x="152019" y="48641"/>
                  </a:lnTo>
                  <a:lnTo>
                    <a:pt x="93122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1159"/>
          <p:cNvSpPr/>
          <p:nvPr>
            <p:custDataLst>
              <p:tags r:id="rId2"/>
            </p:custDataLst>
          </p:nvPr>
        </p:nvSpPr>
        <p:spPr>
          <a:xfrm>
            <a:off x="6679406" y="3726656"/>
            <a:ext cx="261939" cy="23814"/>
          </a:xfrm>
          <a:custGeom>
            <a:avLst/>
            <a:gdLst/>
            <a:ahLst/>
            <a:cxnLst/>
            <a:rect l="0" t="0" r="0" b="0"/>
            <a:pathLst>
              <a:path w="261939" h="23814">
                <a:moveTo>
                  <a:pt x="0" y="23813"/>
                </a:moveTo>
                <a:lnTo>
                  <a:pt x="0" y="23813"/>
                </a:lnTo>
                <a:lnTo>
                  <a:pt x="50122" y="23813"/>
                </a:lnTo>
                <a:lnTo>
                  <a:pt x="107485" y="23813"/>
                </a:lnTo>
                <a:lnTo>
                  <a:pt x="161706" y="23813"/>
                </a:lnTo>
                <a:lnTo>
                  <a:pt x="204166" y="20285"/>
                </a:lnTo>
                <a:lnTo>
                  <a:pt x="26193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293"/>
          <p:cNvGrpSpPr/>
          <p:nvPr/>
        </p:nvGrpSpPr>
        <p:grpSpPr>
          <a:xfrm>
            <a:off x="7322344" y="3381375"/>
            <a:ext cx="416720" cy="460870"/>
            <a:chOff x="7322344" y="3381375"/>
            <a:chExt cx="416720" cy="460870"/>
          </a:xfrm>
        </p:grpSpPr>
        <p:sp>
          <p:nvSpPr>
            <p:cNvPr id="34" name="SMARTInkShape-1160"/>
            <p:cNvSpPr/>
            <p:nvPr>
              <p:custDataLst>
                <p:tags r:id="rId32"/>
              </p:custDataLst>
            </p:nvPr>
          </p:nvSpPr>
          <p:spPr>
            <a:xfrm>
              <a:off x="7715250" y="3762375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0" y="0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61"/>
            <p:cNvSpPr/>
            <p:nvPr>
              <p:custDataLst>
                <p:tags r:id="rId33"/>
              </p:custDataLst>
            </p:nvPr>
          </p:nvSpPr>
          <p:spPr>
            <a:xfrm>
              <a:off x="7739063" y="3464719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62"/>
            <p:cNvSpPr/>
            <p:nvPr>
              <p:custDataLst>
                <p:tags r:id="rId34"/>
              </p:custDataLst>
            </p:nvPr>
          </p:nvSpPr>
          <p:spPr>
            <a:xfrm>
              <a:off x="7322344" y="3381375"/>
              <a:ext cx="250032" cy="460870"/>
            </a:xfrm>
            <a:custGeom>
              <a:avLst/>
              <a:gdLst/>
              <a:ahLst/>
              <a:cxnLst/>
              <a:rect l="0" t="0" r="0" b="0"/>
              <a:pathLst>
                <a:path w="250032" h="460870">
                  <a:moveTo>
                    <a:pt x="250031" y="0"/>
                  </a:moveTo>
                  <a:lnTo>
                    <a:pt x="250031" y="0"/>
                  </a:lnTo>
                  <a:lnTo>
                    <a:pt x="243711" y="0"/>
                  </a:lnTo>
                  <a:lnTo>
                    <a:pt x="241849" y="1323"/>
                  </a:lnTo>
                  <a:lnTo>
                    <a:pt x="240608" y="3528"/>
                  </a:lnTo>
                  <a:lnTo>
                    <a:pt x="239780" y="6321"/>
                  </a:lnTo>
                  <a:lnTo>
                    <a:pt x="203860" y="56320"/>
                  </a:lnTo>
                  <a:lnTo>
                    <a:pt x="174128" y="106473"/>
                  </a:lnTo>
                  <a:lnTo>
                    <a:pt x="149343" y="153109"/>
                  </a:lnTo>
                  <a:lnTo>
                    <a:pt x="118774" y="206909"/>
                  </a:lnTo>
                  <a:lnTo>
                    <a:pt x="93695" y="258273"/>
                  </a:lnTo>
                  <a:lnTo>
                    <a:pt x="77297" y="313474"/>
                  </a:lnTo>
                  <a:lnTo>
                    <a:pt x="65383" y="363932"/>
                  </a:lnTo>
                  <a:lnTo>
                    <a:pt x="62588" y="409750"/>
                  </a:lnTo>
                  <a:lnTo>
                    <a:pt x="66623" y="431702"/>
                  </a:lnTo>
                  <a:lnTo>
                    <a:pt x="76352" y="446749"/>
                  </a:lnTo>
                  <a:lnTo>
                    <a:pt x="82651" y="452614"/>
                  </a:lnTo>
                  <a:lnTo>
                    <a:pt x="96706" y="459131"/>
                  </a:lnTo>
                  <a:lnTo>
                    <a:pt x="104157" y="460869"/>
                  </a:lnTo>
                  <a:lnTo>
                    <a:pt x="119494" y="459272"/>
                  </a:lnTo>
                  <a:lnTo>
                    <a:pt x="133806" y="454152"/>
                  </a:lnTo>
                  <a:lnTo>
                    <a:pt x="144576" y="447467"/>
                  </a:lnTo>
                  <a:lnTo>
                    <a:pt x="158078" y="429945"/>
                  </a:lnTo>
                  <a:lnTo>
                    <a:pt x="164135" y="401676"/>
                  </a:lnTo>
                  <a:lnTo>
                    <a:pt x="165931" y="374485"/>
                  </a:lnTo>
                  <a:lnTo>
                    <a:pt x="153822" y="343351"/>
                  </a:lnTo>
                  <a:lnTo>
                    <a:pt x="127156" y="315311"/>
                  </a:lnTo>
                  <a:lnTo>
                    <a:pt x="100441" y="296566"/>
                  </a:lnTo>
                  <a:lnTo>
                    <a:pt x="69447" y="288955"/>
                  </a:lnTo>
                  <a:lnTo>
                    <a:pt x="16397" y="286031"/>
                  </a:lnTo>
                  <a:lnTo>
                    <a:pt x="10930" y="287260"/>
                  </a:lnTo>
                  <a:lnTo>
                    <a:pt x="7287" y="289402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294"/>
          <p:cNvGrpSpPr/>
          <p:nvPr/>
        </p:nvGrpSpPr>
        <p:grpSpPr>
          <a:xfrm>
            <a:off x="8084344" y="3348111"/>
            <a:ext cx="1368999" cy="708158"/>
            <a:chOff x="8084344" y="3348111"/>
            <a:chExt cx="1368999" cy="708158"/>
          </a:xfrm>
        </p:grpSpPr>
        <p:sp>
          <p:nvSpPr>
            <p:cNvPr id="38" name="SMARTInkShape-1163"/>
            <p:cNvSpPr/>
            <p:nvPr>
              <p:custDataLst>
                <p:tags r:id="rId28"/>
              </p:custDataLst>
            </p:nvPr>
          </p:nvSpPr>
          <p:spPr>
            <a:xfrm>
              <a:off x="9191628" y="3469310"/>
              <a:ext cx="261715" cy="209722"/>
            </a:xfrm>
            <a:custGeom>
              <a:avLst/>
              <a:gdLst/>
              <a:ahLst/>
              <a:cxnLst/>
              <a:rect l="0" t="0" r="0" b="0"/>
              <a:pathLst>
                <a:path w="261715" h="209722">
                  <a:moveTo>
                    <a:pt x="11903" y="54940"/>
                  </a:moveTo>
                  <a:lnTo>
                    <a:pt x="11903" y="54940"/>
                  </a:lnTo>
                  <a:lnTo>
                    <a:pt x="11903" y="71511"/>
                  </a:lnTo>
                  <a:lnTo>
                    <a:pt x="1101" y="127128"/>
                  </a:lnTo>
                  <a:lnTo>
                    <a:pt x="9" y="183313"/>
                  </a:lnTo>
                  <a:lnTo>
                    <a:pt x="0" y="178819"/>
                  </a:lnTo>
                  <a:lnTo>
                    <a:pt x="21629" y="124162"/>
                  </a:lnTo>
                  <a:lnTo>
                    <a:pt x="49997" y="66554"/>
                  </a:lnTo>
                  <a:lnTo>
                    <a:pt x="75264" y="11955"/>
                  </a:lnTo>
                  <a:lnTo>
                    <a:pt x="80948" y="311"/>
                  </a:lnTo>
                  <a:lnTo>
                    <a:pt x="81745" y="0"/>
                  </a:lnTo>
                  <a:lnTo>
                    <a:pt x="82277" y="1115"/>
                  </a:lnTo>
                  <a:lnTo>
                    <a:pt x="84190" y="7205"/>
                  </a:lnTo>
                  <a:lnTo>
                    <a:pt x="91381" y="25509"/>
                  </a:lnTo>
                  <a:lnTo>
                    <a:pt x="95095" y="80460"/>
                  </a:lnTo>
                  <a:lnTo>
                    <a:pt x="98707" y="89654"/>
                  </a:lnTo>
                  <a:lnTo>
                    <a:pt x="105485" y="100014"/>
                  </a:lnTo>
                  <a:lnTo>
                    <a:pt x="107364" y="99542"/>
                  </a:lnTo>
                  <a:lnTo>
                    <a:pt x="145349" y="74511"/>
                  </a:lnTo>
                  <a:lnTo>
                    <a:pt x="204188" y="16226"/>
                  </a:lnTo>
                  <a:lnTo>
                    <a:pt x="223952" y="3635"/>
                  </a:lnTo>
                  <a:lnTo>
                    <a:pt x="229998" y="2216"/>
                  </a:lnTo>
                  <a:lnTo>
                    <a:pt x="235352" y="2592"/>
                  </a:lnTo>
                  <a:lnTo>
                    <a:pt x="244829" y="6539"/>
                  </a:lnTo>
                  <a:lnTo>
                    <a:pt x="253449" y="12703"/>
                  </a:lnTo>
                  <a:lnTo>
                    <a:pt x="258164" y="23380"/>
                  </a:lnTo>
                  <a:lnTo>
                    <a:pt x="261604" y="80162"/>
                  </a:lnTo>
                  <a:lnTo>
                    <a:pt x="261714" y="91599"/>
                  </a:lnTo>
                  <a:lnTo>
                    <a:pt x="239532" y="150314"/>
                  </a:lnTo>
                  <a:lnTo>
                    <a:pt x="214310" y="209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164"/>
            <p:cNvSpPr/>
            <p:nvPr>
              <p:custDataLst>
                <p:tags r:id="rId29"/>
              </p:custDataLst>
            </p:nvPr>
          </p:nvSpPr>
          <p:spPr>
            <a:xfrm>
              <a:off x="8800420" y="3480674"/>
              <a:ext cx="222017" cy="575595"/>
            </a:xfrm>
            <a:custGeom>
              <a:avLst/>
              <a:gdLst/>
              <a:ahLst/>
              <a:cxnLst/>
              <a:rect l="0" t="0" r="0" b="0"/>
              <a:pathLst>
                <a:path w="222017" h="575595">
                  <a:moveTo>
                    <a:pt x="45924" y="222170"/>
                  </a:moveTo>
                  <a:lnTo>
                    <a:pt x="45924" y="222170"/>
                  </a:lnTo>
                  <a:lnTo>
                    <a:pt x="45924" y="228491"/>
                  </a:lnTo>
                  <a:lnTo>
                    <a:pt x="42396" y="235121"/>
                  </a:lnTo>
                  <a:lnTo>
                    <a:pt x="39604" y="238741"/>
                  </a:lnTo>
                  <a:lnTo>
                    <a:pt x="35672" y="262798"/>
                  </a:lnTo>
                  <a:lnTo>
                    <a:pt x="34235" y="321594"/>
                  </a:lnTo>
                  <a:lnTo>
                    <a:pt x="30554" y="366281"/>
                  </a:lnTo>
                  <a:lnTo>
                    <a:pt x="24613" y="413036"/>
                  </a:lnTo>
                  <a:lnTo>
                    <a:pt x="16284" y="469922"/>
                  </a:lnTo>
                  <a:lnTo>
                    <a:pt x="11406" y="519376"/>
                  </a:lnTo>
                  <a:lnTo>
                    <a:pt x="9238" y="552766"/>
                  </a:lnTo>
                  <a:lnTo>
                    <a:pt x="0" y="575594"/>
                  </a:lnTo>
                  <a:lnTo>
                    <a:pt x="757" y="575526"/>
                  </a:lnTo>
                  <a:lnTo>
                    <a:pt x="5123" y="571922"/>
                  </a:lnTo>
                  <a:lnTo>
                    <a:pt x="13063" y="522130"/>
                  </a:lnTo>
                  <a:lnTo>
                    <a:pt x="26486" y="469356"/>
                  </a:lnTo>
                  <a:lnTo>
                    <a:pt x="38607" y="427280"/>
                  </a:lnTo>
                  <a:lnTo>
                    <a:pt x="48404" y="373302"/>
                  </a:lnTo>
                  <a:lnTo>
                    <a:pt x="60696" y="317562"/>
                  </a:lnTo>
                  <a:lnTo>
                    <a:pt x="73655" y="261920"/>
                  </a:lnTo>
                  <a:lnTo>
                    <a:pt x="83825" y="206322"/>
                  </a:lnTo>
                  <a:lnTo>
                    <a:pt x="96283" y="157800"/>
                  </a:lnTo>
                  <a:lnTo>
                    <a:pt x="109316" y="115509"/>
                  </a:lnTo>
                  <a:lnTo>
                    <a:pt x="125413" y="63273"/>
                  </a:lnTo>
                  <a:lnTo>
                    <a:pt x="155235" y="9618"/>
                  </a:lnTo>
                  <a:lnTo>
                    <a:pt x="164180" y="2025"/>
                  </a:lnTo>
                  <a:lnTo>
                    <a:pt x="168418" y="0"/>
                  </a:lnTo>
                  <a:lnTo>
                    <a:pt x="173888" y="1297"/>
                  </a:lnTo>
                  <a:lnTo>
                    <a:pt x="187023" y="9792"/>
                  </a:lnTo>
                  <a:lnTo>
                    <a:pt x="202972" y="29451"/>
                  </a:lnTo>
                  <a:lnTo>
                    <a:pt x="216075" y="58352"/>
                  </a:lnTo>
                  <a:lnTo>
                    <a:pt x="222016" y="98372"/>
                  </a:lnTo>
                  <a:lnTo>
                    <a:pt x="216350" y="124815"/>
                  </a:lnTo>
                  <a:lnTo>
                    <a:pt x="191154" y="174129"/>
                  </a:lnTo>
                  <a:lnTo>
                    <a:pt x="168478" y="203819"/>
                  </a:lnTo>
                  <a:lnTo>
                    <a:pt x="138680" y="223053"/>
                  </a:lnTo>
                  <a:lnTo>
                    <a:pt x="103884" y="231899"/>
                  </a:lnTo>
                  <a:lnTo>
                    <a:pt x="92410" y="233108"/>
                  </a:lnTo>
                  <a:lnTo>
                    <a:pt x="88820" y="232108"/>
                  </a:lnTo>
                  <a:lnTo>
                    <a:pt x="86427" y="230118"/>
                  </a:lnTo>
                  <a:lnTo>
                    <a:pt x="84832" y="227469"/>
                  </a:lnTo>
                  <a:lnTo>
                    <a:pt x="81643" y="198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165"/>
            <p:cNvSpPr/>
            <p:nvPr>
              <p:custDataLst>
                <p:tags r:id="rId30"/>
              </p:custDataLst>
            </p:nvPr>
          </p:nvSpPr>
          <p:spPr>
            <a:xfrm>
              <a:off x="8385363" y="3417094"/>
              <a:ext cx="218194" cy="360637"/>
            </a:xfrm>
            <a:custGeom>
              <a:avLst/>
              <a:gdLst/>
              <a:ahLst/>
              <a:cxnLst/>
              <a:rect l="0" t="0" r="0" b="0"/>
              <a:pathLst>
                <a:path w="218194" h="360637">
                  <a:moveTo>
                    <a:pt x="187137" y="0"/>
                  </a:moveTo>
                  <a:lnTo>
                    <a:pt x="187137" y="0"/>
                  </a:lnTo>
                  <a:lnTo>
                    <a:pt x="145744" y="1323"/>
                  </a:lnTo>
                  <a:lnTo>
                    <a:pt x="121809" y="10828"/>
                  </a:lnTo>
                  <a:lnTo>
                    <a:pt x="73632" y="44559"/>
                  </a:lnTo>
                  <a:lnTo>
                    <a:pt x="40606" y="87736"/>
                  </a:lnTo>
                  <a:lnTo>
                    <a:pt x="17897" y="137268"/>
                  </a:lnTo>
                  <a:lnTo>
                    <a:pt x="3524" y="187369"/>
                  </a:lnTo>
                  <a:lnTo>
                    <a:pt x="0" y="240871"/>
                  </a:lnTo>
                  <a:lnTo>
                    <a:pt x="8070" y="283036"/>
                  </a:lnTo>
                  <a:lnTo>
                    <a:pt x="33830" y="329311"/>
                  </a:lnTo>
                  <a:lnTo>
                    <a:pt x="50210" y="346120"/>
                  </a:lnTo>
                  <a:lnTo>
                    <a:pt x="70717" y="358001"/>
                  </a:lnTo>
                  <a:lnTo>
                    <a:pt x="93061" y="360636"/>
                  </a:lnTo>
                  <a:lnTo>
                    <a:pt x="139744" y="351548"/>
                  </a:lnTo>
                  <a:lnTo>
                    <a:pt x="159898" y="337483"/>
                  </a:lnTo>
                  <a:lnTo>
                    <a:pt x="186122" y="303724"/>
                  </a:lnTo>
                  <a:lnTo>
                    <a:pt x="207121" y="256679"/>
                  </a:lnTo>
                  <a:lnTo>
                    <a:pt x="218193" y="200848"/>
                  </a:lnTo>
                  <a:lnTo>
                    <a:pt x="217947" y="145940"/>
                  </a:lnTo>
                  <a:lnTo>
                    <a:pt x="205968" y="96158"/>
                  </a:lnTo>
                  <a:lnTo>
                    <a:pt x="185661" y="54949"/>
                  </a:lnTo>
                  <a:lnTo>
                    <a:pt x="170606" y="37651"/>
                  </a:lnTo>
                  <a:lnTo>
                    <a:pt x="155096" y="29963"/>
                  </a:lnTo>
                  <a:lnTo>
                    <a:pt x="148578" y="29235"/>
                  </a:lnTo>
                  <a:lnTo>
                    <a:pt x="137809" y="31956"/>
                  </a:lnTo>
                  <a:lnTo>
                    <a:pt x="124309" y="40924"/>
                  </a:lnTo>
                  <a:lnTo>
                    <a:pt x="119526" y="48174"/>
                  </a:lnTo>
                  <a:lnTo>
                    <a:pt x="11570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66"/>
            <p:cNvSpPr/>
            <p:nvPr>
              <p:custDataLst>
                <p:tags r:id="rId31"/>
              </p:custDataLst>
            </p:nvPr>
          </p:nvSpPr>
          <p:spPr>
            <a:xfrm>
              <a:off x="8084344" y="3348111"/>
              <a:ext cx="175879" cy="425959"/>
            </a:xfrm>
            <a:custGeom>
              <a:avLst/>
              <a:gdLst/>
              <a:ahLst/>
              <a:cxnLst/>
              <a:rect l="0" t="0" r="0" b="0"/>
              <a:pathLst>
                <a:path w="175879" h="425959">
                  <a:moveTo>
                    <a:pt x="0" y="21358"/>
                  </a:moveTo>
                  <a:lnTo>
                    <a:pt x="0" y="21358"/>
                  </a:lnTo>
                  <a:lnTo>
                    <a:pt x="6320" y="15037"/>
                  </a:lnTo>
                  <a:lnTo>
                    <a:pt x="12951" y="11934"/>
                  </a:lnTo>
                  <a:lnTo>
                    <a:pt x="64131" y="92"/>
                  </a:lnTo>
                  <a:lnTo>
                    <a:pt x="84065" y="0"/>
                  </a:lnTo>
                  <a:lnTo>
                    <a:pt x="132893" y="14266"/>
                  </a:lnTo>
                  <a:lnTo>
                    <a:pt x="148581" y="25262"/>
                  </a:lnTo>
                  <a:lnTo>
                    <a:pt x="159962" y="40291"/>
                  </a:lnTo>
                  <a:lnTo>
                    <a:pt x="172486" y="69742"/>
                  </a:lnTo>
                  <a:lnTo>
                    <a:pt x="175878" y="87400"/>
                  </a:lnTo>
                  <a:lnTo>
                    <a:pt x="173859" y="104067"/>
                  </a:lnTo>
                  <a:lnTo>
                    <a:pt x="167229" y="120295"/>
                  </a:lnTo>
                  <a:lnTo>
                    <a:pt x="128053" y="176123"/>
                  </a:lnTo>
                  <a:lnTo>
                    <a:pt x="106292" y="196419"/>
                  </a:lnTo>
                  <a:lnTo>
                    <a:pt x="68115" y="227526"/>
                  </a:lnTo>
                  <a:lnTo>
                    <a:pt x="63345" y="235579"/>
                  </a:lnTo>
                  <a:lnTo>
                    <a:pt x="62074" y="239577"/>
                  </a:lnTo>
                  <a:lnTo>
                    <a:pt x="62549" y="243567"/>
                  </a:lnTo>
                  <a:lnTo>
                    <a:pt x="66606" y="251527"/>
                  </a:lnTo>
                  <a:lnTo>
                    <a:pt x="76326" y="263446"/>
                  </a:lnTo>
                  <a:lnTo>
                    <a:pt x="131314" y="308153"/>
                  </a:lnTo>
                  <a:lnTo>
                    <a:pt x="156465" y="332743"/>
                  </a:lnTo>
                  <a:lnTo>
                    <a:pt x="162144" y="345400"/>
                  </a:lnTo>
                  <a:lnTo>
                    <a:pt x="165790" y="375085"/>
                  </a:lnTo>
                  <a:lnTo>
                    <a:pt x="162760" y="387150"/>
                  </a:lnTo>
                  <a:lnTo>
                    <a:pt x="160101" y="392219"/>
                  </a:lnTo>
                  <a:lnTo>
                    <a:pt x="143716" y="405674"/>
                  </a:lnTo>
                  <a:lnTo>
                    <a:pt x="114476" y="420750"/>
                  </a:lnTo>
                  <a:lnTo>
                    <a:pt x="64211" y="425958"/>
                  </a:lnTo>
                  <a:lnTo>
                    <a:pt x="62651" y="423383"/>
                  </a:lnTo>
                  <a:lnTo>
                    <a:pt x="60918" y="413466"/>
                  </a:lnTo>
                  <a:lnTo>
                    <a:pt x="66262" y="393008"/>
                  </a:lnTo>
                  <a:lnTo>
                    <a:pt x="107156" y="354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295"/>
          <p:cNvGrpSpPr/>
          <p:nvPr/>
        </p:nvGrpSpPr>
        <p:grpSpPr>
          <a:xfrm>
            <a:off x="2452688" y="4464844"/>
            <a:ext cx="1666876" cy="710200"/>
            <a:chOff x="2452688" y="4464844"/>
            <a:chExt cx="1666876" cy="710200"/>
          </a:xfrm>
        </p:grpSpPr>
        <p:sp>
          <p:nvSpPr>
            <p:cNvPr id="43" name="SMARTInkShape-1167"/>
            <p:cNvSpPr/>
            <p:nvPr>
              <p:custDataLst>
                <p:tags r:id="rId21"/>
              </p:custDataLst>
            </p:nvPr>
          </p:nvSpPr>
          <p:spPr>
            <a:xfrm>
              <a:off x="4048125" y="4917281"/>
              <a:ext cx="35720" cy="11908"/>
            </a:xfrm>
            <a:custGeom>
              <a:avLst/>
              <a:gdLst/>
              <a:ahLst/>
              <a:cxnLst/>
              <a:rect l="0" t="0" r="0" b="0"/>
              <a:pathLst>
                <a:path w="35720" h="11908">
                  <a:moveTo>
                    <a:pt x="0" y="11907"/>
                  </a:moveTo>
                  <a:lnTo>
                    <a:pt x="0" y="11907"/>
                  </a:lnTo>
                  <a:lnTo>
                    <a:pt x="17736" y="11907"/>
                  </a:lnTo>
                  <a:lnTo>
                    <a:pt x="24640" y="8379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168"/>
            <p:cNvSpPr/>
            <p:nvPr>
              <p:custDataLst>
                <p:tags r:id="rId22"/>
              </p:custDataLst>
            </p:nvPr>
          </p:nvSpPr>
          <p:spPr>
            <a:xfrm>
              <a:off x="4119563" y="4679156"/>
              <a:ext cx="1" cy="23814"/>
            </a:xfrm>
            <a:custGeom>
              <a:avLst/>
              <a:gdLst/>
              <a:ahLst/>
              <a:cxnLst/>
              <a:rect l="0" t="0" r="0" b="0"/>
              <a:pathLst>
                <a:path w="1" h="23814">
                  <a:moveTo>
                    <a:pt x="0" y="0"/>
                  </a:moveTo>
                  <a:lnTo>
                    <a:pt x="0" y="0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169"/>
            <p:cNvSpPr/>
            <p:nvPr>
              <p:custDataLst>
                <p:tags r:id="rId23"/>
              </p:custDataLst>
            </p:nvPr>
          </p:nvSpPr>
          <p:spPr>
            <a:xfrm>
              <a:off x="3726656" y="4702969"/>
              <a:ext cx="178595" cy="211107"/>
            </a:xfrm>
            <a:custGeom>
              <a:avLst/>
              <a:gdLst/>
              <a:ahLst/>
              <a:cxnLst/>
              <a:rect l="0" t="0" r="0" b="0"/>
              <a:pathLst>
                <a:path w="178595" h="211107">
                  <a:moveTo>
                    <a:pt x="0" y="23812"/>
                  </a:moveTo>
                  <a:lnTo>
                    <a:pt x="0" y="23812"/>
                  </a:lnTo>
                  <a:lnTo>
                    <a:pt x="0" y="17492"/>
                  </a:lnTo>
                  <a:lnTo>
                    <a:pt x="1323" y="15630"/>
                  </a:lnTo>
                  <a:lnTo>
                    <a:pt x="3528" y="14389"/>
                  </a:lnTo>
                  <a:lnTo>
                    <a:pt x="16572" y="12396"/>
                  </a:lnTo>
                  <a:lnTo>
                    <a:pt x="27988" y="12052"/>
                  </a:lnTo>
                  <a:lnTo>
                    <a:pt x="68184" y="28491"/>
                  </a:lnTo>
                  <a:lnTo>
                    <a:pt x="80134" y="39562"/>
                  </a:lnTo>
                  <a:lnTo>
                    <a:pt x="121188" y="97827"/>
                  </a:lnTo>
                  <a:lnTo>
                    <a:pt x="128071" y="125411"/>
                  </a:lnTo>
                  <a:lnTo>
                    <a:pt x="120463" y="184737"/>
                  </a:lnTo>
                  <a:lnTo>
                    <a:pt x="116158" y="198081"/>
                  </a:lnTo>
                  <a:lnTo>
                    <a:pt x="113157" y="203491"/>
                  </a:lnTo>
                  <a:lnTo>
                    <a:pt x="109834" y="207098"/>
                  </a:lnTo>
                  <a:lnTo>
                    <a:pt x="102615" y="211106"/>
                  </a:lnTo>
                  <a:lnTo>
                    <a:pt x="98836" y="210852"/>
                  </a:lnTo>
                  <a:lnTo>
                    <a:pt x="91111" y="207042"/>
                  </a:lnTo>
                  <a:lnTo>
                    <a:pt x="88522" y="204173"/>
                  </a:lnTo>
                  <a:lnTo>
                    <a:pt x="85645" y="197459"/>
                  </a:lnTo>
                  <a:lnTo>
                    <a:pt x="83546" y="141395"/>
                  </a:lnTo>
                  <a:lnTo>
                    <a:pt x="89725" y="106717"/>
                  </a:lnTo>
                  <a:lnTo>
                    <a:pt x="113169" y="60767"/>
                  </a:lnTo>
                  <a:lnTo>
                    <a:pt x="144762" y="22881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70"/>
            <p:cNvSpPr/>
            <p:nvPr>
              <p:custDataLst>
                <p:tags r:id="rId24"/>
              </p:custDataLst>
            </p:nvPr>
          </p:nvSpPr>
          <p:spPr>
            <a:xfrm>
              <a:off x="3190875" y="4464844"/>
              <a:ext cx="154782" cy="535782"/>
            </a:xfrm>
            <a:custGeom>
              <a:avLst/>
              <a:gdLst/>
              <a:ahLst/>
              <a:cxnLst/>
              <a:rect l="0" t="0" r="0" b="0"/>
              <a:pathLst>
                <a:path w="154782" h="535782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0251" y="50880"/>
                  </a:lnTo>
                  <a:lnTo>
                    <a:pt x="11580" y="106720"/>
                  </a:lnTo>
                  <a:lnTo>
                    <a:pt x="13133" y="162296"/>
                  </a:lnTo>
                  <a:lnTo>
                    <a:pt x="18184" y="205746"/>
                  </a:lnTo>
                  <a:lnTo>
                    <a:pt x="21311" y="251515"/>
                  </a:lnTo>
                  <a:lnTo>
                    <a:pt x="22701" y="298316"/>
                  </a:lnTo>
                  <a:lnTo>
                    <a:pt x="23319" y="345574"/>
                  </a:lnTo>
                  <a:lnTo>
                    <a:pt x="23593" y="389508"/>
                  </a:lnTo>
                  <a:lnTo>
                    <a:pt x="20220" y="447903"/>
                  </a:lnTo>
                  <a:lnTo>
                    <a:pt x="13549" y="502400"/>
                  </a:lnTo>
                  <a:lnTo>
                    <a:pt x="12050" y="532241"/>
                  </a:lnTo>
                  <a:lnTo>
                    <a:pt x="12002" y="532098"/>
                  </a:lnTo>
                  <a:lnTo>
                    <a:pt x="13238" y="504438"/>
                  </a:lnTo>
                  <a:lnTo>
                    <a:pt x="28479" y="451445"/>
                  </a:lnTo>
                  <a:lnTo>
                    <a:pt x="53300" y="405939"/>
                  </a:lnTo>
                  <a:lnTo>
                    <a:pt x="75911" y="379864"/>
                  </a:lnTo>
                  <a:lnTo>
                    <a:pt x="98046" y="364494"/>
                  </a:lnTo>
                  <a:lnTo>
                    <a:pt x="108839" y="360435"/>
                  </a:lnTo>
                  <a:lnTo>
                    <a:pt x="113570" y="361998"/>
                  </a:lnTo>
                  <a:lnTo>
                    <a:pt x="122355" y="370791"/>
                  </a:lnTo>
                  <a:lnTo>
                    <a:pt x="134736" y="390616"/>
                  </a:lnTo>
                  <a:lnTo>
                    <a:pt x="148481" y="446960"/>
                  </a:lnTo>
                  <a:lnTo>
                    <a:pt x="153951" y="500909"/>
                  </a:lnTo>
                  <a:lnTo>
                    <a:pt x="154781" y="53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71"/>
            <p:cNvSpPr/>
            <p:nvPr>
              <p:custDataLst>
                <p:tags r:id="rId25"/>
              </p:custDataLst>
            </p:nvPr>
          </p:nvSpPr>
          <p:spPr>
            <a:xfrm>
              <a:off x="3488531" y="4726781"/>
              <a:ext cx="214314" cy="214314"/>
            </a:xfrm>
            <a:custGeom>
              <a:avLst/>
              <a:gdLst/>
              <a:ahLst/>
              <a:cxnLst/>
              <a:rect l="0" t="0" r="0" b="0"/>
              <a:pathLst>
                <a:path w="214314" h="214314">
                  <a:moveTo>
                    <a:pt x="0" y="0"/>
                  </a:moveTo>
                  <a:lnTo>
                    <a:pt x="0" y="0"/>
                  </a:lnTo>
                  <a:lnTo>
                    <a:pt x="0" y="53519"/>
                  </a:lnTo>
                  <a:lnTo>
                    <a:pt x="3528" y="96415"/>
                  </a:lnTo>
                  <a:lnTo>
                    <a:pt x="12126" y="153613"/>
                  </a:lnTo>
                  <a:lnTo>
                    <a:pt x="21085" y="179718"/>
                  </a:lnTo>
                  <a:lnTo>
                    <a:pt x="39851" y="205478"/>
                  </a:lnTo>
                  <a:lnTo>
                    <a:pt x="45088" y="207100"/>
                  </a:lnTo>
                  <a:lnTo>
                    <a:pt x="57963" y="205374"/>
                  </a:lnTo>
                  <a:lnTo>
                    <a:pt x="68977" y="196669"/>
                  </a:lnTo>
                  <a:lnTo>
                    <a:pt x="104457" y="150750"/>
                  </a:lnTo>
                  <a:lnTo>
                    <a:pt x="127205" y="95941"/>
                  </a:lnTo>
                  <a:lnTo>
                    <a:pt x="130619" y="81006"/>
                  </a:lnTo>
                  <a:lnTo>
                    <a:pt x="141000" y="62620"/>
                  </a:lnTo>
                  <a:lnTo>
                    <a:pt x="141625" y="62914"/>
                  </a:lnTo>
                  <a:lnTo>
                    <a:pt x="142505" y="70970"/>
                  </a:lnTo>
                  <a:lnTo>
                    <a:pt x="144089" y="89525"/>
                  </a:lnTo>
                  <a:lnTo>
                    <a:pt x="157568" y="143004"/>
                  </a:lnTo>
                  <a:lnTo>
                    <a:pt x="182726" y="198446"/>
                  </a:lnTo>
                  <a:lnTo>
                    <a:pt x="187963" y="203735"/>
                  </a:lnTo>
                  <a:lnTo>
                    <a:pt x="214313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72"/>
            <p:cNvSpPr/>
            <p:nvPr>
              <p:custDataLst>
                <p:tags r:id="rId26"/>
              </p:custDataLst>
            </p:nvPr>
          </p:nvSpPr>
          <p:spPr>
            <a:xfrm>
              <a:off x="2452688" y="4548188"/>
              <a:ext cx="619126" cy="273844"/>
            </a:xfrm>
            <a:custGeom>
              <a:avLst/>
              <a:gdLst/>
              <a:ahLst/>
              <a:cxnLst/>
              <a:rect l="0" t="0" r="0" b="0"/>
              <a:pathLst>
                <a:path w="619126" h="273844">
                  <a:moveTo>
                    <a:pt x="0" y="273843"/>
                  </a:moveTo>
                  <a:lnTo>
                    <a:pt x="0" y="273843"/>
                  </a:lnTo>
                  <a:lnTo>
                    <a:pt x="6320" y="273843"/>
                  </a:lnTo>
                  <a:lnTo>
                    <a:pt x="8182" y="272520"/>
                  </a:lnTo>
                  <a:lnTo>
                    <a:pt x="9423" y="270316"/>
                  </a:lnTo>
                  <a:lnTo>
                    <a:pt x="10251" y="267523"/>
                  </a:lnTo>
                  <a:lnTo>
                    <a:pt x="24056" y="250951"/>
                  </a:lnTo>
                  <a:lnTo>
                    <a:pt x="76565" y="210382"/>
                  </a:lnTo>
                  <a:lnTo>
                    <a:pt x="131164" y="177429"/>
                  </a:lnTo>
                  <a:lnTo>
                    <a:pt x="180003" y="154263"/>
                  </a:lnTo>
                  <a:lnTo>
                    <a:pt x="232578" y="130738"/>
                  </a:lnTo>
                  <a:lnTo>
                    <a:pt x="290340" y="107053"/>
                  </a:lnTo>
                  <a:lnTo>
                    <a:pt x="320560" y="95181"/>
                  </a:lnTo>
                  <a:lnTo>
                    <a:pt x="378832" y="74934"/>
                  </a:lnTo>
                  <a:lnTo>
                    <a:pt x="435598" y="57117"/>
                  </a:lnTo>
                  <a:lnTo>
                    <a:pt x="491696" y="40378"/>
                  </a:lnTo>
                  <a:lnTo>
                    <a:pt x="543969" y="24119"/>
                  </a:lnTo>
                  <a:lnTo>
                    <a:pt x="619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73"/>
            <p:cNvSpPr/>
            <p:nvPr>
              <p:custDataLst>
                <p:tags r:id="rId27"/>
              </p:custDataLst>
            </p:nvPr>
          </p:nvSpPr>
          <p:spPr>
            <a:xfrm>
              <a:off x="2786063" y="4655344"/>
              <a:ext cx="56759" cy="519700"/>
            </a:xfrm>
            <a:custGeom>
              <a:avLst/>
              <a:gdLst/>
              <a:ahLst/>
              <a:cxnLst/>
              <a:rect l="0" t="0" r="0" b="0"/>
              <a:pathLst>
                <a:path w="56759" h="519700">
                  <a:moveTo>
                    <a:pt x="0" y="0"/>
                  </a:moveTo>
                  <a:lnTo>
                    <a:pt x="0" y="0"/>
                  </a:lnTo>
                  <a:lnTo>
                    <a:pt x="1322" y="12151"/>
                  </a:lnTo>
                  <a:lnTo>
                    <a:pt x="16571" y="61131"/>
                  </a:lnTo>
                  <a:lnTo>
                    <a:pt x="21666" y="108365"/>
                  </a:lnTo>
                  <a:lnTo>
                    <a:pt x="26386" y="148704"/>
                  </a:lnTo>
                  <a:lnTo>
                    <a:pt x="32893" y="193090"/>
                  </a:lnTo>
                  <a:lnTo>
                    <a:pt x="40195" y="239276"/>
                  </a:lnTo>
                  <a:lnTo>
                    <a:pt x="44323" y="286261"/>
                  </a:lnTo>
                  <a:lnTo>
                    <a:pt x="47480" y="332279"/>
                  </a:lnTo>
                  <a:lnTo>
                    <a:pt x="53293" y="374780"/>
                  </a:lnTo>
                  <a:lnTo>
                    <a:pt x="56758" y="415718"/>
                  </a:lnTo>
                  <a:lnTo>
                    <a:pt x="55181" y="468898"/>
                  </a:lnTo>
                  <a:lnTo>
                    <a:pt x="47297" y="514478"/>
                  </a:lnTo>
                  <a:lnTo>
                    <a:pt x="44760" y="517610"/>
                  </a:lnTo>
                  <a:lnTo>
                    <a:pt x="41746" y="519699"/>
                  </a:lnTo>
                  <a:lnTo>
                    <a:pt x="37091" y="518446"/>
                  </a:lnTo>
                  <a:lnTo>
                    <a:pt x="11906" y="500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296"/>
          <p:cNvGrpSpPr/>
          <p:nvPr/>
        </p:nvGrpSpPr>
        <p:grpSpPr>
          <a:xfrm>
            <a:off x="5072969" y="4500563"/>
            <a:ext cx="261032" cy="571501"/>
            <a:chOff x="5072969" y="4500563"/>
            <a:chExt cx="261032" cy="571501"/>
          </a:xfrm>
        </p:grpSpPr>
        <p:sp>
          <p:nvSpPr>
            <p:cNvPr id="51" name="SMARTInkShape-1174"/>
            <p:cNvSpPr/>
            <p:nvPr>
              <p:custDataLst>
                <p:tags r:id="rId19"/>
              </p:custDataLst>
            </p:nvPr>
          </p:nvSpPr>
          <p:spPr>
            <a:xfrm>
              <a:off x="5227346" y="4774406"/>
              <a:ext cx="23311" cy="297658"/>
            </a:xfrm>
            <a:custGeom>
              <a:avLst/>
              <a:gdLst/>
              <a:ahLst/>
              <a:cxnLst/>
              <a:rect l="0" t="0" r="0" b="0"/>
              <a:pathLst>
                <a:path w="23311" h="297658">
                  <a:moveTo>
                    <a:pt x="23310" y="0"/>
                  </a:moveTo>
                  <a:lnTo>
                    <a:pt x="23310" y="0"/>
                  </a:lnTo>
                  <a:lnTo>
                    <a:pt x="23310" y="52427"/>
                  </a:lnTo>
                  <a:lnTo>
                    <a:pt x="21987" y="108797"/>
                  </a:lnTo>
                  <a:lnTo>
                    <a:pt x="13059" y="166904"/>
                  </a:lnTo>
                  <a:lnTo>
                    <a:pt x="8094" y="226247"/>
                  </a:lnTo>
                  <a:lnTo>
                    <a:pt x="252" y="281179"/>
                  </a:lnTo>
                  <a:lnTo>
                    <a:pt x="0" y="286672"/>
                  </a:lnTo>
                  <a:lnTo>
                    <a:pt x="1155" y="290334"/>
                  </a:lnTo>
                  <a:lnTo>
                    <a:pt x="3248" y="292774"/>
                  </a:lnTo>
                  <a:lnTo>
                    <a:pt x="11404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75"/>
            <p:cNvSpPr/>
            <p:nvPr>
              <p:custDataLst>
                <p:tags r:id="rId20"/>
              </p:custDataLst>
            </p:nvPr>
          </p:nvSpPr>
          <p:spPr>
            <a:xfrm>
              <a:off x="5072969" y="4500563"/>
              <a:ext cx="261032" cy="452164"/>
            </a:xfrm>
            <a:custGeom>
              <a:avLst/>
              <a:gdLst/>
              <a:ahLst/>
              <a:cxnLst/>
              <a:rect l="0" t="0" r="0" b="0"/>
              <a:pathLst>
                <a:path w="261032" h="452164">
                  <a:moveTo>
                    <a:pt x="201500" y="0"/>
                  </a:moveTo>
                  <a:lnTo>
                    <a:pt x="201500" y="0"/>
                  </a:lnTo>
                  <a:lnTo>
                    <a:pt x="195179" y="6320"/>
                  </a:lnTo>
                  <a:lnTo>
                    <a:pt x="179092" y="65644"/>
                  </a:lnTo>
                  <a:lnTo>
                    <a:pt x="156112" y="121054"/>
                  </a:lnTo>
                  <a:lnTo>
                    <a:pt x="139104" y="167277"/>
                  </a:lnTo>
                  <a:lnTo>
                    <a:pt x="113780" y="218014"/>
                  </a:lnTo>
                  <a:lnTo>
                    <a:pt x="84668" y="271412"/>
                  </a:lnTo>
                  <a:lnTo>
                    <a:pt x="51128" y="330542"/>
                  </a:lnTo>
                  <a:lnTo>
                    <a:pt x="14586" y="389005"/>
                  </a:lnTo>
                  <a:lnTo>
                    <a:pt x="5979" y="407046"/>
                  </a:lnTo>
                  <a:lnTo>
                    <a:pt x="0" y="441919"/>
                  </a:lnTo>
                  <a:lnTo>
                    <a:pt x="1021" y="445425"/>
                  </a:lnTo>
                  <a:lnTo>
                    <a:pt x="3025" y="447762"/>
                  </a:lnTo>
                  <a:lnTo>
                    <a:pt x="5683" y="449321"/>
                  </a:lnTo>
                  <a:lnTo>
                    <a:pt x="53928" y="452163"/>
                  </a:lnTo>
                  <a:lnTo>
                    <a:pt x="110727" y="439450"/>
                  </a:lnTo>
                  <a:lnTo>
                    <a:pt x="164313" y="430762"/>
                  </a:lnTo>
                  <a:lnTo>
                    <a:pt x="215695" y="415954"/>
                  </a:lnTo>
                  <a:lnTo>
                    <a:pt x="242747" y="404585"/>
                  </a:lnTo>
                  <a:lnTo>
                    <a:pt x="261031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297"/>
          <p:cNvGrpSpPr/>
          <p:nvPr/>
        </p:nvGrpSpPr>
        <p:grpSpPr>
          <a:xfrm>
            <a:off x="5679281" y="4500563"/>
            <a:ext cx="1690689" cy="635712"/>
            <a:chOff x="5679281" y="4500563"/>
            <a:chExt cx="1690689" cy="635712"/>
          </a:xfrm>
        </p:grpSpPr>
        <p:sp>
          <p:nvSpPr>
            <p:cNvPr id="54" name="SMARTInkShape-1176"/>
            <p:cNvSpPr/>
            <p:nvPr>
              <p:custDataLst>
                <p:tags r:id="rId15"/>
              </p:custDataLst>
            </p:nvPr>
          </p:nvSpPr>
          <p:spPr>
            <a:xfrm>
              <a:off x="6194490" y="4500563"/>
              <a:ext cx="282511" cy="452375"/>
            </a:xfrm>
            <a:custGeom>
              <a:avLst/>
              <a:gdLst/>
              <a:ahLst/>
              <a:cxnLst/>
              <a:rect l="0" t="0" r="0" b="0"/>
              <a:pathLst>
                <a:path w="282511" h="452375">
                  <a:moveTo>
                    <a:pt x="282510" y="0"/>
                  </a:moveTo>
                  <a:lnTo>
                    <a:pt x="282510" y="0"/>
                  </a:lnTo>
                  <a:lnTo>
                    <a:pt x="226189" y="0"/>
                  </a:lnTo>
                  <a:lnTo>
                    <a:pt x="172936" y="0"/>
                  </a:lnTo>
                  <a:lnTo>
                    <a:pt x="120276" y="10250"/>
                  </a:lnTo>
                  <a:lnTo>
                    <a:pt x="96123" y="17736"/>
                  </a:lnTo>
                  <a:lnTo>
                    <a:pt x="73762" y="32117"/>
                  </a:lnTo>
                  <a:lnTo>
                    <a:pt x="60733" y="45087"/>
                  </a:lnTo>
                  <a:lnTo>
                    <a:pt x="52533" y="57962"/>
                  </a:lnTo>
                  <a:lnTo>
                    <a:pt x="46799" y="80086"/>
                  </a:lnTo>
                  <a:lnTo>
                    <a:pt x="44526" y="136301"/>
                  </a:lnTo>
                  <a:lnTo>
                    <a:pt x="44397" y="193368"/>
                  </a:lnTo>
                  <a:lnTo>
                    <a:pt x="44385" y="244373"/>
                  </a:lnTo>
                  <a:lnTo>
                    <a:pt x="44385" y="241784"/>
                  </a:lnTo>
                  <a:lnTo>
                    <a:pt x="45707" y="240563"/>
                  </a:lnTo>
                  <a:lnTo>
                    <a:pt x="50705" y="239209"/>
                  </a:lnTo>
                  <a:lnTo>
                    <a:pt x="60956" y="238445"/>
                  </a:lnTo>
                  <a:lnTo>
                    <a:pt x="68506" y="234739"/>
                  </a:lnTo>
                  <a:lnTo>
                    <a:pt x="76273" y="230006"/>
                  </a:lnTo>
                  <a:lnTo>
                    <a:pt x="89405" y="227340"/>
                  </a:lnTo>
                  <a:lnTo>
                    <a:pt x="102318" y="226717"/>
                  </a:lnTo>
                  <a:lnTo>
                    <a:pt x="113348" y="229967"/>
                  </a:lnTo>
                  <a:lnTo>
                    <a:pt x="166461" y="259438"/>
                  </a:lnTo>
                  <a:lnTo>
                    <a:pt x="201625" y="300780"/>
                  </a:lnTo>
                  <a:lnTo>
                    <a:pt x="206873" y="311391"/>
                  </a:lnTo>
                  <a:lnTo>
                    <a:pt x="210704" y="357658"/>
                  </a:lnTo>
                  <a:lnTo>
                    <a:pt x="201494" y="385845"/>
                  </a:lnTo>
                  <a:lnTo>
                    <a:pt x="194468" y="401233"/>
                  </a:lnTo>
                  <a:lnTo>
                    <a:pt x="183409" y="413364"/>
                  </a:lnTo>
                  <a:lnTo>
                    <a:pt x="158778" y="427631"/>
                  </a:lnTo>
                  <a:lnTo>
                    <a:pt x="101024" y="448822"/>
                  </a:lnTo>
                  <a:lnTo>
                    <a:pt x="45326" y="451961"/>
                  </a:lnTo>
                  <a:lnTo>
                    <a:pt x="7696" y="452374"/>
                  </a:lnTo>
                  <a:lnTo>
                    <a:pt x="4051" y="451072"/>
                  </a:lnTo>
                  <a:lnTo>
                    <a:pt x="1621" y="448881"/>
                  </a:lnTo>
                  <a:lnTo>
                    <a:pt x="0" y="446097"/>
                  </a:lnTo>
                  <a:lnTo>
                    <a:pt x="243" y="444242"/>
                  </a:lnTo>
                  <a:lnTo>
                    <a:pt x="1728" y="443005"/>
                  </a:lnTo>
                  <a:lnTo>
                    <a:pt x="8666" y="440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77"/>
            <p:cNvSpPr/>
            <p:nvPr>
              <p:custDataLst>
                <p:tags r:id="rId16"/>
              </p:custDataLst>
            </p:nvPr>
          </p:nvSpPr>
          <p:spPr>
            <a:xfrm>
              <a:off x="5679281" y="4845844"/>
              <a:ext cx="238126" cy="11907"/>
            </a:xfrm>
            <a:custGeom>
              <a:avLst/>
              <a:gdLst/>
              <a:ahLst/>
              <a:cxnLst/>
              <a:rect l="0" t="0" r="0" b="0"/>
              <a:pathLst>
                <a:path w="238126" h="11907">
                  <a:moveTo>
                    <a:pt x="0" y="11906"/>
                  </a:moveTo>
                  <a:lnTo>
                    <a:pt x="0" y="11906"/>
                  </a:lnTo>
                  <a:lnTo>
                    <a:pt x="52290" y="11906"/>
                  </a:lnTo>
                  <a:lnTo>
                    <a:pt x="84726" y="8379"/>
                  </a:lnTo>
                  <a:lnTo>
                    <a:pt x="143057" y="1103"/>
                  </a:lnTo>
                  <a:lnTo>
                    <a:pt x="196110" y="145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178"/>
            <p:cNvSpPr/>
            <p:nvPr>
              <p:custDataLst>
                <p:tags r:id="rId17"/>
              </p:custDataLst>
            </p:nvPr>
          </p:nvSpPr>
          <p:spPr>
            <a:xfrm>
              <a:off x="6715138" y="4635605"/>
              <a:ext cx="187948" cy="500670"/>
            </a:xfrm>
            <a:custGeom>
              <a:avLst/>
              <a:gdLst/>
              <a:ahLst/>
              <a:cxnLst/>
              <a:rect l="0" t="0" r="0" b="0"/>
              <a:pathLst>
                <a:path w="187948" h="500670">
                  <a:moveTo>
                    <a:pt x="23800" y="222145"/>
                  </a:moveTo>
                  <a:lnTo>
                    <a:pt x="23800" y="222145"/>
                  </a:lnTo>
                  <a:lnTo>
                    <a:pt x="20272" y="273917"/>
                  </a:lnTo>
                  <a:lnTo>
                    <a:pt x="12997" y="331171"/>
                  </a:lnTo>
                  <a:lnTo>
                    <a:pt x="8583" y="386457"/>
                  </a:lnTo>
                  <a:lnTo>
                    <a:pt x="1685" y="435989"/>
                  </a:lnTo>
                  <a:lnTo>
                    <a:pt x="53" y="494615"/>
                  </a:lnTo>
                  <a:lnTo>
                    <a:pt x="16" y="500669"/>
                  </a:lnTo>
                  <a:lnTo>
                    <a:pt x="0" y="498951"/>
                  </a:lnTo>
                  <a:lnTo>
                    <a:pt x="9414" y="466947"/>
                  </a:lnTo>
                  <a:lnTo>
                    <a:pt x="17725" y="410877"/>
                  </a:lnTo>
                  <a:lnTo>
                    <a:pt x="24627" y="370849"/>
                  </a:lnTo>
                  <a:lnTo>
                    <a:pt x="32104" y="326600"/>
                  </a:lnTo>
                  <a:lnTo>
                    <a:pt x="39837" y="280476"/>
                  </a:lnTo>
                  <a:lnTo>
                    <a:pt x="47685" y="233518"/>
                  </a:lnTo>
                  <a:lnTo>
                    <a:pt x="55582" y="186189"/>
                  </a:lnTo>
                  <a:lnTo>
                    <a:pt x="63501" y="138696"/>
                  </a:lnTo>
                  <a:lnTo>
                    <a:pt x="75397" y="79974"/>
                  </a:lnTo>
                  <a:lnTo>
                    <a:pt x="91269" y="24875"/>
                  </a:lnTo>
                  <a:lnTo>
                    <a:pt x="99205" y="9674"/>
                  </a:lnTo>
                  <a:lnTo>
                    <a:pt x="107143" y="2036"/>
                  </a:lnTo>
                  <a:lnTo>
                    <a:pt x="111111" y="0"/>
                  </a:lnTo>
                  <a:lnTo>
                    <a:pt x="122576" y="1264"/>
                  </a:lnTo>
                  <a:lnTo>
                    <a:pt x="151496" y="12856"/>
                  </a:lnTo>
                  <a:lnTo>
                    <a:pt x="163456" y="27263"/>
                  </a:lnTo>
                  <a:lnTo>
                    <a:pt x="184772" y="72078"/>
                  </a:lnTo>
                  <a:lnTo>
                    <a:pt x="187947" y="93272"/>
                  </a:lnTo>
                  <a:lnTo>
                    <a:pt x="183414" y="121195"/>
                  </a:lnTo>
                  <a:lnTo>
                    <a:pt x="167371" y="146226"/>
                  </a:lnTo>
                  <a:lnTo>
                    <a:pt x="145861" y="170399"/>
                  </a:lnTo>
                  <a:lnTo>
                    <a:pt x="116410" y="187998"/>
                  </a:lnTo>
                  <a:lnTo>
                    <a:pt x="80409" y="196291"/>
                  </a:lnTo>
                  <a:lnTo>
                    <a:pt x="32474" y="198253"/>
                  </a:lnTo>
                  <a:lnTo>
                    <a:pt x="30906" y="196957"/>
                  </a:lnTo>
                  <a:lnTo>
                    <a:pt x="31183" y="194770"/>
                  </a:lnTo>
                  <a:lnTo>
                    <a:pt x="35706" y="186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179"/>
            <p:cNvSpPr/>
            <p:nvPr>
              <p:custDataLst>
                <p:tags r:id="rId18"/>
              </p:custDataLst>
            </p:nvPr>
          </p:nvSpPr>
          <p:spPr>
            <a:xfrm>
              <a:off x="7048500" y="4619625"/>
              <a:ext cx="321470" cy="202407"/>
            </a:xfrm>
            <a:custGeom>
              <a:avLst/>
              <a:gdLst/>
              <a:ahLst/>
              <a:cxnLst/>
              <a:rect l="0" t="0" r="0" b="0"/>
              <a:pathLst>
                <a:path w="321470" h="202407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8182" y="1323"/>
                  </a:lnTo>
                  <a:lnTo>
                    <a:pt x="9423" y="3527"/>
                  </a:lnTo>
                  <a:lnTo>
                    <a:pt x="11416" y="16571"/>
                  </a:lnTo>
                  <a:lnTo>
                    <a:pt x="11887" y="71774"/>
                  </a:lnTo>
                  <a:lnTo>
                    <a:pt x="11905" y="127020"/>
                  </a:lnTo>
                  <a:lnTo>
                    <a:pt x="8379" y="139356"/>
                  </a:lnTo>
                  <a:lnTo>
                    <a:pt x="3725" y="149248"/>
                  </a:lnTo>
                  <a:lnTo>
                    <a:pt x="491" y="164130"/>
                  </a:lnTo>
                  <a:lnTo>
                    <a:pt x="326" y="163659"/>
                  </a:lnTo>
                  <a:lnTo>
                    <a:pt x="145" y="159609"/>
                  </a:lnTo>
                  <a:lnTo>
                    <a:pt x="3592" y="153400"/>
                  </a:lnTo>
                  <a:lnTo>
                    <a:pt x="16584" y="132313"/>
                  </a:lnTo>
                  <a:lnTo>
                    <a:pt x="39340" y="85480"/>
                  </a:lnTo>
                  <a:lnTo>
                    <a:pt x="74237" y="39434"/>
                  </a:lnTo>
                  <a:lnTo>
                    <a:pt x="104271" y="14475"/>
                  </a:lnTo>
                  <a:lnTo>
                    <a:pt x="106556" y="14942"/>
                  </a:lnTo>
                  <a:lnTo>
                    <a:pt x="112622" y="18988"/>
                  </a:lnTo>
                  <a:lnTo>
                    <a:pt x="116200" y="25197"/>
                  </a:lnTo>
                  <a:lnTo>
                    <a:pt x="118497" y="46281"/>
                  </a:lnTo>
                  <a:lnTo>
                    <a:pt x="119048" y="104911"/>
                  </a:lnTo>
                  <a:lnTo>
                    <a:pt x="115529" y="116300"/>
                  </a:lnTo>
                  <a:lnTo>
                    <a:pt x="112738" y="121190"/>
                  </a:lnTo>
                  <a:lnTo>
                    <a:pt x="112199" y="124449"/>
                  </a:lnTo>
                  <a:lnTo>
                    <a:pt x="113164" y="126623"/>
                  </a:lnTo>
                  <a:lnTo>
                    <a:pt x="115130" y="128071"/>
                  </a:lnTo>
                  <a:lnTo>
                    <a:pt x="116440" y="127714"/>
                  </a:lnTo>
                  <a:lnTo>
                    <a:pt x="117315" y="126154"/>
                  </a:lnTo>
                  <a:lnTo>
                    <a:pt x="120155" y="110491"/>
                  </a:lnTo>
                  <a:lnTo>
                    <a:pt x="163070" y="56404"/>
                  </a:lnTo>
                  <a:lnTo>
                    <a:pt x="192686" y="32384"/>
                  </a:lnTo>
                  <a:lnTo>
                    <a:pt x="205142" y="27622"/>
                  </a:lnTo>
                  <a:lnTo>
                    <a:pt x="212168" y="26352"/>
                  </a:lnTo>
                  <a:lnTo>
                    <a:pt x="223502" y="28468"/>
                  </a:lnTo>
                  <a:lnTo>
                    <a:pt x="247878" y="40607"/>
                  </a:lnTo>
                  <a:lnTo>
                    <a:pt x="259217" y="51561"/>
                  </a:lnTo>
                  <a:lnTo>
                    <a:pt x="273038" y="76132"/>
                  </a:lnTo>
                  <a:lnTo>
                    <a:pt x="293581" y="130263"/>
                  </a:lnTo>
                  <a:lnTo>
                    <a:pt x="306014" y="165765"/>
                  </a:lnTo>
                  <a:lnTo>
                    <a:pt x="308861" y="191934"/>
                  </a:lnTo>
                  <a:lnTo>
                    <a:pt x="310417" y="195425"/>
                  </a:lnTo>
                  <a:lnTo>
                    <a:pt x="312779" y="197752"/>
                  </a:lnTo>
                  <a:lnTo>
                    <a:pt x="321469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298"/>
          <p:cNvGrpSpPr/>
          <p:nvPr/>
        </p:nvGrpSpPr>
        <p:grpSpPr>
          <a:xfrm>
            <a:off x="9858375" y="3393281"/>
            <a:ext cx="1357314" cy="1440658"/>
            <a:chOff x="9858375" y="3393281"/>
            <a:chExt cx="1357314" cy="1440658"/>
          </a:xfrm>
        </p:grpSpPr>
        <p:sp>
          <p:nvSpPr>
            <p:cNvPr id="59" name="SMARTInkShape-1180"/>
            <p:cNvSpPr/>
            <p:nvPr>
              <p:custDataLst>
                <p:tags r:id="rId3"/>
              </p:custDataLst>
            </p:nvPr>
          </p:nvSpPr>
          <p:spPr>
            <a:xfrm>
              <a:off x="9858375" y="3393281"/>
              <a:ext cx="154761" cy="1440658"/>
            </a:xfrm>
            <a:custGeom>
              <a:avLst/>
              <a:gdLst/>
              <a:ahLst/>
              <a:cxnLst/>
              <a:rect l="0" t="0" r="0" b="0"/>
              <a:pathLst>
                <a:path w="154761" h="1440658">
                  <a:moveTo>
                    <a:pt x="47625" y="0"/>
                  </a:moveTo>
                  <a:lnTo>
                    <a:pt x="47625" y="0"/>
                  </a:lnTo>
                  <a:lnTo>
                    <a:pt x="53944" y="0"/>
                  </a:lnTo>
                  <a:lnTo>
                    <a:pt x="60576" y="3528"/>
                  </a:lnTo>
                  <a:lnTo>
                    <a:pt x="108228" y="42867"/>
                  </a:lnTo>
                  <a:lnTo>
                    <a:pt x="122185" y="64031"/>
                  </a:lnTo>
                  <a:lnTo>
                    <a:pt x="141924" y="120736"/>
                  </a:lnTo>
                  <a:lnTo>
                    <a:pt x="150971" y="167183"/>
                  </a:lnTo>
                  <a:lnTo>
                    <a:pt x="153653" y="214460"/>
                  </a:lnTo>
                  <a:lnTo>
                    <a:pt x="150919" y="265509"/>
                  </a:lnTo>
                  <a:lnTo>
                    <a:pt x="141730" y="318999"/>
                  </a:lnTo>
                  <a:lnTo>
                    <a:pt x="127102" y="364834"/>
                  </a:lnTo>
                  <a:lnTo>
                    <a:pt x="104775" y="422198"/>
                  </a:lnTo>
                  <a:lnTo>
                    <a:pt x="79443" y="474981"/>
                  </a:lnTo>
                  <a:lnTo>
                    <a:pt x="66020" y="511593"/>
                  </a:lnTo>
                  <a:lnTo>
                    <a:pt x="60813" y="559520"/>
                  </a:lnTo>
                  <a:lnTo>
                    <a:pt x="59783" y="607205"/>
                  </a:lnTo>
                  <a:lnTo>
                    <a:pt x="69086" y="654841"/>
                  </a:lnTo>
                  <a:lnTo>
                    <a:pt x="80135" y="702468"/>
                  </a:lnTo>
                  <a:lnTo>
                    <a:pt x="89029" y="750094"/>
                  </a:lnTo>
                  <a:lnTo>
                    <a:pt x="107383" y="809625"/>
                  </a:lnTo>
                  <a:lnTo>
                    <a:pt x="123077" y="857250"/>
                  </a:lnTo>
                  <a:lnTo>
                    <a:pt x="137592" y="913058"/>
                  </a:lnTo>
                  <a:lnTo>
                    <a:pt x="145359" y="967199"/>
                  </a:lnTo>
                  <a:lnTo>
                    <a:pt x="151990" y="1012859"/>
                  </a:lnTo>
                  <a:lnTo>
                    <a:pt x="154229" y="1069374"/>
                  </a:lnTo>
                  <a:lnTo>
                    <a:pt x="154672" y="1120079"/>
                  </a:lnTo>
                  <a:lnTo>
                    <a:pt x="154760" y="1176151"/>
                  </a:lnTo>
                  <a:lnTo>
                    <a:pt x="151247" y="1213677"/>
                  </a:lnTo>
                  <a:lnTo>
                    <a:pt x="138209" y="1268233"/>
                  </a:lnTo>
                  <a:lnTo>
                    <a:pt x="121571" y="1320461"/>
                  </a:lnTo>
                  <a:lnTo>
                    <a:pt x="94177" y="1368995"/>
                  </a:lnTo>
                  <a:lnTo>
                    <a:pt x="63288" y="1410480"/>
                  </a:lnTo>
                  <a:lnTo>
                    <a:pt x="33303" y="1429657"/>
                  </a:lnTo>
                  <a:lnTo>
                    <a:pt x="0" y="1440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181"/>
            <p:cNvSpPr/>
            <p:nvPr>
              <p:custDataLst>
                <p:tags r:id="rId4"/>
              </p:custDataLst>
            </p:nvPr>
          </p:nvSpPr>
          <p:spPr>
            <a:xfrm>
              <a:off x="10383903" y="3920913"/>
              <a:ext cx="129317" cy="249998"/>
            </a:xfrm>
            <a:custGeom>
              <a:avLst/>
              <a:gdLst/>
              <a:ahLst/>
              <a:cxnLst/>
              <a:rect l="0" t="0" r="0" b="0"/>
              <a:pathLst>
                <a:path w="129317" h="249998">
                  <a:moveTo>
                    <a:pt x="22160" y="67681"/>
                  </a:moveTo>
                  <a:lnTo>
                    <a:pt x="22160" y="67681"/>
                  </a:lnTo>
                  <a:lnTo>
                    <a:pt x="22160" y="121200"/>
                  </a:lnTo>
                  <a:lnTo>
                    <a:pt x="18632" y="164095"/>
                  </a:lnTo>
                  <a:lnTo>
                    <a:pt x="10988" y="221519"/>
                  </a:lnTo>
                  <a:lnTo>
                    <a:pt x="10399" y="247705"/>
                  </a:lnTo>
                  <a:lnTo>
                    <a:pt x="9026" y="249874"/>
                  </a:lnTo>
                  <a:lnTo>
                    <a:pt x="6790" y="249997"/>
                  </a:lnTo>
                  <a:lnTo>
                    <a:pt x="3975" y="248756"/>
                  </a:lnTo>
                  <a:lnTo>
                    <a:pt x="2099" y="246606"/>
                  </a:lnTo>
                  <a:lnTo>
                    <a:pt x="14" y="240689"/>
                  </a:lnTo>
                  <a:lnTo>
                    <a:pt x="0" y="207100"/>
                  </a:lnTo>
                  <a:lnTo>
                    <a:pt x="7835" y="158720"/>
                  </a:lnTo>
                  <a:lnTo>
                    <a:pt x="9776" y="104920"/>
                  </a:lnTo>
                  <a:lnTo>
                    <a:pt x="19664" y="56074"/>
                  </a:lnTo>
                  <a:lnTo>
                    <a:pt x="34356" y="15264"/>
                  </a:lnTo>
                  <a:lnTo>
                    <a:pt x="42131" y="4697"/>
                  </a:lnTo>
                  <a:lnTo>
                    <a:pt x="49997" y="0"/>
                  </a:lnTo>
                  <a:lnTo>
                    <a:pt x="53947" y="71"/>
                  </a:lnTo>
                  <a:lnTo>
                    <a:pt x="61863" y="3677"/>
                  </a:lnTo>
                  <a:lnTo>
                    <a:pt x="73757" y="13145"/>
                  </a:lnTo>
                  <a:lnTo>
                    <a:pt x="78165" y="27567"/>
                  </a:lnTo>
                  <a:lnTo>
                    <a:pt x="89409" y="80576"/>
                  </a:lnTo>
                  <a:lnTo>
                    <a:pt x="99365" y="139248"/>
                  </a:lnTo>
                  <a:lnTo>
                    <a:pt x="104964" y="197926"/>
                  </a:lnTo>
                  <a:lnTo>
                    <a:pt x="108790" y="208470"/>
                  </a:lnTo>
                  <a:lnTo>
                    <a:pt x="111664" y="213134"/>
                  </a:lnTo>
                  <a:lnTo>
                    <a:pt x="114901" y="216243"/>
                  </a:lnTo>
                  <a:lnTo>
                    <a:pt x="129316" y="222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82"/>
            <p:cNvSpPr/>
            <p:nvPr>
              <p:custDataLst>
                <p:tags r:id="rId5"/>
              </p:custDataLst>
            </p:nvPr>
          </p:nvSpPr>
          <p:spPr>
            <a:xfrm>
              <a:off x="10608469" y="3907601"/>
              <a:ext cx="178595" cy="199140"/>
            </a:xfrm>
            <a:custGeom>
              <a:avLst/>
              <a:gdLst/>
              <a:ahLst/>
              <a:cxnLst/>
              <a:rect l="0" t="0" r="0" b="0"/>
              <a:pathLst>
                <a:path w="178595" h="199140">
                  <a:moveTo>
                    <a:pt x="0" y="80993"/>
                  </a:moveTo>
                  <a:lnTo>
                    <a:pt x="0" y="80993"/>
                  </a:lnTo>
                  <a:lnTo>
                    <a:pt x="27988" y="80993"/>
                  </a:lnTo>
                  <a:lnTo>
                    <a:pt x="66377" y="68867"/>
                  </a:lnTo>
                  <a:lnTo>
                    <a:pt x="87167" y="52660"/>
                  </a:lnTo>
                  <a:lnTo>
                    <a:pt x="91657" y="45029"/>
                  </a:lnTo>
                  <a:lnTo>
                    <a:pt x="94540" y="29351"/>
                  </a:lnTo>
                  <a:lnTo>
                    <a:pt x="91406" y="21440"/>
                  </a:lnTo>
                  <a:lnTo>
                    <a:pt x="78615" y="5582"/>
                  </a:lnTo>
                  <a:lnTo>
                    <a:pt x="67571" y="1175"/>
                  </a:lnTo>
                  <a:lnTo>
                    <a:pt x="60923" y="0"/>
                  </a:lnTo>
                  <a:lnTo>
                    <a:pt x="50007" y="2221"/>
                  </a:lnTo>
                  <a:lnTo>
                    <a:pt x="32220" y="14427"/>
                  </a:lnTo>
                  <a:lnTo>
                    <a:pt x="19983" y="38339"/>
                  </a:lnTo>
                  <a:lnTo>
                    <a:pt x="13502" y="72470"/>
                  </a:lnTo>
                  <a:lnTo>
                    <a:pt x="13702" y="98017"/>
                  </a:lnTo>
                  <a:lnTo>
                    <a:pt x="18437" y="118986"/>
                  </a:lnTo>
                  <a:lnTo>
                    <a:pt x="34860" y="146784"/>
                  </a:lnTo>
                  <a:lnTo>
                    <a:pt x="64114" y="178557"/>
                  </a:lnTo>
                  <a:lnTo>
                    <a:pt x="79648" y="189618"/>
                  </a:lnTo>
                  <a:lnTo>
                    <a:pt x="109589" y="196963"/>
                  </a:lnTo>
                  <a:lnTo>
                    <a:pt x="137275" y="199139"/>
                  </a:lnTo>
                  <a:lnTo>
                    <a:pt x="178594" y="188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83"/>
            <p:cNvSpPr/>
            <p:nvPr>
              <p:custDataLst>
                <p:tags r:id="rId6"/>
              </p:custDataLst>
            </p:nvPr>
          </p:nvSpPr>
          <p:spPr>
            <a:xfrm>
              <a:off x="10834688" y="3964781"/>
              <a:ext cx="95251" cy="154783"/>
            </a:xfrm>
            <a:custGeom>
              <a:avLst/>
              <a:gdLst/>
              <a:ahLst/>
              <a:cxnLst/>
              <a:rect l="0" t="0" r="0" b="0"/>
              <a:pathLst>
                <a:path w="95251" h="154783">
                  <a:moveTo>
                    <a:pt x="0" y="0"/>
                  </a:moveTo>
                  <a:lnTo>
                    <a:pt x="0" y="0"/>
                  </a:lnTo>
                  <a:lnTo>
                    <a:pt x="24120" y="27650"/>
                  </a:lnTo>
                  <a:lnTo>
                    <a:pt x="51179" y="81198"/>
                  </a:lnTo>
                  <a:lnTo>
                    <a:pt x="86822" y="138781"/>
                  </a:lnTo>
                  <a:lnTo>
                    <a:pt x="95250" y="1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84"/>
            <p:cNvSpPr/>
            <p:nvPr>
              <p:custDataLst>
                <p:tags r:id="rId7"/>
              </p:custDataLst>
            </p:nvPr>
          </p:nvSpPr>
          <p:spPr>
            <a:xfrm>
              <a:off x="10840982" y="3917156"/>
              <a:ext cx="88957" cy="214314"/>
            </a:xfrm>
            <a:custGeom>
              <a:avLst/>
              <a:gdLst/>
              <a:ahLst/>
              <a:cxnLst/>
              <a:rect l="0" t="0" r="0" b="0"/>
              <a:pathLst>
                <a:path w="88957" h="214314">
                  <a:moveTo>
                    <a:pt x="88956" y="0"/>
                  </a:moveTo>
                  <a:lnTo>
                    <a:pt x="88956" y="0"/>
                  </a:lnTo>
                  <a:lnTo>
                    <a:pt x="82634" y="0"/>
                  </a:lnTo>
                  <a:lnTo>
                    <a:pt x="76004" y="3528"/>
                  </a:lnTo>
                  <a:lnTo>
                    <a:pt x="48884" y="29814"/>
                  </a:lnTo>
                  <a:lnTo>
                    <a:pt x="21801" y="76908"/>
                  </a:lnTo>
                  <a:lnTo>
                    <a:pt x="10997" y="108777"/>
                  </a:lnTo>
                  <a:lnTo>
                    <a:pt x="0" y="166901"/>
                  </a:lnTo>
                  <a:lnTo>
                    <a:pt x="31" y="187068"/>
                  </a:lnTo>
                  <a:lnTo>
                    <a:pt x="5612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85"/>
            <p:cNvSpPr/>
            <p:nvPr>
              <p:custDataLst>
                <p:tags r:id="rId8"/>
              </p:custDataLst>
            </p:nvPr>
          </p:nvSpPr>
          <p:spPr>
            <a:xfrm>
              <a:off x="11073638" y="3738563"/>
              <a:ext cx="46801" cy="348904"/>
            </a:xfrm>
            <a:custGeom>
              <a:avLst/>
              <a:gdLst/>
              <a:ahLst/>
              <a:cxnLst/>
              <a:rect l="0" t="0" r="0" b="0"/>
              <a:pathLst>
                <a:path w="46801" h="348904">
                  <a:moveTo>
                    <a:pt x="46800" y="0"/>
                  </a:moveTo>
                  <a:lnTo>
                    <a:pt x="46800" y="0"/>
                  </a:lnTo>
                  <a:lnTo>
                    <a:pt x="46800" y="6320"/>
                  </a:lnTo>
                  <a:lnTo>
                    <a:pt x="26491" y="54841"/>
                  </a:lnTo>
                  <a:lnTo>
                    <a:pt x="14516" y="109365"/>
                  </a:lnTo>
                  <a:lnTo>
                    <a:pt x="8570" y="155435"/>
                  </a:lnTo>
                  <a:lnTo>
                    <a:pt x="1958" y="202600"/>
                  </a:lnTo>
                  <a:lnTo>
                    <a:pt x="0" y="250088"/>
                  </a:lnTo>
                  <a:lnTo>
                    <a:pt x="2947" y="290617"/>
                  </a:lnTo>
                  <a:lnTo>
                    <a:pt x="10606" y="346486"/>
                  </a:lnTo>
                  <a:lnTo>
                    <a:pt x="12086" y="348730"/>
                  </a:lnTo>
                  <a:lnTo>
                    <a:pt x="14396" y="348903"/>
                  </a:lnTo>
                  <a:lnTo>
                    <a:pt x="17260" y="347696"/>
                  </a:lnTo>
                  <a:lnTo>
                    <a:pt x="19170" y="345568"/>
                  </a:lnTo>
                  <a:lnTo>
                    <a:pt x="22987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86"/>
            <p:cNvSpPr/>
            <p:nvPr>
              <p:custDataLst>
                <p:tags r:id="rId9"/>
              </p:custDataLst>
            </p:nvPr>
          </p:nvSpPr>
          <p:spPr>
            <a:xfrm>
              <a:off x="10989469" y="3905250"/>
              <a:ext cx="154782" cy="11907"/>
            </a:xfrm>
            <a:custGeom>
              <a:avLst/>
              <a:gdLst/>
              <a:ahLst/>
              <a:cxnLst/>
              <a:rect l="0" t="0" r="0" b="0"/>
              <a:pathLst>
                <a:path w="154782" h="11907">
                  <a:moveTo>
                    <a:pt x="0" y="11906"/>
                  </a:moveTo>
                  <a:lnTo>
                    <a:pt x="0" y="11906"/>
                  </a:lnTo>
                  <a:lnTo>
                    <a:pt x="6321" y="11906"/>
                  </a:lnTo>
                  <a:lnTo>
                    <a:pt x="12951" y="8379"/>
                  </a:lnTo>
                  <a:lnTo>
                    <a:pt x="20306" y="3723"/>
                  </a:lnTo>
                  <a:lnTo>
                    <a:pt x="33210" y="1103"/>
                  </a:lnTo>
                  <a:lnTo>
                    <a:pt x="84065" y="97"/>
                  </a:lnTo>
                  <a:lnTo>
                    <a:pt x="140189" y="9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87"/>
            <p:cNvSpPr/>
            <p:nvPr>
              <p:custDataLst>
                <p:tags r:id="rId10"/>
              </p:custDataLst>
            </p:nvPr>
          </p:nvSpPr>
          <p:spPr>
            <a:xfrm>
              <a:off x="10430979" y="4476750"/>
              <a:ext cx="225116" cy="183386"/>
            </a:xfrm>
            <a:custGeom>
              <a:avLst/>
              <a:gdLst/>
              <a:ahLst/>
              <a:cxnLst/>
              <a:rect l="0" t="0" r="0" b="0"/>
              <a:pathLst>
                <a:path w="225116" h="183386">
                  <a:moveTo>
                    <a:pt x="10802" y="0"/>
                  </a:moveTo>
                  <a:lnTo>
                    <a:pt x="10802" y="0"/>
                  </a:lnTo>
                  <a:lnTo>
                    <a:pt x="10802" y="16571"/>
                  </a:lnTo>
                  <a:lnTo>
                    <a:pt x="0" y="73510"/>
                  </a:lnTo>
                  <a:lnTo>
                    <a:pt x="546" y="106448"/>
                  </a:lnTo>
                  <a:lnTo>
                    <a:pt x="13612" y="162885"/>
                  </a:lnTo>
                  <a:lnTo>
                    <a:pt x="27231" y="181812"/>
                  </a:lnTo>
                  <a:lnTo>
                    <a:pt x="31016" y="183385"/>
                  </a:lnTo>
                  <a:lnTo>
                    <a:pt x="34860" y="183111"/>
                  </a:lnTo>
                  <a:lnTo>
                    <a:pt x="62673" y="169683"/>
                  </a:lnTo>
                  <a:lnTo>
                    <a:pt x="72662" y="162286"/>
                  </a:lnTo>
                  <a:lnTo>
                    <a:pt x="105342" y="119901"/>
                  </a:lnTo>
                  <a:lnTo>
                    <a:pt x="112163" y="125631"/>
                  </a:lnTo>
                  <a:lnTo>
                    <a:pt x="115382" y="132125"/>
                  </a:lnTo>
                  <a:lnTo>
                    <a:pt x="116241" y="135708"/>
                  </a:lnTo>
                  <a:lnTo>
                    <a:pt x="127156" y="154882"/>
                  </a:lnTo>
                  <a:lnTo>
                    <a:pt x="128059" y="158818"/>
                  </a:lnTo>
                  <a:lnTo>
                    <a:pt x="135650" y="170676"/>
                  </a:lnTo>
                  <a:lnTo>
                    <a:pt x="142578" y="175075"/>
                  </a:lnTo>
                  <a:lnTo>
                    <a:pt x="157444" y="177552"/>
                  </a:lnTo>
                  <a:lnTo>
                    <a:pt x="164126" y="177899"/>
                  </a:lnTo>
                  <a:lnTo>
                    <a:pt x="175078" y="174757"/>
                  </a:lnTo>
                  <a:lnTo>
                    <a:pt x="197016" y="158245"/>
                  </a:lnTo>
                  <a:lnTo>
                    <a:pt x="207823" y="146695"/>
                  </a:lnTo>
                  <a:lnTo>
                    <a:pt x="210813" y="138840"/>
                  </a:lnTo>
                  <a:lnTo>
                    <a:pt x="214057" y="114835"/>
                  </a:lnTo>
                  <a:lnTo>
                    <a:pt x="222538" y="95983"/>
                  </a:lnTo>
                  <a:lnTo>
                    <a:pt x="225115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88"/>
            <p:cNvSpPr/>
            <p:nvPr>
              <p:custDataLst>
                <p:tags r:id="rId11"/>
              </p:custDataLst>
            </p:nvPr>
          </p:nvSpPr>
          <p:spPr>
            <a:xfrm>
              <a:off x="10727780" y="4465050"/>
              <a:ext cx="118815" cy="175963"/>
            </a:xfrm>
            <a:custGeom>
              <a:avLst/>
              <a:gdLst/>
              <a:ahLst/>
              <a:cxnLst/>
              <a:rect l="0" t="0" r="0" b="0"/>
              <a:pathLst>
                <a:path w="118815" h="175963">
                  <a:moveTo>
                    <a:pt x="47376" y="71231"/>
                  </a:moveTo>
                  <a:lnTo>
                    <a:pt x="47376" y="71231"/>
                  </a:lnTo>
                  <a:lnTo>
                    <a:pt x="65112" y="53495"/>
                  </a:lnTo>
                  <a:lnTo>
                    <a:pt x="68488" y="46591"/>
                  </a:lnTo>
                  <a:lnTo>
                    <a:pt x="69388" y="42898"/>
                  </a:lnTo>
                  <a:lnTo>
                    <a:pt x="76975" y="31381"/>
                  </a:lnTo>
                  <a:lnTo>
                    <a:pt x="77693" y="27465"/>
                  </a:lnTo>
                  <a:lnTo>
                    <a:pt x="76847" y="23533"/>
                  </a:lnTo>
                  <a:lnTo>
                    <a:pt x="73703" y="15636"/>
                  </a:lnTo>
                  <a:lnTo>
                    <a:pt x="72306" y="7717"/>
                  </a:lnTo>
                  <a:lnTo>
                    <a:pt x="70611" y="5076"/>
                  </a:lnTo>
                  <a:lnTo>
                    <a:pt x="68157" y="3316"/>
                  </a:lnTo>
                  <a:lnTo>
                    <a:pt x="61905" y="1359"/>
                  </a:lnTo>
                  <a:lnTo>
                    <a:pt x="43230" y="0"/>
                  </a:lnTo>
                  <a:lnTo>
                    <a:pt x="31863" y="6941"/>
                  </a:lnTo>
                  <a:lnTo>
                    <a:pt x="9329" y="26635"/>
                  </a:lnTo>
                  <a:lnTo>
                    <a:pt x="4008" y="38622"/>
                  </a:lnTo>
                  <a:lnTo>
                    <a:pt x="0" y="97577"/>
                  </a:lnTo>
                  <a:lnTo>
                    <a:pt x="6145" y="125193"/>
                  </a:lnTo>
                  <a:lnTo>
                    <a:pt x="16345" y="143811"/>
                  </a:lnTo>
                  <a:lnTo>
                    <a:pt x="27746" y="157706"/>
                  </a:lnTo>
                  <a:lnTo>
                    <a:pt x="45823" y="170202"/>
                  </a:lnTo>
                  <a:lnTo>
                    <a:pt x="67935" y="175962"/>
                  </a:lnTo>
                  <a:lnTo>
                    <a:pt x="79886" y="173782"/>
                  </a:lnTo>
                  <a:lnTo>
                    <a:pt x="90928" y="169726"/>
                  </a:lnTo>
                  <a:lnTo>
                    <a:pt x="118814" y="166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89"/>
            <p:cNvSpPr/>
            <p:nvPr>
              <p:custDataLst>
                <p:tags r:id="rId12"/>
              </p:custDataLst>
            </p:nvPr>
          </p:nvSpPr>
          <p:spPr>
            <a:xfrm>
              <a:off x="10894219" y="4488875"/>
              <a:ext cx="142876" cy="154193"/>
            </a:xfrm>
            <a:custGeom>
              <a:avLst/>
              <a:gdLst/>
              <a:ahLst/>
              <a:cxnLst/>
              <a:rect l="0" t="0" r="0" b="0"/>
              <a:pathLst>
                <a:path w="142876" h="154193">
                  <a:moveTo>
                    <a:pt x="0" y="71219"/>
                  </a:moveTo>
                  <a:lnTo>
                    <a:pt x="0" y="71219"/>
                  </a:lnTo>
                  <a:lnTo>
                    <a:pt x="46171" y="71219"/>
                  </a:lnTo>
                  <a:lnTo>
                    <a:pt x="57121" y="67691"/>
                  </a:lnTo>
                  <a:lnTo>
                    <a:pt x="87240" y="49588"/>
                  </a:lnTo>
                  <a:lnTo>
                    <a:pt x="100667" y="31149"/>
                  </a:lnTo>
                  <a:lnTo>
                    <a:pt x="105234" y="16718"/>
                  </a:lnTo>
                  <a:lnTo>
                    <a:pt x="106301" y="8190"/>
                  </a:lnTo>
                  <a:lnTo>
                    <a:pt x="105262" y="5387"/>
                  </a:lnTo>
                  <a:lnTo>
                    <a:pt x="103248" y="3519"/>
                  </a:lnTo>
                  <a:lnTo>
                    <a:pt x="97482" y="1443"/>
                  </a:lnTo>
                  <a:lnTo>
                    <a:pt x="79146" y="0"/>
                  </a:lnTo>
                  <a:lnTo>
                    <a:pt x="71336" y="3406"/>
                  </a:lnTo>
                  <a:lnTo>
                    <a:pt x="55541" y="16372"/>
                  </a:lnTo>
                  <a:lnTo>
                    <a:pt x="43650" y="34095"/>
                  </a:lnTo>
                  <a:lnTo>
                    <a:pt x="38066" y="56103"/>
                  </a:lnTo>
                  <a:lnTo>
                    <a:pt x="36415" y="79381"/>
                  </a:lnTo>
                  <a:lnTo>
                    <a:pt x="42245" y="103035"/>
                  </a:lnTo>
                  <a:lnTo>
                    <a:pt x="63725" y="140348"/>
                  </a:lnTo>
                  <a:lnTo>
                    <a:pt x="71536" y="148245"/>
                  </a:lnTo>
                  <a:lnTo>
                    <a:pt x="79418" y="151755"/>
                  </a:lnTo>
                  <a:lnTo>
                    <a:pt x="105546" y="154192"/>
                  </a:lnTo>
                  <a:lnTo>
                    <a:pt x="120110" y="147343"/>
                  </a:lnTo>
                  <a:lnTo>
                    <a:pt x="142875" y="130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90"/>
            <p:cNvSpPr/>
            <p:nvPr>
              <p:custDataLst>
                <p:tags r:id="rId13"/>
              </p:custDataLst>
            </p:nvPr>
          </p:nvSpPr>
          <p:spPr>
            <a:xfrm>
              <a:off x="11108531" y="4357688"/>
              <a:ext cx="59533" cy="309563"/>
            </a:xfrm>
            <a:custGeom>
              <a:avLst/>
              <a:gdLst/>
              <a:ahLst/>
              <a:cxnLst/>
              <a:rect l="0" t="0" r="0" b="0"/>
              <a:pathLst>
                <a:path w="59533" h="309563">
                  <a:moveTo>
                    <a:pt x="59532" y="0"/>
                  </a:moveTo>
                  <a:lnTo>
                    <a:pt x="59532" y="0"/>
                  </a:lnTo>
                  <a:lnTo>
                    <a:pt x="58208" y="19011"/>
                  </a:lnTo>
                  <a:lnTo>
                    <a:pt x="42959" y="68616"/>
                  </a:lnTo>
                  <a:lnTo>
                    <a:pt x="35828" y="128010"/>
                  </a:lnTo>
                  <a:lnTo>
                    <a:pt x="23050" y="187171"/>
                  </a:lnTo>
                  <a:lnTo>
                    <a:pt x="14108" y="237467"/>
                  </a:lnTo>
                  <a:lnTo>
                    <a:pt x="1848" y="296863"/>
                  </a:lnTo>
                  <a:lnTo>
                    <a:pt x="0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91"/>
            <p:cNvSpPr/>
            <p:nvPr>
              <p:custDataLst>
                <p:tags r:id="rId14"/>
              </p:custDataLst>
            </p:nvPr>
          </p:nvSpPr>
          <p:spPr>
            <a:xfrm>
              <a:off x="11156364" y="4476750"/>
              <a:ext cx="59325" cy="142876"/>
            </a:xfrm>
            <a:custGeom>
              <a:avLst/>
              <a:gdLst/>
              <a:ahLst/>
              <a:cxnLst/>
              <a:rect l="0" t="0" r="0" b="0"/>
              <a:pathLst>
                <a:path w="59325" h="142876">
                  <a:moveTo>
                    <a:pt x="59324" y="0"/>
                  </a:moveTo>
                  <a:lnTo>
                    <a:pt x="59324" y="0"/>
                  </a:lnTo>
                  <a:lnTo>
                    <a:pt x="59324" y="6321"/>
                  </a:lnTo>
                  <a:lnTo>
                    <a:pt x="56678" y="8182"/>
                  </a:lnTo>
                  <a:lnTo>
                    <a:pt x="41635" y="12126"/>
                  </a:lnTo>
                  <a:lnTo>
                    <a:pt x="32500" y="17737"/>
                  </a:lnTo>
                  <a:lnTo>
                    <a:pt x="7813" y="50102"/>
                  </a:lnTo>
                  <a:lnTo>
                    <a:pt x="3356" y="62396"/>
                  </a:lnTo>
                  <a:lnTo>
                    <a:pt x="0" y="98690"/>
                  </a:lnTo>
                  <a:lnTo>
                    <a:pt x="3411" y="106921"/>
                  </a:lnTo>
                  <a:lnTo>
                    <a:pt x="16383" y="122985"/>
                  </a:lnTo>
                  <a:lnTo>
                    <a:pt x="23922" y="127421"/>
                  </a:lnTo>
                  <a:lnTo>
                    <a:pt x="31683" y="130715"/>
                  </a:lnTo>
                  <a:lnTo>
                    <a:pt x="4741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363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MARTInkShape-Group28"/>
          <p:cNvGrpSpPr/>
          <p:nvPr/>
        </p:nvGrpSpPr>
        <p:grpSpPr>
          <a:xfrm>
            <a:off x="1035844" y="398881"/>
            <a:ext cx="583407" cy="958433"/>
            <a:chOff x="1035844" y="398881"/>
            <a:chExt cx="583407" cy="958433"/>
          </a:xfrm>
        </p:grpSpPr>
        <p:sp>
          <p:nvSpPr>
            <p:cNvPr id="2" name="SMARTInkShape-120"/>
            <p:cNvSpPr/>
            <p:nvPr>
              <p:custDataLst>
                <p:tags r:id="rId107"/>
              </p:custDataLst>
            </p:nvPr>
          </p:nvSpPr>
          <p:spPr>
            <a:xfrm>
              <a:off x="1324847" y="1047750"/>
              <a:ext cx="222967" cy="309564"/>
            </a:xfrm>
            <a:custGeom>
              <a:avLst/>
              <a:gdLst/>
              <a:ahLst/>
              <a:cxnLst/>
              <a:rect l="0" t="0" r="0" b="0"/>
              <a:pathLst>
                <a:path w="222967" h="309564">
                  <a:moveTo>
                    <a:pt x="222966" y="0"/>
                  </a:moveTo>
                  <a:lnTo>
                    <a:pt x="222966" y="0"/>
                  </a:lnTo>
                  <a:lnTo>
                    <a:pt x="197062" y="22375"/>
                  </a:lnTo>
                  <a:lnTo>
                    <a:pt x="160669" y="52045"/>
                  </a:lnTo>
                  <a:lnTo>
                    <a:pt x="115263" y="104306"/>
                  </a:lnTo>
                  <a:lnTo>
                    <a:pt x="68076" y="157746"/>
                  </a:lnTo>
                  <a:lnTo>
                    <a:pt x="35961" y="203285"/>
                  </a:lnTo>
                  <a:lnTo>
                    <a:pt x="7727" y="259759"/>
                  </a:lnTo>
                  <a:lnTo>
                    <a:pt x="0" y="284370"/>
                  </a:lnTo>
                  <a:lnTo>
                    <a:pt x="238" y="290121"/>
                  </a:lnTo>
                  <a:lnTo>
                    <a:pt x="8653" y="309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21"/>
            <p:cNvSpPr/>
            <p:nvPr>
              <p:custDataLst>
                <p:tags r:id="rId108"/>
              </p:custDataLst>
            </p:nvPr>
          </p:nvSpPr>
          <p:spPr>
            <a:xfrm>
              <a:off x="1404938" y="1012031"/>
              <a:ext cx="214313" cy="265659"/>
            </a:xfrm>
            <a:custGeom>
              <a:avLst/>
              <a:gdLst/>
              <a:ahLst/>
              <a:cxnLst/>
              <a:rect l="0" t="0" r="0" b="0"/>
              <a:pathLst>
                <a:path w="214313" h="265659">
                  <a:moveTo>
                    <a:pt x="0" y="0"/>
                  </a:moveTo>
                  <a:lnTo>
                    <a:pt x="0" y="0"/>
                  </a:lnTo>
                  <a:lnTo>
                    <a:pt x="52195" y="52196"/>
                  </a:lnTo>
                  <a:lnTo>
                    <a:pt x="99271" y="107454"/>
                  </a:lnTo>
                  <a:lnTo>
                    <a:pt x="138913" y="156650"/>
                  </a:lnTo>
                  <a:lnTo>
                    <a:pt x="175067" y="211031"/>
                  </a:lnTo>
                  <a:lnTo>
                    <a:pt x="206168" y="263363"/>
                  </a:lnTo>
                  <a:lnTo>
                    <a:pt x="208883" y="265534"/>
                  </a:lnTo>
                  <a:lnTo>
                    <a:pt x="210692" y="265658"/>
                  </a:lnTo>
                  <a:lnTo>
                    <a:pt x="214312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22"/>
            <p:cNvSpPr/>
            <p:nvPr>
              <p:custDataLst>
                <p:tags r:id="rId109"/>
              </p:custDataLst>
            </p:nvPr>
          </p:nvSpPr>
          <p:spPr>
            <a:xfrm>
              <a:off x="1059656" y="762000"/>
              <a:ext cx="273845" cy="119064"/>
            </a:xfrm>
            <a:custGeom>
              <a:avLst/>
              <a:gdLst/>
              <a:ahLst/>
              <a:cxnLst/>
              <a:rect l="0" t="0" r="0" b="0"/>
              <a:pathLst>
                <a:path w="273845" h="119064">
                  <a:moveTo>
                    <a:pt x="0" y="119063"/>
                  </a:moveTo>
                  <a:lnTo>
                    <a:pt x="0" y="119063"/>
                  </a:lnTo>
                  <a:lnTo>
                    <a:pt x="10829" y="109557"/>
                  </a:lnTo>
                  <a:lnTo>
                    <a:pt x="64347" y="85852"/>
                  </a:lnTo>
                  <a:lnTo>
                    <a:pt x="113581" y="65860"/>
                  </a:lnTo>
                  <a:lnTo>
                    <a:pt x="162271" y="44502"/>
                  </a:lnTo>
                  <a:lnTo>
                    <a:pt x="210211" y="27885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23"/>
            <p:cNvSpPr/>
            <p:nvPr>
              <p:custDataLst>
                <p:tags r:id="rId110"/>
              </p:custDataLst>
            </p:nvPr>
          </p:nvSpPr>
          <p:spPr>
            <a:xfrm>
              <a:off x="1035844" y="398881"/>
              <a:ext cx="440532" cy="148808"/>
            </a:xfrm>
            <a:custGeom>
              <a:avLst/>
              <a:gdLst/>
              <a:ahLst/>
              <a:cxnLst/>
              <a:rect l="0" t="0" r="0" b="0"/>
              <a:pathLst>
                <a:path w="440532" h="148808">
                  <a:moveTo>
                    <a:pt x="0" y="148807"/>
                  </a:moveTo>
                  <a:lnTo>
                    <a:pt x="0" y="148807"/>
                  </a:lnTo>
                  <a:lnTo>
                    <a:pt x="51772" y="121156"/>
                  </a:lnTo>
                  <a:lnTo>
                    <a:pt x="108710" y="92486"/>
                  </a:lnTo>
                  <a:lnTo>
                    <a:pt x="164355" y="69207"/>
                  </a:lnTo>
                  <a:lnTo>
                    <a:pt x="222735" y="45552"/>
                  </a:lnTo>
                  <a:lnTo>
                    <a:pt x="265680" y="29714"/>
                  </a:lnTo>
                  <a:lnTo>
                    <a:pt x="308580" y="16502"/>
                  </a:lnTo>
                  <a:lnTo>
                    <a:pt x="361159" y="7740"/>
                  </a:lnTo>
                  <a:lnTo>
                    <a:pt x="401138" y="0"/>
                  </a:lnTo>
                  <a:lnTo>
                    <a:pt x="440531" y="5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4"/>
            <p:cNvSpPr/>
            <p:nvPr>
              <p:custDataLst>
                <p:tags r:id="rId111"/>
              </p:custDataLst>
            </p:nvPr>
          </p:nvSpPr>
          <p:spPr>
            <a:xfrm>
              <a:off x="1119188" y="547688"/>
              <a:ext cx="23812" cy="681941"/>
            </a:xfrm>
            <a:custGeom>
              <a:avLst/>
              <a:gdLst/>
              <a:ahLst/>
              <a:cxnLst/>
              <a:rect l="0" t="0" r="0" b="0"/>
              <a:pathLst>
                <a:path w="23812" h="681941">
                  <a:moveTo>
                    <a:pt x="0" y="0"/>
                  </a:moveTo>
                  <a:lnTo>
                    <a:pt x="0" y="0"/>
                  </a:lnTo>
                  <a:lnTo>
                    <a:pt x="1322" y="31136"/>
                  </a:lnTo>
                  <a:lnTo>
                    <a:pt x="12951" y="79939"/>
                  </a:lnTo>
                  <a:lnTo>
                    <a:pt x="20594" y="133487"/>
                  </a:lnTo>
                  <a:lnTo>
                    <a:pt x="22382" y="173098"/>
                  </a:lnTo>
                  <a:lnTo>
                    <a:pt x="23176" y="217162"/>
                  </a:lnTo>
                  <a:lnTo>
                    <a:pt x="23529" y="266731"/>
                  </a:lnTo>
                  <a:lnTo>
                    <a:pt x="23686" y="318307"/>
                  </a:lnTo>
                  <a:lnTo>
                    <a:pt x="23756" y="367689"/>
                  </a:lnTo>
                  <a:lnTo>
                    <a:pt x="23787" y="416094"/>
                  </a:lnTo>
                  <a:lnTo>
                    <a:pt x="23801" y="464066"/>
                  </a:lnTo>
                  <a:lnTo>
                    <a:pt x="23807" y="511845"/>
                  </a:lnTo>
                  <a:lnTo>
                    <a:pt x="23810" y="556011"/>
                  </a:lnTo>
                  <a:lnTo>
                    <a:pt x="23811" y="611007"/>
                  </a:lnTo>
                  <a:lnTo>
                    <a:pt x="20284" y="648911"/>
                  </a:lnTo>
                  <a:lnTo>
                    <a:pt x="13009" y="681598"/>
                  </a:lnTo>
                  <a:lnTo>
                    <a:pt x="12641" y="681940"/>
                  </a:lnTo>
                  <a:lnTo>
                    <a:pt x="11906" y="654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9"/>
          <p:cNvGrpSpPr/>
          <p:nvPr/>
        </p:nvGrpSpPr>
        <p:grpSpPr>
          <a:xfrm>
            <a:off x="1908028" y="523875"/>
            <a:ext cx="733948" cy="514618"/>
            <a:chOff x="1908028" y="523875"/>
            <a:chExt cx="733948" cy="514618"/>
          </a:xfrm>
        </p:grpSpPr>
        <p:sp>
          <p:nvSpPr>
            <p:cNvPr id="8" name="SMARTInkShape-125"/>
            <p:cNvSpPr/>
            <p:nvPr>
              <p:custDataLst>
                <p:tags r:id="rId104"/>
              </p:custDataLst>
            </p:nvPr>
          </p:nvSpPr>
          <p:spPr>
            <a:xfrm>
              <a:off x="2524125" y="535781"/>
              <a:ext cx="117851" cy="476251"/>
            </a:xfrm>
            <a:custGeom>
              <a:avLst/>
              <a:gdLst/>
              <a:ahLst/>
              <a:cxnLst/>
              <a:rect l="0" t="0" r="0" b="0"/>
              <a:pathLst>
                <a:path w="117851" h="476251">
                  <a:moveTo>
                    <a:pt x="59531" y="0"/>
                  </a:moveTo>
                  <a:lnTo>
                    <a:pt x="59531" y="0"/>
                  </a:lnTo>
                  <a:lnTo>
                    <a:pt x="59531" y="6321"/>
                  </a:lnTo>
                  <a:lnTo>
                    <a:pt x="66587" y="12952"/>
                  </a:lnTo>
                  <a:lnTo>
                    <a:pt x="72173" y="16572"/>
                  </a:lnTo>
                  <a:lnTo>
                    <a:pt x="81906" y="31178"/>
                  </a:lnTo>
                  <a:lnTo>
                    <a:pt x="105255" y="79213"/>
                  </a:lnTo>
                  <a:lnTo>
                    <a:pt x="114971" y="130480"/>
                  </a:lnTo>
                  <a:lnTo>
                    <a:pt x="117850" y="187562"/>
                  </a:lnTo>
                  <a:lnTo>
                    <a:pt x="114996" y="230205"/>
                  </a:lnTo>
                  <a:lnTo>
                    <a:pt x="107994" y="274293"/>
                  </a:lnTo>
                  <a:lnTo>
                    <a:pt x="96064" y="315936"/>
                  </a:lnTo>
                  <a:lnTo>
                    <a:pt x="78414" y="356492"/>
                  </a:lnTo>
                  <a:lnTo>
                    <a:pt x="49692" y="412985"/>
                  </a:lnTo>
                  <a:lnTo>
                    <a:pt x="32669" y="442841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26"/>
            <p:cNvSpPr/>
            <p:nvPr>
              <p:custDataLst>
                <p:tags r:id="rId105"/>
              </p:custDataLst>
            </p:nvPr>
          </p:nvSpPr>
          <p:spPr>
            <a:xfrm>
              <a:off x="2098416" y="642938"/>
              <a:ext cx="294741" cy="297657"/>
            </a:xfrm>
            <a:custGeom>
              <a:avLst/>
              <a:gdLst/>
              <a:ahLst/>
              <a:cxnLst/>
              <a:rect l="0" t="0" r="0" b="0"/>
              <a:pathLst>
                <a:path w="294741" h="297657">
                  <a:moveTo>
                    <a:pt x="294740" y="0"/>
                  </a:moveTo>
                  <a:lnTo>
                    <a:pt x="294740" y="0"/>
                  </a:lnTo>
                  <a:lnTo>
                    <a:pt x="285235" y="10828"/>
                  </a:lnTo>
                  <a:lnTo>
                    <a:pt x="258929" y="69356"/>
                  </a:lnTo>
                  <a:lnTo>
                    <a:pt x="229660" y="128538"/>
                  </a:lnTo>
                  <a:lnTo>
                    <a:pt x="199178" y="178113"/>
                  </a:lnTo>
                  <a:lnTo>
                    <a:pt x="159762" y="236738"/>
                  </a:lnTo>
                  <a:lnTo>
                    <a:pt x="143910" y="255588"/>
                  </a:lnTo>
                  <a:lnTo>
                    <a:pt x="128045" y="265730"/>
                  </a:lnTo>
                  <a:lnTo>
                    <a:pt x="100710" y="271439"/>
                  </a:lnTo>
                  <a:lnTo>
                    <a:pt x="89980" y="272241"/>
                  </a:lnTo>
                  <a:lnTo>
                    <a:pt x="71003" y="266075"/>
                  </a:lnTo>
                  <a:lnTo>
                    <a:pt x="43583" y="246879"/>
                  </a:lnTo>
                  <a:lnTo>
                    <a:pt x="6926" y="195498"/>
                  </a:lnTo>
                  <a:lnTo>
                    <a:pt x="0" y="177282"/>
                  </a:lnTo>
                  <a:lnTo>
                    <a:pt x="351" y="172427"/>
                  </a:lnTo>
                  <a:lnTo>
                    <a:pt x="4269" y="163506"/>
                  </a:lnTo>
                  <a:lnTo>
                    <a:pt x="13912" y="151045"/>
                  </a:lnTo>
                  <a:lnTo>
                    <a:pt x="24848" y="146506"/>
                  </a:lnTo>
                  <a:lnTo>
                    <a:pt x="31468" y="145295"/>
                  </a:lnTo>
                  <a:lnTo>
                    <a:pt x="45880" y="147478"/>
                  </a:lnTo>
                  <a:lnTo>
                    <a:pt x="72396" y="159673"/>
                  </a:lnTo>
                  <a:lnTo>
                    <a:pt x="128563" y="195112"/>
                  </a:lnTo>
                  <a:lnTo>
                    <a:pt x="181331" y="234241"/>
                  </a:lnTo>
                  <a:lnTo>
                    <a:pt x="239044" y="287077"/>
                  </a:lnTo>
                  <a:lnTo>
                    <a:pt x="261628" y="294521"/>
                  </a:lnTo>
                  <a:lnTo>
                    <a:pt x="282834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27"/>
            <p:cNvSpPr/>
            <p:nvPr>
              <p:custDataLst>
                <p:tags r:id="rId106"/>
              </p:custDataLst>
            </p:nvPr>
          </p:nvSpPr>
          <p:spPr>
            <a:xfrm>
              <a:off x="1908028" y="523875"/>
              <a:ext cx="163661" cy="514618"/>
            </a:xfrm>
            <a:custGeom>
              <a:avLst/>
              <a:gdLst/>
              <a:ahLst/>
              <a:cxnLst/>
              <a:rect l="0" t="0" r="0" b="0"/>
              <a:pathLst>
                <a:path w="163661" h="514618">
                  <a:moveTo>
                    <a:pt x="163660" y="0"/>
                  </a:moveTo>
                  <a:lnTo>
                    <a:pt x="163660" y="0"/>
                  </a:lnTo>
                  <a:lnTo>
                    <a:pt x="157339" y="0"/>
                  </a:lnTo>
                  <a:lnTo>
                    <a:pt x="150708" y="3528"/>
                  </a:lnTo>
                  <a:lnTo>
                    <a:pt x="122266" y="31137"/>
                  </a:lnTo>
                  <a:lnTo>
                    <a:pt x="84060" y="90629"/>
                  </a:lnTo>
                  <a:lnTo>
                    <a:pt x="60405" y="148561"/>
                  </a:lnTo>
                  <a:lnTo>
                    <a:pt x="44567" y="189499"/>
                  </a:lnTo>
                  <a:lnTo>
                    <a:pt x="30032" y="231066"/>
                  </a:lnTo>
                  <a:lnTo>
                    <a:pt x="19162" y="275998"/>
                  </a:lnTo>
                  <a:lnTo>
                    <a:pt x="9921" y="318898"/>
                  </a:lnTo>
                  <a:lnTo>
                    <a:pt x="2727" y="360014"/>
                  </a:lnTo>
                  <a:lnTo>
                    <a:pt x="0" y="419026"/>
                  </a:lnTo>
                  <a:lnTo>
                    <a:pt x="8305" y="467967"/>
                  </a:lnTo>
                  <a:lnTo>
                    <a:pt x="20089" y="490649"/>
                  </a:lnTo>
                  <a:lnTo>
                    <a:pt x="41598" y="511972"/>
                  </a:lnTo>
                  <a:lnTo>
                    <a:pt x="50535" y="514617"/>
                  </a:lnTo>
                  <a:lnTo>
                    <a:pt x="92222" y="511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0"/>
          <p:cNvGrpSpPr/>
          <p:nvPr/>
        </p:nvGrpSpPr>
        <p:grpSpPr>
          <a:xfrm>
            <a:off x="3107531" y="809625"/>
            <a:ext cx="1154688" cy="842936"/>
            <a:chOff x="3107531" y="809625"/>
            <a:chExt cx="1154688" cy="842936"/>
          </a:xfrm>
        </p:grpSpPr>
        <p:sp>
          <p:nvSpPr>
            <p:cNvPr id="12" name="SMARTInkShape-128"/>
            <p:cNvSpPr/>
            <p:nvPr>
              <p:custDataLst>
                <p:tags r:id="rId100"/>
              </p:custDataLst>
            </p:nvPr>
          </p:nvSpPr>
          <p:spPr>
            <a:xfrm>
              <a:off x="3971763" y="1464469"/>
              <a:ext cx="290456" cy="188092"/>
            </a:xfrm>
            <a:custGeom>
              <a:avLst/>
              <a:gdLst/>
              <a:ahLst/>
              <a:cxnLst/>
              <a:rect l="0" t="0" r="0" b="0"/>
              <a:pathLst>
                <a:path w="290456" h="188092">
                  <a:moveTo>
                    <a:pt x="207331" y="47625"/>
                  </a:moveTo>
                  <a:lnTo>
                    <a:pt x="207331" y="47625"/>
                  </a:lnTo>
                  <a:lnTo>
                    <a:pt x="207331" y="53945"/>
                  </a:lnTo>
                  <a:lnTo>
                    <a:pt x="203803" y="60576"/>
                  </a:lnTo>
                  <a:lnTo>
                    <a:pt x="201010" y="64197"/>
                  </a:lnTo>
                  <a:lnTo>
                    <a:pt x="197907" y="75275"/>
                  </a:lnTo>
                  <a:lnTo>
                    <a:pt x="195205" y="87695"/>
                  </a:lnTo>
                  <a:lnTo>
                    <a:pt x="184923" y="103448"/>
                  </a:lnTo>
                  <a:lnTo>
                    <a:pt x="128031" y="161261"/>
                  </a:lnTo>
                  <a:lnTo>
                    <a:pt x="91724" y="182370"/>
                  </a:lnTo>
                  <a:lnTo>
                    <a:pt x="68273" y="188091"/>
                  </a:lnTo>
                  <a:lnTo>
                    <a:pt x="56010" y="185901"/>
                  </a:lnTo>
                  <a:lnTo>
                    <a:pt x="14720" y="162449"/>
                  </a:lnTo>
                  <a:lnTo>
                    <a:pt x="1506" y="144412"/>
                  </a:lnTo>
                  <a:lnTo>
                    <a:pt x="0" y="137285"/>
                  </a:lnTo>
                  <a:lnTo>
                    <a:pt x="4015" y="105326"/>
                  </a:lnTo>
                  <a:lnTo>
                    <a:pt x="17296" y="85594"/>
                  </a:lnTo>
                  <a:lnTo>
                    <a:pt x="31667" y="69311"/>
                  </a:lnTo>
                  <a:lnTo>
                    <a:pt x="43710" y="63878"/>
                  </a:lnTo>
                  <a:lnTo>
                    <a:pt x="90065" y="59786"/>
                  </a:lnTo>
                  <a:lnTo>
                    <a:pt x="109820" y="65927"/>
                  </a:lnTo>
                  <a:lnTo>
                    <a:pt x="126110" y="76125"/>
                  </a:lnTo>
                  <a:lnTo>
                    <a:pt x="166432" y="115355"/>
                  </a:lnTo>
                  <a:lnTo>
                    <a:pt x="192672" y="157798"/>
                  </a:lnTo>
                  <a:lnTo>
                    <a:pt x="211513" y="171844"/>
                  </a:lnTo>
                  <a:lnTo>
                    <a:pt x="230401" y="180788"/>
                  </a:lnTo>
                  <a:lnTo>
                    <a:pt x="234617" y="184026"/>
                  </a:lnTo>
                  <a:lnTo>
                    <a:pt x="240074" y="184861"/>
                  </a:lnTo>
                  <a:lnTo>
                    <a:pt x="253193" y="182261"/>
                  </a:lnTo>
                  <a:lnTo>
                    <a:pt x="269132" y="173360"/>
                  </a:lnTo>
                  <a:lnTo>
                    <a:pt x="282234" y="162344"/>
                  </a:lnTo>
                  <a:lnTo>
                    <a:pt x="286923" y="151087"/>
                  </a:lnTo>
                  <a:lnTo>
                    <a:pt x="290455" y="92682"/>
                  </a:lnTo>
                  <a:lnTo>
                    <a:pt x="287049" y="77351"/>
                  </a:lnTo>
                  <a:lnTo>
                    <a:pt x="274083" y="50410"/>
                  </a:lnTo>
                  <a:lnTo>
                    <a:pt x="263015" y="38720"/>
                  </a:lnTo>
                  <a:lnTo>
                    <a:pt x="249277" y="30438"/>
                  </a:lnTo>
                  <a:lnTo>
                    <a:pt x="222427" y="21593"/>
                  </a:lnTo>
                  <a:lnTo>
                    <a:pt x="217395" y="18364"/>
                  </a:lnTo>
                  <a:lnTo>
                    <a:pt x="197671" y="13820"/>
                  </a:lnTo>
                  <a:lnTo>
                    <a:pt x="181391" y="12473"/>
                  </a:lnTo>
                  <a:lnTo>
                    <a:pt x="178131" y="10961"/>
                  </a:lnTo>
                  <a:lnTo>
                    <a:pt x="175958" y="8630"/>
                  </a:lnTo>
                  <a:lnTo>
                    <a:pt x="1716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9"/>
            <p:cNvSpPr/>
            <p:nvPr>
              <p:custDataLst>
                <p:tags r:id="rId101"/>
              </p:custDataLst>
            </p:nvPr>
          </p:nvSpPr>
          <p:spPr>
            <a:xfrm>
              <a:off x="3607594" y="1631156"/>
              <a:ext cx="214313" cy="11908"/>
            </a:xfrm>
            <a:custGeom>
              <a:avLst/>
              <a:gdLst/>
              <a:ahLst/>
              <a:cxnLst/>
              <a:rect l="0" t="0" r="0" b="0"/>
              <a:pathLst>
                <a:path w="214313" h="11908">
                  <a:moveTo>
                    <a:pt x="0" y="11907"/>
                  </a:moveTo>
                  <a:lnTo>
                    <a:pt x="0" y="11907"/>
                  </a:lnTo>
                  <a:lnTo>
                    <a:pt x="52196" y="11907"/>
                  </a:lnTo>
                  <a:lnTo>
                    <a:pt x="108777" y="11907"/>
                  </a:lnTo>
                  <a:lnTo>
                    <a:pt x="166901" y="11907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30"/>
            <p:cNvSpPr/>
            <p:nvPr>
              <p:custDataLst>
                <p:tags r:id="rId102"/>
              </p:custDataLst>
            </p:nvPr>
          </p:nvSpPr>
          <p:spPr>
            <a:xfrm>
              <a:off x="3107531" y="964406"/>
              <a:ext cx="226220" cy="47626"/>
            </a:xfrm>
            <a:custGeom>
              <a:avLst/>
              <a:gdLst/>
              <a:ahLst/>
              <a:cxnLst/>
              <a:rect l="0" t="0" r="0" b="0"/>
              <a:pathLst>
                <a:path w="226220" h="47626">
                  <a:moveTo>
                    <a:pt x="0" y="47625"/>
                  </a:moveTo>
                  <a:lnTo>
                    <a:pt x="0" y="47625"/>
                  </a:lnTo>
                  <a:lnTo>
                    <a:pt x="29814" y="46302"/>
                  </a:lnTo>
                  <a:lnTo>
                    <a:pt x="66989" y="38202"/>
                  </a:lnTo>
                  <a:lnTo>
                    <a:pt x="118184" y="29889"/>
                  </a:lnTo>
                  <a:lnTo>
                    <a:pt x="174697" y="15507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31"/>
            <p:cNvSpPr/>
            <p:nvPr>
              <p:custDataLst>
                <p:tags r:id="rId103"/>
              </p:custDataLst>
            </p:nvPr>
          </p:nvSpPr>
          <p:spPr>
            <a:xfrm>
              <a:off x="3178969" y="809625"/>
              <a:ext cx="119063" cy="23814"/>
            </a:xfrm>
            <a:custGeom>
              <a:avLst/>
              <a:gdLst/>
              <a:ahLst/>
              <a:cxnLst/>
              <a:rect l="0" t="0" r="0" b="0"/>
              <a:pathLst>
                <a:path w="119063" h="23814">
                  <a:moveTo>
                    <a:pt x="0" y="0"/>
                  </a:moveTo>
                  <a:lnTo>
                    <a:pt x="0" y="0"/>
                  </a:lnTo>
                  <a:lnTo>
                    <a:pt x="52196" y="0"/>
                  </a:lnTo>
                  <a:lnTo>
                    <a:pt x="75584" y="1323"/>
                  </a:lnTo>
                  <a:lnTo>
                    <a:pt x="97948" y="9505"/>
                  </a:lnTo>
                  <a:lnTo>
                    <a:pt x="119062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132"/>
          <p:cNvSpPr/>
          <p:nvPr>
            <p:custDataLst>
              <p:tags r:id="rId1"/>
            </p:custDataLst>
          </p:nvPr>
        </p:nvSpPr>
        <p:spPr>
          <a:xfrm>
            <a:off x="4024726" y="395095"/>
            <a:ext cx="213900" cy="937134"/>
          </a:xfrm>
          <a:custGeom>
            <a:avLst/>
            <a:gdLst/>
            <a:ahLst/>
            <a:cxnLst/>
            <a:rect l="0" t="0" r="0" b="0"/>
            <a:pathLst>
              <a:path w="213900" h="937134">
                <a:moveTo>
                  <a:pt x="213899" y="33530"/>
                </a:moveTo>
                <a:lnTo>
                  <a:pt x="213899" y="33530"/>
                </a:lnTo>
                <a:lnTo>
                  <a:pt x="196163" y="15793"/>
                </a:lnTo>
                <a:lnTo>
                  <a:pt x="192787" y="8890"/>
                </a:lnTo>
                <a:lnTo>
                  <a:pt x="191886" y="5197"/>
                </a:lnTo>
                <a:lnTo>
                  <a:pt x="188640" y="2735"/>
                </a:lnTo>
                <a:lnTo>
                  <a:pt x="177978" y="0"/>
                </a:lnTo>
                <a:lnTo>
                  <a:pt x="172755" y="593"/>
                </a:lnTo>
                <a:lnTo>
                  <a:pt x="115698" y="32177"/>
                </a:lnTo>
                <a:lnTo>
                  <a:pt x="71681" y="82545"/>
                </a:lnTo>
                <a:lnTo>
                  <a:pt x="39403" y="135375"/>
                </a:lnTo>
                <a:lnTo>
                  <a:pt x="15500" y="181152"/>
                </a:lnTo>
                <a:lnTo>
                  <a:pt x="4301" y="234550"/>
                </a:lnTo>
                <a:lnTo>
                  <a:pt x="984" y="292264"/>
                </a:lnTo>
                <a:lnTo>
                  <a:pt x="0" y="351257"/>
                </a:lnTo>
                <a:lnTo>
                  <a:pt x="6030" y="410628"/>
                </a:lnTo>
                <a:lnTo>
                  <a:pt x="22515" y="470112"/>
                </a:lnTo>
                <a:lnTo>
                  <a:pt x="44156" y="529630"/>
                </a:lnTo>
                <a:lnTo>
                  <a:pt x="59524" y="572842"/>
                </a:lnTo>
                <a:lnTo>
                  <a:pt x="75173" y="617182"/>
                </a:lnTo>
                <a:lnTo>
                  <a:pt x="90948" y="658938"/>
                </a:lnTo>
                <a:lnTo>
                  <a:pt x="108384" y="713313"/>
                </a:lnTo>
                <a:lnTo>
                  <a:pt x="121928" y="762938"/>
                </a:lnTo>
                <a:lnTo>
                  <a:pt x="134320" y="811155"/>
                </a:lnTo>
                <a:lnTo>
                  <a:pt x="133729" y="852636"/>
                </a:lnTo>
                <a:lnTo>
                  <a:pt x="124910" y="874268"/>
                </a:lnTo>
                <a:lnTo>
                  <a:pt x="112171" y="891379"/>
                </a:lnTo>
                <a:lnTo>
                  <a:pt x="62499" y="931965"/>
                </a:lnTo>
                <a:lnTo>
                  <a:pt x="48213" y="936497"/>
                </a:lnTo>
                <a:lnTo>
                  <a:pt x="43911" y="937133"/>
                </a:lnTo>
                <a:lnTo>
                  <a:pt x="41042" y="936234"/>
                </a:lnTo>
                <a:lnTo>
                  <a:pt x="39130" y="934312"/>
                </a:lnTo>
                <a:lnTo>
                  <a:pt x="37855" y="931708"/>
                </a:lnTo>
                <a:lnTo>
                  <a:pt x="38328" y="929972"/>
                </a:lnTo>
                <a:lnTo>
                  <a:pt x="39966" y="928814"/>
                </a:lnTo>
                <a:lnTo>
                  <a:pt x="47212" y="9264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32"/>
          <p:cNvGrpSpPr/>
          <p:nvPr/>
        </p:nvGrpSpPr>
        <p:grpSpPr>
          <a:xfrm>
            <a:off x="3839430" y="23813"/>
            <a:ext cx="839727" cy="881063"/>
            <a:chOff x="3839430" y="23813"/>
            <a:chExt cx="839727" cy="881063"/>
          </a:xfrm>
        </p:grpSpPr>
        <p:sp>
          <p:nvSpPr>
            <p:cNvPr id="18" name="SMARTInkShape-133"/>
            <p:cNvSpPr/>
            <p:nvPr>
              <p:custDataLst>
                <p:tags r:id="rId98"/>
              </p:custDataLst>
            </p:nvPr>
          </p:nvSpPr>
          <p:spPr>
            <a:xfrm>
              <a:off x="4417219" y="809625"/>
              <a:ext cx="261938" cy="95251"/>
            </a:xfrm>
            <a:custGeom>
              <a:avLst/>
              <a:gdLst/>
              <a:ahLst/>
              <a:cxnLst/>
              <a:rect l="0" t="0" r="0" b="0"/>
              <a:pathLst>
                <a:path w="261938" h="95251">
                  <a:moveTo>
                    <a:pt x="0" y="95250"/>
                  </a:moveTo>
                  <a:lnTo>
                    <a:pt x="0" y="95250"/>
                  </a:lnTo>
                  <a:lnTo>
                    <a:pt x="6321" y="95250"/>
                  </a:lnTo>
                  <a:lnTo>
                    <a:pt x="12951" y="91722"/>
                  </a:lnTo>
                  <a:lnTo>
                    <a:pt x="34308" y="78678"/>
                  </a:lnTo>
                  <a:lnTo>
                    <a:pt x="84726" y="59439"/>
                  </a:lnTo>
                  <a:lnTo>
                    <a:pt x="137562" y="43638"/>
                  </a:lnTo>
                  <a:lnTo>
                    <a:pt x="188127" y="27778"/>
                  </a:lnTo>
                  <a:lnTo>
                    <a:pt x="247073" y="5291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4"/>
            <p:cNvSpPr/>
            <p:nvPr>
              <p:custDataLst>
                <p:tags r:id="rId99"/>
              </p:custDataLst>
            </p:nvPr>
          </p:nvSpPr>
          <p:spPr>
            <a:xfrm>
              <a:off x="3839430" y="23813"/>
              <a:ext cx="256321" cy="194550"/>
            </a:xfrm>
            <a:custGeom>
              <a:avLst/>
              <a:gdLst/>
              <a:ahLst/>
              <a:cxnLst/>
              <a:rect l="0" t="0" r="0" b="0"/>
              <a:pathLst>
                <a:path w="256321" h="194550">
                  <a:moveTo>
                    <a:pt x="196789" y="0"/>
                  </a:moveTo>
                  <a:lnTo>
                    <a:pt x="196789" y="0"/>
                  </a:lnTo>
                  <a:lnTo>
                    <a:pt x="196789" y="6320"/>
                  </a:lnTo>
                  <a:lnTo>
                    <a:pt x="193261" y="12951"/>
                  </a:lnTo>
                  <a:lnTo>
                    <a:pt x="188606" y="20308"/>
                  </a:lnTo>
                  <a:lnTo>
                    <a:pt x="184663" y="31887"/>
                  </a:lnTo>
                  <a:lnTo>
                    <a:pt x="156938" y="90328"/>
                  </a:lnTo>
                  <a:lnTo>
                    <a:pt x="129311" y="145465"/>
                  </a:lnTo>
                  <a:lnTo>
                    <a:pt x="87318" y="192605"/>
                  </a:lnTo>
                  <a:lnTo>
                    <a:pt x="81475" y="194549"/>
                  </a:lnTo>
                  <a:lnTo>
                    <a:pt x="32252" y="190735"/>
                  </a:lnTo>
                  <a:lnTo>
                    <a:pt x="20914" y="187076"/>
                  </a:lnTo>
                  <a:lnTo>
                    <a:pt x="16039" y="184249"/>
                  </a:lnTo>
                  <a:lnTo>
                    <a:pt x="12789" y="181041"/>
                  </a:lnTo>
                  <a:lnTo>
                    <a:pt x="824" y="162518"/>
                  </a:lnTo>
                  <a:lnTo>
                    <a:pt x="0" y="158616"/>
                  </a:lnTo>
                  <a:lnTo>
                    <a:pt x="773" y="154692"/>
                  </a:lnTo>
                  <a:lnTo>
                    <a:pt x="3837" y="145481"/>
                  </a:lnTo>
                  <a:lnTo>
                    <a:pt x="6885" y="126743"/>
                  </a:lnTo>
                  <a:lnTo>
                    <a:pt x="12286" y="116743"/>
                  </a:lnTo>
                  <a:lnTo>
                    <a:pt x="16902" y="113547"/>
                  </a:lnTo>
                  <a:lnTo>
                    <a:pt x="39792" y="104890"/>
                  </a:lnTo>
                  <a:lnTo>
                    <a:pt x="44499" y="101677"/>
                  </a:lnTo>
                  <a:lnTo>
                    <a:pt x="63765" y="97154"/>
                  </a:lnTo>
                  <a:lnTo>
                    <a:pt x="95302" y="96949"/>
                  </a:lnTo>
                  <a:lnTo>
                    <a:pt x="152062" y="115591"/>
                  </a:lnTo>
                  <a:lnTo>
                    <a:pt x="186359" y="135002"/>
                  </a:lnTo>
                  <a:lnTo>
                    <a:pt x="204234" y="152148"/>
                  </a:lnTo>
                  <a:lnTo>
                    <a:pt x="217810" y="170904"/>
                  </a:lnTo>
                  <a:lnTo>
                    <a:pt x="236678" y="184106"/>
                  </a:lnTo>
                  <a:lnTo>
                    <a:pt x="25632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33"/>
          <p:cNvGrpSpPr/>
          <p:nvPr/>
        </p:nvGrpSpPr>
        <p:grpSpPr>
          <a:xfrm>
            <a:off x="4595904" y="476250"/>
            <a:ext cx="1093265" cy="607220"/>
            <a:chOff x="4595904" y="476250"/>
            <a:chExt cx="1093265" cy="607220"/>
          </a:xfrm>
        </p:grpSpPr>
        <p:sp>
          <p:nvSpPr>
            <p:cNvPr id="21" name="SMARTInkShape-135"/>
            <p:cNvSpPr/>
            <p:nvPr>
              <p:custDataLst>
                <p:tags r:id="rId94"/>
              </p:custDataLst>
            </p:nvPr>
          </p:nvSpPr>
          <p:spPr>
            <a:xfrm>
              <a:off x="5584031" y="500063"/>
              <a:ext cx="105138" cy="500063"/>
            </a:xfrm>
            <a:custGeom>
              <a:avLst/>
              <a:gdLst/>
              <a:ahLst/>
              <a:cxnLst/>
              <a:rect l="0" t="0" r="0" b="0"/>
              <a:pathLst>
                <a:path w="105138" h="500063">
                  <a:moveTo>
                    <a:pt x="0" y="0"/>
                  </a:moveTo>
                  <a:lnTo>
                    <a:pt x="0" y="0"/>
                  </a:lnTo>
                  <a:lnTo>
                    <a:pt x="9505" y="10828"/>
                  </a:lnTo>
                  <a:lnTo>
                    <a:pt x="41393" y="61701"/>
                  </a:lnTo>
                  <a:lnTo>
                    <a:pt x="71774" y="114640"/>
                  </a:lnTo>
                  <a:lnTo>
                    <a:pt x="91822" y="165377"/>
                  </a:lnTo>
                  <a:lnTo>
                    <a:pt x="102613" y="220979"/>
                  </a:lnTo>
                  <a:lnTo>
                    <a:pt x="105137" y="262255"/>
                  </a:lnTo>
                  <a:lnTo>
                    <a:pt x="103912" y="316565"/>
                  </a:lnTo>
                  <a:lnTo>
                    <a:pt x="89291" y="372638"/>
                  </a:lnTo>
                  <a:lnTo>
                    <a:pt x="74670" y="422031"/>
                  </a:lnTo>
                  <a:lnTo>
                    <a:pt x="45389" y="480967"/>
                  </a:lnTo>
                  <a:lnTo>
                    <a:pt x="36489" y="491575"/>
                  </a:lnTo>
                  <a:lnTo>
                    <a:pt x="23813" y="500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36"/>
            <p:cNvSpPr/>
            <p:nvPr>
              <p:custDataLst>
                <p:tags r:id="rId95"/>
              </p:custDataLst>
            </p:nvPr>
          </p:nvSpPr>
          <p:spPr>
            <a:xfrm>
              <a:off x="5226844" y="707515"/>
              <a:ext cx="273845" cy="202158"/>
            </a:xfrm>
            <a:custGeom>
              <a:avLst/>
              <a:gdLst/>
              <a:ahLst/>
              <a:cxnLst/>
              <a:rect l="0" t="0" r="0" b="0"/>
              <a:pathLst>
                <a:path w="273845" h="202158">
                  <a:moveTo>
                    <a:pt x="0" y="6860"/>
                  </a:moveTo>
                  <a:lnTo>
                    <a:pt x="0" y="6860"/>
                  </a:lnTo>
                  <a:lnTo>
                    <a:pt x="6320" y="540"/>
                  </a:lnTo>
                  <a:lnTo>
                    <a:pt x="9505" y="0"/>
                  </a:lnTo>
                  <a:lnTo>
                    <a:pt x="12951" y="964"/>
                  </a:lnTo>
                  <a:lnTo>
                    <a:pt x="16571" y="2929"/>
                  </a:lnTo>
                  <a:lnTo>
                    <a:pt x="34308" y="5695"/>
                  </a:lnTo>
                  <a:lnTo>
                    <a:pt x="40070" y="8729"/>
                  </a:lnTo>
                  <a:lnTo>
                    <a:pt x="63027" y="33581"/>
                  </a:lnTo>
                  <a:lnTo>
                    <a:pt x="75266" y="58874"/>
                  </a:lnTo>
                  <a:lnTo>
                    <a:pt x="80950" y="85184"/>
                  </a:lnTo>
                  <a:lnTo>
                    <a:pt x="76313" y="116057"/>
                  </a:lnTo>
                  <a:lnTo>
                    <a:pt x="55294" y="169061"/>
                  </a:lnTo>
                  <a:lnTo>
                    <a:pt x="39211" y="196247"/>
                  </a:lnTo>
                  <a:lnTo>
                    <a:pt x="37271" y="202157"/>
                  </a:lnTo>
                  <a:lnTo>
                    <a:pt x="36753" y="201881"/>
                  </a:lnTo>
                  <a:lnTo>
                    <a:pt x="35779" y="184984"/>
                  </a:lnTo>
                  <a:lnTo>
                    <a:pt x="42057" y="164295"/>
                  </a:lnTo>
                  <a:lnTo>
                    <a:pt x="80280" y="117870"/>
                  </a:lnTo>
                  <a:lnTo>
                    <a:pt x="133667" y="62416"/>
                  </a:lnTo>
                  <a:lnTo>
                    <a:pt x="162853" y="19811"/>
                  </a:lnTo>
                  <a:lnTo>
                    <a:pt x="165930" y="9418"/>
                  </a:lnTo>
                  <a:lnTo>
                    <a:pt x="166181" y="9888"/>
                  </a:lnTo>
                  <a:lnTo>
                    <a:pt x="166462" y="13939"/>
                  </a:lnTo>
                  <a:lnTo>
                    <a:pt x="163060" y="20148"/>
                  </a:lnTo>
                  <a:lnTo>
                    <a:pt x="160300" y="23657"/>
                  </a:lnTo>
                  <a:lnTo>
                    <a:pt x="157234" y="34610"/>
                  </a:lnTo>
                  <a:lnTo>
                    <a:pt x="154925" y="86465"/>
                  </a:lnTo>
                  <a:lnTo>
                    <a:pt x="154823" y="110116"/>
                  </a:lnTo>
                  <a:lnTo>
                    <a:pt x="157455" y="116708"/>
                  </a:lnTo>
                  <a:lnTo>
                    <a:pt x="181608" y="141107"/>
                  </a:lnTo>
                  <a:lnTo>
                    <a:pt x="200507" y="153499"/>
                  </a:lnTo>
                  <a:lnTo>
                    <a:pt x="218760" y="154495"/>
                  </a:lnTo>
                  <a:lnTo>
                    <a:pt x="273844" y="137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37"/>
            <p:cNvSpPr/>
            <p:nvPr>
              <p:custDataLst>
                <p:tags r:id="rId96"/>
              </p:custDataLst>
            </p:nvPr>
          </p:nvSpPr>
          <p:spPr>
            <a:xfrm>
              <a:off x="4967460" y="488156"/>
              <a:ext cx="176041" cy="564009"/>
            </a:xfrm>
            <a:custGeom>
              <a:avLst/>
              <a:gdLst/>
              <a:ahLst/>
              <a:cxnLst/>
              <a:rect l="0" t="0" r="0" b="0"/>
              <a:pathLst>
                <a:path w="176041" h="564009">
                  <a:moveTo>
                    <a:pt x="140321" y="0"/>
                  </a:moveTo>
                  <a:lnTo>
                    <a:pt x="140321" y="0"/>
                  </a:lnTo>
                  <a:lnTo>
                    <a:pt x="129493" y="9505"/>
                  </a:lnTo>
                  <a:lnTo>
                    <a:pt x="111830" y="21631"/>
                  </a:lnTo>
                  <a:lnTo>
                    <a:pt x="75540" y="74834"/>
                  </a:lnTo>
                  <a:lnTo>
                    <a:pt x="52629" y="118599"/>
                  </a:lnTo>
                  <a:lnTo>
                    <a:pt x="30407" y="174194"/>
                  </a:lnTo>
                  <a:lnTo>
                    <a:pt x="19592" y="217649"/>
                  </a:lnTo>
                  <a:lnTo>
                    <a:pt x="10375" y="259893"/>
                  </a:lnTo>
                  <a:lnTo>
                    <a:pt x="3193" y="300716"/>
                  </a:lnTo>
                  <a:lnTo>
                    <a:pt x="0" y="340909"/>
                  </a:lnTo>
                  <a:lnTo>
                    <a:pt x="2108" y="380821"/>
                  </a:lnTo>
                  <a:lnTo>
                    <a:pt x="14262" y="436950"/>
                  </a:lnTo>
                  <a:lnTo>
                    <a:pt x="34620" y="483568"/>
                  </a:lnTo>
                  <a:lnTo>
                    <a:pt x="65202" y="528555"/>
                  </a:lnTo>
                  <a:lnTo>
                    <a:pt x="95133" y="548339"/>
                  </a:lnTo>
                  <a:lnTo>
                    <a:pt x="129137" y="562580"/>
                  </a:lnTo>
                  <a:lnTo>
                    <a:pt x="149020" y="564008"/>
                  </a:lnTo>
                  <a:lnTo>
                    <a:pt x="176040" y="55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8"/>
            <p:cNvSpPr/>
            <p:nvPr>
              <p:custDataLst>
                <p:tags r:id="rId97"/>
              </p:custDataLst>
            </p:nvPr>
          </p:nvSpPr>
          <p:spPr>
            <a:xfrm>
              <a:off x="4595904" y="476250"/>
              <a:ext cx="71347" cy="607220"/>
            </a:xfrm>
            <a:custGeom>
              <a:avLst/>
              <a:gdLst/>
              <a:ahLst/>
              <a:cxnLst/>
              <a:rect l="0" t="0" r="0" b="0"/>
              <a:pathLst>
                <a:path w="71347" h="607220">
                  <a:moveTo>
                    <a:pt x="71346" y="0"/>
                  </a:moveTo>
                  <a:lnTo>
                    <a:pt x="71346" y="0"/>
                  </a:lnTo>
                  <a:lnTo>
                    <a:pt x="43358" y="0"/>
                  </a:lnTo>
                  <a:lnTo>
                    <a:pt x="35536" y="3528"/>
                  </a:lnTo>
                  <a:lnTo>
                    <a:pt x="19734" y="16572"/>
                  </a:lnTo>
                  <a:lnTo>
                    <a:pt x="7841" y="40629"/>
                  </a:lnTo>
                  <a:lnTo>
                    <a:pt x="1475" y="76131"/>
                  </a:lnTo>
                  <a:lnTo>
                    <a:pt x="218" y="123517"/>
                  </a:lnTo>
                  <a:lnTo>
                    <a:pt x="0" y="168007"/>
                  </a:lnTo>
                  <a:lnTo>
                    <a:pt x="3463" y="214703"/>
                  </a:lnTo>
                  <a:lnTo>
                    <a:pt x="9340" y="262053"/>
                  </a:lnTo>
                  <a:lnTo>
                    <a:pt x="11081" y="313124"/>
                  </a:lnTo>
                  <a:lnTo>
                    <a:pt x="15125" y="366621"/>
                  </a:lnTo>
                  <a:lnTo>
                    <a:pt x="21174" y="419514"/>
                  </a:lnTo>
                  <a:lnTo>
                    <a:pt x="22966" y="470023"/>
                  </a:lnTo>
                  <a:lnTo>
                    <a:pt x="23572" y="522645"/>
                  </a:lnTo>
                  <a:lnTo>
                    <a:pt x="23702" y="576189"/>
                  </a:lnTo>
                  <a:lnTo>
                    <a:pt x="23708" y="582563"/>
                  </a:lnTo>
                  <a:lnTo>
                    <a:pt x="20188" y="593174"/>
                  </a:lnTo>
                  <a:lnTo>
                    <a:pt x="11815" y="607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34"/>
          <p:cNvGrpSpPr/>
          <p:nvPr/>
        </p:nvGrpSpPr>
        <p:grpSpPr>
          <a:xfrm>
            <a:off x="6098921" y="516715"/>
            <a:ext cx="580486" cy="470438"/>
            <a:chOff x="6098921" y="516715"/>
            <a:chExt cx="580486" cy="470438"/>
          </a:xfrm>
        </p:grpSpPr>
        <p:sp>
          <p:nvSpPr>
            <p:cNvPr id="26" name="SMARTInkShape-139"/>
            <p:cNvSpPr/>
            <p:nvPr>
              <p:custDataLst>
                <p:tags r:id="rId92"/>
              </p:custDataLst>
            </p:nvPr>
          </p:nvSpPr>
          <p:spPr>
            <a:xfrm>
              <a:off x="6417469" y="714375"/>
              <a:ext cx="261938" cy="223155"/>
            </a:xfrm>
            <a:custGeom>
              <a:avLst/>
              <a:gdLst/>
              <a:ahLst/>
              <a:cxnLst/>
              <a:rect l="0" t="0" r="0" b="0"/>
              <a:pathLst>
                <a:path w="261938" h="223155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8"/>
                  </a:lnTo>
                  <a:lnTo>
                    <a:pt x="45234" y="27650"/>
                  </a:lnTo>
                  <a:lnTo>
                    <a:pt x="67154" y="65328"/>
                  </a:lnTo>
                  <a:lnTo>
                    <a:pt x="77958" y="96968"/>
                  </a:lnTo>
                  <a:lnTo>
                    <a:pt x="82635" y="148687"/>
                  </a:lnTo>
                  <a:lnTo>
                    <a:pt x="76813" y="173995"/>
                  </a:lnTo>
                  <a:lnTo>
                    <a:pt x="59193" y="210702"/>
                  </a:lnTo>
                  <a:lnTo>
                    <a:pt x="51443" y="219322"/>
                  </a:lnTo>
                  <a:lnTo>
                    <a:pt x="43589" y="223154"/>
                  </a:lnTo>
                  <a:lnTo>
                    <a:pt x="40965" y="222852"/>
                  </a:lnTo>
                  <a:lnTo>
                    <a:pt x="39216" y="221329"/>
                  </a:lnTo>
                  <a:lnTo>
                    <a:pt x="37273" y="216108"/>
                  </a:lnTo>
                  <a:lnTo>
                    <a:pt x="35923" y="198151"/>
                  </a:lnTo>
                  <a:lnTo>
                    <a:pt x="52308" y="158028"/>
                  </a:lnTo>
                  <a:lnTo>
                    <a:pt x="92041" y="100810"/>
                  </a:lnTo>
                  <a:lnTo>
                    <a:pt x="137382" y="45072"/>
                  </a:lnTo>
                  <a:lnTo>
                    <a:pt x="165973" y="12665"/>
                  </a:lnTo>
                  <a:lnTo>
                    <a:pt x="160155" y="12131"/>
                  </a:lnTo>
                  <a:lnTo>
                    <a:pt x="153642" y="19062"/>
                  </a:lnTo>
                  <a:lnTo>
                    <a:pt x="147660" y="29638"/>
                  </a:lnTo>
                  <a:lnTo>
                    <a:pt x="132809" y="79989"/>
                  </a:lnTo>
                  <a:lnTo>
                    <a:pt x="137834" y="103370"/>
                  </a:lnTo>
                  <a:lnTo>
                    <a:pt x="155162" y="139371"/>
                  </a:lnTo>
                  <a:lnTo>
                    <a:pt x="182155" y="175804"/>
                  </a:lnTo>
                  <a:lnTo>
                    <a:pt x="210568" y="196747"/>
                  </a:lnTo>
                  <a:lnTo>
                    <a:pt x="238953" y="201289"/>
                  </a:lnTo>
                  <a:lnTo>
                    <a:pt x="261937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0"/>
            <p:cNvSpPr/>
            <p:nvPr>
              <p:custDataLst>
                <p:tags r:id="rId93"/>
              </p:custDataLst>
            </p:nvPr>
          </p:nvSpPr>
          <p:spPr>
            <a:xfrm>
              <a:off x="6098921" y="516715"/>
              <a:ext cx="282830" cy="470438"/>
            </a:xfrm>
            <a:custGeom>
              <a:avLst/>
              <a:gdLst/>
              <a:ahLst/>
              <a:cxnLst/>
              <a:rect l="0" t="0" r="0" b="0"/>
              <a:pathLst>
                <a:path w="282830" h="470438">
                  <a:moveTo>
                    <a:pt x="104235" y="233379"/>
                  </a:moveTo>
                  <a:lnTo>
                    <a:pt x="104235" y="233379"/>
                  </a:lnTo>
                  <a:lnTo>
                    <a:pt x="80178" y="233379"/>
                  </a:lnTo>
                  <a:lnTo>
                    <a:pt x="70171" y="236906"/>
                  </a:lnTo>
                  <a:lnTo>
                    <a:pt x="46648" y="256271"/>
                  </a:lnTo>
                  <a:lnTo>
                    <a:pt x="30580" y="277939"/>
                  </a:lnTo>
                  <a:lnTo>
                    <a:pt x="9216" y="329793"/>
                  </a:lnTo>
                  <a:lnTo>
                    <a:pt x="675" y="364692"/>
                  </a:lnTo>
                  <a:lnTo>
                    <a:pt x="0" y="386990"/>
                  </a:lnTo>
                  <a:lnTo>
                    <a:pt x="13861" y="437460"/>
                  </a:lnTo>
                  <a:lnTo>
                    <a:pt x="25130" y="459359"/>
                  </a:lnTo>
                  <a:lnTo>
                    <a:pt x="30331" y="463407"/>
                  </a:lnTo>
                  <a:lnTo>
                    <a:pt x="43166" y="467905"/>
                  </a:lnTo>
                  <a:lnTo>
                    <a:pt x="71589" y="470437"/>
                  </a:lnTo>
                  <a:lnTo>
                    <a:pt x="90166" y="463974"/>
                  </a:lnTo>
                  <a:lnTo>
                    <a:pt x="107243" y="450960"/>
                  </a:lnTo>
                  <a:lnTo>
                    <a:pt x="147764" y="398929"/>
                  </a:lnTo>
                  <a:lnTo>
                    <a:pt x="165346" y="351369"/>
                  </a:lnTo>
                  <a:lnTo>
                    <a:pt x="178933" y="295385"/>
                  </a:lnTo>
                  <a:lnTo>
                    <a:pt x="185018" y="236905"/>
                  </a:lnTo>
                  <a:lnTo>
                    <a:pt x="186821" y="177685"/>
                  </a:lnTo>
                  <a:lnTo>
                    <a:pt x="181034" y="124567"/>
                  </a:lnTo>
                  <a:lnTo>
                    <a:pt x="177260" y="75314"/>
                  </a:lnTo>
                  <a:lnTo>
                    <a:pt x="166481" y="30275"/>
                  </a:lnTo>
                  <a:lnTo>
                    <a:pt x="155457" y="6806"/>
                  </a:lnTo>
                  <a:lnTo>
                    <a:pt x="147727" y="388"/>
                  </a:lnTo>
                  <a:lnTo>
                    <a:pt x="143813" y="0"/>
                  </a:lnTo>
                  <a:lnTo>
                    <a:pt x="135936" y="3096"/>
                  </a:lnTo>
                  <a:lnTo>
                    <a:pt x="124065" y="18597"/>
                  </a:lnTo>
                  <a:lnTo>
                    <a:pt x="112168" y="39947"/>
                  </a:lnTo>
                  <a:lnTo>
                    <a:pt x="105802" y="89875"/>
                  </a:lnTo>
                  <a:lnTo>
                    <a:pt x="106022" y="135150"/>
                  </a:lnTo>
                  <a:lnTo>
                    <a:pt x="113878" y="182078"/>
                  </a:lnTo>
                  <a:lnTo>
                    <a:pt x="125907" y="229497"/>
                  </a:lnTo>
                  <a:lnTo>
                    <a:pt x="144318" y="275738"/>
                  </a:lnTo>
                  <a:lnTo>
                    <a:pt x="166589" y="327589"/>
                  </a:lnTo>
                  <a:lnTo>
                    <a:pt x="203826" y="385377"/>
                  </a:lnTo>
                  <a:lnTo>
                    <a:pt x="236869" y="414530"/>
                  </a:lnTo>
                  <a:lnTo>
                    <a:pt x="249614" y="419724"/>
                  </a:lnTo>
                  <a:lnTo>
                    <a:pt x="256717" y="421109"/>
                  </a:lnTo>
                  <a:lnTo>
                    <a:pt x="268136" y="419120"/>
                  </a:lnTo>
                  <a:lnTo>
                    <a:pt x="282829" y="411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35"/>
          <p:cNvGrpSpPr/>
          <p:nvPr/>
        </p:nvGrpSpPr>
        <p:grpSpPr>
          <a:xfrm>
            <a:off x="1512094" y="2485128"/>
            <a:ext cx="762001" cy="1581744"/>
            <a:chOff x="1512094" y="2485128"/>
            <a:chExt cx="762001" cy="1581744"/>
          </a:xfrm>
        </p:grpSpPr>
        <p:sp>
          <p:nvSpPr>
            <p:cNvPr id="29" name="SMARTInkShape-141"/>
            <p:cNvSpPr/>
            <p:nvPr>
              <p:custDataLst>
                <p:tags r:id="rId88"/>
              </p:custDataLst>
            </p:nvPr>
          </p:nvSpPr>
          <p:spPr>
            <a:xfrm>
              <a:off x="1924023" y="3595688"/>
              <a:ext cx="350072" cy="245657"/>
            </a:xfrm>
            <a:custGeom>
              <a:avLst/>
              <a:gdLst/>
              <a:ahLst/>
              <a:cxnLst/>
              <a:rect l="0" t="0" r="0" b="0"/>
              <a:pathLst>
                <a:path w="350072" h="245657">
                  <a:moveTo>
                    <a:pt x="278633" y="0"/>
                  </a:moveTo>
                  <a:lnTo>
                    <a:pt x="278633" y="0"/>
                  </a:lnTo>
                  <a:lnTo>
                    <a:pt x="272313" y="6320"/>
                  </a:lnTo>
                  <a:lnTo>
                    <a:pt x="269210" y="16479"/>
                  </a:lnTo>
                  <a:lnTo>
                    <a:pt x="263935" y="37074"/>
                  </a:lnTo>
                  <a:lnTo>
                    <a:pt x="247838" y="76907"/>
                  </a:lnTo>
                  <a:lnTo>
                    <a:pt x="237243" y="131689"/>
                  </a:lnTo>
                  <a:lnTo>
                    <a:pt x="209454" y="181170"/>
                  </a:lnTo>
                  <a:lnTo>
                    <a:pt x="204732" y="192218"/>
                  </a:lnTo>
                  <a:lnTo>
                    <a:pt x="188903" y="208020"/>
                  </a:lnTo>
                  <a:lnTo>
                    <a:pt x="143100" y="240187"/>
                  </a:lnTo>
                  <a:lnTo>
                    <a:pt x="121823" y="245656"/>
                  </a:lnTo>
                  <a:lnTo>
                    <a:pt x="87532" y="242413"/>
                  </a:lnTo>
                  <a:lnTo>
                    <a:pt x="33215" y="221929"/>
                  </a:lnTo>
                  <a:lnTo>
                    <a:pt x="20510" y="210642"/>
                  </a:lnTo>
                  <a:lnTo>
                    <a:pt x="1574" y="181837"/>
                  </a:lnTo>
                  <a:lnTo>
                    <a:pt x="0" y="175464"/>
                  </a:lnTo>
                  <a:lnTo>
                    <a:pt x="274" y="169892"/>
                  </a:lnTo>
                  <a:lnTo>
                    <a:pt x="1779" y="164855"/>
                  </a:lnTo>
                  <a:lnTo>
                    <a:pt x="10507" y="155730"/>
                  </a:lnTo>
                  <a:lnTo>
                    <a:pt x="23206" y="148588"/>
                  </a:lnTo>
                  <a:lnTo>
                    <a:pt x="59972" y="144003"/>
                  </a:lnTo>
                  <a:lnTo>
                    <a:pt x="111087" y="143097"/>
                  </a:lnTo>
                  <a:lnTo>
                    <a:pt x="160724" y="153747"/>
                  </a:lnTo>
                  <a:lnTo>
                    <a:pt x="216586" y="176429"/>
                  </a:lnTo>
                  <a:lnTo>
                    <a:pt x="250547" y="193386"/>
                  </a:lnTo>
                  <a:lnTo>
                    <a:pt x="280895" y="211639"/>
                  </a:lnTo>
                  <a:lnTo>
                    <a:pt x="327634" y="231158"/>
                  </a:lnTo>
                  <a:lnTo>
                    <a:pt x="350071" y="226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42"/>
            <p:cNvSpPr/>
            <p:nvPr>
              <p:custDataLst>
                <p:tags r:id="rId89"/>
              </p:custDataLst>
            </p:nvPr>
          </p:nvSpPr>
          <p:spPr>
            <a:xfrm>
              <a:off x="1598481" y="3498105"/>
              <a:ext cx="270801" cy="568767"/>
            </a:xfrm>
            <a:custGeom>
              <a:avLst/>
              <a:gdLst/>
              <a:ahLst/>
              <a:cxnLst/>
              <a:rect l="0" t="0" r="0" b="0"/>
              <a:pathLst>
                <a:path w="270801" h="568767">
                  <a:moveTo>
                    <a:pt x="139832" y="299989"/>
                  </a:moveTo>
                  <a:lnTo>
                    <a:pt x="139832" y="299989"/>
                  </a:lnTo>
                  <a:lnTo>
                    <a:pt x="111844" y="299989"/>
                  </a:lnTo>
                  <a:lnTo>
                    <a:pt x="93762" y="306310"/>
                  </a:lnTo>
                  <a:lnTo>
                    <a:pt x="48338" y="344548"/>
                  </a:lnTo>
                  <a:lnTo>
                    <a:pt x="24675" y="374045"/>
                  </a:lnTo>
                  <a:lnTo>
                    <a:pt x="7227" y="414242"/>
                  </a:lnTo>
                  <a:lnTo>
                    <a:pt x="0" y="453345"/>
                  </a:lnTo>
                  <a:lnTo>
                    <a:pt x="7063" y="508973"/>
                  </a:lnTo>
                  <a:lnTo>
                    <a:pt x="18766" y="539328"/>
                  </a:lnTo>
                  <a:lnTo>
                    <a:pt x="31344" y="556733"/>
                  </a:lnTo>
                  <a:lnTo>
                    <a:pt x="45754" y="566233"/>
                  </a:lnTo>
                  <a:lnTo>
                    <a:pt x="53301" y="568766"/>
                  </a:lnTo>
                  <a:lnTo>
                    <a:pt x="68741" y="568053"/>
                  </a:lnTo>
                  <a:lnTo>
                    <a:pt x="85746" y="562003"/>
                  </a:lnTo>
                  <a:lnTo>
                    <a:pt x="106533" y="550495"/>
                  </a:lnTo>
                  <a:lnTo>
                    <a:pt x="134228" y="516500"/>
                  </a:lnTo>
                  <a:lnTo>
                    <a:pt x="159191" y="466593"/>
                  </a:lnTo>
                  <a:lnTo>
                    <a:pt x="171807" y="425628"/>
                  </a:lnTo>
                  <a:lnTo>
                    <a:pt x="181824" y="380964"/>
                  </a:lnTo>
                  <a:lnTo>
                    <a:pt x="190686" y="334655"/>
                  </a:lnTo>
                  <a:lnTo>
                    <a:pt x="191979" y="287615"/>
                  </a:lnTo>
                  <a:lnTo>
                    <a:pt x="188143" y="240250"/>
                  </a:lnTo>
                  <a:lnTo>
                    <a:pt x="182029" y="192740"/>
                  </a:lnTo>
                  <a:lnTo>
                    <a:pt x="174902" y="148694"/>
                  </a:lnTo>
                  <a:lnTo>
                    <a:pt x="159924" y="90237"/>
                  </a:lnTo>
                  <a:lnTo>
                    <a:pt x="142257" y="42930"/>
                  </a:lnTo>
                  <a:lnTo>
                    <a:pt x="131649" y="19053"/>
                  </a:lnTo>
                  <a:lnTo>
                    <a:pt x="118115" y="4030"/>
                  </a:lnTo>
                  <a:lnTo>
                    <a:pt x="112125" y="819"/>
                  </a:lnTo>
                  <a:lnTo>
                    <a:pt x="106808" y="0"/>
                  </a:lnTo>
                  <a:lnTo>
                    <a:pt x="101941" y="778"/>
                  </a:lnTo>
                  <a:lnTo>
                    <a:pt x="93005" y="5169"/>
                  </a:lnTo>
                  <a:lnTo>
                    <a:pt x="88770" y="8193"/>
                  </a:lnTo>
                  <a:lnTo>
                    <a:pt x="84065" y="25663"/>
                  </a:lnTo>
                  <a:lnTo>
                    <a:pt x="81044" y="79995"/>
                  </a:lnTo>
                  <a:lnTo>
                    <a:pt x="86841" y="132353"/>
                  </a:lnTo>
                  <a:lnTo>
                    <a:pt x="103258" y="189759"/>
                  </a:lnTo>
                  <a:lnTo>
                    <a:pt x="124879" y="248660"/>
                  </a:lnTo>
                  <a:lnTo>
                    <a:pt x="148042" y="308005"/>
                  </a:lnTo>
                  <a:lnTo>
                    <a:pt x="177983" y="361160"/>
                  </a:lnTo>
                  <a:lnTo>
                    <a:pt x="214150" y="417023"/>
                  </a:lnTo>
                  <a:lnTo>
                    <a:pt x="238728" y="450201"/>
                  </a:lnTo>
                  <a:lnTo>
                    <a:pt x="270800" y="466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3"/>
            <p:cNvSpPr/>
            <p:nvPr>
              <p:custDataLst>
                <p:tags r:id="rId90"/>
              </p:custDataLst>
            </p:nvPr>
          </p:nvSpPr>
          <p:spPr>
            <a:xfrm>
              <a:off x="1512094" y="3369469"/>
              <a:ext cx="464345" cy="95251"/>
            </a:xfrm>
            <a:custGeom>
              <a:avLst/>
              <a:gdLst/>
              <a:ahLst/>
              <a:cxnLst/>
              <a:rect l="0" t="0" r="0" b="0"/>
              <a:pathLst>
                <a:path w="464345" h="95251">
                  <a:moveTo>
                    <a:pt x="0" y="95250"/>
                  </a:moveTo>
                  <a:lnTo>
                    <a:pt x="0" y="95250"/>
                  </a:lnTo>
                  <a:lnTo>
                    <a:pt x="12151" y="93927"/>
                  </a:lnTo>
                  <a:lnTo>
                    <a:pt x="67452" y="78678"/>
                  </a:lnTo>
                  <a:lnTo>
                    <a:pt x="124937" y="67262"/>
                  </a:lnTo>
                  <a:lnTo>
                    <a:pt x="169298" y="55911"/>
                  </a:lnTo>
                  <a:lnTo>
                    <a:pt x="216796" y="43370"/>
                  </a:lnTo>
                  <a:lnTo>
                    <a:pt x="268774" y="33386"/>
                  </a:lnTo>
                  <a:lnTo>
                    <a:pt x="315687" y="24540"/>
                  </a:lnTo>
                  <a:lnTo>
                    <a:pt x="357264" y="16198"/>
                  </a:lnTo>
                  <a:lnTo>
                    <a:pt x="409098" y="5387"/>
                  </a:lnTo>
                  <a:lnTo>
                    <a:pt x="4643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44"/>
            <p:cNvSpPr/>
            <p:nvPr>
              <p:custDataLst>
                <p:tags r:id="rId91"/>
              </p:custDataLst>
            </p:nvPr>
          </p:nvSpPr>
          <p:spPr>
            <a:xfrm>
              <a:off x="1548526" y="2485128"/>
              <a:ext cx="308850" cy="649806"/>
            </a:xfrm>
            <a:custGeom>
              <a:avLst/>
              <a:gdLst/>
              <a:ahLst/>
              <a:cxnLst/>
              <a:rect l="0" t="0" r="0" b="0"/>
              <a:pathLst>
                <a:path w="308850" h="649806">
                  <a:moveTo>
                    <a:pt x="118349" y="408091"/>
                  </a:moveTo>
                  <a:lnTo>
                    <a:pt x="118349" y="408091"/>
                  </a:lnTo>
                  <a:lnTo>
                    <a:pt x="90361" y="408091"/>
                  </a:lnTo>
                  <a:lnTo>
                    <a:pt x="50165" y="424662"/>
                  </a:lnTo>
                  <a:lnTo>
                    <a:pt x="38215" y="439268"/>
                  </a:lnTo>
                  <a:lnTo>
                    <a:pt x="11475" y="494564"/>
                  </a:lnTo>
                  <a:lnTo>
                    <a:pt x="2898" y="528081"/>
                  </a:lnTo>
                  <a:lnTo>
                    <a:pt x="0" y="574962"/>
                  </a:lnTo>
                  <a:lnTo>
                    <a:pt x="6659" y="595145"/>
                  </a:lnTo>
                  <a:lnTo>
                    <a:pt x="31762" y="636502"/>
                  </a:lnTo>
                  <a:lnTo>
                    <a:pt x="45029" y="647631"/>
                  </a:lnTo>
                  <a:lnTo>
                    <a:pt x="53594" y="649805"/>
                  </a:lnTo>
                  <a:lnTo>
                    <a:pt x="84610" y="646544"/>
                  </a:lnTo>
                  <a:lnTo>
                    <a:pt x="107323" y="640629"/>
                  </a:lnTo>
                  <a:lnTo>
                    <a:pt x="127119" y="626535"/>
                  </a:lnTo>
                  <a:lnTo>
                    <a:pt x="167706" y="578828"/>
                  </a:lnTo>
                  <a:lnTo>
                    <a:pt x="195885" y="533939"/>
                  </a:lnTo>
                  <a:lnTo>
                    <a:pt x="214671" y="474483"/>
                  </a:lnTo>
                  <a:lnTo>
                    <a:pt x="224218" y="429661"/>
                  </a:lnTo>
                  <a:lnTo>
                    <a:pt x="231548" y="381958"/>
                  </a:lnTo>
                  <a:lnTo>
                    <a:pt x="234805" y="329889"/>
                  </a:lnTo>
                  <a:lnTo>
                    <a:pt x="236253" y="275880"/>
                  </a:lnTo>
                  <a:lnTo>
                    <a:pt x="236897" y="222330"/>
                  </a:lnTo>
                  <a:lnTo>
                    <a:pt x="237183" y="172072"/>
                  </a:lnTo>
                  <a:lnTo>
                    <a:pt x="233782" y="126805"/>
                  </a:lnTo>
                  <a:lnTo>
                    <a:pt x="224430" y="71188"/>
                  </a:lnTo>
                  <a:lnTo>
                    <a:pt x="205520" y="15210"/>
                  </a:lnTo>
                  <a:lnTo>
                    <a:pt x="197661" y="2848"/>
                  </a:lnTo>
                  <a:lnTo>
                    <a:pt x="193713" y="346"/>
                  </a:lnTo>
                  <a:lnTo>
                    <a:pt x="189758" y="0"/>
                  </a:lnTo>
                  <a:lnTo>
                    <a:pt x="185799" y="1093"/>
                  </a:lnTo>
                  <a:lnTo>
                    <a:pt x="177872" y="12890"/>
                  </a:lnTo>
                  <a:lnTo>
                    <a:pt x="162004" y="59122"/>
                  </a:lnTo>
                  <a:lnTo>
                    <a:pt x="150098" y="110077"/>
                  </a:lnTo>
                  <a:lnTo>
                    <a:pt x="142161" y="151286"/>
                  </a:lnTo>
                  <a:lnTo>
                    <a:pt x="135547" y="196059"/>
                  </a:lnTo>
                  <a:lnTo>
                    <a:pt x="132607" y="242417"/>
                  </a:lnTo>
                  <a:lnTo>
                    <a:pt x="131300" y="289479"/>
                  </a:lnTo>
                  <a:lnTo>
                    <a:pt x="132043" y="335531"/>
                  </a:lnTo>
                  <a:lnTo>
                    <a:pt x="136782" y="378047"/>
                  </a:lnTo>
                  <a:lnTo>
                    <a:pt x="143299" y="418992"/>
                  </a:lnTo>
                  <a:lnTo>
                    <a:pt x="153250" y="456592"/>
                  </a:lnTo>
                  <a:lnTo>
                    <a:pt x="188449" y="513068"/>
                  </a:lnTo>
                  <a:lnTo>
                    <a:pt x="216730" y="546793"/>
                  </a:lnTo>
                  <a:lnTo>
                    <a:pt x="250246" y="570014"/>
                  </a:lnTo>
                  <a:lnTo>
                    <a:pt x="281784" y="581745"/>
                  </a:lnTo>
                  <a:lnTo>
                    <a:pt x="308849" y="586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36"/>
          <p:cNvGrpSpPr/>
          <p:nvPr/>
        </p:nvGrpSpPr>
        <p:grpSpPr>
          <a:xfrm>
            <a:off x="2667000" y="2619375"/>
            <a:ext cx="1618423" cy="804567"/>
            <a:chOff x="2667000" y="2619375"/>
            <a:chExt cx="1618423" cy="804567"/>
          </a:xfrm>
        </p:grpSpPr>
        <p:sp>
          <p:nvSpPr>
            <p:cNvPr id="34" name="SMARTInkShape-145"/>
            <p:cNvSpPr/>
            <p:nvPr>
              <p:custDataLst>
                <p:tags r:id="rId80"/>
              </p:custDataLst>
            </p:nvPr>
          </p:nvSpPr>
          <p:spPr>
            <a:xfrm>
              <a:off x="4202906" y="2619375"/>
              <a:ext cx="82517" cy="550775"/>
            </a:xfrm>
            <a:custGeom>
              <a:avLst/>
              <a:gdLst/>
              <a:ahLst/>
              <a:cxnLst/>
              <a:rect l="0" t="0" r="0" b="0"/>
              <a:pathLst>
                <a:path w="82517" h="550775">
                  <a:moveTo>
                    <a:pt x="23813" y="0"/>
                  </a:moveTo>
                  <a:lnTo>
                    <a:pt x="23813" y="0"/>
                  </a:lnTo>
                  <a:lnTo>
                    <a:pt x="31996" y="19010"/>
                  </a:lnTo>
                  <a:lnTo>
                    <a:pt x="41549" y="68617"/>
                  </a:lnTo>
                  <a:lnTo>
                    <a:pt x="58466" y="118962"/>
                  </a:lnTo>
                  <a:lnTo>
                    <a:pt x="73915" y="175771"/>
                  </a:lnTo>
                  <a:lnTo>
                    <a:pt x="79154" y="218350"/>
                  </a:lnTo>
                  <a:lnTo>
                    <a:pt x="81481" y="263732"/>
                  </a:lnTo>
                  <a:lnTo>
                    <a:pt x="82516" y="310360"/>
                  </a:lnTo>
                  <a:lnTo>
                    <a:pt x="79448" y="354015"/>
                  </a:lnTo>
                  <a:lnTo>
                    <a:pt x="73675" y="395465"/>
                  </a:lnTo>
                  <a:lnTo>
                    <a:pt x="61664" y="454665"/>
                  </a:lnTo>
                  <a:lnTo>
                    <a:pt x="43260" y="503662"/>
                  </a:lnTo>
                  <a:lnTo>
                    <a:pt x="27517" y="534790"/>
                  </a:lnTo>
                  <a:lnTo>
                    <a:pt x="13994" y="547688"/>
                  </a:lnTo>
                  <a:lnTo>
                    <a:pt x="9330" y="550334"/>
                  </a:lnTo>
                  <a:lnTo>
                    <a:pt x="6220" y="550774"/>
                  </a:lnTo>
                  <a:lnTo>
                    <a:pt x="0" y="547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6"/>
            <p:cNvSpPr/>
            <p:nvPr>
              <p:custDataLst>
                <p:tags r:id="rId81"/>
              </p:custDataLst>
            </p:nvPr>
          </p:nvSpPr>
          <p:spPr>
            <a:xfrm>
              <a:off x="3810904" y="2726531"/>
              <a:ext cx="249128" cy="314242"/>
            </a:xfrm>
            <a:custGeom>
              <a:avLst/>
              <a:gdLst/>
              <a:ahLst/>
              <a:cxnLst/>
              <a:rect l="0" t="0" r="0" b="0"/>
              <a:pathLst>
                <a:path w="249128" h="314242">
                  <a:moveTo>
                    <a:pt x="249127" y="0"/>
                  </a:moveTo>
                  <a:lnTo>
                    <a:pt x="249127" y="0"/>
                  </a:lnTo>
                  <a:lnTo>
                    <a:pt x="249127" y="16572"/>
                  </a:lnTo>
                  <a:lnTo>
                    <a:pt x="245600" y="24122"/>
                  </a:lnTo>
                  <a:lnTo>
                    <a:pt x="239622" y="34534"/>
                  </a:lnTo>
                  <a:lnTo>
                    <a:pt x="221139" y="84756"/>
                  </a:lnTo>
                  <a:lnTo>
                    <a:pt x="205430" y="140753"/>
                  </a:lnTo>
                  <a:lnTo>
                    <a:pt x="189588" y="199244"/>
                  </a:lnTo>
                  <a:lnTo>
                    <a:pt x="167399" y="249407"/>
                  </a:lnTo>
                  <a:lnTo>
                    <a:pt x="137537" y="286705"/>
                  </a:lnTo>
                  <a:lnTo>
                    <a:pt x="98253" y="312612"/>
                  </a:lnTo>
                  <a:lnTo>
                    <a:pt x="90337" y="314241"/>
                  </a:lnTo>
                  <a:lnTo>
                    <a:pt x="74484" y="312524"/>
                  </a:lnTo>
                  <a:lnTo>
                    <a:pt x="50684" y="297799"/>
                  </a:lnTo>
                  <a:lnTo>
                    <a:pt x="20262" y="269119"/>
                  </a:lnTo>
                  <a:lnTo>
                    <a:pt x="9385" y="253664"/>
                  </a:lnTo>
                  <a:lnTo>
                    <a:pt x="2144" y="223768"/>
                  </a:lnTo>
                  <a:lnTo>
                    <a:pt x="0" y="196095"/>
                  </a:lnTo>
                  <a:lnTo>
                    <a:pt x="3025" y="182844"/>
                  </a:lnTo>
                  <a:lnTo>
                    <a:pt x="5684" y="177459"/>
                  </a:lnTo>
                  <a:lnTo>
                    <a:pt x="10103" y="173869"/>
                  </a:lnTo>
                  <a:lnTo>
                    <a:pt x="22068" y="169879"/>
                  </a:lnTo>
                  <a:lnTo>
                    <a:pt x="36205" y="171634"/>
                  </a:lnTo>
                  <a:lnTo>
                    <a:pt x="66839" y="183540"/>
                  </a:lnTo>
                  <a:lnTo>
                    <a:pt x="120535" y="223033"/>
                  </a:lnTo>
                  <a:lnTo>
                    <a:pt x="173232" y="269944"/>
                  </a:lnTo>
                  <a:lnTo>
                    <a:pt x="221303" y="300935"/>
                  </a:lnTo>
                  <a:lnTo>
                    <a:pt x="227932" y="302488"/>
                  </a:lnTo>
                  <a:lnTo>
                    <a:pt x="233674" y="302200"/>
                  </a:lnTo>
                  <a:lnTo>
                    <a:pt x="249127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7"/>
            <p:cNvSpPr/>
            <p:nvPr>
              <p:custDataLst>
                <p:tags r:id="rId82"/>
              </p:custDataLst>
            </p:nvPr>
          </p:nvSpPr>
          <p:spPr>
            <a:xfrm>
              <a:off x="3585377" y="2643188"/>
              <a:ext cx="141280" cy="515050"/>
            </a:xfrm>
            <a:custGeom>
              <a:avLst/>
              <a:gdLst/>
              <a:ahLst/>
              <a:cxnLst/>
              <a:rect l="0" t="0" r="0" b="0"/>
              <a:pathLst>
                <a:path w="141280" h="515050">
                  <a:moveTo>
                    <a:pt x="93654" y="0"/>
                  </a:moveTo>
                  <a:lnTo>
                    <a:pt x="93654" y="0"/>
                  </a:lnTo>
                  <a:lnTo>
                    <a:pt x="75918" y="0"/>
                  </a:lnTo>
                  <a:lnTo>
                    <a:pt x="69015" y="3527"/>
                  </a:lnTo>
                  <a:lnTo>
                    <a:pt x="47483" y="22892"/>
                  </a:lnTo>
                  <a:lnTo>
                    <a:pt x="31761" y="50880"/>
                  </a:lnTo>
                  <a:lnTo>
                    <a:pt x="14597" y="105398"/>
                  </a:lnTo>
                  <a:lnTo>
                    <a:pt x="3790" y="152790"/>
                  </a:lnTo>
                  <a:lnTo>
                    <a:pt x="0" y="208136"/>
                  </a:lnTo>
                  <a:lnTo>
                    <a:pt x="200" y="266428"/>
                  </a:lnTo>
                  <a:lnTo>
                    <a:pt x="8050" y="325591"/>
                  </a:lnTo>
                  <a:lnTo>
                    <a:pt x="18754" y="383691"/>
                  </a:lnTo>
                  <a:lnTo>
                    <a:pt x="32950" y="433685"/>
                  </a:lnTo>
                  <a:lnTo>
                    <a:pt x="76841" y="492840"/>
                  </a:lnTo>
                  <a:lnTo>
                    <a:pt x="101314" y="512621"/>
                  </a:lnTo>
                  <a:lnTo>
                    <a:pt x="109344" y="515049"/>
                  </a:lnTo>
                  <a:lnTo>
                    <a:pt x="141279" y="51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8"/>
            <p:cNvSpPr/>
            <p:nvPr>
              <p:custDataLst>
                <p:tags r:id="rId83"/>
              </p:custDataLst>
            </p:nvPr>
          </p:nvSpPr>
          <p:spPr>
            <a:xfrm>
              <a:off x="3157554" y="3119438"/>
              <a:ext cx="104760" cy="304504"/>
            </a:xfrm>
            <a:custGeom>
              <a:avLst/>
              <a:gdLst/>
              <a:ahLst/>
              <a:cxnLst/>
              <a:rect l="0" t="0" r="0" b="0"/>
              <a:pathLst>
                <a:path w="104760" h="304504">
                  <a:moveTo>
                    <a:pt x="104759" y="0"/>
                  </a:moveTo>
                  <a:lnTo>
                    <a:pt x="104759" y="0"/>
                  </a:lnTo>
                  <a:lnTo>
                    <a:pt x="98438" y="6320"/>
                  </a:lnTo>
                  <a:lnTo>
                    <a:pt x="95335" y="16479"/>
                  </a:lnTo>
                  <a:lnTo>
                    <a:pt x="94508" y="22892"/>
                  </a:lnTo>
                  <a:lnTo>
                    <a:pt x="86532" y="37073"/>
                  </a:lnTo>
                  <a:lnTo>
                    <a:pt x="75491" y="54841"/>
                  </a:lnTo>
                  <a:lnTo>
                    <a:pt x="54096" y="109365"/>
                  </a:lnTo>
                  <a:lnTo>
                    <a:pt x="35949" y="155435"/>
                  </a:lnTo>
                  <a:lnTo>
                    <a:pt x="22194" y="202600"/>
                  </a:lnTo>
                  <a:lnTo>
                    <a:pt x="5694" y="259624"/>
                  </a:lnTo>
                  <a:lnTo>
                    <a:pt x="0" y="290650"/>
                  </a:lnTo>
                  <a:lnTo>
                    <a:pt x="524" y="296954"/>
                  </a:lnTo>
                  <a:lnTo>
                    <a:pt x="2196" y="301157"/>
                  </a:lnTo>
                  <a:lnTo>
                    <a:pt x="4634" y="303958"/>
                  </a:lnTo>
                  <a:lnTo>
                    <a:pt x="8904" y="304503"/>
                  </a:lnTo>
                  <a:lnTo>
                    <a:pt x="33321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49"/>
            <p:cNvSpPr/>
            <p:nvPr>
              <p:custDataLst>
                <p:tags r:id="rId84"/>
              </p:custDataLst>
            </p:nvPr>
          </p:nvSpPr>
          <p:spPr>
            <a:xfrm>
              <a:off x="3107531" y="3143250"/>
              <a:ext cx="261939" cy="214314"/>
            </a:xfrm>
            <a:custGeom>
              <a:avLst/>
              <a:gdLst/>
              <a:ahLst/>
              <a:cxnLst/>
              <a:rect l="0" t="0" r="0" b="0"/>
              <a:pathLst>
                <a:path w="261939" h="214314">
                  <a:moveTo>
                    <a:pt x="0" y="0"/>
                  </a:moveTo>
                  <a:lnTo>
                    <a:pt x="0" y="0"/>
                  </a:lnTo>
                  <a:lnTo>
                    <a:pt x="10828" y="9506"/>
                  </a:lnTo>
                  <a:lnTo>
                    <a:pt x="61702" y="41393"/>
                  </a:lnTo>
                  <a:lnTo>
                    <a:pt x="111113" y="75302"/>
                  </a:lnTo>
                  <a:lnTo>
                    <a:pt x="169365" y="121972"/>
                  </a:lnTo>
                  <a:lnTo>
                    <a:pt x="227532" y="170564"/>
                  </a:lnTo>
                  <a:lnTo>
                    <a:pt x="26193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50"/>
            <p:cNvSpPr/>
            <p:nvPr>
              <p:custDataLst>
                <p:tags r:id="rId85"/>
              </p:custDataLst>
            </p:nvPr>
          </p:nvSpPr>
          <p:spPr>
            <a:xfrm>
              <a:off x="2702719" y="2928938"/>
              <a:ext cx="297657" cy="83344"/>
            </a:xfrm>
            <a:custGeom>
              <a:avLst/>
              <a:gdLst/>
              <a:ahLst/>
              <a:cxnLst/>
              <a:rect l="0" t="0" r="0" b="0"/>
              <a:pathLst>
                <a:path w="297657" h="83344">
                  <a:moveTo>
                    <a:pt x="0" y="83343"/>
                  </a:moveTo>
                  <a:lnTo>
                    <a:pt x="0" y="83343"/>
                  </a:lnTo>
                  <a:lnTo>
                    <a:pt x="6320" y="83343"/>
                  </a:lnTo>
                  <a:lnTo>
                    <a:pt x="61701" y="69895"/>
                  </a:lnTo>
                  <a:lnTo>
                    <a:pt x="111112" y="49280"/>
                  </a:lnTo>
                  <a:lnTo>
                    <a:pt x="155953" y="36208"/>
                  </a:lnTo>
                  <a:lnTo>
                    <a:pt x="212192" y="19940"/>
                  </a:lnTo>
                  <a:lnTo>
                    <a:pt x="270037" y="3540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51"/>
            <p:cNvSpPr/>
            <p:nvPr>
              <p:custDataLst>
                <p:tags r:id="rId86"/>
              </p:custDataLst>
            </p:nvPr>
          </p:nvSpPr>
          <p:spPr>
            <a:xfrm>
              <a:off x="2667000" y="2643188"/>
              <a:ext cx="309564" cy="166688"/>
            </a:xfrm>
            <a:custGeom>
              <a:avLst/>
              <a:gdLst/>
              <a:ahLst/>
              <a:cxnLst/>
              <a:rect l="0" t="0" r="0" b="0"/>
              <a:pathLst>
                <a:path w="309564" h="166688">
                  <a:moveTo>
                    <a:pt x="0" y="166687"/>
                  </a:moveTo>
                  <a:lnTo>
                    <a:pt x="0" y="166687"/>
                  </a:lnTo>
                  <a:lnTo>
                    <a:pt x="0" y="156436"/>
                  </a:lnTo>
                  <a:lnTo>
                    <a:pt x="22892" y="132033"/>
                  </a:lnTo>
                  <a:lnTo>
                    <a:pt x="72884" y="94867"/>
                  </a:lnTo>
                  <a:lnTo>
                    <a:pt x="125669" y="57104"/>
                  </a:lnTo>
                  <a:lnTo>
                    <a:pt x="171438" y="35734"/>
                  </a:lnTo>
                  <a:lnTo>
                    <a:pt x="218513" y="14703"/>
                  </a:lnTo>
                  <a:lnTo>
                    <a:pt x="270998" y="2904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52"/>
            <p:cNvSpPr/>
            <p:nvPr>
              <p:custDataLst>
                <p:tags r:id="rId87"/>
              </p:custDataLst>
            </p:nvPr>
          </p:nvSpPr>
          <p:spPr>
            <a:xfrm>
              <a:off x="2690813" y="2774156"/>
              <a:ext cx="71438" cy="613684"/>
            </a:xfrm>
            <a:custGeom>
              <a:avLst/>
              <a:gdLst/>
              <a:ahLst/>
              <a:cxnLst/>
              <a:rect l="0" t="0" r="0" b="0"/>
              <a:pathLst>
                <a:path w="71438" h="613684">
                  <a:moveTo>
                    <a:pt x="0" y="0"/>
                  </a:moveTo>
                  <a:lnTo>
                    <a:pt x="0" y="0"/>
                  </a:lnTo>
                  <a:lnTo>
                    <a:pt x="1322" y="52221"/>
                  </a:lnTo>
                  <a:lnTo>
                    <a:pt x="9423" y="108849"/>
                  </a:lnTo>
                  <a:lnTo>
                    <a:pt x="14698" y="162338"/>
                  </a:lnTo>
                  <a:lnTo>
                    <a:pt x="21084" y="204443"/>
                  </a:lnTo>
                  <a:lnTo>
                    <a:pt x="28332" y="245204"/>
                  </a:lnTo>
                  <a:lnTo>
                    <a:pt x="32436" y="292424"/>
                  </a:lnTo>
                  <a:lnTo>
                    <a:pt x="35582" y="342956"/>
                  </a:lnTo>
                  <a:lnTo>
                    <a:pt x="41390" y="391873"/>
                  </a:lnTo>
                  <a:lnTo>
                    <a:pt x="48382" y="436545"/>
                  </a:lnTo>
                  <a:lnTo>
                    <a:pt x="59755" y="495354"/>
                  </a:lnTo>
                  <a:lnTo>
                    <a:pt x="67976" y="546292"/>
                  </a:lnTo>
                  <a:lnTo>
                    <a:pt x="70981" y="605222"/>
                  </a:lnTo>
                  <a:lnTo>
                    <a:pt x="71302" y="613683"/>
                  </a:lnTo>
                  <a:lnTo>
                    <a:pt x="71437" y="583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37"/>
          <p:cNvGrpSpPr/>
          <p:nvPr/>
        </p:nvGrpSpPr>
        <p:grpSpPr>
          <a:xfrm>
            <a:off x="5072063" y="2929002"/>
            <a:ext cx="357188" cy="238062"/>
            <a:chOff x="5072063" y="2929002"/>
            <a:chExt cx="357188" cy="238062"/>
          </a:xfrm>
        </p:grpSpPr>
        <p:sp>
          <p:nvSpPr>
            <p:cNvPr id="43" name="SMARTInkShape-153"/>
            <p:cNvSpPr/>
            <p:nvPr>
              <p:custDataLst>
                <p:tags r:id="rId78"/>
              </p:custDataLst>
            </p:nvPr>
          </p:nvSpPr>
          <p:spPr>
            <a:xfrm>
              <a:off x="5072063" y="3107531"/>
              <a:ext cx="357188" cy="59533"/>
            </a:xfrm>
            <a:custGeom>
              <a:avLst/>
              <a:gdLst/>
              <a:ahLst/>
              <a:cxnLst/>
              <a:rect l="0" t="0" r="0" b="0"/>
              <a:pathLst>
                <a:path w="357188" h="59533">
                  <a:moveTo>
                    <a:pt x="0" y="59532"/>
                  </a:moveTo>
                  <a:lnTo>
                    <a:pt x="0" y="59532"/>
                  </a:lnTo>
                  <a:lnTo>
                    <a:pt x="54842" y="59532"/>
                  </a:lnTo>
                  <a:lnTo>
                    <a:pt x="109365" y="56004"/>
                  </a:lnTo>
                  <a:lnTo>
                    <a:pt x="155435" y="50108"/>
                  </a:lnTo>
                  <a:lnTo>
                    <a:pt x="202600" y="44833"/>
                  </a:lnTo>
                  <a:lnTo>
                    <a:pt x="253616" y="34892"/>
                  </a:lnTo>
                  <a:lnTo>
                    <a:pt x="307097" y="20040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4"/>
            <p:cNvSpPr/>
            <p:nvPr>
              <p:custDataLst>
                <p:tags r:id="rId79"/>
              </p:custDataLst>
            </p:nvPr>
          </p:nvSpPr>
          <p:spPr>
            <a:xfrm>
              <a:off x="5095875" y="2929002"/>
              <a:ext cx="190501" cy="23749"/>
            </a:xfrm>
            <a:custGeom>
              <a:avLst/>
              <a:gdLst/>
              <a:ahLst/>
              <a:cxnLst/>
              <a:rect l="0" t="0" r="0" b="0"/>
              <a:pathLst>
                <a:path w="190501" h="23749">
                  <a:moveTo>
                    <a:pt x="0" y="11842"/>
                  </a:moveTo>
                  <a:lnTo>
                    <a:pt x="0" y="11842"/>
                  </a:lnTo>
                  <a:lnTo>
                    <a:pt x="0" y="5521"/>
                  </a:lnTo>
                  <a:lnTo>
                    <a:pt x="1322" y="3659"/>
                  </a:lnTo>
                  <a:lnTo>
                    <a:pt x="3527" y="2418"/>
                  </a:lnTo>
                  <a:lnTo>
                    <a:pt x="16479" y="671"/>
                  </a:lnTo>
                  <a:lnTo>
                    <a:pt x="69356" y="0"/>
                  </a:lnTo>
                  <a:lnTo>
                    <a:pt x="98161" y="3482"/>
                  </a:lnTo>
                  <a:lnTo>
                    <a:pt x="153992" y="14636"/>
                  </a:lnTo>
                  <a:lnTo>
                    <a:pt x="190500" y="23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8"/>
          <p:cNvGrpSpPr/>
          <p:nvPr/>
        </p:nvGrpSpPr>
        <p:grpSpPr>
          <a:xfrm>
            <a:off x="5953125" y="2568464"/>
            <a:ext cx="726282" cy="1524033"/>
            <a:chOff x="5953125" y="2568464"/>
            <a:chExt cx="726282" cy="1524033"/>
          </a:xfrm>
        </p:grpSpPr>
        <p:sp>
          <p:nvSpPr>
            <p:cNvPr id="46" name="SMARTInkShape-155"/>
            <p:cNvSpPr/>
            <p:nvPr>
              <p:custDataLst>
                <p:tags r:id="rId74"/>
              </p:custDataLst>
            </p:nvPr>
          </p:nvSpPr>
          <p:spPr>
            <a:xfrm>
              <a:off x="6399535" y="3655219"/>
              <a:ext cx="279872" cy="294501"/>
            </a:xfrm>
            <a:custGeom>
              <a:avLst/>
              <a:gdLst/>
              <a:ahLst/>
              <a:cxnLst/>
              <a:rect l="0" t="0" r="0" b="0"/>
              <a:pathLst>
                <a:path w="279872" h="294501">
                  <a:moveTo>
                    <a:pt x="220340" y="0"/>
                  </a:moveTo>
                  <a:lnTo>
                    <a:pt x="220340" y="0"/>
                  </a:lnTo>
                  <a:lnTo>
                    <a:pt x="220340" y="6321"/>
                  </a:lnTo>
                  <a:lnTo>
                    <a:pt x="216812" y="12951"/>
                  </a:lnTo>
                  <a:lnTo>
                    <a:pt x="214020" y="16571"/>
                  </a:lnTo>
                  <a:lnTo>
                    <a:pt x="210917" y="27650"/>
                  </a:lnTo>
                  <a:lnTo>
                    <a:pt x="205642" y="48762"/>
                  </a:lnTo>
                  <a:lnTo>
                    <a:pt x="186899" y="98291"/>
                  </a:lnTo>
                  <a:lnTo>
                    <a:pt x="163219" y="152637"/>
                  </a:lnTo>
                  <a:lnTo>
                    <a:pt x="139089" y="208303"/>
                  </a:lnTo>
                  <a:lnTo>
                    <a:pt x="110454" y="260101"/>
                  </a:lnTo>
                  <a:lnTo>
                    <a:pt x="88562" y="281678"/>
                  </a:lnTo>
                  <a:lnTo>
                    <a:pt x="73137" y="290554"/>
                  </a:lnTo>
                  <a:lnTo>
                    <a:pt x="57461" y="294500"/>
                  </a:lnTo>
                  <a:lnTo>
                    <a:pt x="45202" y="292726"/>
                  </a:lnTo>
                  <a:lnTo>
                    <a:pt x="40082" y="290401"/>
                  </a:lnTo>
                  <a:lnTo>
                    <a:pt x="20233" y="268166"/>
                  </a:lnTo>
                  <a:lnTo>
                    <a:pt x="12341" y="251035"/>
                  </a:lnTo>
                  <a:lnTo>
                    <a:pt x="0" y="202293"/>
                  </a:lnTo>
                  <a:lnTo>
                    <a:pt x="4976" y="175767"/>
                  </a:lnTo>
                  <a:lnTo>
                    <a:pt x="18510" y="146628"/>
                  </a:lnTo>
                  <a:lnTo>
                    <a:pt x="22287" y="141408"/>
                  </a:lnTo>
                  <a:lnTo>
                    <a:pt x="27451" y="137929"/>
                  </a:lnTo>
                  <a:lnTo>
                    <a:pt x="40244" y="134062"/>
                  </a:lnTo>
                  <a:lnTo>
                    <a:pt x="68641" y="138206"/>
                  </a:lnTo>
                  <a:lnTo>
                    <a:pt x="112469" y="160964"/>
                  </a:lnTo>
                  <a:lnTo>
                    <a:pt x="164367" y="206569"/>
                  </a:lnTo>
                  <a:lnTo>
                    <a:pt x="220315" y="252525"/>
                  </a:lnTo>
                  <a:lnTo>
                    <a:pt x="252085" y="275953"/>
                  </a:lnTo>
                  <a:lnTo>
                    <a:pt x="27987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6"/>
            <p:cNvSpPr/>
            <p:nvPr>
              <p:custDataLst>
                <p:tags r:id="rId75"/>
              </p:custDataLst>
            </p:nvPr>
          </p:nvSpPr>
          <p:spPr>
            <a:xfrm>
              <a:off x="5989100" y="3550439"/>
              <a:ext cx="321214" cy="542058"/>
            </a:xfrm>
            <a:custGeom>
              <a:avLst/>
              <a:gdLst/>
              <a:ahLst/>
              <a:cxnLst/>
              <a:rect l="0" t="0" r="0" b="0"/>
              <a:pathLst>
                <a:path w="321214" h="542058">
                  <a:moveTo>
                    <a:pt x="142619" y="307186"/>
                  </a:moveTo>
                  <a:lnTo>
                    <a:pt x="142619" y="307186"/>
                  </a:lnTo>
                  <a:lnTo>
                    <a:pt x="108086" y="308509"/>
                  </a:lnTo>
                  <a:lnTo>
                    <a:pt x="81235" y="318014"/>
                  </a:lnTo>
                  <a:lnTo>
                    <a:pt x="57256" y="337000"/>
                  </a:lnTo>
                  <a:lnTo>
                    <a:pt x="19862" y="392277"/>
                  </a:lnTo>
                  <a:lnTo>
                    <a:pt x="6293" y="426766"/>
                  </a:lnTo>
                  <a:lnTo>
                    <a:pt x="607" y="485848"/>
                  </a:lnTo>
                  <a:lnTo>
                    <a:pt x="0" y="515198"/>
                  </a:lnTo>
                  <a:lnTo>
                    <a:pt x="2560" y="522590"/>
                  </a:lnTo>
                  <a:lnTo>
                    <a:pt x="12461" y="534331"/>
                  </a:lnTo>
                  <a:lnTo>
                    <a:pt x="25681" y="540431"/>
                  </a:lnTo>
                  <a:lnTo>
                    <a:pt x="32910" y="542057"/>
                  </a:lnTo>
                  <a:lnTo>
                    <a:pt x="47998" y="540337"/>
                  </a:lnTo>
                  <a:lnTo>
                    <a:pt x="74896" y="528403"/>
                  </a:lnTo>
                  <a:lnTo>
                    <a:pt x="119540" y="494346"/>
                  </a:lnTo>
                  <a:lnTo>
                    <a:pt x="154742" y="448337"/>
                  </a:lnTo>
                  <a:lnTo>
                    <a:pt x="183988" y="392811"/>
                  </a:lnTo>
                  <a:lnTo>
                    <a:pt x="201133" y="350534"/>
                  </a:lnTo>
                  <a:lnTo>
                    <a:pt x="214928" y="305285"/>
                  </a:lnTo>
                  <a:lnTo>
                    <a:pt x="221059" y="258716"/>
                  </a:lnTo>
                  <a:lnTo>
                    <a:pt x="223783" y="211560"/>
                  </a:lnTo>
                  <a:lnTo>
                    <a:pt x="223671" y="165467"/>
                  </a:lnTo>
                  <a:lnTo>
                    <a:pt x="219211" y="122933"/>
                  </a:lnTo>
                  <a:lnTo>
                    <a:pt x="209263" y="68119"/>
                  </a:lnTo>
                  <a:lnTo>
                    <a:pt x="191616" y="24685"/>
                  </a:lnTo>
                  <a:lnTo>
                    <a:pt x="180711" y="9651"/>
                  </a:lnTo>
                  <a:lnTo>
                    <a:pt x="171455" y="2969"/>
                  </a:lnTo>
                  <a:lnTo>
                    <a:pt x="162932" y="0"/>
                  </a:lnTo>
                  <a:lnTo>
                    <a:pt x="158806" y="1853"/>
                  </a:lnTo>
                  <a:lnTo>
                    <a:pt x="150694" y="10969"/>
                  </a:lnTo>
                  <a:lnTo>
                    <a:pt x="138691" y="43616"/>
                  </a:lnTo>
                  <a:lnTo>
                    <a:pt x="139397" y="86804"/>
                  </a:lnTo>
                  <a:lnTo>
                    <a:pt x="147985" y="139436"/>
                  </a:lnTo>
                  <a:lnTo>
                    <a:pt x="158908" y="190602"/>
                  </a:lnTo>
                  <a:lnTo>
                    <a:pt x="176843" y="245596"/>
                  </a:lnTo>
                  <a:lnTo>
                    <a:pt x="198915" y="297463"/>
                  </a:lnTo>
                  <a:lnTo>
                    <a:pt x="231399" y="351567"/>
                  </a:lnTo>
                  <a:lnTo>
                    <a:pt x="288371" y="403125"/>
                  </a:lnTo>
                  <a:lnTo>
                    <a:pt x="321213" y="414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57"/>
            <p:cNvSpPr/>
            <p:nvPr>
              <p:custDataLst>
                <p:tags r:id="rId76"/>
              </p:custDataLst>
            </p:nvPr>
          </p:nvSpPr>
          <p:spPr>
            <a:xfrm>
              <a:off x="5953125" y="3321844"/>
              <a:ext cx="535782" cy="47626"/>
            </a:xfrm>
            <a:custGeom>
              <a:avLst/>
              <a:gdLst/>
              <a:ahLst/>
              <a:cxnLst/>
              <a:rect l="0" t="0" r="0" b="0"/>
              <a:pathLst>
                <a:path w="535782" h="47626">
                  <a:moveTo>
                    <a:pt x="0" y="47625"/>
                  </a:moveTo>
                  <a:lnTo>
                    <a:pt x="0" y="47625"/>
                  </a:lnTo>
                  <a:lnTo>
                    <a:pt x="45785" y="47625"/>
                  </a:lnTo>
                  <a:lnTo>
                    <a:pt x="101761" y="41304"/>
                  </a:lnTo>
                  <a:lnTo>
                    <a:pt x="149296" y="38201"/>
                  </a:lnTo>
                  <a:lnTo>
                    <a:pt x="201291" y="35499"/>
                  </a:lnTo>
                  <a:lnTo>
                    <a:pt x="255269" y="29889"/>
                  </a:lnTo>
                  <a:lnTo>
                    <a:pt x="306598" y="26512"/>
                  </a:lnTo>
                  <a:lnTo>
                    <a:pt x="355870" y="23689"/>
                  </a:lnTo>
                  <a:lnTo>
                    <a:pt x="404228" y="18025"/>
                  </a:lnTo>
                  <a:lnTo>
                    <a:pt x="448650" y="11098"/>
                  </a:lnTo>
                  <a:lnTo>
                    <a:pt x="500263" y="3288"/>
                  </a:lnTo>
                  <a:lnTo>
                    <a:pt x="535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58"/>
            <p:cNvSpPr/>
            <p:nvPr>
              <p:custDataLst>
                <p:tags r:id="rId77"/>
              </p:custDataLst>
            </p:nvPr>
          </p:nvSpPr>
          <p:spPr>
            <a:xfrm>
              <a:off x="6073048" y="2568464"/>
              <a:ext cx="272984" cy="543584"/>
            </a:xfrm>
            <a:custGeom>
              <a:avLst/>
              <a:gdLst/>
              <a:ahLst/>
              <a:cxnLst/>
              <a:rect l="0" t="0" r="0" b="0"/>
              <a:pathLst>
                <a:path w="272984" h="543584">
                  <a:moveTo>
                    <a:pt x="153921" y="360474"/>
                  </a:moveTo>
                  <a:lnTo>
                    <a:pt x="153921" y="360474"/>
                  </a:lnTo>
                  <a:lnTo>
                    <a:pt x="153921" y="354153"/>
                  </a:lnTo>
                  <a:lnTo>
                    <a:pt x="152598" y="352291"/>
                  </a:lnTo>
                  <a:lnTo>
                    <a:pt x="150393" y="351050"/>
                  </a:lnTo>
                  <a:lnTo>
                    <a:pt x="147601" y="350222"/>
                  </a:lnTo>
                  <a:lnTo>
                    <a:pt x="129798" y="335834"/>
                  </a:lnTo>
                  <a:lnTo>
                    <a:pt x="125933" y="332141"/>
                  </a:lnTo>
                  <a:lnTo>
                    <a:pt x="114582" y="328038"/>
                  </a:lnTo>
                  <a:lnTo>
                    <a:pt x="107851" y="326943"/>
                  </a:lnTo>
                  <a:lnTo>
                    <a:pt x="93317" y="329255"/>
                  </a:lnTo>
                  <a:lnTo>
                    <a:pt x="78038" y="336015"/>
                  </a:lnTo>
                  <a:lnTo>
                    <a:pt x="55884" y="354697"/>
                  </a:lnTo>
                  <a:lnTo>
                    <a:pt x="13830" y="411753"/>
                  </a:lnTo>
                  <a:lnTo>
                    <a:pt x="5668" y="433535"/>
                  </a:lnTo>
                  <a:lnTo>
                    <a:pt x="0" y="485336"/>
                  </a:lnTo>
                  <a:lnTo>
                    <a:pt x="5715" y="510653"/>
                  </a:lnTo>
                  <a:lnTo>
                    <a:pt x="15732" y="523352"/>
                  </a:lnTo>
                  <a:lnTo>
                    <a:pt x="43722" y="542283"/>
                  </a:lnTo>
                  <a:lnTo>
                    <a:pt x="62610" y="543583"/>
                  </a:lnTo>
                  <a:lnTo>
                    <a:pt x="107074" y="533639"/>
                  </a:lnTo>
                  <a:lnTo>
                    <a:pt x="126926" y="519457"/>
                  </a:lnTo>
                  <a:lnTo>
                    <a:pt x="161229" y="478014"/>
                  </a:lnTo>
                  <a:lnTo>
                    <a:pt x="185484" y="430725"/>
                  </a:lnTo>
                  <a:lnTo>
                    <a:pt x="203107" y="374821"/>
                  </a:lnTo>
                  <a:lnTo>
                    <a:pt x="212382" y="332454"/>
                  </a:lnTo>
                  <a:lnTo>
                    <a:pt x="219591" y="287167"/>
                  </a:lnTo>
                  <a:lnTo>
                    <a:pt x="222795" y="240580"/>
                  </a:lnTo>
                  <a:lnTo>
                    <a:pt x="224219" y="193416"/>
                  </a:lnTo>
                  <a:lnTo>
                    <a:pt x="224852" y="147320"/>
                  </a:lnTo>
                  <a:lnTo>
                    <a:pt x="225133" y="104784"/>
                  </a:lnTo>
                  <a:lnTo>
                    <a:pt x="218970" y="56290"/>
                  </a:lnTo>
                  <a:lnTo>
                    <a:pt x="205037" y="15177"/>
                  </a:lnTo>
                  <a:lnTo>
                    <a:pt x="197365" y="2838"/>
                  </a:lnTo>
                  <a:lnTo>
                    <a:pt x="193467" y="341"/>
                  </a:lnTo>
                  <a:lnTo>
                    <a:pt x="189545" y="0"/>
                  </a:lnTo>
                  <a:lnTo>
                    <a:pt x="185608" y="1095"/>
                  </a:lnTo>
                  <a:lnTo>
                    <a:pt x="177705" y="9368"/>
                  </a:lnTo>
                  <a:lnTo>
                    <a:pt x="173746" y="15278"/>
                  </a:lnTo>
                  <a:lnTo>
                    <a:pt x="163342" y="71452"/>
                  </a:lnTo>
                  <a:lnTo>
                    <a:pt x="156712" y="124907"/>
                  </a:lnTo>
                  <a:lnTo>
                    <a:pt x="154747" y="182638"/>
                  </a:lnTo>
                  <a:lnTo>
                    <a:pt x="157694" y="241636"/>
                  </a:lnTo>
                  <a:lnTo>
                    <a:pt x="166944" y="301009"/>
                  </a:lnTo>
                  <a:lnTo>
                    <a:pt x="178065" y="356966"/>
                  </a:lnTo>
                  <a:lnTo>
                    <a:pt x="193265" y="403532"/>
                  </a:lnTo>
                  <a:lnTo>
                    <a:pt x="222106" y="448501"/>
                  </a:lnTo>
                  <a:lnTo>
                    <a:pt x="241110" y="459128"/>
                  </a:lnTo>
                  <a:lnTo>
                    <a:pt x="272983" y="467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39"/>
          <p:cNvGrpSpPr/>
          <p:nvPr/>
        </p:nvGrpSpPr>
        <p:grpSpPr>
          <a:xfrm>
            <a:off x="7098047" y="2035969"/>
            <a:ext cx="1711536" cy="1928813"/>
            <a:chOff x="7098047" y="2035969"/>
            <a:chExt cx="1711536" cy="1928813"/>
          </a:xfrm>
        </p:grpSpPr>
        <p:sp>
          <p:nvSpPr>
            <p:cNvPr id="51" name="SMARTInkShape-159"/>
            <p:cNvSpPr/>
            <p:nvPr>
              <p:custDataLst>
                <p:tags r:id="rId65"/>
              </p:custDataLst>
            </p:nvPr>
          </p:nvSpPr>
          <p:spPr>
            <a:xfrm>
              <a:off x="8751094" y="2690813"/>
              <a:ext cx="58489" cy="381001"/>
            </a:xfrm>
            <a:custGeom>
              <a:avLst/>
              <a:gdLst/>
              <a:ahLst/>
              <a:cxnLst/>
              <a:rect l="0" t="0" r="0" b="0"/>
              <a:pathLst>
                <a:path w="58489" h="381001">
                  <a:moveTo>
                    <a:pt x="0" y="0"/>
                  </a:moveTo>
                  <a:lnTo>
                    <a:pt x="0" y="0"/>
                  </a:lnTo>
                  <a:lnTo>
                    <a:pt x="9505" y="10828"/>
                  </a:lnTo>
                  <a:lnTo>
                    <a:pt x="20308" y="32460"/>
                  </a:lnTo>
                  <a:lnTo>
                    <a:pt x="35809" y="85836"/>
                  </a:lnTo>
                  <a:lnTo>
                    <a:pt x="47652" y="135234"/>
                  </a:lnTo>
                  <a:lnTo>
                    <a:pt x="56012" y="191763"/>
                  </a:lnTo>
                  <a:lnTo>
                    <a:pt x="58488" y="250405"/>
                  </a:lnTo>
                  <a:lnTo>
                    <a:pt x="56421" y="287239"/>
                  </a:lnTo>
                  <a:lnTo>
                    <a:pt x="37064" y="343223"/>
                  </a:lnTo>
                  <a:lnTo>
                    <a:pt x="23812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60"/>
            <p:cNvSpPr/>
            <p:nvPr>
              <p:custDataLst>
                <p:tags r:id="rId66"/>
              </p:custDataLst>
            </p:nvPr>
          </p:nvSpPr>
          <p:spPr>
            <a:xfrm>
              <a:off x="8393906" y="2809875"/>
              <a:ext cx="261939" cy="211209"/>
            </a:xfrm>
            <a:custGeom>
              <a:avLst/>
              <a:gdLst/>
              <a:ahLst/>
              <a:cxnLst/>
              <a:rect l="0" t="0" r="0" b="0"/>
              <a:pathLst>
                <a:path w="261939" h="211209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8"/>
                  </a:lnTo>
                  <a:lnTo>
                    <a:pt x="40071" y="29814"/>
                  </a:lnTo>
                  <a:lnTo>
                    <a:pt x="63028" y="67737"/>
                  </a:lnTo>
                  <a:lnTo>
                    <a:pt x="69777" y="108777"/>
                  </a:lnTo>
                  <a:lnTo>
                    <a:pt x="69622" y="142032"/>
                  </a:lnTo>
                  <a:lnTo>
                    <a:pt x="54802" y="185897"/>
                  </a:lnTo>
                  <a:lnTo>
                    <a:pt x="38003" y="211208"/>
                  </a:lnTo>
                  <a:lnTo>
                    <a:pt x="35920" y="209597"/>
                  </a:lnTo>
                  <a:lnTo>
                    <a:pt x="30074" y="200752"/>
                  </a:lnTo>
                  <a:lnTo>
                    <a:pt x="29310" y="196011"/>
                  </a:lnTo>
                  <a:lnTo>
                    <a:pt x="30124" y="191529"/>
                  </a:lnTo>
                  <a:lnTo>
                    <a:pt x="51964" y="139887"/>
                  </a:lnTo>
                  <a:lnTo>
                    <a:pt x="81759" y="81427"/>
                  </a:lnTo>
                  <a:lnTo>
                    <a:pt x="128575" y="26272"/>
                  </a:lnTo>
                  <a:lnTo>
                    <a:pt x="129373" y="26775"/>
                  </a:lnTo>
                  <a:lnTo>
                    <a:pt x="131819" y="33804"/>
                  </a:lnTo>
                  <a:lnTo>
                    <a:pt x="137079" y="40600"/>
                  </a:lnTo>
                  <a:lnTo>
                    <a:pt x="140299" y="51559"/>
                  </a:lnTo>
                  <a:lnTo>
                    <a:pt x="145639" y="72603"/>
                  </a:lnTo>
                  <a:lnTo>
                    <a:pt x="166930" y="115637"/>
                  </a:lnTo>
                  <a:lnTo>
                    <a:pt x="176056" y="125478"/>
                  </a:lnTo>
                  <a:lnTo>
                    <a:pt x="188931" y="134261"/>
                  </a:lnTo>
                  <a:lnTo>
                    <a:pt x="211056" y="140322"/>
                  </a:lnTo>
                  <a:lnTo>
                    <a:pt x="261938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61"/>
            <p:cNvSpPr/>
            <p:nvPr>
              <p:custDataLst>
                <p:tags r:id="rId67"/>
              </p:custDataLst>
            </p:nvPr>
          </p:nvSpPr>
          <p:spPr>
            <a:xfrm>
              <a:off x="8228355" y="2583656"/>
              <a:ext cx="141740" cy="514852"/>
            </a:xfrm>
            <a:custGeom>
              <a:avLst/>
              <a:gdLst/>
              <a:ahLst/>
              <a:cxnLst/>
              <a:rect l="0" t="0" r="0" b="0"/>
              <a:pathLst>
                <a:path w="141740" h="514852">
                  <a:moveTo>
                    <a:pt x="129833" y="0"/>
                  </a:moveTo>
                  <a:lnTo>
                    <a:pt x="129833" y="0"/>
                  </a:lnTo>
                  <a:lnTo>
                    <a:pt x="119004" y="9506"/>
                  </a:lnTo>
                  <a:lnTo>
                    <a:pt x="85272" y="34308"/>
                  </a:lnTo>
                  <a:lnTo>
                    <a:pt x="46369" y="84726"/>
                  </a:lnTo>
                  <a:lnTo>
                    <a:pt x="31883" y="110417"/>
                  </a:lnTo>
                  <a:lnTo>
                    <a:pt x="16291" y="162068"/>
                  </a:lnTo>
                  <a:lnTo>
                    <a:pt x="4616" y="219264"/>
                  </a:lnTo>
                  <a:lnTo>
                    <a:pt x="1420" y="258406"/>
                  </a:lnTo>
                  <a:lnTo>
                    <a:pt x="0" y="301379"/>
                  </a:lnTo>
                  <a:lnTo>
                    <a:pt x="2015" y="344290"/>
                  </a:lnTo>
                  <a:lnTo>
                    <a:pt x="16701" y="398198"/>
                  </a:lnTo>
                  <a:lnTo>
                    <a:pt x="31342" y="446362"/>
                  </a:lnTo>
                  <a:lnTo>
                    <a:pt x="44608" y="473550"/>
                  </a:lnTo>
                  <a:lnTo>
                    <a:pt x="62851" y="491807"/>
                  </a:lnTo>
                  <a:lnTo>
                    <a:pt x="100579" y="514308"/>
                  </a:lnTo>
                  <a:lnTo>
                    <a:pt x="109007" y="514851"/>
                  </a:lnTo>
                  <a:lnTo>
                    <a:pt x="141739" y="500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62"/>
            <p:cNvSpPr/>
            <p:nvPr>
              <p:custDataLst>
                <p:tags r:id="rId68"/>
              </p:custDataLst>
            </p:nvPr>
          </p:nvSpPr>
          <p:spPr>
            <a:xfrm>
              <a:off x="7858125" y="2881313"/>
              <a:ext cx="202407" cy="95251"/>
            </a:xfrm>
            <a:custGeom>
              <a:avLst/>
              <a:gdLst/>
              <a:ahLst/>
              <a:cxnLst/>
              <a:rect l="0" t="0" r="0" b="0"/>
              <a:pathLst>
                <a:path w="202407" h="95251">
                  <a:moveTo>
                    <a:pt x="0" y="95250"/>
                  </a:moveTo>
                  <a:lnTo>
                    <a:pt x="0" y="95250"/>
                  </a:lnTo>
                  <a:lnTo>
                    <a:pt x="6320" y="88929"/>
                  </a:lnTo>
                  <a:lnTo>
                    <a:pt x="16479" y="85826"/>
                  </a:lnTo>
                  <a:lnTo>
                    <a:pt x="37074" y="80551"/>
                  </a:lnTo>
                  <a:lnTo>
                    <a:pt x="96413" y="49862"/>
                  </a:lnTo>
                  <a:lnTo>
                    <a:pt x="154934" y="26752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63"/>
            <p:cNvSpPr/>
            <p:nvPr>
              <p:custDataLst>
                <p:tags r:id="rId69"/>
              </p:custDataLst>
            </p:nvPr>
          </p:nvSpPr>
          <p:spPr>
            <a:xfrm>
              <a:off x="7917656" y="2536031"/>
              <a:ext cx="119064" cy="645818"/>
            </a:xfrm>
            <a:custGeom>
              <a:avLst/>
              <a:gdLst/>
              <a:ahLst/>
              <a:cxnLst/>
              <a:rect l="0" t="0" r="0" b="0"/>
              <a:pathLst>
                <a:path w="119064" h="645818">
                  <a:moveTo>
                    <a:pt x="119063" y="0"/>
                  </a:moveTo>
                  <a:lnTo>
                    <a:pt x="119063" y="0"/>
                  </a:lnTo>
                  <a:lnTo>
                    <a:pt x="101326" y="0"/>
                  </a:lnTo>
                  <a:lnTo>
                    <a:pt x="84410" y="6321"/>
                  </a:lnTo>
                  <a:lnTo>
                    <a:pt x="73676" y="16479"/>
                  </a:lnTo>
                  <a:lnTo>
                    <a:pt x="33537" y="74057"/>
                  </a:lnTo>
                  <a:lnTo>
                    <a:pt x="17551" y="130409"/>
                  </a:lnTo>
                  <a:lnTo>
                    <a:pt x="12255" y="183426"/>
                  </a:lnTo>
                  <a:lnTo>
                    <a:pt x="4219" y="234559"/>
                  </a:lnTo>
                  <a:lnTo>
                    <a:pt x="2573" y="291014"/>
                  </a:lnTo>
                  <a:lnTo>
                    <a:pt x="8553" y="349634"/>
                  </a:lnTo>
                  <a:lnTo>
                    <a:pt x="12236" y="408895"/>
                  </a:lnTo>
                  <a:lnTo>
                    <a:pt x="19795" y="467024"/>
                  </a:lnTo>
                  <a:lnTo>
                    <a:pt x="23945" y="518348"/>
                  </a:lnTo>
                  <a:lnTo>
                    <a:pt x="33001" y="576043"/>
                  </a:lnTo>
                  <a:lnTo>
                    <a:pt x="33188" y="597332"/>
                  </a:lnTo>
                  <a:lnTo>
                    <a:pt x="25310" y="642469"/>
                  </a:lnTo>
                  <a:lnTo>
                    <a:pt x="23487" y="645271"/>
                  </a:lnTo>
                  <a:lnTo>
                    <a:pt x="20949" y="645817"/>
                  </a:lnTo>
                  <a:lnTo>
                    <a:pt x="14602" y="642894"/>
                  </a:lnTo>
                  <a:lnTo>
                    <a:pt x="0" y="631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64"/>
            <p:cNvSpPr/>
            <p:nvPr>
              <p:custDataLst>
                <p:tags r:id="rId70"/>
              </p:custDataLst>
            </p:nvPr>
          </p:nvSpPr>
          <p:spPr>
            <a:xfrm>
              <a:off x="7098047" y="2035969"/>
              <a:ext cx="260017" cy="238126"/>
            </a:xfrm>
            <a:custGeom>
              <a:avLst/>
              <a:gdLst/>
              <a:ahLst/>
              <a:cxnLst/>
              <a:rect l="0" t="0" r="0" b="0"/>
              <a:pathLst>
                <a:path w="260017" h="238126">
                  <a:moveTo>
                    <a:pt x="212391" y="0"/>
                  </a:moveTo>
                  <a:lnTo>
                    <a:pt x="212391" y="0"/>
                  </a:lnTo>
                  <a:lnTo>
                    <a:pt x="212391" y="27987"/>
                  </a:lnTo>
                  <a:lnTo>
                    <a:pt x="197692" y="87189"/>
                  </a:lnTo>
                  <a:lnTo>
                    <a:pt x="184224" y="120201"/>
                  </a:lnTo>
                  <a:lnTo>
                    <a:pt x="156499" y="170561"/>
                  </a:lnTo>
                  <a:lnTo>
                    <a:pt x="135711" y="200908"/>
                  </a:lnTo>
                  <a:lnTo>
                    <a:pt x="103450" y="228945"/>
                  </a:lnTo>
                  <a:lnTo>
                    <a:pt x="90771" y="234045"/>
                  </a:lnTo>
                  <a:lnTo>
                    <a:pt x="61073" y="237319"/>
                  </a:lnTo>
                  <a:lnTo>
                    <a:pt x="37616" y="231565"/>
                  </a:lnTo>
                  <a:lnTo>
                    <a:pt x="25352" y="221539"/>
                  </a:lnTo>
                  <a:lnTo>
                    <a:pt x="16815" y="208264"/>
                  </a:lnTo>
                  <a:lnTo>
                    <a:pt x="0" y="153083"/>
                  </a:lnTo>
                  <a:lnTo>
                    <a:pt x="682" y="148357"/>
                  </a:lnTo>
                  <a:lnTo>
                    <a:pt x="4968" y="139579"/>
                  </a:lnTo>
                  <a:lnTo>
                    <a:pt x="7963" y="136709"/>
                  </a:lnTo>
                  <a:lnTo>
                    <a:pt x="14818" y="133520"/>
                  </a:lnTo>
                  <a:lnTo>
                    <a:pt x="69859" y="131068"/>
                  </a:lnTo>
                  <a:lnTo>
                    <a:pt x="85543" y="132336"/>
                  </a:lnTo>
                  <a:lnTo>
                    <a:pt x="101333" y="137308"/>
                  </a:lnTo>
                  <a:lnTo>
                    <a:pt x="155217" y="169209"/>
                  </a:lnTo>
                  <a:lnTo>
                    <a:pt x="170664" y="181479"/>
                  </a:lnTo>
                  <a:lnTo>
                    <a:pt x="190326" y="199733"/>
                  </a:lnTo>
                  <a:lnTo>
                    <a:pt x="235939" y="234527"/>
                  </a:lnTo>
                  <a:lnTo>
                    <a:pt x="260016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5"/>
            <p:cNvSpPr/>
            <p:nvPr>
              <p:custDataLst>
                <p:tags r:id="rId71"/>
              </p:custDataLst>
            </p:nvPr>
          </p:nvSpPr>
          <p:spPr>
            <a:xfrm>
              <a:off x="7584834" y="3833813"/>
              <a:ext cx="225068" cy="130269"/>
            </a:xfrm>
            <a:custGeom>
              <a:avLst/>
              <a:gdLst/>
              <a:ahLst/>
              <a:cxnLst/>
              <a:rect l="0" t="0" r="0" b="0"/>
              <a:pathLst>
                <a:path w="225068" h="130269">
                  <a:moveTo>
                    <a:pt x="142322" y="11906"/>
                  </a:moveTo>
                  <a:lnTo>
                    <a:pt x="142322" y="11906"/>
                  </a:lnTo>
                  <a:lnTo>
                    <a:pt x="142322" y="18227"/>
                  </a:lnTo>
                  <a:lnTo>
                    <a:pt x="141000" y="20089"/>
                  </a:lnTo>
                  <a:lnTo>
                    <a:pt x="138795" y="21330"/>
                  </a:lnTo>
                  <a:lnTo>
                    <a:pt x="136002" y="22157"/>
                  </a:lnTo>
                  <a:lnTo>
                    <a:pt x="134141" y="25354"/>
                  </a:lnTo>
                  <a:lnTo>
                    <a:pt x="130197" y="41173"/>
                  </a:lnTo>
                  <a:lnTo>
                    <a:pt x="98557" y="98295"/>
                  </a:lnTo>
                  <a:lnTo>
                    <a:pt x="78809" y="122387"/>
                  </a:lnTo>
                  <a:lnTo>
                    <a:pt x="67351" y="127154"/>
                  </a:lnTo>
                  <a:lnTo>
                    <a:pt x="44757" y="130214"/>
                  </a:lnTo>
                  <a:lnTo>
                    <a:pt x="35902" y="127105"/>
                  </a:lnTo>
                  <a:lnTo>
                    <a:pt x="31687" y="124424"/>
                  </a:lnTo>
                  <a:lnTo>
                    <a:pt x="19436" y="108010"/>
                  </a:lnTo>
                  <a:lnTo>
                    <a:pt x="2245" y="62201"/>
                  </a:lnTo>
                  <a:lnTo>
                    <a:pt x="0" y="37863"/>
                  </a:lnTo>
                  <a:lnTo>
                    <a:pt x="1139" y="33179"/>
                  </a:lnTo>
                  <a:lnTo>
                    <a:pt x="3221" y="30057"/>
                  </a:lnTo>
                  <a:lnTo>
                    <a:pt x="9746" y="25045"/>
                  </a:lnTo>
                  <a:lnTo>
                    <a:pt x="27785" y="23921"/>
                  </a:lnTo>
                  <a:lnTo>
                    <a:pt x="35413" y="27388"/>
                  </a:lnTo>
                  <a:lnTo>
                    <a:pt x="75109" y="57024"/>
                  </a:lnTo>
                  <a:lnTo>
                    <a:pt x="103631" y="90190"/>
                  </a:lnTo>
                  <a:lnTo>
                    <a:pt x="151247" y="125648"/>
                  </a:lnTo>
                  <a:lnTo>
                    <a:pt x="180311" y="130268"/>
                  </a:lnTo>
                  <a:lnTo>
                    <a:pt x="199733" y="124440"/>
                  </a:lnTo>
                  <a:lnTo>
                    <a:pt x="204408" y="121324"/>
                  </a:lnTo>
                  <a:lnTo>
                    <a:pt x="218848" y="102963"/>
                  </a:lnTo>
                  <a:lnTo>
                    <a:pt x="222635" y="91622"/>
                  </a:lnTo>
                  <a:lnTo>
                    <a:pt x="225067" y="62783"/>
                  </a:lnTo>
                  <a:lnTo>
                    <a:pt x="221872" y="50834"/>
                  </a:lnTo>
                  <a:lnTo>
                    <a:pt x="197662" y="9780"/>
                  </a:lnTo>
                  <a:lnTo>
                    <a:pt x="186320" y="4347"/>
                  </a:lnTo>
                  <a:lnTo>
                    <a:pt x="150744" y="254"/>
                  </a:lnTo>
                  <a:lnTo>
                    <a:pt x="142537" y="3640"/>
                  </a:lnTo>
                  <a:lnTo>
                    <a:pt x="134480" y="8232"/>
                  </a:lnTo>
                  <a:lnTo>
                    <a:pt x="126490" y="10273"/>
                  </a:lnTo>
                  <a:lnTo>
                    <a:pt x="125152" y="9494"/>
                  </a:lnTo>
                  <a:lnTo>
                    <a:pt x="125583" y="7652"/>
                  </a:lnTo>
                  <a:lnTo>
                    <a:pt x="1304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6"/>
            <p:cNvSpPr/>
            <p:nvPr>
              <p:custDataLst>
                <p:tags r:id="rId72"/>
              </p:custDataLst>
            </p:nvPr>
          </p:nvSpPr>
          <p:spPr>
            <a:xfrm>
              <a:off x="7215188" y="3952875"/>
              <a:ext cx="190501" cy="11907"/>
            </a:xfrm>
            <a:custGeom>
              <a:avLst/>
              <a:gdLst/>
              <a:ahLst/>
              <a:cxnLst/>
              <a:rect l="0" t="0" r="0" b="0"/>
              <a:pathLst>
                <a:path w="190501" h="11907">
                  <a:moveTo>
                    <a:pt x="0" y="11906"/>
                  </a:moveTo>
                  <a:lnTo>
                    <a:pt x="0" y="11906"/>
                  </a:lnTo>
                  <a:lnTo>
                    <a:pt x="51772" y="11906"/>
                  </a:lnTo>
                  <a:lnTo>
                    <a:pt x="107701" y="11906"/>
                  </a:lnTo>
                  <a:lnTo>
                    <a:pt x="154888" y="837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7"/>
            <p:cNvSpPr/>
            <p:nvPr>
              <p:custDataLst>
                <p:tags r:id="rId73"/>
              </p:custDataLst>
            </p:nvPr>
          </p:nvSpPr>
          <p:spPr>
            <a:xfrm>
              <a:off x="7287872" y="2500313"/>
              <a:ext cx="177075" cy="1131094"/>
            </a:xfrm>
            <a:custGeom>
              <a:avLst/>
              <a:gdLst/>
              <a:ahLst/>
              <a:cxnLst/>
              <a:rect l="0" t="0" r="0" b="0"/>
              <a:pathLst>
                <a:path w="177075" h="1131094">
                  <a:moveTo>
                    <a:pt x="141628" y="0"/>
                  </a:moveTo>
                  <a:lnTo>
                    <a:pt x="141628" y="0"/>
                  </a:lnTo>
                  <a:lnTo>
                    <a:pt x="88426" y="55848"/>
                  </a:lnTo>
                  <a:lnTo>
                    <a:pt x="57967" y="106037"/>
                  </a:lnTo>
                  <a:lnTo>
                    <a:pt x="43591" y="134440"/>
                  </a:lnTo>
                  <a:lnTo>
                    <a:pt x="26737" y="193733"/>
                  </a:lnTo>
                  <a:lnTo>
                    <a:pt x="12955" y="233829"/>
                  </a:lnTo>
                  <a:lnTo>
                    <a:pt x="5064" y="280754"/>
                  </a:lnTo>
                  <a:lnTo>
                    <a:pt x="1558" y="331154"/>
                  </a:lnTo>
                  <a:lnTo>
                    <a:pt x="0" y="380013"/>
                  </a:lnTo>
                  <a:lnTo>
                    <a:pt x="2835" y="431713"/>
                  </a:lnTo>
                  <a:lnTo>
                    <a:pt x="8505" y="485560"/>
                  </a:lnTo>
                  <a:lnTo>
                    <a:pt x="15435" y="540360"/>
                  </a:lnTo>
                  <a:lnTo>
                    <a:pt x="26452" y="592055"/>
                  </a:lnTo>
                  <a:lnTo>
                    <a:pt x="41490" y="641490"/>
                  </a:lnTo>
                  <a:lnTo>
                    <a:pt x="61404" y="689918"/>
                  </a:lnTo>
                  <a:lnTo>
                    <a:pt x="83483" y="737901"/>
                  </a:lnTo>
                  <a:lnTo>
                    <a:pt x="105202" y="785685"/>
                  </a:lnTo>
                  <a:lnTo>
                    <a:pt x="123675" y="833381"/>
                  </a:lnTo>
                  <a:lnTo>
                    <a:pt x="148950" y="892217"/>
                  </a:lnTo>
                  <a:lnTo>
                    <a:pt x="166876" y="943163"/>
                  </a:lnTo>
                  <a:lnTo>
                    <a:pt x="175278" y="998280"/>
                  </a:lnTo>
                  <a:lnTo>
                    <a:pt x="177074" y="1053092"/>
                  </a:lnTo>
                  <a:lnTo>
                    <a:pt x="170946" y="1078731"/>
                  </a:lnTo>
                  <a:lnTo>
                    <a:pt x="160752" y="1096764"/>
                  </a:lnTo>
                  <a:lnTo>
                    <a:pt x="153214" y="1102607"/>
                  </a:lnTo>
                  <a:lnTo>
                    <a:pt x="149352" y="1104165"/>
                  </a:lnTo>
                  <a:lnTo>
                    <a:pt x="146777" y="1106527"/>
                  </a:lnTo>
                  <a:lnTo>
                    <a:pt x="143916" y="1112678"/>
                  </a:lnTo>
                  <a:lnTo>
                    <a:pt x="141831" y="1114848"/>
                  </a:lnTo>
                  <a:lnTo>
                    <a:pt x="135986" y="1117259"/>
                  </a:lnTo>
                  <a:lnTo>
                    <a:pt x="133897" y="1119225"/>
                  </a:lnTo>
                  <a:lnTo>
                    <a:pt x="129722" y="1131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40"/>
          <p:cNvGrpSpPr/>
          <p:nvPr/>
        </p:nvGrpSpPr>
        <p:grpSpPr>
          <a:xfrm>
            <a:off x="9109569" y="2600801"/>
            <a:ext cx="653557" cy="498477"/>
            <a:chOff x="9109569" y="2600801"/>
            <a:chExt cx="653557" cy="498477"/>
          </a:xfrm>
        </p:grpSpPr>
        <p:sp>
          <p:nvSpPr>
            <p:cNvPr id="61" name="SMARTInkShape-168"/>
            <p:cNvSpPr/>
            <p:nvPr>
              <p:custDataLst>
                <p:tags r:id="rId63"/>
              </p:custDataLst>
            </p:nvPr>
          </p:nvSpPr>
          <p:spPr>
            <a:xfrm>
              <a:off x="9382125" y="2815374"/>
              <a:ext cx="381001" cy="229029"/>
            </a:xfrm>
            <a:custGeom>
              <a:avLst/>
              <a:gdLst/>
              <a:ahLst/>
              <a:cxnLst/>
              <a:rect l="0" t="0" r="0" b="0"/>
              <a:pathLst>
                <a:path w="381001" h="229029">
                  <a:moveTo>
                    <a:pt x="0" y="42126"/>
                  </a:moveTo>
                  <a:lnTo>
                    <a:pt x="0" y="42126"/>
                  </a:lnTo>
                  <a:lnTo>
                    <a:pt x="0" y="14138"/>
                  </a:lnTo>
                  <a:lnTo>
                    <a:pt x="1323" y="11561"/>
                  </a:lnTo>
                  <a:lnTo>
                    <a:pt x="3528" y="9843"/>
                  </a:lnTo>
                  <a:lnTo>
                    <a:pt x="9506" y="6611"/>
                  </a:lnTo>
                  <a:lnTo>
                    <a:pt x="16572" y="766"/>
                  </a:lnTo>
                  <a:lnTo>
                    <a:pt x="20308" y="0"/>
                  </a:lnTo>
                  <a:lnTo>
                    <a:pt x="24122" y="813"/>
                  </a:lnTo>
                  <a:lnTo>
                    <a:pt x="31887" y="3921"/>
                  </a:lnTo>
                  <a:lnTo>
                    <a:pt x="39749" y="5302"/>
                  </a:lnTo>
                  <a:lnTo>
                    <a:pt x="65081" y="25200"/>
                  </a:lnTo>
                  <a:lnTo>
                    <a:pt x="80078" y="39454"/>
                  </a:lnTo>
                  <a:lnTo>
                    <a:pt x="88507" y="58137"/>
                  </a:lnTo>
                  <a:lnTo>
                    <a:pt x="102545" y="114104"/>
                  </a:lnTo>
                  <a:lnTo>
                    <a:pt x="104467" y="148120"/>
                  </a:lnTo>
                  <a:lnTo>
                    <a:pt x="86727" y="207285"/>
                  </a:lnTo>
                  <a:lnTo>
                    <a:pt x="79115" y="220481"/>
                  </a:lnTo>
                  <a:lnTo>
                    <a:pt x="71322" y="227228"/>
                  </a:lnTo>
                  <a:lnTo>
                    <a:pt x="67391" y="229028"/>
                  </a:lnTo>
                  <a:lnTo>
                    <a:pt x="64771" y="228904"/>
                  </a:lnTo>
                  <a:lnTo>
                    <a:pt x="63025" y="227499"/>
                  </a:lnTo>
                  <a:lnTo>
                    <a:pt x="61860" y="225240"/>
                  </a:lnTo>
                  <a:lnTo>
                    <a:pt x="60220" y="209418"/>
                  </a:lnTo>
                  <a:lnTo>
                    <a:pt x="66057" y="187973"/>
                  </a:lnTo>
                  <a:lnTo>
                    <a:pt x="93858" y="134937"/>
                  </a:lnTo>
                  <a:lnTo>
                    <a:pt x="128881" y="75976"/>
                  </a:lnTo>
                  <a:lnTo>
                    <a:pt x="165943" y="31025"/>
                  </a:lnTo>
                  <a:lnTo>
                    <a:pt x="166467" y="43100"/>
                  </a:lnTo>
                  <a:lnTo>
                    <a:pt x="147689" y="102191"/>
                  </a:lnTo>
                  <a:lnTo>
                    <a:pt x="145014" y="119975"/>
                  </a:lnTo>
                  <a:lnTo>
                    <a:pt x="149829" y="144861"/>
                  </a:lnTo>
                  <a:lnTo>
                    <a:pt x="159634" y="168992"/>
                  </a:lnTo>
                  <a:lnTo>
                    <a:pt x="177664" y="181413"/>
                  </a:lnTo>
                  <a:lnTo>
                    <a:pt x="232356" y="200167"/>
                  </a:lnTo>
                  <a:lnTo>
                    <a:pt x="284774" y="206251"/>
                  </a:lnTo>
                  <a:lnTo>
                    <a:pt x="342199" y="201734"/>
                  </a:lnTo>
                  <a:lnTo>
                    <a:pt x="381000" y="196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69"/>
            <p:cNvSpPr/>
            <p:nvPr>
              <p:custDataLst>
                <p:tags r:id="rId64"/>
              </p:custDataLst>
            </p:nvPr>
          </p:nvSpPr>
          <p:spPr>
            <a:xfrm>
              <a:off x="9109569" y="2600801"/>
              <a:ext cx="260651" cy="498477"/>
            </a:xfrm>
            <a:custGeom>
              <a:avLst/>
              <a:gdLst/>
              <a:ahLst/>
              <a:cxnLst/>
              <a:rect l="0" t="0" r="0" b="0"/>
              <a:pathLst>
                <a:path w="260651" h="498477">
                  <a:moveTo>
                    <a:pt x="141587" y="328137"/>
                  </a:moveTo>
                  <a:lnTo>
                    <a:pt x="141587" y="328137"/>
                  </a:lnTo>
                  <a:lnTo>
                    <a:pt x="141587" y="321816"/>
                  </a:lnTo>
                  <a:lnTo>
                    <a:pt x="138060" y="315185"/>
                  </a:lnTo>
                  <a:lnTo>
                    <a:pt x="135267" y="311565"/>
                  </a:lnTo>
                  <a:lnTo>
                    <a:pt x="125108" y="307542"/>
                  </a:lnTo>
                  <a:lnTo>
                    <a:pt x="113096" y="304432"/>
                  </a:lnTo>
                  <a:lnTo>
                    <a:pt x="97574" y="296566"/>
                  </a:lnTo>
                  <a:lnTo>
                    <a:pt x="61642" y="292964"/>
                  </a:lnTo>
                  <a:lnTo>
                    <a:pt x="49611" y="296188"/>
                  </a:lnTo>
                  <a:lnTo>
                    <a:pt x="31873" y="308969"/>
                  </a:lnTo>
                  <a:lnTo>
                    <a:pt x="18742" y="323586"/>
                  </a:lnTo>
                  <a:lnTo>
                    <a:pt x="5235" y="354129"/>
                  </a:lnTo>
                  <a:lnTo>
                    <a:pt x="0" y="403532"/>
                  </a:lnTo>
                  <a:lnTo>
                    <a:pt x="1931" y="430437"/>
                  </a:lnTo>
                  <a:lnTo>
                    <a:pt x="25611" y="477787"/>
                  </a:lnTo>
                  <a:lnTo>
                    <a:pt x="41094" y="490780"/>
                  </a:lnTo>
                  <a:lnTo>
                    <a:pt x="50780" y="496097"/>
                  </a:lnTo>
                  <a:lnTo>
                    <a:pt x="68596" y="498476"/>
                  </a:lnTo>
                  <a:lnTo>
                    <a:pt x="93503" y="492378"/>
                  </a:lnTo>
                  <a:lnTo>
                    <a:pt x="101593" y="489225"/>
                  </a:lnTo>
                  <a:lnTo>
                    <a:pt x="125622" y="465825"/>
                  </a:lnTo>
                  <a:lnTo>
                    <a:pt x="149497" y="427435"/>
                  </a:lnTo>
                  <a:lnTo>
                    <a:pt x="167008" y="369906"/>
                  </a:lnTo>
                  <a:lnTo>
                    <a:pt x="172729" y="325534"/>
                  </a:lnTo>
                  <a:lnTo>
                    <a:pt x="175272" y="279355"/>
                  </a:lnTo>
                  <a:lnTo>
                    <a:pt x="176401" y="232372"/>
                  </a:lnTo>
                  <a:lnTo>
                    <a:pt x="176904" y="185033"/>
                  </a:lnTo>
                  <a:lnTo>
                    <a:pt x="175805" y="138858"/>
                  </a:lnTo>
                  <a:lnTo>
                    <a:pt x="170906" y="96287"/>
                  </a:lnTo>
                  <a:lnTo>
                    <a:pt x="167031" y="47774"/>
                  </a:lnTo>
                  <a:lnTo>
                    <a:pt x="159562" y="14584"/>
                  </a:lnTo>
                  <a:lnTo>
                    <a:pt x="152663" y="3572"/>
                  </a:lnTo>
                  <a:lnTo>
                    <a:pt x="148971" y="635"/>
                  </a:lnTo>
                  <a:lnTo>
                    <a:pt x="146510" y="0"/>
                  </a:lnTo>
                  <a:lnTo>
                    <a:pt x="144868" y="900"/>
                  </a:lnTo>
                  <a:lnTo>
                    <a:pt x="135914" y="24490"/>
                  </a:lnTo>
                  <a:lnTo>
                    <a:pt x="125208" y="68687"/>
                  </a:lnTo>
                  <a:lnTo>
                    <a:pt x="119977" y="123674"/>
                  </a:lnTo>
                  <a:lnTo>
                    <a:pt x="122281" y="165827"/>
                  </a:lnTo>
                  <a:lnTo>
                    <a:pt x="127715" y="209697"/>
                  </a:lnTo>
                  <a:lnTo>
                    <a:pt x="134540" y="251243"/>
                  </a:lnTo>
                  <a:lnTo>
                    <a:pt x="145510" y="291757"/>
                  </a:lnTo>
                  <a:lnTo>
                    <a:pt x="166562" y="348225"/>
                  </a:lnTo>
                  <a:lnTo>
                    <a:pt x="186029" y="394943"/>
                  </a:lnTo>
                  <a:lnTo>
                    <a:pt x="203702" y="430393"/>
                  </a:lnTo>
                  <a:lnTo>
                    <a:pt x="216819" y="446344"/>
                  </a:lnTo>
                  <a:lnTo>
                    <a:pt x="227058" y="453434"/>
                  </a:lnTo>
                  <a:lnTo>
                    <a:pt x="231641" y="454001"/>
                  </a:lnTo>
                  <a:lnTo>
                    <a:pt x="240260" y="451104"/>
                  </a:lnTo>
                  <a:lnTo>
                    <a:pt x="248501" y="441879"/>
                  </a:lnTo>
                  <a:lnTo>
                    <a:pt x="260650" y="4233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41"/>
          <p:cNvGrpSpPr/>
          <p:nvPr/>
        </p:nvGrpSpPr>
        <p:grpSpPr>
          <a:xfrm>
            <a:off x="10287000" y="2643188"/>
            <a:ext cx="1654539" cy="523876"/>
            <a:chOff x="10287000" y="2643188"/>
            <a:chExt cx="1654539" cy="523876"/>
          </a:xfrm>
        </p:grpSpPr>
        <p:sp>
          <p:nvSpPr>
            <p:cNvPr id="64" name="SMARTInkShape-170"/>
            <p:cNvSpPr/>
            <p:nvPr>
              <p:custDataLst>
                <p:tags r:id="rId57"/>
              </p:custDataLst>
            </p:nvPr>
          </p:nvSpPr>
          <p:spPr>
            <a:xfrm>
              <a:off x="11739563" y="2702719"/>
              <a:ext cx="201976" cy="464345"/>
            </a:xfrm>
            <a:custGeom>
              <a:avLst/>
              <a:gdLst/>
              <a:ahLst/>
              <a:cxnLst/>
              <a:rect l="0" t="0" r="0" b="0"/>
              <a:pathLst>
                <a:path w="201976" h="464345">
                  <a:moveTo>
                    <a:pt x="166687" y="0"/>
                  </a:moveTo>
                  <a:lnTo>
                    <a:pt x="166687" y="0"/>
                  </a:lnTo>
                  <a:lnTo>
                    <a:pt x="173008" y="0"/>
                  </a:lnTo>
                  <a:lnTo>
                    <a:pt x="174870" y="1323"/>
                  </a:lnTo>
                  <a:lnTo>
                    <a:pt x="176110" y="3527"/>
                  </a:lnTo>
                  <a:lnTo>
                    <a:pt x="176938" y="6320"/>
                  </a:lnTo>
                  <a:lnTo>
                    <a:pt x="197482" y="41393"/>
                  </a:lnTo>
                  <a:lnTo>
                    <a:pt x="201975" y="98290"/>
                  </a:lnTo>
                  <a:lnTo>
                    <a:pt x="198309" y="147598"/>
                  </a:lnTo>
                  <a:lnTo>
                    <a:pt x="183387" y="203182"/>
                  </a:lnTo>
                  <a:lnTo>
                    <a:pt x="172529" y="233350"/>
                  </a:lnTo>
                  <a:lnTo>
                    <a:pt x="159998" y="264046"/>
                  </a:lnTo>
                  <a:lnTo>
                    <a:pt x="146353" y="295093"/>
                  </a:lnTo>
                  <a:lnTo>
                    <a:pt x="113553" y="350756"/>
                  </a:lnTo>
                  <a:lnTo>
                    <a:pt x="76926" y="397985"/>
                  </a:lnTo>
                  <a:lnTo>
                    <a:pt x="25731" y="442918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71"/>
            <p:cNvSpPr/>
            <p:nvPr>
              <p:custDataLst>
                <p:tags r:id="rId58"/>
              </p:custDataLst>
            </p:nvPr>
          </p:nvSpPr>
          <p:spPr>
            <a:xfrm>
              <a:off x="11407642" y="2797969"/>
              <a:ext cx="308109" cy="261938"/>
            </a:xfrm>
            <a:custGeom>
              <a:avLst/>
              <a:gdLst/>
              <a:ahLst/>
              <a:cxnLst/>
              <a:rect l="0" t="0" r="0" b="0"/>
              <a:pathLst>
                <a:path w="308109" h="261938">
                  <a:moveTo>
                    <a:pt x="308108" y="0"/>
                  </a:moveTo>
                  <a:lnTo>
                    <a:pt x="308108" y="0"/>
                  </a:lnTo>
                  <a:lnTo>
                    <a:pt x="308108" y="16571"/>
                  </a:lnTo>
                  <a:lnTo>
                    <a:pt x="304580" y="24122"/>
                  </a:lnTo>
                  <a:lnTo>
                    <a:pt x="274898" y="77205"/>
                  </a:lnTo>
                  <a:lnTo>
                    <a:pt x="233603" y="131728"/>
                  </a:lnTo>
                  <a:lnTo>
                    <a:pt x="186159" y="187072"/>
                  </a:lnTo>
                  <a:lnTo>
                    <a:pt x="140850" y="221572"/>
                  </a:lnTo>
                  <a:lnTo>
                    <a:pt x="117355" y="230768"/>
                  </a:lnTo>
                  <a:lnTo>
                    <a:pt x="69933" y="236672"/>
                  </a:lnTo>
                  <a:lnTo>
                    <a:pt x="40570" y="231374"/>
                  </a:lnTo>
                  <a:lnTo>
                    <a:pt x="15113" y="221426"/>
                  </a:lnTo>
                  <a:lnTo>
                    <a:pt x="9590" y="216408"/>
                  </a:lnTo>
                  <a:lnTo>
                    <a:pt x="3455" y="203779"/>
                  </a:lnTo>
                  <a:lnTo>
                    <a:pt x="0" y="181793"/>
                  </a:lnTo>
                  <a:lnTo>
                    <a:pt x="5298" y="158522"/>
                  </a:lnTo>
                  <a:lnTo>
                    <a:pt x="15245" y="141191"/>
                  </a:lnTo>
                  <a:lnTo>
                    <a:pt x="20262" y="137783"/>
                  </a:lnTo>
                  <a:lnTo>
                    <a:pt x="32891" y="133997"/>
                  </a:lnTo>
                  <a:lnTo>
                    <a:pt x="61198" y="131866"/>
                  </a:lnTo>
                  <a:lnTo>
                    <a:pt x="119537" y="147619"/>
                  </a:lnTo>
                  <a:lnTo>
                    <a:pt x="164291" y="172377"/>
                  </a:lnTo>
                  <a:lnTo>
                    <a:pt x="223255" y="217109"/>
                  </a:lnTo>
                  <a:lnTo>
                    <a:pt x="241808" y="233955"/>
                  </a:lnTo>
                  <a:lnTo>
                    <a:pt x="255686" y="252470"/>
                  </a:lnTo>
                  <a:lnTo>
                    <a:pt x="264083" y="257730"/>
                  </a:lnTo>
                  <a:lnTo>
                    <a:pt x="284296" y="26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2"/>
            <p:cNvSpPr/>
            <p:nvPr>
              <p:custDataLst>
                <p:tags r:id="rId59"/>
              </p:custDataLst>
            </p:nvPr>
          </p:nvSpPr>
          <p:spPr>
            <a:xfrm>
              <a:off x="11254309" y="2643188"/>
              <a:ext cx="151880" cy="516076"/>
            </a:xfrm>
            <a:custGeom>
              <a:avLst/>
              <a:gdLst/>
              <a:ahLst/>
              <a:cxnLst/>
              <a:rect l="0" t="0" r="0" b="0"/>
              <a:pathLst>
                <a:path w="151880" h="516076">
                  <a:moveTo>
                    <a:pt x="151879" y="0"/>
                  </a:moveTo>
                  <a:lnTo>
                    <a:pt x="151879" y="0"/>
                  </a:lnTo>
                  <a:lnTo>
                    <a:pt x="151879" y="6320"/>
                  </a:lnTo>
                  <a:lnTo>
                    <a:pt x="148350" y="12951"/>
                  </a:lnTo>
                  <a:lnTo>
                    <a:pt x="141049" y="20308"/>
                  </a:lnTo>
                  <a:lnTo>
                    <a:pt x="122066" y="34533"/>
                  </a:lnTo>
                  <a:lnTo>
                    <a:pt x="84142" y="84755"/>
                  </a:lnTo>
                  <a:lnTo>
                    <a:pt x="60517" y="132121"/>
                  </a:lnTo>
                  <a:lnTo>
                    <a:pt x="43082" y="188048"/>
                  </a:lnTo>
                  <a:lnTo>
                    <a:pt x="23217" y="246512"/>
                  </a:lnTo>
                  <a:lnTo>
                    <a:pt x="11793" y="289477"/>
                  </a:lnTo>
                  <a:lnTo>
                    <a:pt x="3628" y="333708"/>
                  </a:lnTo>
                  <a:lnTo>
                    <a:pt x="0" y="375415"/>
                  </a:lnTo>
                  <a:lnTo>
                    <a:pt x="4278" y="429762"/>
                  </a:lnTo>
                  <a:lnTo>
                    <a:pt x="17576" y="483383"/>
                  </a:lnTo>
                  <a:lnTo>
                    <a:pt x="25160" y="498381"/>
                  </a:lnTo>
                  <a:lnTo>
                    <a:pt x="39998" y="509457"/>
                  </a:lnTo>
                  <a:lnTo>
                    <a:pt x="49510" y="514263"/>
                  </a:lnTo>
                  <a:lnTo>
                    <a:pt x="67136" y="516075"/>
                  </a:lnTo>
                  <a:lnTo>
                    <a:pt x="92347" y="51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3"/>
            <p:cNvSpPr/>
            <p:nvPr>
              <p:custDataLst>
                <p:tags r:id="rId60"/>
              </p:custDataLst>
            </p:nvPr>
          </p:nvSpPr>
          <p:spPr>
            <a:xfrm>
              <a:off x="10787063" y="2905125"/>
              <a:ext cx="261938" cy="47626"/>
            </a:xfrm>
            <a:custGeom>
              <a:avLst/>
              <a:gdLst/>
              <a:ahLst/>
              <a:cxnLst/>
              <a:rect l="0" t="0" r="0" b="0"/>
              <a:pathLst>
                <a:path w="261938" h="47626">
                  <a:moveTo>
                    <a:pt x="0" y="47625"/>
                  </a:moveTo>
                  <a:lnTo>
                    <a:pt x="0" y="47625"/>
                  </a:lnTo>
                  <a:lnTo>
                    <a:pt x="6318" y="41304"/>
                  </a:lnTo>
                  <a:lnTo>
                    <a:pt x="16478" y="38201"/>
                  </a:lnTo>
                  <a:lnTo>
                    <a:pt x="69356" y="26513"/>
                  </a:lnTo>
                  <a:lnTo>
                    <a:pt x="120355" y="24168"/>
                  </a:lnTo>
                  <a:lnTo>
                    <a:pt x="178764" y="17539"/>
                  </a:lnTo>
                  <a:lnTo>
                    <a:pt x="234619" y="9120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4"/>
            <p:cNvSpPr/>
            <p:nvPr>
              <p:custDataLst>
                <p:tags r:id="rId61"/>
              </p:custDataLst>
            </p:nvPr>
          </p:nvSpPr>
          <p:spPr>
            <a:xfrm>
              <a:off x="10287000" y="3024188"/>
              <a:ext cx="273845" cy="23813"/>
            </a:xfrm>
            <a:custGeom>
              <a:avLst/>
              <a:gdLst/>
              <a:ahLst/>
              <a:cxnLst/>
              <a:rect l="0" t="0" r="0" b="0"/>
              <a:pathLst>
                <a:path w="273845" h="23813">
                  <a:moveTo>
                    <a:pt x="0" y="23812"/>
                  </a:moveTo>
                  <a:lnTo>
                    <a:pt x="0" y="23812"/>
                  </a:lnTo>
                  <a:lnTo>
                    <a:pt x="54841" y="23812"/>
                  </a:lnTo>
                  <a:lnTo>
                    <a:pt x="112893" y="23812"/>
                  </a:lnTo>
                  <a:lnTo>
                    <a:pt x="164858" y="20284"/>
                  </a:lnTo>
                  <a:lnTo>
                    <a:pt x="217298" y="10860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75"/>
            <p:cNvSpPr/>
            <p:nvPr>
              <p:custDataLst>
                <p:tags r:id="rId62"/>
              </p:custDataLst>
            </p:nvPr>
          </p:nvSpPr>
          <p:spPr>
            <a:xfrm>
              <a:off x="10370344" y="2881313"/>
              <a:ext cx="119063" cy="11907"/>
            </a:xfrm>
            <a:custGeom>
              <a:avLst/>
              <a:gdLst/>
              <a:ahLst/>
              <a:cxnLst/>
              <a:rect l="0" t="0" r="0" b="0"/>
              <a:pathLst>
                <a:path w="119063" h="11907">
                  <a:moveTo>
                    <a:pt x="0" y="0"/>
                  </a:moveTo>
                  <a:lnTo>
                    <a:pt x="0" y="0"/>
                  </a:lnTo>
                  <a:lnTo>
                    <a:pt x="31136" y="1322"/>
                  </a:lnTo>
                  <a:lnTo>
                    <a:pt x="86388" y="10803"/>
                  </a:lnTo>
                  <a:lnTo>
                    <a:pt x="119062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176"/>
          <p:cNvSpPr/>
          <p:nvPr>
            <p:custDataLst>
              <p:tags r:id="rId2"/>
            </p:custDataLst>
          </p:nvPr>
        </p:nvSpPr>
        <p:spPr>
          <a:xfrm>
            <a:off x="10906125" y="2571896"/>
            <a:ext cx="190501" cy="623290"/>
          </a:xfrm>
          <a:custGeom>
            <a:avLst/>
            <a:gdLst/>
            <a:ahLst/>
            <a:cxnLst/>
            <a:rect l="0" t="0" r="0" b="0"/>
            <a:pathLst>
              <a:path w="190501" h="623290">
                <a:moveTo>
                  <a:pt x="190500" y="11760"/>
                </a:moveTo>
                <a:lnTo>
                  <a:pt x="190500" y="11760"/>
                </a:lnTo>
                <a:lnTo>
                  <a:pt x="184179" y="11760"/>
                </a:lnTo>
                <a:lnTo>
                  <a:pt x="182317" y="10437"/>
                </a:lnTo>
                <a:lnTo>
                  <a:pt x="181075" y="8233"/>
                </a:lnTo>
                <a:lnTo>
                  <a:pt x="180249" y="5440"/>
                </a:lnTo>
                <a:lnTo>
                  <a:pt x="178373" y="3578"/>
                </a:lnTo>
                <a:lnTo>
                  <a:pt x="172762" y="1509"/>
                </a:lnTo>
                <a:lnTo>
                  <a:pt x="144328" y="0"/>
                </a:lnTo>
                <a:lnTo>
                  <a:pt x="133378" y="3447"/>
                </a:lnTo>
                <a:lnTo>
                  <a:pt x="109249" y="22760"/>
                </a:lnTo>
                <a:lnTo>
                  <a:pt x="80328" y="53376"/>
                </a:lnTo>
                <a:lnTo>
                  <a:pt x="60505" y="99797"/>
                </a:lnTo>
                <a:lnTo>
                  <a:pt x="47913" y="144120"/>
                </a:lnTo>
                <a:lnTo>
                  <a:pt x="35803" y="194294"/>
                </a:lnTo>
                <a:lnTo>
                  <a:pt x="27365" y="251053"/>
                </a:lnTo>
                <a:lnTo>
                  <a:pt x="24864" y="309762"/>
                </a:lnTo>
                <a:lnTo>
                  <a:pt x="24126" y="369051"/>
                </a:lnTo>
                <a:lnTo>
                  <a:pt x="23906" y="428509"/>
                </a:lnTo>
                <a:lnTo>
                  <a:pt x="23840" y="484492"/>
                </a:lnTo>
                <a:lnTo>
                  <a:pt x="23821" y="531064"/>
                </a:lnTo>
                <a:lnTo>
                  <a:pt x="23813" y="582358"/>
                </a:lnTo>
                <a:lnTo>
                  <a:pt x="20286" y="599616"/>
                </a:lnTo>
                <a:lnTo>
                  <a:pt x="14389" y="616770"/>
                </a:lnTo>
                <a:lnTo>
                  <a:pt x="13562" y="621475"/>
                </a:lnTo>
                <a:lnTo>
                  <a:pt x="11686" y="623289"/>
                </a:lnTo>
                <a:lnTo>
                  <a:pt x="9115" y="623175"/>
                </a:lnTo>
                <a:lnTo>
                  <a:pt x="6075" y="621777"/>
                </a:lnTo>
                <a:lnTo>
                  <a:pt x="4052" y="618198"/>
                </a:lnTo>
                <a:lnTo>
                  <a:pt x="0" y="5951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SMARTInkShape-Group43"/>
          <p:cNvGrpSpPr/>
          <p:nvPr/>
        </p:nvGrpSpPr>
        <p:grpSpPr>
          <a:xfrm>
            <a:off x="2607469" y="4619625"/>
            <a:ext cx="2593182" cy="762001"/>
            <a:chOff x="2607469" y="4619625"/>
            <a:chExt cx="2593182" cy="762001"/>
          </a:xfrm>
        </p:grpSpPr>
        <p:sp>
          <p:nvSpPr>
            <p:cNvPr id="72" name="SMARTInkShape-177"/>
            <p:cNvSpPr/>
            <p:nvPr>
              <p:custDataLst>
                <p:tags r:id="rId43"/>
              </p:custDataLst>
            </p:nvPr>
          </p:nvSpPr>
          <p:spPr>
            <a:xfrm>
              <a:off x="5095875" y="4619625"/>
              <a:ext cx="104776" cy="505330"/>
            </a:xfrm>
            <a:custGeom>
              <a:avLst/>
              <a:gdLst/>
              <a:ahLst/>
              <a:cxnLst/>
              <a:rect l="0" t="0" r="0" b="0"/>
              <a:pathLst>
                <a:path w="104776" h="505330">
                  <a:moveTo>
                    <a:pt x="35719" y="0"/>
                  </a:moveTo>
                  <a:lnTo>
                    <a:pt x="35719" y="0"/>
                  </a:lnTo>
                  <a:lnTo>
                    <a:pt x="42039" y="0"/>
                  </a:lnTo>
                  <a:lnTo>
                    <a:pt x="43901" y="2646"/>
                  </a:lnTo>
                  <a:lnTo>
                    <a:pt x="53944" y="29431"/>
                  </a:lnTo>
                  <a:lnTo>
                    <a:pt x="74303" y="78868"/>
                  </a:lnTo>
                  <a:lnTo>
                    <a:pt x="86985" y="130378"/>
                  </a:lnTo>
                  <a:lnTo>
                    <a:pt x="95105" y="171716"/>
                  </a:lnTo>
                  <a:lnTo>
                    <a:pt x="101800" y="216547"/>
                  </a:lnTo>
                  <a:lnTo>
                    <a:pt x="104775" y="262931"/>
                  </a:lnTo>
                  <a:lnTo>
                    <a:pt x="102570" y="306476"/>
                  </a:lnTo>
                  <a:lnTo>
                    <a:pt x="97180" y="347878"/>
                  </a:lnTo>
                  <a:lnTo>
                    <a:pt x="85385" y="407051"/>
                  </a:lnTo>
                  <a:lnTo>
                    <a:pt x="65722" y="457364"/>
                  </a:lnTo>
                  <a:lnTo>
                    <a:pt x="44462" y="494026"/>
                  </a:lnTo>
                  <a:lnTo>
                    <a:pt x="33872" y="503994"/>
                  </a:lnTo>
                  <a:lnTo>
                    <a:pt x="27873" y="505329"/>
                  </a:lnTo>
                  <a:lnTo>
                    <a:pt x="0" y="500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78"/>
            <p:cNvSpPr/>
            <p:nvPr>
              <p:custDataLst>
                <p:tags r:id="rId44"/>
              </p:custDataLst>
            </p:nvPr>
          </p:nvSpPr>
          <p:spPr>
            <a:xfrm>
              <a:off x="4729341" y="4774406"/>
              <a:ext cx="259379" cy="272598"/>
            </a:xfrm>
            <a:custGeom>
              <a:avLst/>
              <a:gdLst/>
              <a:ahLst/>
              <a:cxnLst/>
              <a:rect l="0" t="0" r="0" b="0"/>
              <a:pathLst>
                <a:path w="259379" h="272598">
                  <a:moveTo>
                    <a:pt x="259378" y="0"/>
                  </a:moveTo>
                  <a:lnTo>
                    <a:pt x="259378" y="0"/>
                  </a:lnTo>
                  <a:lnTo>
                    <a:pt x="253057" y="6321"/>
                  </a:lnTo>
                  <a:lnTo>
                    <a:pt x="249954" y="12951"/>
                  </a:lnTo>
                  <a:lnTo>
                    <a:pt x="231045" y="62641"/>
                  </a:lnTo>
                  <a:lnTo>
                    <a:pt x="198729" y="113576"/>
                  </a:lnTo>
                  <a:lnTo>
                    <a:pt x="167876" y="165604"/>
                  </a:lnTo>
                  <a:lnTo>
                    <a:pt x="110201" y="221458"/>
                  </a:lnTo>
                  <a:lnTo>
                    <a:pt x="85238" y="239507"/>
                  </a:lnTo>
                  <a:lnTo>
                    <a:pt x="61084" y="246913"/>
                  </a:lnTo>
                  <a:lnTo>
                    <a:pt x="45129" y="245117"/>
                  </a:lnTo>
                  <a:lnTo>
                    <a:pt x="37170" y="242787"/>
                  </a:lnTo>
                  <a:lnTo>
                    <a:pt x="24800" y="233141"/>
                  </a:lnTo>
                  <a:lnTo>
                    <a:pt x="6079" y="205391"/>
                  </a:lnTo>
                  <a:lnTo>
                    <a:pt x="0" y="182271"/>
                  </a:lnTo>
                  <a:lnTo>
                    <a:pt x="2105" y="170086"/>
                  </a:lnTo>
                  <a:lnTo>
                    <a:pt x="10729" y="155788"/>
                  </a:lnTo>
                  <a:lnTo>
                    <a:pt x="14237" y="151484"/>
                  </a:lnTo>
                  <a:lnTo>
                    <a:pt x="25190" y="146702"/>
                  </a:lnTo>
                  <a:lnTo>
                    <a:pt x="31815" y="145426"/>
                  </a:lnTo>
                  <a:lnTo>
                    <a:pt x="37554" y="145899"/>
                  </a:lnTo>
                  <a:lnTo>
                    <a:pt x="82286" y="164656"/>
                  </a:lnTo>
                  <a:lnTo>
                    <a:pt x="140344" y="206894"/>
                  </a:lnTo>
                  <a:lnTo>
                    <a:pt x="196088" y="252544"/>
                  </a:lnTo>
                  <a:lnTo>
                    <a:pt x="206114" y="264377"/>
                  </a:lnTo>
                  <a:lnTo>
                    <a:pt x="214979" y="269636"/>
                  </a:lnTo>
                  <a:lnTo>
                    <a:pt x="227408" y="272597"/>
                  </a:lnTo>
                  <a:lnTo>
                    <a:pt x="231449" y="270367"/>
                  </a:lnTo>
                  <a:lnTo>
                    <a:pt x="247472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79"/>
            <p:cNvSpPr/>
            <p:nvPr>
              <p:custDataLst>
                <p:tags r:id="rId45"/>
              </p:custDataLst>
            </p:nvPr>
          </p:nvSpPr>
          <p:spPr>
            <a:xfrm>
              <a:off x="4310063" y="4670051"/>
              <a:ext cx="285671" cy="472686"/>
            </a:xfrm>
            <a:custGeom>
              <a:avLst/>
              <a:gdLst/>
              <a:ahLst/>
              <a:cxnLst/>
              <a:rect l="0" t="0" r="0" b="0"/>
              <a:pathLst>
                <a:path w="285671" h="472686">
                  <a:moveTo>
                    <a:pt x="0" y="461543"/>
                  </a:moveTo>
                  <a:lnTo>
                    <a:pt x="0" y="461543"/>
                  </a:lnTo>
                  <a:lnTo>
                    <a:pt x="0" y="409770"/>
                  </a:lnTo>
                  <a:lnTo>
                    <a:pt x="0" y="359153"/>
                  </a:lnTo>
                  <a:lnTo>
                    <a:pt x="6320" y="307439"/>
                  </a:lnTo>
                  <a:lnTo>
                    <a:pt x="10250" y="250224"/>
                  </a:lnTo>
                  <a:lnTo>
                    <a:pt x="17736" y="191379"/>
                  </a:lnTo>
                  <a:lnTo>
                    <a:pt x="28332" y="132051"/>
                  </a:lnTo>
                  <a:lnTo>
                    <a:pt x="33530" y="85221"/>
                  </a:lnTo>
                  <a:lnTo>
                    <a:pt x="44854" y="28684"/>
                  </a:lnTo>
                  <a:lnTo>
                    <a:pt x="47716" y="16483"/>
                  </a:lnTo>
                  <a:lnTo>
                    <a:pt x="57714" y="0"/>
                  </a:lnTo>
                  <a:lnTo>
                    <a:pt x="59642" y="1712"/>
                  </a:lnTo>
                  <a:lnTo>
                    <a:pt x="79733" y="39302"/>
                  </a:lnTo>
                  <a:lnTo>
                    <a:pt x="98848" y="85332"/>
                  </a:lnTo>
                  <a:lnTo>
                    <a:pt x="120129" y="129587"/>
                  </a:lnTo>
                  <a:lnTo>
                    <a:pt x="143190" y="176213"/>
                  </a:lnTo>
                  <a:lnTo>
                    <a:pt x="170308" y="227070"/>
                  </a:lnTo>
                  <a:lnTo>
                    <a:pt x="199951" y="280504"/>
                  </a:lnTo>
                  <a:lnTo>
                    <a:pt x="233671" y="339645"/>
                  </a:lnTo>
                  <a:lnTo>
                    <a:pt x="270252" y="398110"/>
                  </a:lnTo>
                  <a:lnTo>
                    <a:pt x="278862" y="416152"/>
                  </a:lnTo>
                  <a:lnTo>
                    <a:pt x="285346" y="460396"/>
                  </a:lnTo>
                  <a:lnTo>
                    <a:pt x="285670" y="470871"/>
                  </a:lnTo>
                  <a:lnTo>
                    <a:pt x="284373" y="471729"/>
                  </a:lnTo>
                  <a:lnTo>
                    <a:pt x="279405" y="472685"/>
                  </a:lnTo>
                  <a:lnTo>
                    <a:pt x="272787" y="469581"/>
                  </a:lnTo>
                  <a:lnTo>
                    <a:pt x="262791" y="463793"/>
                  </a:lnTo>
                  <a:lnTo>
                    <a:pt x="227563" y="452825"/>
                  </a:lnTo>
                  <a:lnTo>
                    <a:pt x="175879" y="441874"/>
                  </a:lnTo>
                  <a:lnTo>
                    <a:pt x="121270" y="438548"/>
                  </a:lnTo>
                  <a:lnTo>
                    <a:pt x="68004" y="437838"/>
                  </a:lnTo>
                  <a:lnTo>
                    <a:pt x="20851" y="437736"/>
                  </a:lnTo>
                  <a:lnTo>
                    <a:pt x="35718" y="437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80"/>
            <p:cNvSpPr/>
            <p:nvPr>
              <p:custDataLst>
                <p:tags r:id="rId46"/>
              </p:custDataLst>
            </p:nvPr>
          </p:nvSpPr>
          <p:spPr>
            <a:xfrm>
              <a:off x="3953978" y="4857750"/>
              <a:ext cx="10804" cy="226220"/>
            </a:xfrm>
            <a:custGeom>
              <a:avLst/>
              <a:gdLst/>
              <a:ahLst/>
              <a:cxnLst/>
              <a:rect l="0" t="0" r="0" b="0"/>
              <a:pathLst>
                <a:path w="10804" h="226220">
                  <a:moveTo>
                    <a:pt x="10803" y="0"/>
                  </a:moveTo>
                  <a:lnTo>
                    <a:pt x="10803" y="0"/>
                  </a:lnTo>
                  <a:lnTo>
                    <a:pt x="10803" y="53270"/>
                  </a:lnTo>
                  <a:lnTo>
                    <a:pt x="7276" y="87202"/>
                  </a:lnTo>
                  <a:lnTo>
                    <a:pt x="0" y="142061"/>
                  </a:lnTo>
                  <a:lnTo>
                    <a:pt x="317" y="194049"/>
                  </a:lnTo>
                  <a:lnTo>
                    <a:pt x="10803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81"/>
            <p:cNvSpPr/>
            <p:nvPr>
              <p:custDataLst>
                <p:tags r:id="rId47"/>
              </p:custDataLst>
            </p:nvPr>
          </p:nvSpPr>
          <p:spPr>
            <a:xfrm>
              <a:off x="3952875" y="5036344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0"/>
                  </a:lnTo>
                  <a:lnTo>
                    <a:pt x="6321" y="12641"/>
                  </a:lnTo>
                  <a:lnTo>
                    <a:pt x="11416" y="66227"/>
                  </a:lnTo>
                  <a:lnTo>
                    <a:pt x="24003" y="124256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82"/>
            <p:cNvSpPr/>
            <p:nvPr>
              <p:custDataLst>
                <p:tags r:id="rId48"/>
              </p:custDataLst>
            </p:nvPr>
          </p:nvSpPr>
          <p:spPr>
            <a:xfrm>
              <a:off x="3821906" y="5000625"/>
              <a:ext cx="226220" cy="35720"/>
            </a:xfrm>
            <a:custGeom>
              <a:avLst/>
              <a:gdLst/>
              <a:ahLst/>
              <a:cxnLst/>
              <a:rect l="0" t="0" r="0" b="0"/>
              <a:pathLst>
                <a:path w="226220" h="35720">
                  <a:moveTo>
                    <a:pt x="0" y="35719"/>
                  </a:moveTo>
                  <a:lnTo>
                    <a:pt x="0" y="35719"/>
                  </a:lnTo>
                  <a:lnTo>
                    <a:pt x="55976" y="35719"/>
                  </a:lnTo>
                  <a:lnTo>
                    <a:pt x="105082" y="34396"/>
                  </a:lnTo>
                  <a:lnTo>
                    <a:pt x="160094" y="25468"/>
                  </a:lnTo>
                  <a:lnTo>
                    <a:pt x="200810" y="14634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83"/>
            <p:cNvSpPr/>
            <p:nvPr>
              <p:custDataLst>
                <p:tags r:id="rId49"/>
              </p:custDataLst>
            </p:nvPr>
          </p:nvSpPr>
          <p:spPr>
            <a:xfrm>
              <a:off x="3358365" y="4845844"/>
              <a:ext cx="296855" cy="284994"/>
            </a:xfrm>
            <a:custGeom>
              <a:avLst/>
              <a:gdLst/>
              <a:ahLst/>
              <a:cxnLst/>
              <a:rect l="0" t="0" r="0" b="0"/>
              <a:pathLst>
                <a:path w="296855" h="284994">
                  <a:moveTo>
                    <a:pt x="296854" y="0"/>
                  </a:moveTo>
                  <a:lnTo>
                    <a:pt x="296854" y="0"/>
                  </a:lnTo>
                  <a:lnTo>
                    <a:pt x="287348" y="10827"/>
                  </a:lnTo>
                  <a:lnTo>
                    <a:pt x="264966" y="61701"/>
                  </a:lnTo>
                  <a:lnTo>
                    <a:pt x="238921" y="119348"/>
                  </a:lnTo>
                  <a:lnTo>
                    <a:pt x="201291" y="178631"/>
                  </a:lnTo>
                  <a:lnTo>
                    <a:pt x="174171" y="210796"/>
                  </a:lnTo>
                  <a:lnTo>
                    <a:pt x="119106" y="252214"/>
                  </a:lnTo>
                  <a:lnTo>
                    <a:pt x="91905" y="266847"/>
                  </a:lnTo>
                  <a:lnTo>
                    <a:pt x="75238" y="270734"/>
                  </a:lnTo>
                  <a:lnTo>
                    <a:pt x="44658" y="266601"/>
                  </a:lnTo>
                  <a:lnTo>
                    <a:pt x="23103" y="256998"/>
                  </a:lnTo>
                  <a:lnTo>
                    <a:pt x="8339" y="239454"/>
                  </a:lnTo>
                  <a:lnTo>
                    <a:pt x="3260" y="225045"/>
                  </a:lnTo>
                  <a:lnTo>
                    <a:pt x="0" y="194238"/>
                  </a:lnTo>
                  <a:lnTo>
                    <a:pt x="3082" y="182018"/>
                  </a:lnTo>
                  <a:lnTo>
                    <a:pt x="5756" y="176908"/>
                  </a:lnTo>
                  <a:lnTo>
                    <a:pt x="15783" y="167702"/>
                  </a:lnTo>
                  <a:lnTo>
                    <a:pt x="29058" y="160524"/>
                  </a:lnTo>
                  <a:lnTo>
                    <a:pt x="43778" y="157333"/>
                  </a:lnTo>
                  <a:lnTo>
                    <a:pt x="59140" y="159443"/>
                  </a:lnTo>
                  <a:lnTo>
                    <a:pt x="109917" y="179003"/>
                  </a:lnTo>
                  <a:lnTo>
                    <a:pt x="130427" y="188036"/>
                  </a:lnTo>
                  <a:lnTo>
                    <a:pt x="189481" y="238444"/>
                  </a:lnTo>
                  <a:lnTo>
                    <a:pt x="238927" y="277134"/>
                  </a:lnTo>
                  <a:lnTo>
                    <a:pt x="251705" y="281921"/>
                  </a:lnTo>
                  <a:lnTo>
                    <a:pt x="275147" y="284993"/>
                  </a:lnTo>
                  <a:lnTo>
                    <a:pt x="284119" y="281886"/>
                  </a:lnTo>
                  <a:lnTo>
                    <a:pt x="296854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84"/>
            <p:cNvSpPr/>
            <p:nvPr>
              <p:custDataLst>
                <p:tags r:id="rId50"/>
              </p:custDataLst>
            </p:nvPr>
          </p:nvSpPr>
          <p:spPr>
            <a:xfrm>
              <a:off x="3181763" y="4774406"/>
              <a:ext cx="116269" cy="459369"/>
            </a:xfrm>
            <a:custGeom>
              <a:avLst/>
              <a:gdLst/>
              <a:ahLst/>
              <a:cxnLst/>
              <a:rect l="0" t="0" r="0" b="0"/>
              <a:pathLst>
                <a:path w="116269" h="459369">
                  <a:moveTo>
                    <a:pt x="116268" y="0"/>
                  </a:moveTo>
                  <a:lnTo>
                    <a:pt x="116268" y="0"/>
                  </a:lnTo>
                  <a:lnTo>
                    <a:pt x="106017" y="0"/>
                  </a:lnTo>
                  <a:lnTo>
                    <a:pt x="70097" y="34309"/>
                  </a:lnTo>
                  <a:lnTo>
                    <a:pt x="54375" y="56321"/>
                  </a:lnTo>
                  <a:lnTo>
                    <a:pt x="37211" y="106473"/>
                  </a:lnTo>
                  <a:lnTo>
                    <a:pt x="26404" y="153109"/>
                  </a:lnTo>
                  <a:lnTo>
                    <a:pt x="21291" y="208231"/>
                  </a:lnTo>
                  <a:lnTo>
                    <a:pt x="11986" y="265133"/>
                  </a:lnTo>
                  <a:lnTo>
                    <a:pt x="2173" y="316095"/>
                  </a:lnTo>
                  <a:lnTo>
                    <a:pt x="0" y="363386"/>
                  </a:lnTo>
                  <a:lnTo>
                    <a:pt x="10448" y="412063"/>
                  </a:lnTo>
                  <a:lnTo>
                    <a:pt x="18966" y="430524"/>
                  </a:lnTo>
                  <a:lnTo>
                    <a:pt x="31571" y="447549"/>
                  </a:lnTo>
                  <a:lnTo>
                    <a:pt x="45993" y="456879"/>
                  </a:lnTo>
                  <a:lnTo>
                    <a:pt x="53543" y="459368"/>
                  </a:lnTo>
                  <a:lnTo>
                    <a:pt x="72515" y="458604"/>
                  </a:lnTo>
                  <a:lnTo>
                    <a:pt x="104362" y="45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85"/>
            <p:cNvSpPr/>
            <p:nvPr>
              <p:custDataLst>
                <p:tags r:id="rId51"/>
              </p:custDataLst>
            </p:nvPr>
          </p:nvSpPr>
          <p:spPr>
            <a:xfrm>
              <a:off x="2821781" y="5357813"/>
              <a:ext cx="11908" cy="23813"/>
            </a:xfrm>
            <a:custGeom>
              <a:avLst/>
              <a:gdLst/>
              <a:ahLst/>
              <a:cxnLst/>
              <a:rect l="0" t="0" r="0" b="0"/>
              <a:pathLst>
                <a:path w="11908" h="23813">
                  <a:moveTo>
                    <a:pt x="0" y="23812"/>
                  </a:moveTo>
                  <a:lnTo>
                    <a:pt x="0" y="23812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6"/>
            <p:cNvSpPr/>
            <p:nvPr>
              <p:custDataLst>
                <p:tags r:id="rId52"/>
              </p:custDataLst>
            </p:nvPr>
          </p:nvSpPr>
          <p:spPr>
            <a:xfrm>
              <a:off x="2833688" y="5107781"/>
              <a:ext cx="166688" cy="250033"/>
            </a:xfrm>
            <a:custGeom>
              <a:avLst/>
              <a:gdLst/>
              <a:ahLst/>
              <a:cxnLst/>
              <a:rect l="0" t="0" r="0" b="0"/>
              <a:pathLst>
                <a:path w="166688" h="250033">
                  <a:moveTo>
                    <a:pt x="166687" y="0"/>
                  </a:moveTo>
                  <a:lnTo>
                    <a:pt x="166687" y="0"/>
                  </a:lnTo>
                  <a:lnTo>
                    <a:pt x="156436" y="0"/>
                  </a:lnTo>
                  <a:lnTo>
                    <a:pt x="142630" y="6320"/>
                  </a:lnTo>
                  <a:lnTo>
                    <a:pt x="132623" y="16479"/>
                  </a:lnTo>
                  <a:lnTo>
                    <a:pt x="96963" y="67737"/>
                  </a:lnTo>
                  <a:lnTo>
                    <a:pt x="68657" y="120143"/>
                  </a:lnTo>
                  <a:lnTo>
                    <a:pt x="32707" y="177414"/>
                  </a:lnTo>
                  <a:lnTo>
                    <a:pt x="5724" y="235273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87"/>
            <p:cNvSpPr/>
            <p:nvPr>
              <p:custDataLst>
                <p:tags r:id="rId53"/>
              </p:custDataLst>
            </p:nvPr>
          </p:nvSpPr>
          <p:spPr>
            <a:xfrm>
              <a:off x="2821781" y="5119688"/>
              <a:ext cx="178595" cy="250032"/>
            </a:xfrm>
            <a:custGeom>
              <a:avLst/>
              <a:gdLst/>
              <a:ahLst/>
              <a:cxnLst/>
              <a:rect l="0" t="0" r="0" b="0"/>
              <a:pathLst>
                <a:path w="178595" h="250032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323" y="8182"/>
                  </a:lnTo>
                  <a:lnTo>
                    <a:pt x="3528" y="9423"/>
                  </a:lnTo>
                  <a:lnTo>
                    <a:pt x="6321" y="10250"/>
                  </a:lnTo>
                  <a:lnTo>
                    <a:pt x="8183" y="12125"/>
                  </a:lnTo>
                  <a:lnTo>
                    <a:pt x="13449" y="22407"/>
                  </a:lnTo>
                  <a:lnTo>
                    <a:pt x="57587" y="75698"/>
                  </a:lnTo>
                  <a:lnTo>
                    <a:pt x="95517" y="128001"/>
                  </a:lnTo>
                  <a:lnTo>
                    <a:pt x="140577" y="186357"/>
                  </a:lnTo>
                  <a:lnTo>
                    <a:pt x="160158" y="216923"/>
                  </a:lnTo>
                  <a:lnTo>
                    <a:pt x="168926" y="237073"/>
                  </a:lnTo>
                  <a:lnTo>
                    <a:pt x="17859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88"/>
            <p:cNvSpPr/>
            <p:nvPr>
              <p:custDataLst>
                <p:tags r:id="rId54"/>
              </p:custDataLst>
            </p:nvPr>
          </p:nvSpPr>
          <p:spPr>
            <a:xfrm>
              <a:off x="2607469" y="5012531"/>
              <a:ext cx="166688" cy="23814"/>
            </a:xfrm>
            <a:custGeom>
              <a:avLst/>
              <a:gdLst/>
              <a:ahLst/>
              <a:cxnLst/>
              <a:rect l="0" t="0" r="0" b="0"/>
              <a:pathLst>
                <a:path w="166688" h="23814">
                  <a:moveTo>
                    <a:pt x="0" y="23813"/>
                  </a:moveTo>
                  <a:lnTo>
                    <a:pt x="0" y="23813"/>
                  </a:lnTo>
                  <a:lnTo>
                    <a:pt x="40616" y="22490"/>
                  </a:lnTo>
                  <a:lnTo>
                    <a:pt x="96899" y="11687"/>
                  </a:lnTo>
                  <a:lnTo>
                    <a:pt x="154681" y="1200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89"/>
            <p:cNvSpPr/>
            <p:nvPr>
              <p:custDataLst>
                <p:tags r:id="rId55"/>
              </p:custDataLst>
            </p:nvPr>
          </p:nvSpPr>
          <p:spPr>
            <a:xfrm>
              <a:off x="2607469" y="4727482"/>
              <a:ext cx="231006" cy="82644"/>
            </a:xfrm>
            <a:custGeom>
              <a:avLst/>
              <a:gdLst/>
              <a:ahLst/>
              <a:cxnLst/>
              <a:rect l="0" t="0" r="0" b="0"/>
              <a:pathLst>
                <a:path w="231006" h="82644">
                  <a:moveTo>
                    <a:pt x="0" y="82643"/>
                  </a:moveTo>
                  <a:lnTo>
                    <a:pt x="0" y="82643"/>
                  </a:lnTo>
                  <a:lnTo>
                    <a:pt x="6320" y="82643"/>
                  </a:lnTo>
                  <a:lnTo>
                    <a:pt x="12951" y="79116"/>
                  </a:lnTo>
                  <a:lnTo>
                    <a:pt x="61713" y="49097"/>
                  </a:lnTo>
                  <a:lnTo>
                    <a:pt x="119350" y="27366"/>
                  </a:lnTo>
                  <a:lnTo>
                    <a:pt x="172310" y="7274"/>
                  </a:lnTo>
                  <a:lnTo>
                    <a:pt x="210480" y="350"/>
                  </a:lnTo>
                  <a:lnTo>
                    <a:pt x="215726" y="0"/>
                  </a:lnTo>
                  <a:lnTo>
                    <a:pt x="225083" y="3138"/>
                  </a:lnTo>
                  <a:lnTo>
                    <a:pt x="229430" y="5827"/>
                  </a:lnTo>
                  <a:lnTo>
                    <a:pt x="231005" y="8943"/>
                  </a:lnTo>
                  <a:lnTo>
                    <a:pt x="230733" y="12343"/>
                  </a:lnTo>
                  <a:lnTo>
                    <a:pt x="226219" y="23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90"/>
            <p:cNvSpPr/>
            <p:nvPr>
              <p:custDataLst>
                <p:tags r:id="rId56"/>
              </p:custDataLst>
            </p:nvPr>
          </p:nvSpPr>
          <p:spPr>
            <a:xfrm>
              <a:off x="2619375" y="4845844"/>
              <a:ext cx="11907" cy="427493"/>
            </a:xfrm>
            <a:custGeom>
              <a:avLst/>
              <a:gdLst/>
              <a:ahLst/>
              <a:cxnLst/>
              <a:rect l="0" t="0" r="0" b="0"/>
              <a:pathLst>
                <a:path w="11907" h="427493">
                  <a:moveTo>
                    <a:pt x="11906" y="0"/>
                  </a:moveTo>
                  <a:lnTo>
                    <a:pt x="11906" y="0"/>
                  </a:lnTo>
                  <a:lnTo>
                    <a:pt x="11906" y="50025"/>
                  </a:lnTo>
                  <a:lnTo>
                    <a:pt x="11906" y="102044"/>
                  </a:lnTo>
                  <a:lnTo>
                    <a:pt x="11906" y="154001"/>
                  </a:lnTo>
                  <a:lnTo>
                    <a:pt x="5586" y="204967"/>
                  </a:lnTo>
                  <a:lnTo>
                    <a:pt x="1655" y="259903"/>
                  </a:lnTo>
                  <a:lnTo>
                    <a:pt x="490" y="311752"/>
                  </a:lnTo>
                  <a:lnTo>
                    <a:pt x="97" y="367174"/>
                  </a:lnTo>
                  <a:lnTo>
                    <a:pt x="3" y="426078"/>
                  </a:lnTo>
                  <a:lnTo>
                    <a:pt x="1" y="42749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44"/>
          <p:cNvGrpSpPr/>
          <p:nvPr/>
        </p:nvGrpSpPr>
        <p:grpSpPr>
          <a:xfrm>
            <a:off x="5536406" y="4631592"/>
            <a:ext cx="1523674" cy="619065"/>
            <a:chOff x="5536406" y="4631592"/>
            <a:chExt cx="1523674" cy="619065"/>
          </a:xfrm>
        </p:grpSpPr>
        <p:sp>
          <p:nvSpPr>
            <p:cNvPr id="87" name="SMARTInkShape-191"/>
            <p:cNvSpPr/>
            <p:nvPr>
              <p:custDataLst>
                <p:tags r:id="rId34"/>
              </p:custDataLst>
            </p:nvPr>
          </p:nvSpPr>
          <p:spPr>
            <a:xfrm>
              <a:off x="6965156" y="4679156"/>
              <a:ext cx="94924" cy="381001"/>
            </a:xfrm>
            <a:custGeom>
              <a:avLst/>
              <a:gdLst/>
              <a:ahLst/>
              <a:cxnLst/>
              <a:rect l="0" t="0" r="0" b="0"/>
              <a:pathLst>
                <a:path w="94924" h="381001">
                  <a:moveTo>
                    <a:pt x="83344" y="0"/>
                  </a:moveTo>
                  <a:lnTo>
                    <a:pt x="83344" y="0"/>
                  </a:lnTo>
                  <a:lnTo>
                    <a:pt x="84666" y="22954"/>
                  </a:lnTo>
                  <a:lnTo>
                    <a:pt x="93595" y="72892"/>
                  </a:lnTo>
                  <a:lnTo>
                    <a:pt x="94923" y="120673"/>
                  </a:lnTo>
                  <a:lnTo>
                    <a:pt x="91658" y="179696"/>
                  </a:lnTo>
                  <a:lnTo>
                    <a:pt x="82280" y="230073"/>
                  </a:lnTo>
                  <a:lnTo>
                    <a:pt x="67595" y="279837"/>
                  </a:lnTo>
                  <a:lnTo>
                    <a:pt x="38928" y="332207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92"/>
            <p:cNvSpPr/>
            <p:nvPr>
              <p:custDataLst>
                <p:tags r:id="rId35"/>
              </p:custDataLst>
            </p:nvPr>
          </p:nvSpPr>
          <p:spPr>
            <a:xfrm>
              <a:off x="6644446" y="4762500"/>
              <a:ext cx="249274" cy="225512"/>
            </a:xfrm>
            <a:custGeom>
              <a:avLst/>
              <a:gdLst/>
              <a:ahLst/>
              <a:cxnLst/>
              <a:rect l="0" t="0" r="0" b="0"/>
              <a:pathLst>
                <a:path w="249274" h="225512">
                  <a:moveTo>
                    <a:pt x="237367" y="0"/>
                  </a:moveTo>
                  <a:lnTo>
                    <a:pt x="237367" y="0"/>
                  </a:lnTo>
                  <a:lnTo>
                    <a:pt x="237367" y="10251"/>
                  </a:lnTo>
                  <a:lnTo>
                    <a:pt x="213244" y="63614"/>
                  </a:lnTo>
                  <a:lnTo>
                    <a:pt x="204155" y="83835"/>
                  </a:lnTo>
                  <a:lnTo>
                    <a:pt x="161484" y="142815"/>
                  </a:lnTo>
                  <a:lnTo>
                    <a:pt x="115889" y="186000"/>
                  </a:lnTo>
                  <a:lnTo>
                    <a:pt x="79707" y="207349"/>
                  </a:lnTo>
                  <a:lnTo>
                    <a:pt x="39072" y="213395"/>
                  </a:lnTo>
                  <a:lnTo>
                    <a:pt x="26646" y="210377"/>
                  </a:lnTo>
                  <a:lnTo>
                    <a:pt x="21480" y="207721"/>
                  </a:lnTo>
                  <a:lnTo>
                    <a:pt x="12212" y="197712"/>
                  </a:lnTo>
                  <a:lnTo>
                    <a:pt x="5006" y="185767"/>
                  </a:lnTo>
                  <a:lnTo>
                    <a:pt x="950" y="171606"/>
                  </a:lnTo>
                  <a:lnTo>
                    <a:pt x="0" y="163140"/>
                  </a:lnTo>
                  <a:lnTo>
                    <a:pt x="2394" y="159031"/>
                  </a:lnTo>
                  <a:lnTo>
                    <a:pt x="12107" y="150938"/>
                  </a:lnTo>
                  <a:lnTo>
                    <a:pt x="17078" y="149573"/>
                  </a:lnTo>
                  <a:lnTo>
                    <a:pt x="21716" y="149986"/>
                  </a:lnTo>
                  <a:lnTo>
                    <a:pt x="33043" y="152650"/>
                  </a:lnTo>
                  <a:lnTo>
                    <a:pt x="83901" y="160821"/>
                  </a:lnTo>
                  <a:lnTo>
                    <a:pt x="142289" y="188290"/>
                  </a:lnTo>
                  <a:lnTo>
                    <a:pt x="197089" y="214118"/>
                  </a:lnTo>
                  <a:lnTo>
                    <a:pt x="202577" y="218153"/>
                  </a:lnTo>
                  <a:lnTo>
                    <a:pt x="215731" y="222634"/>
                  </a:lnTo>
                  <a:lnTo>
                    <a:pt x="233093" y="225511"/>
                  </a:lnTo>
                  <a:lnTo>
                    <a:pt x="238995" y="218848"/>
                  </a:lnTo>
                  <a:lnTo>
                    <a:pt x="249273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93"/>
            <p:cNvSpPr/>
            <p:nvPr>
              <p:custDataLst>
                <p:tags r:id="rId36"/>
              </p:custDataLst>
            </p:nvPr>
          </p:nvSpPr>
          <p:spPr>
            <a:xfrm>
              <a:off x="6524710" y="4726781"/>
              <a:ext cx="59447" cy="357189"/>
            </a:xfrm>
            <a:custGeom>
              <a:avLst/>
              <a:gdLst/>
              <a:ahLst/>
              <a:cxnLst/>
              <a:rect l="0" t="0" r="0" b="0"/>
              <a:pathLst>
                <a:path w="59447" h="357189">
                  <a:moveTo>
                    <a:pt x="35634" y="0"/>
                  </a:moveTo>
                  <a:lnTo>
                    <a:pt x="35634" y="0"/>
                  </a:lnTo>
                  <a:lnTo>
                    <a:pt x="29314" y="6321"/>
                  </a:lnTo>
                  <a:lnTo>
                    <a:pt x="26210" y="16479"/>
                  </a:lnTo>
                  <a:lnTo>
                    <a:pt x="20935" y="37074"/>
                  </a:lnTo>
                  <a:lnTo>
                    <a:pt x="4840" y="86414"/>
                  </a:lnTo>
                  <a:lnTo>
                    <a:pt x="887" y="144265"/>
                  </a:lnTo>
                  <a:lnTo>
                    <a:pt x="203" y="190913"/>
                  </a:lnTo>
                  <a:lnTo>
                    <a:pt x="0" y="238247"/>
                  </a:lnTo>
                  <a:lnTo>
                    <a:pt x="6253" y="295328"/>
                  </a:lnTo>
                  <a:lnTo>
                    <a:pt x="22812" y="326365"/>
                  </a:lnTo>
                  <a:lnTo>
                    <a:pt x="59446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94"/>
            <p:cNvSpPr/>
            <p:nvPr>
              <p:custDataLst>
                <p:tags r:id="rId37"/>
              </p:custDataLst>
            </p:nvPr>
          </p:nvSpPr>
          <p:spPr>
            <a:xfrm>
              <a:off x="6226969" y="5072063"/>
              <a:ext cx="71438" cy="178594"/>
            </a:xfrm>
            <a:custGeom>
              <a:avLst/>
              <a:gdLst/>
              <a:ahLst/>
              <a:cxnLst/>
              <a:rect l="0" t="0" r="0" b="0"/>
              <a:pathLst>
                <a:path w="71438" h="178594">
                  <a:moveTo>
                    <a:pt x="71437" y="0"/>
                  </a:moveTo>
                  <a:lnTo>
                    <a:pt x="71437" y="0"/>
                  </a:lnTo>
                  <a:lnTo>
                    <a:pt x="65117" y="0"/>
                  </a:lnTo>
                  <a:lnTo>
                    <a:pt x="58486" y="3526"/>
                  </a:lnTo>
                  <a:lnTo>
                    <a:pt x="54866" y="6320"/>
                  </a:lnTo>
                  <a:lnTo>
                    <a:pt x="50843" y="16478"/>
                  </a:lnTo>
                  <a:lnTo>
                    <a:pt x="46409" y="31137"/>
                  </a:lnTo>
                  <a:lnTo>
                    <a:pt x="20990" y="84308"/>
                  </a:lnTo>
                  <a:lnTo>
                    <a:pt x="6383" y="138293"/>
                  </a:lnTo>
                  <a:lnTo>
                    <a:pt x="840" y="165561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95"/>
            <p:cNvSpPr/>
            <p:nvPr>
              <p:custDataLst>
                <p:tags r:id="rId38"/>
              </p:custDataLst>
            </p:nvPr>
          </p:nvSpPr>
          <p:spPr>
            <a:xfrm>
              <a:off x="6179344" y="5024438"/>
              <a:ext cx="142876" cy="190501"/>
            </a:xfrm>
            <a:custGeom>
              <a:avLst/>
              <a:gdLst/>
              <a:ahLst/>
              <a:cxnLst/>
              <a:rect l="0" t="0" r="0" b="0"/>
              <a:pathLst>
                <a:path w="142876" h="190501">
                  <a:moveTo>
                    <a:pt x="0" y="0"/>
                  </a:moveTo>
                  <a:lnTo>
                    <a:pt x="0" y="0"/>
                  </a:lnTo>
                  <a:lnTo>
                    <a:pt x="10827" y="9505"/>
                  </a:lnTo>
                  <a:lnTo>
                    <a:pt x="28491" y="21630"/>
                  </a:lnTo>
                  <a:lnTo>
                    <a:pt x="64781" y="72187"/>
                  </a:lnTo>
                  <a:lnTo>
                    <a:pt x="91975" y="110048"/>
                  </a:lnTo>
                  <a:lnTo>
                    <a:pt x="118774" y="165896"/>
                  </a:lnTo>
                  <a:lnTo>
                    <a:pt x="128560" y="185640"/>
                  </a:lnTo>
                  <a:lnTo>
                    <a:pt x="130686" y="187259"/>
                  </a:lnTo>
                  <a:lnTo>
                    <a:pt x="14287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96"/>
            <p:cNvSpPr/>
            <p:nvPr>
              <p:custDataLst>
                <p:tags r:id="rId39"/>
              </p:custDataLst>
            </p:nvPr>
          </p:nvSpPr>
          <p:spPr>
            <a:xfrm>
              <a:off x="5965031" y="4869656"/>
              <a:ext cx="154783" cy="23814"/>
            </a:xfrm>
            <a:custGeom>
              <a:avLst/>
              <a:gdLst/>
              <a:ahLst/>
              <a:cxnLst/>
              <a:rect l="0" t="0" r="0" b="0"/>
              <a:pathLst>
                <a:path w="154783" h="23814">
                  <a:moveTo>
                    <a:pt x="0" y="23813"/>
                  </a:moveTo>
                  <a:lnTo>
                    <a:pt x="0" y="23813"/>
                  </a:lnTo>
                  <a:lnTo>
                    <a:pt x="54526" y="22490"/>
                  </a:lnTo>
                  <a:lnTo>
                    <a:pt x="108065" y="13562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97"/>
            <p:cNvSpPr/>
            <p:nvPr>
              <p:custDataLst>
                <p:tags r:id="rId40"/>
              </p:custDataLst>
            </p:nvPr>
          </p:nvSpPr>
          <p:spPr>
            <a:xfrm>
              <a:off x="5976938" y="4631592"/>
              <a:ext cx="250032" cy="47565"/>
            </a:xfrm>
            <a:custGeom>
              <a:avLst/>
              <a:gdLst/>
              <a:ahLst/>
              <a:cxnLst/>
              <a:rect l="0" t="0" r="0" b="0"/>
              <a:pathLst>
                <a:path w="250032" h="47565">
                  <a:moveTo>
                    <a:pt x="0" y="47564"/>
                  </a:moveTo>
                  <a:lnTo>
                    <a:pt x="0" y="47564"/>
                  </a:lnTo>
                  <a:lnTo>
                    <a:pt x="51772" y="23442"/>
                  </a:lnTo>
                  <a:lnTo>
                    <a:pt x="102389" y="7816"/>
                  </a:lnTo>
                  <a:lnTo>
                    <a:pt x="153839" y="1495"/>
                  </a:lnTo>
                  <a:lnTo>
                    <a:pt x="207867" y="144"/>
                  </a:lnTo>
                  <a:lnTo>
                    <a:pt x="233422" y="0"/>
                  </a:lnTo>
                  <a:lnTo>
                    <a:pt x="238958" y="1302"/>
                  </a:lnTo>
                  <a:lnTo>
                    <a:pt x="242649" y="3494"/>
                  </a:lnTo>
                  <a:lnTo>
                    <a:pt x="250031" y="11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98"/>
            <p:cNvSpPr/>
            <p:nvPr>
              <p:custDataLst>
                <p:tags r:id="rId41"/>
              </p:custDataLst>
            </p:nvPr>
          </p:nvSpPr>
          <p:spPr>
            <a:xfrm>
              <a:off x="5965031" y="4691063"/>
              <a:ext cx="47626" cy="407979"/>
            </a:xfrm>
            <a:custGeom>
              <a:avLst/>
              <a:gdLst/>
              <a:ahLst/>
              <a:cxnLst/>
              <a:rect l="0" t="0" r="0" b="0"/>
              <a:pathLst>
                <a:path w="47626" h="407979">
                  <a:moveTo>
                    <a:pt x="47625" y="0"/>
                  </a:moveTo>
                  <a:lnTo>
                    <a:pt x="47625" y="0"/>
                  </a:lnTo>
                  <a:lnTo>
                    <a:pt x="47625" y="54810"/>
                  </a:lnTo>
                  <a:lnTo>
                    <a:pt x="39443" y="107497"/>
                  </a:lnTo>
                  <a:lnTo>
                    <a:pt x="35499" y="159880"/>
                  </a:lnTo>
                  <a:lnTo>
                    <a:pt x="27864" y="210825"/>
                  </a:lnTo>
                  <a:lnTo>
                    <a:pt x="23690" y="265901"/>
                  </a:lnTo>
                  <a:lnTo>
                    <a:pt x="14662" y="316323"/>
                  </a:lnTo>
                  <a:lnTo>
                    <a:pt x="3288" y="373712"/>
                  </a:lnTo>
                  <a:lnTo>
                    <a:pt x="433" y="407576"/>
                  </a:lnTo>
                  <a:lnTo>
                    <a:pt x="289" y="407978"/>
                  </a:lnTo>
                  <a:lnTo>
                    <a:pt x="0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99"/>
            <p:cNvSpPr/>
            <p:nvPr>
              <p:custDataLst>
                <p:tags r:id="rId42"/>
              </p:custDataLst>
            </p:nvPr>
          </p:nvSpPr>
          <p:spPr>
            <a:xfrm>
              <a:off x="5536406" y="4988719"/>
              <a:ext cx="214314" cy="34516"/>
            </a:xfrm>
            <a:custGeom>
              <a:avLst/>
              <a:gdLst/>
              <a:ahLst/>
              <a:cxnLst/>
              <a:rect l="0" t="0" r="0" b="0"/>
              <a:pathLst>
                <a:path w="214314" h="34516">
                  <a:moveTo>
                    <a:pt x="0" y="11906"/>
                  </a:moveTo>
                  <a:lnTo>
                    <a:pt x="0" y="11906"/>
                  </a:lnTo>
                  <a:lnTo>
                    <a:pt x="0" y="1655"/>
                  </a:lnTo>
                  <a:lnTo>
                    <a:pt x="0" y="6810"/>
                  </a:lnTo>
                  <a:lnTo>
                    <a:pt x="1323" y="8509"/>
                  </a:lnTo>
                  <a:lnTo>
                    <a:pt x="6321" y="10396"/>
                  </a:lnTo>
                  <a:lnTo>
                    <a:pt x="27650" y="15234"/>
                  </a:lnTo>
                  <a:lnTo>
                    <a:pt x="45234" y="21270"/>
                  </a:lnTo>
                  <a:lnTo>
                    <a:pt x="102210" y="34515"/>
                  </a:lnTo>
                  <a:lnTo>
                    <a:pt x="123918" y="34040"/>
                  </a:lnTo>
                  <a:lnTo>
                    <a:pt x="178916" y="15379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45"/>
          <p:cNvGrpSpPr/>
          <p:nvPr/>
        </p:nvGrpSpPr>
        <p:grpSpPr>
          <a:xfrm>
            <a:off x="2547938" y="5536406"/>
            <a:ext cx="3952876" cy="828038"/>
            <a:chOff x="2547938" y="5536406"/>
            <a:chExt cx="3952876" cy="828038"/>
          </a:xfrm>
        </p:grpSpPr>
        <p:sp>
          <p:nvSpPr>
            <p:cNvPr id="97" name="SMARTInkShape-200"/>
            <p:cNvSpPr/>
            <p:nvPr>
              <p:custDataLst>
                <p:tags r:id="rId31"/>
              </p:custDataLst>
            </p:nvPr>
          </p:nvSpPr>
          <p:spPr>
            <a:xfrm>
              <a:off x="4286476" y="5857875"/>
              <a:ext cx="380775" cy="320610"/>
            </a:xfrm>
            <a:custGeom>
              <a:avLst/>
              <a:gdLst/>
              <a:ahLst/>
              <a:cxnLst/>
              <a:rect l="0" t="0" r="0" b="0"/>
              <a:pathLst>
                <a:path w="380775" h="320610">
                  <a:moveTo>
                    <a:pt x="309337" y="0"/>
                  </a:moveTo>
                  <a:lnTo>
                    <a:pt x="309337" y="0"/>
                  </a:lnTo>
                  <a:lnTo>
                    <a:pt x="309337" y="6320"/>
                  </a:lnTo>
                  <a:lnTo>
                    <a:pt x="294638" y="59932"/>
                  </a:lnTo>
                  <a:lnTo>
                    <a:pt x="267713" y="110099"/>
                  </a:lnTo>
                  <a:lnTo>
                    <a:pt x="233989" y="164525"/>
                  </a:lnTo>
                  <a:lnTo>
                    <a:pt x="195822" y="213885"/>
                  </a:lnTo>
                  <a:lnTo>
                    <a:pt x="141812" y="260836"/>
                  </a:lnTo>
                  <a:lnTo>
                    <a:pt x="118464" y="274677"/>
                  </a:lnTo>
                  <a:lnTo>
                    <a:pt x="65577" y="284291"/>
                  </a:lnTo>
                  <a:lnTo>
                    <a:pt x="40144" y="285317"/>
                  </a:lnTo>
                  <a:lnTo>
                    <a:pt x="27417" y="282030"/>
                  </a:lnTo>
                  <a:lnTo>
                    <a:pt x="22171" y="279300"/>
                  </a:lnTo>
                  <a:lnTo>
                    <a:pt x="12815" y="269213"/>
                  </a:lnTo>
                  <a:lnTo>
                    <a:pt x="5570" y="257234"/>
                  </a:lnTo>
                  <a:lnTo>
                    <a:pt x="1492" y="241729"/>
                  </a:lnTo>
                  <a:lnTo>
                    <a:pt x="0" y="212125"/>
                  </a:lnTo>
                  <a:lnTo>
                    <a:pt x="3402" y="203197"/>
                  </a:lnTo>
                  <a:lnTo>
                    <a:pt x="6162" y="198965"/>
                  </a:lnTo>
                  <a:lnTo>
                    <a:pt x="10647" y="196143"/>
                  </a:lnTo>
                  <a:lnTo>
                    <a:pt x="67513" y="180468"/>
                  </a:lnTo>
                  <a:lnTo>
                    <a:pt x="125143" y="189010"/>
                  </a:lnTo>
                  <a:lnTo>
                    <a:pt x="184507" y="217193"/>
                  </a:lnTo>
                  <a:lnTo>
                    <a:pt x="241762" y="264984"/>
                  </a:lnTo>
                  <a:lnTo>
                    <a:pt x="264326" y="281655"/>
                  </a:lnTo>
                  <a:lnTo>
                    <a:pt x="288792" y="311685"/>
                  </a:lnTo>
                  <a:lnTo>
                    <a:pt x="300647" y="317120"/>
                  </a:lnTo>
                  <a:lnTo>
                    <a:pt x="323495" y="320609"/>
                  </a:lnTo>
                  <a:lnTo>
                    <a:pt x="328036" y="318250"/>
                  </a:lnTo>
                  <a:lnTo>
                    <a:pt x="340747" y="302288"/>
                  </a:lnTo>
                  <a:lnTo>
                    <a:pt x="380774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01"/>
            <p:cNvSpPr/>
            <p:nvPr>
              <p:custDataLst>
                <p:tags r:id="rId32"/>
              </p:custDataLst>
            </p:nvPr>
          </p:nvSpPr>
          <p:spPr>
            <a:xfrm>
              <a:off x="3747065" y="5787424"/>
              <a:ext cx="443860" cy="577020"/>
            </a:xfrm>
            <a:custGeom>
              <a:avLst/>
              <a:gdLst/>
              <a:ahLst/>
              <a:cxnLst/>
              <a:rect l="0" t="0" r="0" b="0"/>
              <a:pathLst>
                <a:path w="443860" h="577020">
                  <a:moveTo>
                    <a:pt x="122466" y="546701"/>
                  </a:moveTo>
                  <a:lnTo>
                    <a:pt x="122466" y="546701"/>
                  </a:lnTo>
                  <a:lnTo>
                    <a:pt x="122466" y="530130"/>
                  </a:lnTo>
                  <a:lnTo>
                    <a:pt x="134592" y="471868"/>
                  </a:lnTo>
                  <a:lnTo>
                    <a:pt x="143551" y="428102"/>
                  </a:lnTo>
                  <a:lnTo>
                    <a:pt x="154584" y="373831"/>
                  </a:lnTo>
                  <a:lnTo>
                    <a:pt x="166231" y="314535"/>
                  </a:lnTo>
                  <a:lnTo>
                    <a:pt x="174108" y="270214"/>
                  </a:lnTo>
                  <a:lnTo>
                    <a:pt x="185981" y="213278"/>
                  </a:lnTo>
                  <a:lnTo>
                    <a:pt x="197877" y="156573"/>
                  </a:lnTo>
                  <a:lnTo>
                    <a:pt x="203459" y="104199"/>
                  </a:lnTo>
                  <a:lnTo>
                    <a:pt x="213528" y="49924"/>
                  </a:lnTo>
                  <a:lnTo>
                    <a:pt x="217553" y="2345"/>
                  </a:lnTo>
                  <a:lnTo>
                    <a:pt x="218930" y="1235"/>
                  </a:lnTo>
                  <a:lnTo>
                    <a:pt x="223988" y="0"/>
                  </a:lnTo>
                  <a:lnTo>
                    <a:pt x="225866" y="994"/>
                  </a:lnTo>
                  <a:lnTo>
                    <a:pt x="227118" y="2980"/>
                  </a:lnTo>
                  <a:lnTo>
                    <a:pt x="228509" y="10036"/>
                  </a:lnTo>
                  <a:lnTo>
                    <a:pt x="229128" y="21992"/>
                  </a:lnTo>
                  <a:lnTo>
                    <a:pt x="251932" y="71908"/>
                  </a:lnTo>
                  <a:lnTo>
                    <a:pt x="269013" y="118364"/>
                  </a:lnTo>
                  <a:lnTo>
                    <a:pt x="294632" y="175264"/>
                  </a:lnTo>
                  <a:lnTo>
                    <a:pt x="317382" y="221744"/>
                  </a:lnTo>
                  <a:lnTo>
                    <a:pt x="340880" y="269031"/>
                  </a:lnTo>
                  <a:lnTo>
                    <a:pt x="364600" y="316556"/>
                  </a:lnTo>
                  <a:lnTo>
                    <a:pt x="387061" y="362829"/>
                  </a:lnTo>
                  <a:lnTo>
                    <a:pt x="410701" y="414689"/>
                  </a:lnTo>
                  <a:lnTo>
                    <a:pt x="439580" y="470599"/>
                  </a:lnTo>
                  <a:lnTo>
                    <a:pt x="443553" y="498666"/>
                  </a:lnTo>
                  <a:lnTo>
                    <a:pt x="443859" y="514870"/>
                  </a:lnTo>
                  <a:lnTo>
                    <a:pt x="442561" y="517543"/>
                  </a:lnTo>
                  <a:lnTo>
                    <a:pt x="440373" y="519325"/>
                  </a:lnTo>
                  <a:lnTo>
                    <a:pt x="434414" y="521305"/>
                  </a:lnTo>
                  <a:lnTo>
                    <a:pt x="427357" y="522185"/>
                  </a:lnTo>
                  <a:lnTo>
                    <a:pt x="419810" y="526104"/>
                  </a:lnTo>
                  <a:lnTo>
                    <a:pt x="415946" y="529001"/>
                  </a:lnTo>
                  <a:lnTo>
                    <a:pt x="391545" y="533077"/>
                  </a:lnTo>
                  <a:lnTo>
                    <a:pt x="336151" y="538096"/>
                  </a:lnTo>
                  <a:lnTo>
                    <a:pt x="282709" y="545000"/>
                  </a:lnTo>
                  <a:lnTo>
                    <a:pt x="236826" y="546198"/>
                  </a:lnTo>
                  <a:lnTo>
                    <a:pt x="189718" y="546552"/>
                  </a:lnTo>
                  <a:lnTo>
                    <a:pt x="142246" y="546658"/>
                  </a:lnTo>
                  <a:lnTo>
                    <a:pt x="94666" y="553009"/>
                  </a:lnTo>
                  <a:lnTo>
                    <a:pt x="42009" y="558825"/>
                  </a:lnTo>
                  <a:lnTo>
                    <a:pt x="2690" y="568714"/>
                  </a:lnTo>
                  <a:lnTo>
                    <a:pt x="282" y="570636"/>
                  </a:lnTo>
                  <a:lnTo>
                    <a:pt x="0" y="573241"/>
                  </a:lnTo>
                  <a:lnTo>
                    <a:pt x="1134" y="576301"/>
                  </a:lnTo>
                  <a:lnTo>
                    <a:pt x="4537" y="577019"/>
                  </a:lnTo>
                  <a:lnTo>
                    <a:pt x="48989" y="565310"/>
                  </a:lnTo>
                  <a:lnTo>
                    <a:pt x="98784" y="547952"/>
                  </a:lnTo>
                  <a:lnTo>
                    <a:pt x="139723" y="526531"/>
                  </a:lnTo>
                  <a:lnTo>
                    <a:pt x="185698" y="498049"/>
                  </a:lnTo>
                  <a:lnTo>
                    <a:pt x="237000" y="463342"/>
                  </a:lnTo>
                  <a:lnTo>
                    <a:pt x="289154" y="427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02"/>
            <p:cNvSpPr/>
            <p:nvPr>
              <p:custDataLst>
                <p:tags r:id="rId33"/>
              </p:custDataLst>
            </p:nvPr>
          </p:nvSpPr>
          <p:spPr>
            <a:xfrm>
              <a:off x="2547938" y="5536406"/>
              <a:ext cx="3952876" cy="119064"/>
            </a:xfrm>
            <a:custGeom>
              <a:avLst/>
              <a:gdLst/>
              <a:ahLst/>
              <a:cxnLst/>
              <a:rect l="0" t="0" r="0" b="0"/>
              <a:pathLst>
                <a:path w="3952876" h="119064">
                  <a:moveTo>
                    <a:pt x="0" y="107157"/>
                  </a:moveTo>
                  <a:lnTo>
                    <a:pt x="0" y="107157"/>
                  </a:lnTo>
                  <a:lnTo>
                    <a:pt x="6320" y="107157"/>
                  </a:lnTo>
                  <a:lnTo>
                    <a:pt x="50880" y="117407"/>
                  </a:lnTo>
                  <a:lnTo>
                    <a:pt x="96949" y="118572"/>
                  </a:lnTo>
                  <a:lnTo>
                    <a:pt x="137015" y="118845"/>
                  </a:lnTo>
                  <a:lnTo>
                    <a:pt x="183926" y="118965"/>
                  </a:lnTo>
                  <a:lnTo>
                    <a:pt x="240054" y="119020"/>
                  </a:lnTo>
                  <a:lnTo>
                    <a:pt x="272483" y="119034"/>
                  </a:lnTo>
                  <a:lnTo>
                    <a:pt x="307332" y="119043"/>
                  </a:lnTo>
                  <a:lnTo>
                    <a:pt x="343795" y="119049"/>
                  </a:lnTo>
                  <a:lnTo>
                    <a:pt x="385300" y="119054"/>
                  </a:lnTo>
                  <a:lnTo>
                    <a:pt x="430169" y="119057"/>
                  </a:lnTo>
                  <a:lnTo>
                    <a:pt x="477279" y="119059"/>
                  </a:lnTo>
                  <a:lnTo>
                    <a:pt x="527206" y="119061"/>
                  </a:lnTo>
                  <a:lnTo>
                    <a:pt x="579012" y="119061"/>
                  </a:lnTo>
                  <a:lnTo>
                    <a:pt x="632070" y="119062"/>
                  </a:lnTo>
                  <a:lnTo>
                    <a:pt x="689932" y="119062"/>
                  </a:lnTo>
                  <a:lnTo>
                    <a:pt x="750996" y="119063"/>
                  </a:lnTo>
                  <a:lnTo>
                    <a:pt x="814196" y="119063"/>
                  </a:lnTo>
                  <a:lnTo>
                    <a:pt x="881464" y="119063"/>
                  </a:lnTo>
                  <a:lnTo>
                    <a:pt x="951444" y="119063"/>
                  </a:lnTo>
                  <a:lnTo>
                    <a:pt x="1023233" y="119063"/>
                  </a:lnTo>
                  <a:lnTo>
                    <a:pt x="1100197" y="117740"/>
                  </a:lnTo>
                  <a:lnTo>
                    <a:pt x="1180610" y="115535"/>
                  </a:lnTo>
                  <a:lnTo>
                    <a:pt x="1263323" y="112743"/>
                  </a:lnTo>
                  <a:lnTo>
                    <a:pt x="1347570" y="109558"/>
                  </a:lnTo>
                  <a:lnTo>
                    <a:pt x="1432838" y="106111"/>
                  </a:lnTo>
                  <a:lnTo>
                    <a:pt x="1518788" y="102491"/>
                  </a:lnTo>
                  <a:lnTo>
                    <a:pt x="1607837" y="98754"/>
                  </a:lnTo>
                  <a:lnTo>
                    <a:pt x="1698954" y="94940"/>
                  </a:lnTo>
                  <a:lnTo>
                    <a:pt x="1791448" y="91075"/>
                  </a:lnTo>
                  <a:lnTo>
                    <a:pt x="1886184" y="87175"/>
                  </a:lnTo>
                  <a:lnTo>
                    <a:pt x="1982415" y="83252"/>
                  </a:lnTo>
                  <a:lnTo>
                    <a:pt x="2079640" y="79315"/>
                  </a:lnTo>
                  <a:lnTo>
                    <a:pt x="2176208" y="76689"/>
                  </a:lnTo>
                  <a:lnTo>
                    <a:pt x="2272336" y="74938"/>
                  </a:lnTo>
                  <a:lnTo>
                    <a:pt x="2368172" y="73771"/>
                  </a:lnTo>
                  <a:lnTo>
                    <a:pt x="2463812" y="71671"/>
                  </a:lnTo>
                  <a:lnTo>
                    <a:pt x="2559322" y="68947"/>
                  </a:lnTo>
                  <a:lnTo>
                    <a:pt x="2654746" y="65809"/>
                  </a:lnTo>
                  <a:lnTo>
                    <a:pt x="2747466" y="63716"/>
                  </a:lnTo>
                  <a:lnTo>
                    <a:pt x="2838383" y="62322"/>
                  </a:lnTo>
                  <a:lnTo>
                    <a:pt x="2928099" y="61391"/>
                  </a:lnTo>
                  <a:lnTo>
                    <a:pt x="3013045" y="59448"/>
                  </a:lnTo>
                  <a:lnTo>
                    <a:pt x="3094811" y="56831"/>
                  </a:lnTo>
                  <a:lnTo>
                    <a:pt x="3174457" y="53762"/>
                  </a:lnTo>
                  <a:lnTo>
                    <a:pt x="3251367" y="51716"/>
                  </a:lnTo>
                  <a:lnTo>
                    <a:pt x="3326453" y="50353"/>
                  </a:lnTo>
                  <a:lnTo>
                    <a:pt x="3400322" y="49444"/>
                  </a:lnTo>
                  <a:lnTo>
                    <a:pt x="3468090" y="48838"/>
                  </a:lnTo>
                  <a:lnTo>
                    <a:pt x="3531789" y="48434"/>
                  </a:lnTo>
                  <a:lnTo>
                    <a:pt x="3592776" y="48164"/>
                  </a:lnTo>
                  <a:lnTo>
                    <a:pt x="3646663" y="46661"/>
                  </a:lnTo>
                  <a:lnTo>
                    <a:pt x="3695817" y="44337"/>
                  </a:lnTo>
                  <a:lnTo>
                    <a:pt x="3741815" y="41464"/>
                  </a:lnTo>
                  <a:lnTo>
                    <a:pt x="3781741" y="39550"/>
                  </a:lnTo>
                  <a:lnTo>
                    <a:pt x="3817619" y="38273"/>
                  </a:lnTo>
                  <a:lnTo>
                    <a:pt x="3876885" y="34208"/>
                  </a:lnTo>
                  <a:lnTo>
                    <a:pt x="3928595" y="18367"/>
                  </a:lnTo>
                  <a:lnTo>
                    <a:pt x="395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47"/>
          <p:cNvGrpSpPr/>
          <p:nvPr/>
        </p:nvGrpSpPr>
        <p:grpSpPr>
          <a:xfrm>
            <a:off x="7465219" y="5369722"/>
            <a:ext cx="333376" cy="202404"/>
            <a:chOff x="7465219" y="5369722"/>
            <a:chExt cx="333376" cy="202404"/>
          </a:xfrm>
        </p:grpSpPr>
        <p:sp>
          <p:nvSpPr>
            <p:cNvPr id="101" name="SMARTInkShape-203"/>
            <p:cNvSpPr/>
            <p:nvPr>
              <p:custDataLst>
                <p:tags r:id="rId29"/>
              </p:custDataLst>
            </p:nvPr>
          </p:nvSpPr>
          <p:spPr>
            <a:xfrm>
              <a:off x="7465219" y="5369722"/>
              <a:ext cx="219103" cy="23810"/>
            </a:xfrm>
            <a:custGeom>
              <a:avLst/>
              <a:gdLst/>
              <a:ahLst/>
              <a:cxnLst/>
              <a:rect l="0" t="0" r="0" b="0"/>
              <a:pathLst>
                <a:path w="219103" h="23810">
                  <a:moveTo>
                    <a:pt x="0" y="11903"/>
                  </a:moveTo>
                  <a:lnTo>
                    <a:pt x="0" y="11903"/>
                  </a:lnTo>
                  <a:lnTo>
                    <a:pt x="53270" y="10581"/>
                  </a:lnTo>
                  <a:lnTo>
                    <a:pt x="97822" y="1652"/>
                  </a:lnTo>
                  <a:lnTo>
                    <a:pt x="151592" y="215"/>
                  </a:lnTo>
                  <a:lnTo>
                    <a:pt x="208651" y="6"/>
                  </a:lnTo>
                  <a:lnTo>
                    <a:pt x="217528" y="0"/>
                  </a:lnTo>
                  <a:lnTo>
                    <a:pt x="219102" y="1322"/>
                  </a:lnTo>
                  <a:lnTo>
                    <a:pt x="218827" y="3526"/>
                  </a:lnTo>
                  <a:lnTo>
                    <a:pt x="217323" y="6318"/>
                  </a:lnTo>
                  <a:lnTo>
                    <a:pt x="214997" y="8180"/>
                  </a:lnTo>
                  <a:lnTo>
                    <a:pt x="201757" y="14697"/>
                  </a:lnTo>
                  <a:lnTo>
                    <a:pt x="190500" y="23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04"/>
            <p:cNvSpPr/>
            <p:nvPr>
              <p:custDataLst>
                <p:tags r:id="rId30"/>
              </p:custDataLst>
            </p:nvPr>
          </p:nvSpPr>
          <p:spPr>
            <a:xfrm>
              <a:off x="7489031" y="5405438"/>
              <a:ext cx="309564" cy="166688"/>
            </a:xfrm>
            <a:custGeom>
              <a:avLst/>
              <a:gdLst/>
              <a:ahLst/>
              <a:cxnLst/>
              <a:rect l="0" t="0" r="0" b="0"/>
              <a:pathLst>
                <a:path w="309564" h="166688">
                  <a:moveTo>
                    <a:pt x="0" y="166687"/>
                  </a:moveTo>
                  <a:lnTo>
                    <a:pt x="0" y="166687"/>
                  </a:lnTo>
                  <a:lnTo>
                    <a:pt x="19011" y="165365"/>
                  </a:lnTo>
                  <a:lnTo>
                    <a:pt x="73280" y="147702"/>
                  </a:lnTo>
                  <a:lnTo>
                    <a:pt x="131212" y="137190"/>
                  </a:lnTo>
                  <a:lnTo>
                    <a:pt x="187004" y="109413"/>
                  </a:lnTo>
                  <a:lnTo>
                    <a:pt x="216805" y="88863"/>
                  </a:lnTo>
                  <a:lnTo>
                    <a:pt x="265989" y="43060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48"/>
          <p:cNvGrpSpPr/>
          <p:nvPr/>
        </p:nvGrpSpPr>
        <p:grpSpPr>
          <a:xfrm>
            <a:off x="8239331" y="4013225"/>
            <a:ext cx="1857170" cy="1284518"/>
            <a:chOff x="8239331" y="4013225"/>
            <a:chExt cx="1857170" cy="1284518"/>
          </a:xfrm>
        </p:grpSpPr>
        <p:sp>
          <p:nvSpPr>
            <p:cNvPr id="104" name="SMARTInkShape-205"/>
            <p:cNvSpPr/>
            <p:nvPr>
              <p:custDataLst>
                <p:tags r:id="rId16"/>
              </p:custDataLst>
            </p:nvPr>
          </p:nvSpPr>
          <p:spPr>
            <a:xfrm>
              <a:off x="9573335" y="4567453"/>
              <a:ext cx="523166" cy="336976"/>
            </a:xfrm>
            <a:custGeom>
              <a:avLst/>
              <a:gdLst/>
              <a:ahLst/>
              <a:cxnLst/>
              <a:rect l="0" t="0" r="0" b="0"/>
              <a:pathLst>
                <a:path w="523166" h="336976">
                  <a:moveTo>
                    <a:pt x="94540" y="171235"/>
                  </a:moveTo>
                  <a:lnTo>
                    <a:pt x="94540" y="171235"/>
                  </a:lnTo>
                  <a:lnTo>
                    <a:pt x="84289" y="160984"/>
                  </a:lnTo>
                  <a:lnTo>
                    <a:pt x="82414" y="161754"/>
                  </a:lnTo>
                  <a:lnTo>
                    <a:pt x="73456" y="167838"/>
                  </a:lnTo>
                  <a:lnTo>
                    <a:pt x="66208" y="169725"/>
                  </a:lnTo>
                  <a:lnTo>
                    <a:pt x="48369" y="183429"/>
                  </a:lnTo>
                  <a:lnTo>
                    <a:pt x="23816" y="219420"/>
                  </a:lnTo>
                  <a:lnTo>
                    <a:pt x="4676" y="259943"/>
                  </a:lnTo>
                  <a:lnTo>
                    <a:pt x="0" y="308496"/>
                  </a:lnTo>
                  <a:lnTo>
                    <a:pt x="3134" y="321757"/>
                  </a:lnTo>
                  <a:lnTo>
                    <a:pt x="5821" y="327146"/>
                  </a:lnTo>
                  <a:lnTo>
                    <a:pt x="10259" y="330738"/>
                  </a:lnTo>
                  <a:lnTo>
                    <a:pt x="27822" y="335792"/>
                  </a:lnTo>
                  <a:lnTo>
                    <a:pt x="37547" y="336975"/>
                  </a:lnTo>
                  <a:lnTo>
                    <a:pt x="56781" y="331321"/>
                  </a:lnTo>
                  <a:lnTo>
                    <a:pt x="79236" y="321267"/>
                  </a:lnTo>
                  <a:lnTo>
                    <a:pt x="91267" y="306707"/>
                  </a:lnTo>
                  <a:lnTo>
                    <a:pt x="109768" y="258702"/>
                  </a:lnTo>
                  <a:lnTo>
                    <a:pt x="117978" y="205122"/>
                  </a:lnTo>
                  <a:lnTo>
                    <a:pt x="126033" y="153788"/>
                  </a:lnTo>
                  <a:lnTo>
                    <a:pt x="127684" y="104476"/>
                  </a:lnTo>
                  <a:lnTo>
                    <a:pt x="120588" y="47462"/>
                  </a:lnTo>
                  <a:lnTo>
                    <a:pt x="118483" y="1696"/>
                  </a:lnTo>
                  <a:lnTo>
                    <a:pt x="117118" y="0"/>
                  </a:lnTo>
                  <a:lnTo>
                    <a:pt x="114883" y="193"/>
                  </a:lnTo>
                  <a:lnTo>
                    <a:pt x="112071" y="1644"/>
                  </a:lnTo>
                  <a:lnTo>
                    <a:pt x="110196" y="5257"/>
                  </a:lnTo>
                  <a:lnTo>
                    <a:pt x="106940" y="37436"/>
                  </a:lnTo>
                  <a:lnTo>
                    <a:pt x="106543" y="85959"/>
                  </a:lnTo>
                  <a:lnTo>
                    <a:pt x="106466" y="138662"/>
                  </a:lnTo>
                  <a:lnTo>
                    <a:pt x="112771" y="193316"/>
                  </a:lnTo>
                  <a:lnTo>
                    <a:pt x="125432" y="242329"/>
                  </a:lnTo>
                  <a:lnTo>
                    <a:pt x="132833" y="283174"/>
                  </a:lnTo>
                  <a:lnTo>
                    <a:pt x="139400" y="300092"/>
                  </a:lnTo>
                  <a:lnTo>
                    <a:pt x="141619" y="311341"/>
                  </a:lnTo>
                  <a:lnTo>
                    <a:pt x="143124" y="310941"/>
                  </a:lnTo>
                  <a:lnTo>
                    <a:pt x="148324" y="306968"/>
                  </a:lnTo>
                  <a:lnTo>
                    <a:pt x="151516" y="300793"/>
                  </a:lnTo>
                  <a:lnTo>
                    <a:pt x="164774" y="243230"/>
                  </a:lnTo>
                  <a:lnTo>
                    <a:pt x="166945" y="225345"/>
                  </a:lnTo>
                  <a:lnTo>
                    <a:pt x="175332" y="207451"/>
                  </a:lnTo>
                  <a:lnTo>
                    <a:pt x="176182" y="203316"/>
                  </a:lnTo>
                  <a:lnTo>
                    <a:pt x="178072" y="200560"/>
                  </a:lnTo>
                  <a:lnTo>
                    <a:pt x="180655" y="198722"/>
                  </a:lnTo>
                  <a:lnTo>
                    <a:pt x="183700" y="197497"/>
                  </a:lnTo>
                  <a:lnTo>
                    <a:pt x="185728" y="198003"/>
                  </a:lnTo>
                  <a:lnTo>
                    <a:pt x="187083" y="199664"/>
                  </a:lnTo>
                  <a:lnTo>
                    <a:pt x="189909" y="205037"/>
                  </a:lnTo>
                  <a:lnTo>
                    <a:pt x="197615" y="215499"/>
                  </a:lnTo>
                  <a:lnTo>
                    <a:pt x="199882" y="223099"/>
                  </a:lnTo>
                  <a:lnTo>
                    <a:pt x="201682" y="282216"/>
                  </a:lnTo>
                  <a:lnTo>
                    <a:pt x="200364" y="284910"/>
                  </a:lnTo>
                  <a:lnTo>
                    <a:pt x="198162" y="286705"/>
                  </a:lnTo>
                  <a:lnTo>
                    <a:pt x="191443" y="289588"/>
                  </a:lnTo>
                  <a:lnTo>
                    <a:pt x="198300" y="280651"/>
                  </a:lnTo>
                  <a:lnTo>
                    <a:pt x="200691" y="269947"/>
                  </a:lnTo>
                  <a:lnTo>
                    <a:pt x="202720" y="257074"/>
                  </a:lnTo>
                  <a:lnTo>
                    <a:pt x="221978" y="215736"/>
                  </a:lnTo>
                  <a:lnTo>
                    <a:pt x="241442" y="191712"/>
                  </a:lnTo>
                  <a:lnTo>
                    <a:pt x="249347" y="186950"/>
                  </a:lnTo>
                  <a:lnTo>
                    <a:pt x="253306" y="185680"/>
                  </a:lnTo>
                  <a:lnTo>
                    <a:pt x="255947" y="183511"/>
                  </a:lnTo>
                  <a:lnTo>
                    <a:pt x="259664" y="176783"/>
                  </a:lnTo>
                  <a:lnTo>
                    <a:pt x="260185" y="177579"/>
                  </a:lnTo>
                  <a:lnTo>
                    <a:pt x="260532" y="179433"/>
                  </a:lnTo>
                  <a:lnTo>
                    <a:pt x="257391" y="185020"/>
                  </a:lnTo>
                  <a:lnTo>
                    <a:pt x="252908" y="191914"/>
                  </a:lnTo>
                  <a:lnTo>
                    <a:pt x="239210" y="239433"/>
                  </a:lnTo>
                  <a:lnTo>
                    <a:pt x="241740" y="251375"/>
                  </a:lnTo>
                  <a:lnTo>
                    <a:pt x="244267" y="256411"/>
                  </a:lnTo>
                  <a:lnTo>
                    <a:pt x="254130" y="265535"/>
                  </a:lnTo>
                  <a:lnTo>
                    <a:pt x="282022" y="282172"/>
                  </a:lnTo>
                  <a:lnTo>
                    <a:pt x="300896" y="283158"/>
                  </a:lnTo>
                  <a:lnTo>
                    <a:pt x="358320" y="269513"/>
                  </a:lnTo>
                  <a:lnTo>
                    <a:pt x="401855" y="255622"/>
                  </a:lnTo>
                  <a:lnTo>
                    <a:pt x="449591" y="228870"/>
                  </a:lnTo>
                  <a:lnTo>
                    <a:pt x="523165" y="19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06"/>
            <p:cNvSpPr/>
            <p:nvPr>
              <p:custDataLst>
                <p:tags r:id="rId17"/>
              </p:custDataLst>
            </p:nvPr>
          </p:nvSpPr>
          <p:spPr>
            <a:xfrm>
              <a:off x="9298781" y="4619625"/>
              <a:ext cx="86049" cy="328415"/>
            </a:xfrm>
            <a:custGeom>
              <a:avLst/>
              <a:gdLst/>
              <a:ahLst/>
              <a:cxnLst/>
              <a:rect l="0" t="0" r="0" b="0"/>
              <a:pathLst>
                <a:path w="86049" h="328415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9424" y="12951"/>
                  </a:lnTo>
                  <a:lnTo>
                    <a:pt x="17736" y="34308"/>
                  </a:lnTo>
                  <a:lnTo>
                    <a:pt x="50103" y="85920"/>
                  </a:lnTo>
                  <a:lnTo>
                    <a:pt x="75357" y="132800"/>
                  </a:lnTo>
                  <a:lnTo>
                    <a:pt x="85527" y="161328"/>
                  </a:lnTo>
                  <a:lnTo>
                    <a:pt x="86048" y="207139"/>
                  </a:lnTo>
                  <a:lnTo>
                    <a:pt x="74373" y="260520"/>
                  </a:lnTo>
                  <a:lnTo>
                    <a:pt x="61872" y="295913"/>
                  </a:lnTo>
                  <a:lnTo>
                    <a:pt x="49105" y="314962"/>
                  </a:lnTo>
                  <a:lnTo>
                    <a:pt x="34614" y="325191"/>
                  </a:lnTo>
                  <a:lnTo>
                    <a:pt x="27044" y="327919"/>
                  </a:lnTo>
                  <a:lnTo>
                    <a:pt x="21998" y="328414"/>
                  </a:lnTo>
                  <a:lnTo>
                    <a:pt x="18634" y="327422"/>
                  </a:lnTo>
                  <a:lnTo>
                    <a:pt x="16392" y="325438"/>
                  </a:lnTo>
                  <a:lnTo>
                    <a:pt x="13236" y="303683"/>
                  </a:lnTo>
                  <a:lnTo>
                    <a:pt x="19553" y="286665"/>
                  </a:lnTo>
                  <a:lnTo>
                    <a:pt x="35719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07"/>
            <p:cNvSpPr/>
            <p:nvPr>
              <p:custDataLst>
                <p:tags r:id="rId18"/>
              </p:custDataLst>
            </p:nvPr>
          </p:nvSpPr>
          <p:spPr>
            <a:xfrm>
              <a:off x="9049576" y="4572000"/>
              <a:ext cx="82519" cy="328407"/>
            </a:xfrm>
            <a:custGeom>
              <a:avLst/>
              <a:gdLst/>
              <a:ahLst/>
              <a:cxnLst/>
              <a:rect l="0" t="0" r="0" b="0"/>
              <a:pathLst>
                <a:path w="82519" h="328407">
                  <a:moveTo>
                    <a:pt x="46799" y="0"/>
                  </a:moveTo>
                  <a:lnTo>
                    <a:pt x="46799" y="0"/>
                  </a:lnTo>
                  <a:lnTo>
                    <a:pt x="37293" y="10828"/>
                  </a:lnTo>
                  <a:lnTo>
                    <a:pt x="18811" y="50880"/>
                  </a:lnTo>
                  <a:lnTo>
                    <a:pt x="11284" y="97216"/>
                  </a:lnTo>
                  <a:lnTo>
                    <a:pt x="1958" y="155954"/>
                  </a:lnTo>
                  <a:lnTo>
                    <a:pt x="0" y="202754"/>
                  </a:lnTo>
                  <a:lnTo>
                    <a:pt x="5657" y="259654"/>
                  </a:lnTo>
                  <a:lnTo>
                    <a:pt x="27175" y="316602"/>
                  </a:lnTo>
                  <a:lnTo>
                    <a:pt x="32394" y="322193"/>
                  </a:lnTo>
                  <a:lnTo>
                    <a:pt x="45246" y="328406"/>
                  </a:lnTo>
                  <a:lnTo>
                    <a:pt x="59779" y="327638"/>
                  </a:lnTo>
                  <a:lnTo>
                    <a:pt x="82518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08"/>
            <p:cNvSpPr/>
            <p:nvPr>
              <p:custDataLst>
                <p:tags r:id="rId19"/>
              </p:custDataLst>
            </p:nvPr>
          </p:nvSpPr>
          <p:spPr>
            <a:xfrm>
              <a:off x="8751094" y="4726781"/>
              <a:ext cx="250032" cy="130970"/>
            </a:xfrm>
            <a:custGeom>
              <a:avLst/>
              <a:gdLst/>
              <a:ahLst/>
              <a:cxnLst/>
              <a:rect l="0" t="0" r="0" b="0"/>
              <a:pathLst>
                <a:path w="250032" h="130970">
                  <a:moveTo>
                    <a:pt x="0" y="130969"/>
                  </a:moveTo>
                  <a:lnTo>
                    <a:pt x="0" y="130969"/>
                  </a:lnTo>
                  <a:lnTo>
                    <a:pt x="6320" y="130969"/>
                  </a:lnTo>
                  <a:lnTo>
                    <a:pt x="8182" y="129646"/>
                  </a:lnTo>
                  <a:lnTo>
                    <a:pt x="9423" y="127442"/>
                  </a:lnTo>
                  <a:lnTo>
                    <a:pt x="10250" y="124648"/>
                  </a:lnTo>
                  <a:lnTo>
                    <a:pt x="12125" y="122787"/>
                  </a:lnTo>
                  <a:lnTo>
                    <a:pt x="64073" y="100174"/>
                  </a:lnTo>
                  <a:lnTo>
                    <a:pt x="119357" y="86177"/>
                  </a:lnTo>
                  <a:lnTo>
                    <a:pt x="178516" y="63401"/>
                  </a:lnTo>
                  <a:lnTo>
                    <a:pt x="205176" y="50241"/>
                  </a:lnTo>
                  <a:lnTo>
                    <a:pt x="228510" y="30174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9"/>
            <p:cNvSpPr/>
            <p:nvPr>
              <p:custDataLst>
                <p:tags r:id="rId20"/>
              </p:custDataLst>
            </p:nvPr>
          </p:nvSpPr>
          <p:spPr>
            <a:xfrm>
              <a:off x="8810625" y="4572146"/>
              <a:ext cx="95251" cy="401843"/>
            </a:xfrm>
            <a:custGeom>
              <a:avLst/>
              <a:gdLst/>
              <a:ahLst/>
              <a:cxnLst/>
              <a:rect l="0" t="0" r="0" b="0"/>
              <a:pathLst>
                <a:path w="95251" h="401843">
                  <a:moveTo>
                    <a:pt x="95250" y="11760"/>
                  </a:moveTo>
                  <a:lnTo>
                    <a:pt x="95250" y="11760"/>
                  </a:lnTo>
                  <a:lnTo>
                    <a:pt x="84999" y="1509"/>
                  </a:lnTo>
                  <a:lnTo>
                    <a:pt x="77514" y="344"/>
                  </a:lnTo>
                  <a:lnTo>
                    <a:pt x="66918" y="0"/>
                  </a:lnTo>
                  <a:lnTo>
                    <a:pt x="59286" y="3446"/>
                  </a:lnTo>
                  <a:lnTo>
                    <a:pt x="43607" y="16439"/>
                  </a:lnTo>
                  <a:lnTo>
                    <a:pt x="31737" y="34166"/>
                  </a:lnTo>
                  <a:lnTo>
                    <a:pt x="26160" y="62496"/>
                  </a:lnTo>
                  <a:lnTo>
                    <a:pt x="25599" y="108948"/>
                  </a:lnTo>
                  <a:lnTo>
                    <a:pt x="36856" y="164180"/>
                  </a:lnTo>
                  <a:lnTo>
                    <a:pt x="51817" y="220020"/>
                  </a:lnTo>
                  <a:lnTo>
                    <a:pt x="57246" y="266319"/>
                  </a:lnTo>
                  <a:lnTo>
                    <a:pt x="58855" y="313551"/>
                  </a:lnTo>
                  <a:lnTo>
                    <a:pt x="59442" y="372775"/>
                  </a:lnTo>
                  <a:lnTo>
                    <a:pt x="59472" y="379437"/>
                  </a:lnTo>
                  <a:lnTo>
                    <a:pt x="55977" y="390366"/>
                  </a:lnTo>
                  <a:lnTo>
                    <a:pt x="53193" y="395133"/>
                  </a:lnTo>
                  <a:lnTo>
                    <a:pt x="50015" y="398310"/>
                  </a:lnTo>
                  <a:lnTo>
                    <a:pt x="42953" y="401842"/>
                  </a:lnTo>
                  <a:lnTo>
                    <a:pt x="39219" y="401460"/>
                  </a:lnTo>
                  <a:lnTo>
                    <a:pt x="0" y="380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10"/>
            <p:cNvSpPr/>
            <p:nvPr>
              <p:custDataLst>
                <p:tags r:id="rId21"/>
              </p:custDataLst>
            </p:nvPr>
          </p:nvSpPr>
          <p:spPr>
            <a:xfrm>
              <a:off x="8812991" y="4107656"/>
              <a:ext cx="140510" cy="166689"/>
            </a:xfrm>
            <a:custGeom>
              <a:avLst/>
              <a:gdLst/>
              <a:ahLst/>
              <a:cxnLst/>
              <a:rect l="0" t="0" r="0" b="0"/>
              <a:pathLst>
                <a:path w="140510" h="166689">
                  <a:moveTo>
                    <a:pt x="140509" y="0"/>
                  </a:moveTo>
                  <a:lnTo>
                    <a:pt x="140509" y="0"/>
                  </a:lnTo>
                  <a:lnTo>
                    <a:pt x="130258" y="10251"/>
                  </a:lnTo>
                  <a:lnTo>
                    <a:pt x="92812" y="68810"/>
                  </a:lnTo>
                  <a:lnTo>
                    <a:pt x="76996" y="86793"/>
                  </a:lnTo>
                  <a:lnTo>
                    <a:pt x="65538" y="91492"/>
                  </a:lnTo>
                  <a:lnTo>
                    <a:pt x="29874" y="95030"/>
                  </a:lnTo>
                  <a:lnTo>
                    <a:pt x="21664" y="91625"/>
                  </a:lnTo>
                  <a:lnTo>
                    <a:pt x="0" y="73577"/>
                  </a:lnTo>
                  <a:lnTo>
                    <a:pt x="533" y="71541"/>
                  </a:lnTo>
                  <a:lnTo>
                    <a:pt x="4655" y="65751"/>
                  </a:lnTo>
                  <a:lnTo>
                    <a:pt x="10898" y="62296"/>
                  </a:lnTo>
                  <a:lnTo>
                    <a:pt x="14414" y="61374"/>
                  </a:lnTo>
                  <a:lnTo>
                    <a:pt x="18080" y="62083"/>
                  </a:lnTo>
                  <a:lnTo>
                    <a:pt x="30885" y="68078"/>
                  </a:lnTo>
                  <a:lnTo>
                    <a:pt x="49525" y="71765"/>
                  </a:lnTo>
                  <a:lnTo>
                    <a:pt x="59503" y="77316"/>
                  </a:lnTo>
                  <a:lnTo>
                    <a:pt x="115941" y="130773"/>
                  </a:lnTo>
                  <a:lnTo>
                    <a:pt x="122976" y="138819"/>
                  </a:lnTo>
                  <a:lnTo>
                    <a:pt x="131018" y="154764"/>
                  </a:lnTo>
                  <a:lnTo>
                    <a:pt x="140509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11"/>
            <p:cNvSpPr/>
            <p:nvPr>
              <p:custDataLst>
                <p:tags r:id="rId22"/>
              </p:custDataLst>
            </p:nvPr>
          </p:nvSpPr>
          <p:spPr>
            <a:xfrm>
              <a:off x="8596313" y="4013225"/>
              <a:ext cx="154733" cy="284932"/>
            </a:xfrm>
            <a:custGeom>
              <a:avLst/>
              <a:gdLst/>
              <a:ahLst/>
              <a:cxnLst/>
              <a:rect l="0" t="0" r="0" b="0"/>
              <a:pathLst>
                <a:path w="154733" h="284932">
                  <a:moveTo>
                    <a:pt x="0" y="249213"/>
                  </a:moveTo>
                  <a:lnTo>
                    <a:pt x="0" y="249213"/>
                  </a:lnTo>
                  <a:lnTo>
                    <a:pt x="6319" y="242892"/>
                  </a:lnTo>
                  <a:lnTo>
                    <a:pt x="9423" y="236261"/>
                  </a:lnTo>
                  <a:lnTo>
                    <a:pt x="28332" y="186571"/>
                  </a:lnTo>
                  <a:lnTo>
                    <a:pt x="47697" y="129740"/>
                  </a:lnTo>
                  <a:lnTo>
                    <a:pt x="66154" y="70565"/>
                  </a:lnTo>
                  <a:lnTo>
                    <a:pt x="72296" y="18187"/>
                  </a:lnTo>
                  <a:lnTo>
                    <a:pt x="82835" y="0"/>
                  </a:lnTo>
                  <a:lnTo>
                    <a:pt x="89513" y="12065"/>
                  </a:lnTo>
                  <a:lnTo>
                    <a:pt x="104450" y="70812"/>
                  </a:lnTo>
                  <a:lnTo>
                    <a:pt x="116342" y="127684"/>
                  </a:lnTo>
                  <a:lnTo>
                    <a:pt x="121784" y="153232"/>
                  </a:lnTo>
                  <a:lnTo>
                    <a:pt x="140682" y="209482"/>
                  </a:lnTo>
                  <a:lnTo>
                    <a:pt x="154415" y="267268"/>
                  </a:lnTo>
                  <a:lnTo>
                    <a:pt x="154732" y="278587"/>
                  </a:lnTo>
                  <a:lnTo>
                    <a:pt x="153426" y="280702"/>
                  </a:lnTo>
                  <a:lnTo>
                    <a:pt x="151231" y="282112"/>
                  </a:lnTo>
                  <a:lnTo>
                    <a:pt x="144525" y="284375"/>
                  </a:lnTo>
                  <a:lnTo>
                    <a:pt x="86053" y="284929"/>
                  </a:lnTo>
                  <a:lnTo>
                    <a:pt x="44149" y="284931"/>
                  </a:lnTo>
                  <a:lnTo>
                    <a:pt x="41338" y="283608"/>
                  </a:lnTo>
                  <a:lnTo>
                    <a:pt x="39465" y="281404"/>
                  </a:lnTo>
                  <a:lnTo>
                    <a:pt x="36459" y="274680"/>
                  </a:lnTo>
                  <a:lnTo>
                    <a:pt x="35938" y="267195"/>
                  </a:lnTo>
                  <a:lnTo>
                    <a:pt x="39344" y="260292"/>
                  </a:lnTo>
                  <a:lnTo>
                    <a:pt x="47625" y="249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12"/>
            <p:cNvSpPr/>
            <p:nvPr>
              <p:custDataLst>
                <p:tags r:id="rId23"/>
              </p:custDataLst>
            </p:nvPr>
          </p:nvSpPr>
          <p:spPr>
            <a:xfrm>
              <a:off x="8477250" y="4226719"/>
              <a:ext cx="23814" cy="95251"/>
            </a:xfrm>
            <a:custGeom>
              <a:avLst/>
              <a:gdLst/>
              <a:ahLst/>
              <a:cxnLst/>
              <a:rect l="0" t="0" r="0" b="0"/>
              <a:pathLst>
                <a:path w="23814" h="95251">
                  <a:moveTo>
                    <a:pt x="0" y="0"/>
                  </a:moveTo>
                  <a:lnTo>
                    <a:pt x="0" y="0"/>
                  </a:lnTo>
                  <a:lnTo>
                    <a:pt x="0" y="16571"/>
                  </a:lnTo>
                  <a:lnTo>
                    <a:pt x="12902" y="74013"/>
                  </a:lnTo>
                  <a:lnTo>
                    <a:pt x="15217" y="77123"/>
                  </a:lnTo>
                  <a:lnTo>
                    <a:pt x="18082" y="79197"/>
                  </a:lnTo>
                  <a:lnTo>
                    <a:pt x="19993" y="81902"/>
                  </a:lnTo>
                  <a:lnTo>
                    <a:pt x="23813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13"/>
            <p:cNvSpPr/>
            <p:nvPr>
              <p:custDataLst>
                <p:tags r:id="rId24"/>
              </p:custDataLst>
            </p:nvPr>
          </p:nvSpPr>
          <p:spPr>
            <a:xfrm>
              <a:off x="8417719" y="4250531"/>
              <a:ext cx="107157" cy="23814"/>
            </a:xfrm>
            <a:custGeom>
              <a:avLst/>
              <a:gdLst/>
              <a:ahLst/>
              <a:cxnLst/>
              <a:rect l="0" t="0" r="0" b="0"/>
              <a:pathLst>
                <a:path w="107157" h="23814">
                  <a:moveTo>
                    <a:pt x="0" y="23813"/>
                  </a:moveTo>
                  <a:lnTo>
                    <a:pt x="0" y="23813"/>
                  </a:lnTo>
                  <a:lnTo>
                    <a:pt x="10250" y="23813"/>
                  </a:lnTo>
                  <a:lnTo>
                    <a:pt x="17737" y="17492"/>
                  </a:lnTo>
                  <a:lnTo>
                    <a:pt x="28166" y="14389"/>
                  </a:lnTo>
                  <a:lnTo>
                    <a:pt x="40300" y="11687"/>
                  </a:lnTo>
                  <a:lnTo>
                    <a:pt x="58868" y="270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14"/>
            <p:cNvSpPr/>
            <p:nvPr>
              <p:custDataLst>
                <p:tags r:id="rId25"/>
              </p:custDataLst>
            </p:nvPr>
          </p:nvSpPr>
          <p:spPr>
            <a:xfrm>
              <a:off x="8239331" y="4214813"/>
              <a:ext cx="118858" cy="119063"/>
            </a:xfrm>
            <a:custGeom>
              <a:avLst/>
              <a:gdLst/>
              <a:ahLst/>
              <a:cxnLst/>
              <a:rect l="0" t="0" r="0" b="0"/>
              <a:pathLst>
                <a:path w="118858" h="119063">
                  <a:moveTo>
                    <a:pt x="95044" y="0"/>
                  </a:moveTo>
                  <a:lnTo>
                    <a:pt x="95044" y="0"/>
                  </a:lnTo>
                  <a:lnTo>
                    <a:pt x="88724" y="0"/>
                  </a:lnTo>
                  <a:lnTo>
                    <a:pt x="86862" y="1322"/>
                  </a:lnTo>
                  <a:lnTo>
                    <a:pt x="85621" y="3527"/>
                  </a:lnTo>
                  <a:lnTo>
                    <a:pt x="83873" y="16479"/>
                  </a:lnTo>
                  <a:lnTo>
                    <a:pt x="82142" y="28490"/>
                  </a:lnTo>
                  <a:lnTo>
                    <a:pt x="51259" y="86369"/>
                  </a:lnTo>
                  <a:lnTo>
                    <a:pt x="43393" y="97035"/>
                  </a:lnTo>
                  <a:lnTo>
                    <a:pt x="35487" y="102658"/>
                  </a:lnTo>
                  <a:lnTo>
                    <a:pt x="27564" y="106479"/>
                  </a:lnTo>
                  <a:lnTo>
                    <a:pt x="15666" y="114746"/>
                  </a:lnTo>
                  <a:lnTo>
                    <a:pt x="7729" y="117144"/>
                  </a:lnTo>
                  <a:lnTo>
                    <a:pt x="5084" y="116459"/>
                  </a:lnTo>
                  <a:lnTo>
                    <a:pt x="3320" y="114681"/>
                  </a:lnTo>
                  <a:lnTo>
                    <a:pt x="1361" y="109177"/>
                  </a:lnTo>
                  <a:lnTo>
                    <a:pt x="0" y="91025"/>
                  </a:lnTo>
                  <a:lnTo>
                    <a:pt x="3413" y="83229"/>
                  </a:lnTo>
                  <a:lnTo>
                    <a:pt x="17536" y="65807"/>
                  </a:lnTo>
                  <a:lnTo>
                    <a:pt x="24436" y="62320"/>
                  </a:lnTo>
                  <a:lnTo>
                    <a:pt x="33325" y="60082"/>
                  </a:lnTo>
                  <a:lnTo>
                    <a:pt x="41185" y="66014"/>
                  </a:lnTo>
                  <a:lnTo>
                    <a:pt x="67363" y="90105"/>
                  </a:lnTo>
                  <a:lnTo>
                    <a:pt x="83158" y="97761"/>
                  </a:lnTo>
                  <a:lnTo>
                    <a:pt x="104598" y="116857"/>
                  </a:lnTo>
                  <a:lnTo>
                    <a:pt x="109433" y="118082"/>
                  </a:lnTo>
                  <a:lnTo>
                    <a:pt x="118857" y="119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15"/>
            <p:cNvSpPr/>
            <p:nvPr>
              <p:custDataLst>
                <p:tags r:id="rId26"/>
              </p:custDataLst>
            </p:nvPr>
          </p:nvSpPr>
          <p:spPr>
            <a:xfrm>
              <a:off x="8477311" y="5167313"/>
              <a:ext cx="176714" cy="130430"/>
            </a:xfrm>
            <a:custGeom>
              <a:avLst/>
              <a:gdLst/>
              <a:ahLst/>
              <a:cxnLst/>
              <a:rect l="0" t="0" r="0" b="0"/>
              <a:pathLst>
                <a:path w="176714" h="130430">
                  <a:moveTo>
                    <a:pt x="119002" y="47625"/>
                  </a:moveTo>
                  <a:lnTo>
                    <a:pt x="119002" y="47625"/>
                  </a:lnTo>
                  <a:lnTo>
                    <a:pt x="119002" y="57875"/>
                  </a:lnTo>
                  <a:lnTo>
                    <a:pt x="108750" y="69636"/>
                  </a:lnTo>
                  <a:lnTo>
                    <a:pt x="106099" y="80587"/>
                  </a:lnTo>
                  <a:lnTo>
                    <a:pt x="79120" y="111173"/>
                  </a:lnTo>
                  <a:lnTo>
                    <a:pt x="71290" y="115556"/>
                  </a:lnTo>
                  <a:lnTo>
                    <a:pt x="55918" y="118024"/>
                  </a:lnTo>
                  <a:lnTo>
                    <a:pt x="8021" y="119045"/>
                  </a:lnTo>
                  <a:lnTo>
                    <a:pt x="5328" y="117728"/>
                  </a:lnTo>
                  <a:lnTo>
                    <a:pt x="3531" y="115527"/>
                  </a:lnTo>
                  <a:lnTo>
                    <a:pt x="1535" y="109554"/>
                  </a:lnTo>
                  <a:lnTo>
                    <a:pt x="0" y="79314"/>
                  </a:lnTo>
                  <a:lnTo>
                    <a:pt x="1302" y="76688"/>
                  </a:lnTo>
                  <a:lnTo>
                    <a:pt x="3494" y="74938"/>
                  </a:lnTo>
                  <a:lnTo>
                    <a:pt x="9456" y="72992"/>
                  </a:lnTo>
                  <a:lnTo>
                    <a:pt x="39689" y="71498"/>
                  </a:lnTo>
                  <a:lnTo>
                    <a:pt x="47591" y="74992"/>
                  </a:lnTo>
                  <a:lnTo>
                    <a:pt x="83284" y="103720"/>
                  </a:lnTo>
                  <a:lnTo>
                    <a:pt x="91221" y="106952"/>
                  </a:lnTo>
                  <a:lnTo>
                    <a:pt x="103127" y="114886"/>
                  </a:lnTo>
                  <a:lnTo>
                    <a:pt x="115034" y="119149"/>
                  </a:lnTo>
                  <a:lnTo>
                    <a:pt x="126940" y="126877"/>
                  </a:lnTo>
                  <a:lnTo>
                    <a:pt x="138846" y="129756"/>
                  </a:lnTo>
                  <a:lnTo>
                    <a:pt x="146782" y="130429"/>
                  </a:lnTo>
                  <a:lnTo>
                    <a:pt x="149428" y="129286"/>
                  </a:lnTo>
                  <a:lnTo>
                    <a:pt x="151193" y="127201"/>
                  </a:lnTo>
                  <a:lnTo>
                    <a:pt x="152368" y="124488"/>
                  </a:lnTo>
                  <a:lnTo>
                    <a:pt x="154475" y="122679"/>
                  </a:lnTo>
                  <a:lnTo>
                    <a:pt x="160344" y="120670"/>
                  </a:lnTo>
                  <a:lnTo>
                    <a:pt x="162438" y="118810"/>
                  </a:lnTo>
                  <a:lnTo>
                    <a:pt x="175804" y="95003"/>
                  </a:lnTo>
                  <a:lnTo>
                    <a:pt x="176713" y="91116"/>
                  </a:lnTo>
                  <a:lnTo>
                    <a:pt x="168121" y="57202"/>
                  </a:lnTo>
                  <a:lnTo>
                    <a:pt x="163763" y="48354"/>
                  </a:lnTo>
                  <a:lnTo>
                    <a:pt x="156506" y="38215"/>
                  </a:lnTo>
                  <a:lnTo>
                    <a:pt x="132579" y="36047"/>
                  </a:lnTo>
                  <a:lnTo>
                    <a:pt x="128053" y="35937"/>
                  </a:lnTo>
                  <a:lnTo>
                    <a:pt x="119497" y="39343"/>
                  </a:lnTo>
                  <a:lnTo>
                    <a:pt x="115364" y="42104"/>
                  </a:lnTo>
                  <a:lnTo>
                    <a:pt x="92364" y="47857"/>
                  </a:lnTo>
                  <a:lnTo>
                    <a:pt x="89337" y="50424"/>
                  </a:lnTo>
                  <a:lnTo>
                    <a:pt x="87319" y="53460"/>
                  </a:lnTo>
                  <a:lnTo>
                    <a:pt x="85974" y="54162"/>
                  </a:lnTo>
                  <a:lnTo>
                    <a:pt x="85076" y="53305"/>
                  </a:lnTo>
                  <a:lnTo>
                    <a:pt x="84478" y="51411"/>
                  </a:lnTo>
                  <a:lnTo>
                    <a:pt x="89958" y="36105"/>
                  </a:lnTo>
                  <a:lnTo>
                    <a:pt x="1190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16"/>
            <p:cNvSpPr/>
            <p:nvPr>
              <p:custDataLst>
                <p:tags r:id="rId27"/>
              </p:custDataLst>
            </p:nvPr>
          </p:nvSpPr>
          <p:spPr>
            <a:xfrm>
              <a:off x="8251031" y="5250656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0" y="23813"/>
                  </a:lnTo>
                  <a:lnTo>
                    <a:pt x="57485" y="23813"/>
                  </a:lnTo>
                  <a:lnTo>
                    <a:pt x="103055" y="22490"/>
                  </a:lnTo>
                  <a:lnTo>
                    <a:pt x="116799" y="17493"/>
                  </a:lnTo>
                  <a:lnTo>
                    <a:pt x="121522" y="14308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17"/>
            <p:cNvSpPr/>
            <p:nvPr>
              <p:custDataLst>
                <p:tags r:id="rId28"/>
              </p:custDataLst>
            </p:nvPr>
          </p:nvSpPr>
          <p:spPr>
            <a:xfrm>
              <a:off x="8526739" y="4429615"/>
              <a:ext cx="105293" cy="642382"/>
            </a:xfrm>
            <a:custGeom>
              <a:avLst/>
              <a:gdLst/>
              <a:ahLst/>
              <a:cxnLst/>
              <a:rect l="0" t="0" r="0" b="0"/>
              <a:pathLst>
                <a:path w="105293" h="642382">
                  <a:moveTo>
                    <a:pt x="105292" y="11416"/>
                  </a:moveTo>
                  <a:lnTo>
                    <a:pt x="105292" y="11416"/>
                  </a:lnTo>
                  <a:lnTo>
                    <a:pt x="95041" y="11416"/>
                  </a:lnTo>
                  <a:lnTo>
                    <a:pt x="94490" y="10093"/>
                  </a:lnTo>
                  <a:lnTo>
                    <a:pt x="93877" y="5096"/>
                  </a:lnTo>
                  <a:lnTo>
                    <a:pt x="92390" y="3234"/>
                  </a:lnTo>
                  <a:lnTo>
                    <a:pt x="87210" y="1165"/>
                  </a:lnTo>
                  <a:lnTo>
                    <a:pt x="76858" y="0"/>
                  </a:lnTo>
                  <a:lnTo>
                    <a:pt x="74429" y="1160"/>
                  </a:lnTo>
                  <a:lnTo>
                    <a:pt x="72810" y="3256"/>
                  </a:lnTo>
                  <a:lnTo>
                    <a:pt x="71732" y="5976"/>
                  </a:lnTo>
                  <a:lnTo>
                    <a:pt x="26144" y="44532"/>
                  </a:lnTo>
                  <a:lnTo>
                    <a:pt x="18080" y="57443"/>
                  </a:lnTo>
                  <a:lnTo>
                    <a:pt x="7573" y="108023"/>
                  </a:lnTo>
                  <a:lnTo>
                    <a:pt x="0" y="154559"/>
                  </a:lnTo>
                  <a:lnTo>
                    <a:pt x="7805" y="213858"/>
                  </a:lnTo>
                  <a:lnTo>
                    <a:pt x="15921" y="267775"/>
                  </a:lnTo>
                  <a:lnTo>
                    <a:pt x="20162" y="313740"/>
                  </a:lnTo>
                  <a:lnTo>
                    <a:pt x="31101" y="368497"/>
                  </a:lnTo>
                  <a:lnTo>
                    <a:pt x="42474" y="425370"/>
                  </a:lnTo>
                  <a:lnTo>
                    <a:pt x="51432" y="475213"/>
                  </a:lnTo>
                  <a:lnTo>
                    <a:pt x="56436" y="523277"/>
                  </a:lnTo>
                  <a:lnTo>
                    <a:pt x="57505" y="576581"/>
                  </a:lnTo>
                  <a:lnTo>
                    <a:pt x="56312" y="608907"/>
                  </a:lnTo>
                  <a:lnTo>
                    <a:pt x="45538" y="636651"/>
                  </a:lnTo>
                  <a:lnTo>
                    <a:pt x="42967" y="638583"/>
                  </a:lnTo>
                  <a:lnTo>
                    <a:pt x="35655" y="641684"/>
                  </a:lnTo>
                  <a:lnTo>
                    <a:pt x="17441" y="642381"/>
                  </a:lnTo>
                  <a:lnTo>
                    <a:pt x="14975" y="641080"/>
                  </a:lnTo>
                  <a:lnTo>
                    <a:pt x="13330" y="638890"/>
                  </a:lnTo>
                  <a:lnTo>
                    <a:pt x="10692" y="632190"/>
                  </a:lnTo>
                  <a:lnTo>
                    <a:pt x="10042" y="618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49"/>
          <p:cNvGrpSpPr/>
          <p:nvPr/>
        </p:nvGrpSpPr>
        <p:grpSpPr>
          <a:xfrm>
            <a:off x="8512969" y="4060031"/>
            <a:ext cx="3381376" cy="2143126"/>
            <a:chOff x="8512969" y="4060031"/>
            <a:chExt cx="3381376" cy="2143126"/>
          </a:xfrm>
        </p:grpSpPr>
        <p:sp>
          <p:nvSpPr>
            <p:cNvPr id="118" name="SMARTInkShape-218"/>
            <p:cNvSpPr/>
            <p:nvPr>
              <p:custDataLst>
                <p:tags r:id="rId3"/>
              </p:custDataLst>
            </p:nvPr>
          </p:nvSpPr>
          <p:spPr>
            <a:xfrm>
              <a:off x="10027475" y="5774531"/>
              <a:ext cx="402401" cy="273845"/>
            </a:xfrm>
            <a:custGeom>
              <a:avLst/>
              <a:gdLst/>
              <a:ahLst/>
              <a:cxnLst/>
              <a:rect l="0" t="0" r="0" b="0"/>
              <a:pathLst>
                <a:path w="402401" h="273845">
                  <a:moveTo>
                    <a:pt x="402400" y="0"/>
                  </a:moveTo>
                  <a:lnTo>
                    <a:pt x="402400" y="0"/>
                  </a:lnTo>
                  <a:lnTo>
                    <a:pt x="402400" y="6320"/>
                  </a:lnTo>
                  <a:lnTo>
                    <a:pt x="398872" y="12951"/>
                  </a:lnTo>
                  <a:lnTo>
                    <a:pt x="346079" y="68183"/>
                  </a:lnTo>
                  <a:lnTo>
                    <a:pt x="292825" y="115156"/>
                  </a:lnTo>
                  <a:lnTo>
                    <a:pt x="235394" y="154790"/>
                  </a:lnTo>
                  <a:lnTo>
                    <a:pt x="176140" y="193147"/>
                  </a:lnTo>
                  <a:lnTo>
                    <a:pt x="132075" y="209741"/>
                  </a:lnTo>
                  <a:lnTo>
                    <a:pt x="97501" y="213409"/>
                  </a:lnTo>
                  <a:lnTo>
                    <a:pt x="73201" y="207726"/>
                  </a:lnTo>
                  <a:lnTo>
                    <a:pt x="49241" y="191341"/>
                  </a:lnTo>
                  <a:lnTo>
                    <a:pt x="26948" y="162101"/>
                  </a:lnTo>
                  <a:lnTo>
                    <a:pt x="3017" y="123222"/>
                  </a:lnTo>
                  <a:lnTo>
                    <a:pt x="0" y="109446"/>
                  </a:lnTo>
                  <a:lnTo>
                    <a:pt x="2189" y="98032"/>
                  </a:lnTo>
                  <a:lnTo>
                    <a:pt x="4623" y="93135"/>
                  </a:lnTo>
                  <a:lnTo>
                    <a:pt x="7569" y="89872"/>
                  </a:lnTo>
                  <a:lnTo>
                    <a:pt x="14371" y="86245"/>
                  </a:lnTo>
                  <a:lnTo>
                    <a:pt x="31958" y="84204"/>
                  </a:lnTo>
                  <a:lnTo>
                    <a:pt x="53927" y="89919"/>
                  </a:lnTo>
                  <a:lnTo>
                    <a:pt x="107163" y="121606"/>
                  </a:lnTo>
                  <a:lnTo>
                    <a:pt x="164594" y="159167"/>
                  </a:lnTo>
                  <a:lnTo>
                    <a:pt x="222523" y="205384"/>
                  </a:lnTo>
                  <a:lnTo>
                    <a:pt x="279502" y="258352"/>
                  </a:lnTo>
                  <a:lnTo>
                    <a:pt x="295244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19"/>
            <p:cNvSpPr/>
            <p:nvPr>
              <p:custDataLst>
                <p:tags r:id="rId4"/>
              </p:custDataLst>
            </p:nvPr>
          </p:nvSpPr>
          <p:spPr>
            <a:xfrm>
              <a:off x="9456345" y="5680264"/>
              <a:ext cx="449104" cy="522893"/>
            </a:xfrm>
            <a:custGeom>
              <a:avLst/>
              <a:gdLst/>
              <a:ahLst/>
              <a:cxnLst/>
              <a:rect l="0" t="0" r="0" b="0"/>
              <a:pathLst>
                <a:path w="449104" h="522893">
                  <a:moveTo>
                    <a:pt x="32936" y="522892"/>
                  </a:moveTo>
                  <a:lnTo>
                    <a:pt x="32936" y="522892"/>
                  </a:lnTo>
                  <a:lnTo>
                    <a:pt x="32936" y="469622"/>
                  </a:lnTo>
                  <a:lnTo>
                    <a:pt x="34259" y="420881"/>
                  </a:lnTo>
                  <a:lnTo>
                    <a:pt x="45887" y="365992"/>
                  </a:lnTo>
                  <a:lnTo>
                    <a:pt x="57058" y="319858"/>
                  </a:lnTo>
                  <a:lnTo>
                    <a:pt x="68746" y="269148"/>
                  </a:lnTo>
                  <a:lnTo>
                    <a:pt x="80588" y="215757"/>
                  </a:lnTo>
                  <a:lnTo>
                    <a:pt x="96003" y="166424"/>
                  </a:lnTo>
                  <a:lnTo>
                    <a:pt x="117327" y="118292"/>
                  </a:lnTo>
                  <a:lnTo>
                    <a:pt x="141916" y="60942"/>
                  </a:lnTo>
                  <a:lnTo>
                    <a:pt x="173046" y="15811"/>
                  </a:lnTo>
                  <a:lnTo>
                    <a:pt x="177936" y="10213"/>
                  </a:lnTo>
                  <a:lnTo>
                    <a:pt x="190427" y="3994"/>
                  </a:lnTo>
                  <a:lnTo>
                    <a:pt x="213682" y="0"/>
                  </a:lnTo>
                  <a:lnTo>
                    <a:pt x="233188" y="5630"/>
                  </a:lnTo>
                  <a:lnTo>
                    <a:pt x="255723" y="21996"/>
                  </a:lnTo>
                  <a:lnTo>
                    <a:pt x="294944" y="71912"/>
                  </a:lnTo>
                  <a:lnTo>
                    <a:pt x="326388" y="130178"/>
                  </a:lnTo>
                  <a:lnTo>
                    <a:pt x="362833" y="189543"/>
                  </a:lnTo>
                  <a:lnTo>
                    <a:pt x="384683" y="245330"/>
                  </a:lnTo>
                  <a:lnTo>
                    <a:pt x="405806" y="301769"/>
                  </a:lnTo>
                  <a:lnTo>
                    <a:pt x="429795" y="355917"/>
                  </a:lnTo>
                  <a:lnTo>
                    <a:pt x="447794" y="407197"/>
                  </a:lnTo>
                  <a:lnTo>
                    <a:pt x="449103" y="419526"/>
                  </a:lnTo>
                  <a:lnTo>
                    <a:pt x="447964" y="422232"/>
                  </a:lnTo>
                  <a:lnTo>
                    <a:pt x="445882" y="424035"/>
                  </a:lnTo>
                  <a:lnTo>
                    <a:pt x="440040" y="427362"/>
                  </a:lnTo>
                  <a:lnTo>
                    <a:pt x="429315" y="435350"/>
                  </a:lnTo>
                  <a:lnTo>
                    <a:pt x="417758" y="439628"/>
                  </a:lnTo>
                  <a:lnTo>
                    <a:pt x="409902" y="445316"/>
                  </a:lnTo>
                  <a:lnTo>
                    <a:pt x="353006" y="457236"/>
                  </a:lnTo>
                  <a:lnTo>
                    <a:pt x="296998" y="462150"/>
                  </a:lnTo>
                  <a:lnTo>
                    <a:pt x="250671" y="463003"/>
                  </a:lnTo>
                  <a:lnTo>
                    <a:pt x="203431" y="464578"/>
                  </a:lnTo>
                  <a:lnTo>
                    <a:pt x="155920" y="471512"/>
                  </a:lnTo>
                  <a:lnTo>
                    <a:pt x="109651" y="475477"/>
                  </a:lnTo>
                  <a:lnTo>
                    <a:pt x="57791" y="484471"/>
                  </a:lnTo>
                  <a:lnTo>
                    <a:pt x="36046" y="487296"/>
                  </a:lnTo>
                  <a:lnTo>
                    <a:pt x="0" y="498542"/>
                  </a:lnTo>
                  <a:lnTo>
                    <a:pt x="52626" y="471409"/>
                  </a:lnTo>
                  <a:lnTo>
                    <a:pt x="103559" y="442756"/>
                  </a:lnTo>
                  <a:lnTo>
                    <a:pt x="152493" y="413159"/>
                  </a:lnTo>
                  <a:lnTo>
                    <a:pt x="187718" y="391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0"/>
            <p:cNvSpPr/>
            <p:nvPr>
              <p:custDataLst>
                <p:tags r:id="rId5"/>
              </p:custDataLst>
            </p:nvPr>
          </p:nvSpPr>
          <p:spPr>
            <a:xfrm>
              <a:off x="8512969" y="5488781"/>
              <a:ext cx="2935960" cy="93553"/>
            </a:xfrm>
            <a:custGeom>
              <a:avLst/>
              <a:gdLst/>
              <a:ahLst/>
              <a:cxnLst/>
              <a:rect l="0" t="0" r="0" b="0"/>
              <a:pathLst>
                <a:path w="2935960" h="93553">
                  <a:moveTo>
                    <a:pt x="0" y="71438"/>
                  </a:moveTo>
                  <a:lnTo>
                    <a:pt x="0" y="71438"/>
                  </a:lnTo>
                  <a:lnTo>
                    <a:pt x="6320" y="77758"/>
                  </a:lnTo>
                  <a:lnTo>
                    <a:pt x="16479" y="80861"/>
                  </a:lnTo>
                  <a:lnTo>
                    <a:pt x="63025" y="84339"/>
                  </a:lnTo>
                  <a:lnTo>
                    <a:pt x="108044" y="91430"/>
                  </a:lnTo>
                  <a:lnTo>
                    <a:pt x="148561" y="93552"/>
                  </a:lnTo>
                  <a:lnTo>
                    <a:pt x="196554" y="90968"/>
                  </a:lnTo>
                  <a:lnTo>
                    <a:pt x="252722" y="86733"/>
                  </a:lnTo>
                  <a:lnTo>
                    <a:pt x="286221" y="85603"/>
                  </a:lnTo>
                  <a:lnTo>
                    <a:pt x="321782" y="84850"/>
                  </a:lnTo>
                  <a:lnTo>
                    <a:pt x="360042" y="84347"/>
                  </a:lnTo>
                  <a:lnTo>
                    <a:pt x="400100" y="84013"/>
                  </a:lnTo>
                  <a:lnTo>
                    <a:pt x="441359" y="83790"/>
                  </a:lnTo>
                  <a:lnTo>
                    <a:pt x="484739" y="83641"/>
                  </a:lnTo>
                  <a:lnTo>
                    <a:pt x="529534" y="83542"/>
                  </a:lnTo>
                  <a:lnTo>
                    <a:pt x="575272" y="83476"/>
                  </a:lnTo>
                  <a:lnTo>
                    <a:pt x="624285" y="83432"/>
                  </a:lnTo>
                  <a:lnTo>
                    <a:pt x="675482" y="83403"/>
                  </a:lnTo>
                  <a:lnTo>
                    <a:pt x="728133" y="83383"/>
                  </a:lnTo>
                  <a:lnTo>
                    <a:pt x="784401" y="83370"/>
                  </a:lnTo>
                  <a:lnTo>
                    <a:pt x="843080" y="83361"/>
                  </a:lnTo>
                  <a:lnTo>
                    <a:pt x="903366" y="83355"/>
                  </a:lnTo>
                  <a:lnTo>
                    <a:pt x="966046" y="82029"/>
                  </a:lnTo>
                  <a:lnTo>
                    <a:pt x="1030321" y="79822"/>
                  </a:lnTo>
                  <a:lnTo>
                    <a:pt x="1095662" y="77027"/>
                  </a:lnTo>
                  <a:lnTo>
                    <a:pt x="1163036" y="75164"/>
                  </a:lnTo>
                  <a:lnTo>
                    <a:pt x="1231763" y="73922"/>
                  </a:lnTo>
                  <a:lnTo>
                    <a:pt x="1301393" y="73094"/>
                  </a:lnTo>
                  <a:lnTo>
                    <a:pt x="1372951" y="72542"/>
                  </a:lnTo>
                  <a:lnTo>
                    <a:pt x="1445790" y="72174"/>
                  </a:lnTo>
                  <a:lnTo>
                    <a:pt x="1519485" y="71929"/>
                  </a:lnTo>
                  <a:lnTo>
                    <a:pt x="1592427" y="70442"/>
                  </a:lnTo>
                  <a:lnTo>
                    <a:pt x="1664868" y="68127"/>
                  </a:lnTo>
                  <a:lnTo>
                    <a:pt x="1736974" y="65262"/>
                  </a:lnTo>
                  <a:lnTo>
                    <a:pt x="1808859" y="63351"/>
                  </a:lnTo>
                  <a:lnTo>
                    <a:pt x="1880593" y="62079"/>
                  </a:lnTo>
                  <a:lnTo>
                    <a:pt x="1952228" y="61229"/>
                  </a:lnTo>
                  <a:lnTo>
                    <a:pt x="2021152" y="60663"/>
                  </a:lnTo>
                  <a:lnTo>
                    <a:pt x="2088267" y="60286"/>
                  </a:lnTo>
                  <a:lnTo>
                    <a:pt x="2154178" y="60035"/>
                  </a:lnTo>
                  <a:lnTo>
                    <a:pt x="2217963" y="59866"/>
                  </a:lnTo>
                  <a:lnTo>
                    <a:pt x="2280328" y="59755"/>
                  </a:lnTo>
                  <a:lnTo>
                    <a:pt x="2341751" y="59680"/>
                  </a:lnTo>
                  <a:lnTo>
                    <a:pt x="2398573" y="60954"/>
                  </a:lnTo>
                  <a:lnTo>
                    <a:pt x="2452330" y="63125"/>
                  </a:lnTo>
                  <a:lnTo>
                    <a:pt x="2504042" y="65895"/>
                  </a:lnTo>
                  <a:lnTo>
                    <a:pt x="2551748" y="67743"/>
                  </a:lnTo>
                  <a:lnTo>
                    <a:pt x="2596780" y="68975"/>
                  </a:lnTo>
                  <a:lnTo>
                    <a:pt x="2640029" y="69796"/>
                  </a:lnTo>
                  <a:lnTo>
                    <a:pt x="2679446" y="71666"/>
                  </a:lnTo>
                  <a:lnTo>
                    <a:pt x="2716308" y="74236"/>
                  </a:lnTo>
                  <a:lnTo>
                    <a:pt x="2751466" y="77272"/>
                  </a:lnTo>
                  <a:lnTo>
                    <a:pt x="2808169" y="80645"/>
                  </a:lnTo>
                  <a:lnTo>
                    <a:pt x="2854095" y="82144"/>
                  </a:lnTo>
                  <a:lnTo>
                    <a:pt x="2905735" y="81666"/>
                  </a:lnTo>
                  <a:lnTo>
                    <a:pt x="2924357" y="76865"/>
                  </a:lnTo>
                  <a:lnTo>
                    <a:pt x="2929852" y="73734"/>
                  </a:lnTo>
                  <a:lnTo>
                    <a:pt x="2933514" y="70322"/>
                  </a:lnTo>
                  <a:lnTo>
                    <a:pt x="2935959" y="66725"/>
                  </a:lnTo>
                  <a:lnTo>
                    <a:pt x="2934942" y="61681"/>
                  </a:lnTo>
                  <a:lnTo>
                    <a:pt x="2926754" y="49022"/>
                  </a:lnTo>
                  <a:lnTo>
                    <a:pt x="2900949" y="27020"/>
                  </a:lnTo>
                  <a:lnTo>
                    <a:pt x="2861849" y="10064"/>
                  </a:lnTo>
                  <a:lnTo>
                    <a:pt x="2804108" y="2982"/>
                  </a:lnTo>
                  <a:lnTo>
                    <a:pt x="276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21"/>
            <p:cNvSpPr/>
            <p:nvPr>
              <p:custDataLst>
                <p:tags r:id="rId6"/>
              </p:custDataLst>
            </p:nvPr>
          </p:nvSpPr>
          <p:spPr>
            <a:xfrm>
              <a:off x="11585478" y="4520052"/>
              <a:ext cx="308867" cy="349338"/>
            </a:xfrm>
            <a:custGeom>
              <a:avLst/>
              <a:gdLst/>
              <a:ahLst/>
              <a:cxnLst/>
              <a:rect l="0" t="0" r="0" b="0"/>
              <a:pathLst>
                <a:path w="308867" h="349338">
                  <a:moveTo>
                    <a:pt x="82647" y="206729"/>
                  </a:moveTo>
                  <a:lnTo>
                    <a:pt x="82647" y="206729"/>
                  </a:lnTo>
                  <a:lnTo>
                    <a:pt x="64909" y="206729"/>
                  </a:lnTo>
                  <a:lnTo>
                    <a:pt x="58006" y="210257"/>
                  </a:lnTo>
                  <a:lnTo>
                    <a:pt x="31004" y="234717"/>
                  </a:lnTo>
                  <a:lnTo>
                    <a:pt x="7237" y="274913"/>
                  </a:lnTo>
                  <a:lnTo>
                    <a:pt x="1653" y="298223"/>
                  </a:lnTo>
                  <a:lnTo>
                    <a:pt x="0" y="321885"/>
                  </a:lnTo>
                  <a:lnTo>
                    <a:pt x="3139" y="334199"/>
                  </a:lnTo>
                  <a:lnTo>
                    <a:pt x="5830" y="339334"/>
                  </a:lnTo>
                  <a:lnTo>
                    <a:pt x="8946" y="342757"/>
                  </a:lnTo>
                  <a:lnTo>
                    <a:pt x="15936" y="346561"/>
                  </a:lnTo>
                  <a:lnTo>
                    <a:pt x="32526" y="349003"/>
                  </a:lnTo>
                  <a:lnTo>
                    <a:pt x="45378" y="349337"/>
                  </a:lnTo>
                  <a:lnTo>
                    <a:pt x="51186" y="346780"/>
                  </a:lnTo>
                  <a:lnTo>
                    <a:pt x="80545" y="316437"/>
                  </a:lnTo>
                  <a:lnTo>
                    <a:pt x="96724" y="287301"/>
                  </a:lnTo>
                  <a:lnTo>
                    <a:pt x="104537" y="240577"/>
                  </a:lnTo>
                  <a:lnTo>
                    <a:pt x="106079" y="181763"/>
                  </a:lnTo>
                  <a:lnTo>
                    <a:pt x="106347" y="134950"/>
                  </a:lnTo>
                  <a:lnTo>
                    <a:pt x="106437" y="78045"/>
                  </a:lnTo>
                  <a:lnTo>
                    <a:pt x="106456" y="23585"/>
                  </a:lnTo>
                  <a:lnTo>
                    <a:pt x="106459" y="17164"/>
                  </a:lnTo>
                  <a:lnTo>
                    <a:pt x="102931" y="6502"/>
                  </a:lnTo>
                  <a:lnTo>
                    <a:pt x="100138" y="1807"/>
                  </a:lnTo>
                  <a:lnTo>
                    <a:pt x="98276" y="0"/>
                  </a:lnTo>
                  <a:lnTo>
                    <a:pt x="97034" y="118"/>
                  </a:lnTo>
                  <a:lnTo>
                    <a:pt x="96208" y="1520"/>
                  </a:lnTo>
                  <a:lnTo>
                    <a:pt x="94618" y="55986"/>
                  </a:lnTo>
                  <a:lnTo>
                    <a:pt x="94566" y="106692"/>
                  </a:lnTo>
                  <a:lnTo>
                    <a:pt x="94557" y="152100"/>
                  </a:lnTo>
                  <a:lnTo>
                    <a:pt x="104059" y="206668"/>
                  </a:lnTo>
                  <a:lnTo>
                    <a:pt x="115147" y="263504"/>
                  </a:lnTo>
                  <a:lnTo>
                    <a:pt x="120939" y="297635"/>
                  </a:lnTo>
                  <a:lnTo>
                    <a:pt x="131034" y="320977"/>
                  </a:lnTo>
                  <a:lnTo>
                    <a:pt x="141526" y="336719"/>
                  </a:lnTo>
                  <a:lnTo>
                    <a:pt x="148306" y="337408"/>
                  </a:lnTo>
                  <a:lnTo>
                    <a:pt x="150233" y="336182"/>
                  </a:lnTo>
                  <a:lnTo>
                    <a:pt x="151516" y="334042"/>
                  </a:lnTo>
                  <a:lnTo>
                    <a:pt x="171807" y="280110"/>
                  </a:lnTo>
                  <a:lnTo>
                    <a:pt x="176694" y="259491"/>
                  </a:lnTo>
                  <a:lnTo>
                    <a:pt x="177361" y="250904"/>
                  </a:lnTo>
                  <a:lnTo>
                    <a:pt x="178864" y="248085"/>
                  </a:lnTo>
                  <a:lnTo>
                    <a:pt x="181187" y="246206"/>
                  </a:lnTo>
                  <a:lnTo>
                    <a:pt x="184059" y="244953"/>
                  </a:lnTo>
                  <a:lnTo>
                    <a:pt x="185974" y="242795"/>
                  </a:lnTo>
                  <a:lnTo>
                    <a:pt x="188101" y="236870"/>
                  </a:lnTo>
                  <a:lnTo>
                    <a:pt x="189992" y="234761"/>
                  </a:lnTo>
                  <a:lnTo>
                    <a:pt x="201174" y="230706"/>
                  </a:lnTo>
                  <a:lnTo>
                    <a:pt x="211914" y="240808"/>
                  </a:lnTo>
                  <a:lnTo>
                    <a:pt x="213113" y="248282"/>
                  </a:lnTo>
                  <a:lnTo>
                    <a:pt x="213467" y="258876"/>
                  </a:lnTo>
                  <a:lnTo>
                    <a:pt x="212193" y="261338"/>
                  </a:lnTo>
                  <a:lnTo>
                    <a:pt x="210022" y="262979"/>
                  </a:lnTo>
                  <a:lnTo>
                    <a:pt x="207250" y="264073"/>
                  </a:lnTo>
                  <a:lnTo>
                    <a:pt x="205403" y="266125"/>
                  </a:lnTo>
                  <a:lnTo>
                    <a:pt x="203350" y="271933"/>
                  </a:lnTo>
                  <a:lnTo>
                    <a:pt x="202196" y="282641"/>
                  </a:lnTo>
                  <a:lnTo>
                    <a:pt x="203356" y="285117"/>
                  </a:lnTo>
                  <a:lnTo>
                    <a:pt x="205453" y="286769"/>
                  </a:lnTo>
                  <a:lnTo>
                    <a:pt x="212003" y="289420"/>
                  </a:lnTo>
                  <a:lnTo>
                    <a:pt x="212540" y="288315"/>
                  </a:lnTo>
                  <a:lnTo>
                    <a:pt x="213138" y="283559"/>
                  </a:lnTo>
                  <a:lnTo>
                    <a:pt x="216930" y="277035"/>
                  </a:lnTo>
                  <a:lnTo>
                    <a:pt x="241945" y="249875"/>
                  </a:lnTo>
                  <a:lnTo>
                    <a:pt x="246050" y="238694"/>
                  </a:lnTo>
                  <a:lnTo>
                    <a:pt x="247145" y="232007"/>
                  </a:lnTo>
                  <a:lnTo>
                    <a:pt x="249197" y="227550"/>
                  </a:lnTo>
                  <a:lnTo>
                    <a:pt x="251889" y="224579"/>
                  </a:lnTo>
                  <a:lnTo>
                    <a:pt x="265714" y="213489"/>
                  </a:lnTo>
                  <a:lnTo>
                    <a:pt x="269842" y="206205"/>
                  </a:lnTo>
                  <a:lnTo>
                    <a:pt x="272952" y="195489"/>
                  </a:lnTo>
                  <a:lnTo>
                    <a:pt x="273090" y="201342"/>
                  </a:lnTo>
                  <a:lnTo>
                    <a:pt x="276648" y="207862"/>
                  </a:lnTo>
                  <a:lnTo>
                    <a:pt x="283394" y="216507"/>
                  </a:lnTo>
                  <a:lnTo>
                    <a:pt x="286048" y="235903"/>
                  </a:lnTo>
                  <a:lnTo>
                    <a:pt x="291227" y="245271"/>
                  </a:lnTo>
                  <a:lnTo>
                    <a:pt x="294460" y="248299"/>
                  </a:lnTo>
                  <a:lnTo>
                    <a:pt x="308866" y="254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22"/>
            <p:cNvSpPr/>
            <p:nvPr>
              <p:custDataLst>
                <p:tags r:id="rId7"/>
              </p:custDataLst>
            </p:nvPr>
          </p:nvSpPr>
          <p:spPr>
            <a:xfrm>
              <a:off x="11346656" y="4572000"/>
              <a:ext cx="71188" cy="273845"/>
            </a:xfrm>
            <a:custGeom>
              <a:avLst/>
              <a:gdLst/>
              <a:ahLst/>
              <a:cxnLst/>
              <a:rect l="0" t="0" r="0" b="0"/>
              <a:pathLst>
                <a:path w="71188" h="273845">
                  <a:moveTo>
                    <a:pt x="0" y="0"/>
                  </a:moveTo>
                  <a:lnTo>
                    <a:pt x="0" y="0"/>
                  </a:lnTo>
                  <a:lnTo>
                    <a:pt x="9506" y="10828"/>
                  </a:lnTo>
                  <a:lnTo>
                    <a:pt x="46070" y="67737"/>
                  </a:lnTo>
                  <a:lnTo>
                    <a:pt x="61863" y="97681"/>
                  </a:lnTo>
                  <a:lnTo>
                    <a:pt x="69546" y="143355"/>
                  </a:lnTo>
                  <a:lnTo>
                    <a:pt x="71187" y="196149"/>
                  </a:lnTo>
                  <a:lnTo>
                    <a:pt x="65042" y="221572"/>
                  </a:lnTo>
                  <a:lnTo>
                    <a:pt x="47306" y="258320"/>
                  </a:lnTo>
                  <a:lnTo>
                    <a:pt x="35719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23"/>
            <p:cNvSpPr/>
            <p:nvPr>
              <p:custDataLst>
                <p:tags r:id="rId8"/>
              </p:custDataLst>
            </p:nvPr>
          </p:nvSpPr>
          <p:spPr>
            <a:xfrm>
              <a:off x="11204473" y="4560094"/>
              <a:ext cx="58841" cy="285751"/>
            </a:xfrm>
            <a:custGeom>
              <a:avLst/>
              <a:gdLst/>
              <a:ahLst/>
              <a:cxnLst/>
              <a:rect l="0" t="0" r="0" b="0"/>
              <a:pathLst>
                <a:path w="58841" h="285751">
                  <a:moveTo>
                    <a:pt x="58840" y="0"/>
                  </a:moveTo>
                  <a:lnTo>
                    <a:pt x="58840" y="0"/>
                  </a:lnTo>
                  <a:lnTo>
                    <a:pt x="48588" y="10251"/>
                  </a:lnTo>
                  <a:lnTo>
                    <a:pt x="18988" y="67839"/>
                  </a:lnTo>
                  <a:lnTo>
                    <a:pt x="4569" y="108797"/>
                  </a:lnTo>
                  <a:lnTo>
                    <a:pt x="0" y="166903"/>
                  </a:lnTo>
                  <a:lnTo>
                    <a:pt x="12350" y="226247"/>
                  </a:lnTo>
                  <a:lnTo>
                    <a:pt x="23458" y="254890"/>
                  </a:lnTo>
                  <a:lnTo>
                    <a:pt x="46933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24"/>
            <p:cNvSpPr/>
            <p:nvPr>
              <p:custDataLst>
                <p:tags r:id="rId9"/>
              </p:custDataLst>
            </p:nvPr>
          </p:nvSpPr>
          <p:spPr>
            <a:xfrm>
              <a:off x="10918031" y="4726781"/>
              <a:ext cx="190501" cy="59533"/>
            </a:xfrm>
            <a:custGeom>
              <a:avLst/>
              <a:gdLst/>
              <a:ahLst/>
              <a:cxnLst/>
              <a:rect l="0" t="0" r="0" b="0"/>
              <a:pathLst>
                <a:path w="190501" h="59533">
                  <a:moveTo>
                    <a:pt x="0" y="59532"/>
                  </a:moveTo>
                  <a:lnTo>
                    <a:pt x="0" y="59532"/>
                  </a:lnTo>
                  <a:lnTo>
                    <a:pt x="16572" y="59532"/>
                  </a:lnTo>
                  <a:lnTo>
                    <a:pt x="24120" y="56004"/>
                  </a:lnTo>
                  <a:lnTo>
                    <a:pt x="27987" y="53211"/>
                  </a:lnTo>
                  <a:lnTo>
                    <a:pt x="84756" y="41795"/>
                  </a:lnTo>
                  <a:lnTo>
                    <a:pt x="139533" y="27096"/>
                  </a:lnTo>
                  <a:lnTo>
                    <a:pt x="165696" y="21257"/>
                  </a:lnTo>
                  <a:lnTo>
                    <a:pt x="179477" y="1473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25"/>
            <p:cNvSpPr/>
            <p:nvPr>
              <p:custDataLst>
                <p:tags r:id="rId10"/>
              </p:custDataLst>
            </p:nvPr>
          </p:nvSpPr>
          <p:spPr>
            <a:xfrm>
              <a:off x="11037094" y="4512524"/>
              <a:ext cx="83345" cy="397279"/>
            </a:xfrm>
            <a:custGeom>
              <a:avLst/>
              <a:gdLst/>
              <a:ahLst/>
              <a:cxnLst/>
              <a:rect l="0" t="0" r="0" b="0"/>
              <a:pathLst>
                <a:path w="83345" h="397279">
                  <a:moveTo>
                    <a:pt x="83344" y="23757"/>
                  </a:moveTo>
                  <a:lnTo>
                    <a:pt x="83344" y="23757"/>
                  </a:lnTo>
                  <a:lnTo>
                    <a:pt x="77022" y="17437"/>
                  </a:lnTo>
                  <a:lnTo>
                    <a:pt x="73918" y="10806"/>
                  </a:lnTo>
                  <a:lnTo>
                    <a:pt x="71927" y="2090"/>
                  </a:lnTo>
                  <a:lnTo>
                    <a:pt x="70440" y="1375"/>
                  </a:lnTo>
                  <a:lnTo>
                    <a:pt x="60033" y="0"/>
                  </a:lnTo>
                  <a:lnTo>
                    <a:pt x="53359" y="12603"/>
                  </a:lnTo>
                  <a:lnTo>
                    <a:pt x="39777" y="65044"/>
                  </a:lnTo>
                  <a:lnTo>
                    <a:pt x="29933" y="119741"/>
                  </a:lnTo>
                  <a:lnTo>
                    <a:pt x="16839" y="176282"/>
                  </a:lnTo>
                  <a:lnTo>
                    <a:pt x="12880" y="234881"/>
                  </a:lnTo>
                  <a:lnTo>
                    <a:pt x="12098" y="291385"/>
                  </a:lnTo>
                  <a:lnTo>
                    <a:pt x="11932" y="346891"/>
                  </a:lnTo>
                  <a:lnTo>
                    <a:pt x="11907" y="395524"/>
                  </a:lnTo>
                  <a:lnTo>
                    <a:pt x="10584" y="397278"/>
                  </a:lnTo>
                  <a:lnTo>
                    <a:pt x="8380" y="397125"/>
                  </a:lnTo>
                  <a:lnTo>
                    <a:pt x="0" y="392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26"/>
            <p:cNvSpPr/>
            <p:nvPr>
              <p:custDataLst>
                <p:tags r:id="rId11"/>
              </p:custDataLst>
            </p:nvPr>
          </p:nvSpPr>
          <p:spPr>
            <a:xfrm>
              <a:off x="10751391" y="4060031"/>
              <a:ext cx="142829" cy="223794"/>
            </a:xfrm>
            <a:custGeom>
              <a:avLst/>
              <a:gdLst/>
              <a:ahLst/>
              <a:cxnLst/>
              <a:rect l="0" t="0" r="0" b="0"/>
              <a:pathLst>
                <a:path w="142829" h="223794">
                  <a:moveTo>
                    <a:pt x="142828" y="0"/>
                  </a:moveTo>
                  <a:lnTo>
                    <a:pt x="142828" y="0"/>
                  </a:lnTo>
                  <a:lnTo>
                    <a:pt x="141505" y="45634"/>
                  </a:lnTo>
                  <a:lnTo>
                    <a:pt x="126255" y="90236"/>
                  </a:lnTo>
                  <a:lnTo>
                    <a:pt x="92828" y="145135"/>
                  </a:lnTo>
                  <a:lnTo>
                    <a:pt x="74351" y="180119"/>
                  </a:lnTo>
                  <a:lnTo>
                    <a:pt x="28070" y="220761"/>
                  </a:lnTo>
                  <a:lnTo>
                    <a:pt x="19945" y="223793"/>
                  </a:lnTo>
                  <a:lnTo>
                    <a:pt x="17250" y="223279"/>
                  </a:lnTo>
                  <a:lnTo>
                    <a:pt x="15452" y="221613"/>
                  </a:lnTo>
                  <a:lnTo>
                    <a:pt x="12134" y="216234"/>
                  </a:lnTo>
                  <a:lnTo>
                    <a:pt x="4150" y="205769"/>
                  </a:lnTo>
                  <a:lnTo>
                    <a:pt x="1196" y="194289"/>
                  </a:lnTo>
                  <a:lnTo>
                    <a:pt x="0" y="162712"/>
                  </a:lnTo>
                  <a:lnTo>
                    <a:pt x="3502" y="154779"/>
                  </a:lnTo>
                  <a:lnTo>
                    <a:pt x="10207" y="145227"/>
                  </a:lnTo>
                  <a:lnTo>
                    <a:pt x="11713" y="132830"/>
                  </a:lnTo>
                  <a:lnTo>
                    <a:pt x="13086" y="132210"/>
                  </a:lnTo>
                  <a:lnTo>
                    <a:pt x="28417" y="131132"/>
                  </a:lnTo>
                  <a:lnTo>
                    <a:pt x="30835" y="132401"/>
                  </a:lnTo>
                  <a:lnTo>
                    <a:pt x="32447" y="134569"/>
                  </a:lnTo>
                  <a:lnTo>
                    <a:pt x="35561" y="140506"/>
                  </a:lnTo>
                  <a:lnTo>
                    <a:pt x="41355" y="147556"/>
                  </a:lnTo>
                  <a:lnTo>
                    <a:pt x="48340" y="151570"/>
                  </a:lnTo>
                  <a:lnTo>
                    <a:pt x="55854" y="154677"/>
                  </a:lnTo>
                  <a:lnTo>
                    <a:pt x="107110" y="198899"/>
                  </a:lnTo>
                  <a:lnTo>
                    <a:pt x="115047" y="202171"/>
                  </a:lnTo>
                  <a:lnTo>
                    <a:pt x="128569" y="212452"/>
                  </a:lnTo>
                  <a:lnTo>
                    <a:pt x="14282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27"/>
            <p:cNvSpPr/>
            <p:nvPr>
              <p:custDataLst>
                <p:tags r:id="rId12"/>
              </p:custDataLst>
            </p:nvPr>
          </p:nvSpPr>
          <p:spPr>
            <a:xfrm>
              <a:off x="10751895" y="5216842"/>
              <a:ext cx="154036" cy="105048"/>
            </a:xfrm>
            <a:custGeom>
              <a:avLst/>
              <a:gdLst/>
              <a:ahLst/>
              <a:cxnLst/>
              <a:rect l="0" t="0" r="0" b="0"/>
              <a:pathLst>
                <a:path w="154036" h="105048">
                  <a:moveTo>
                    <a:pt x="94699" y="57627"/>
                  </a:moveTo>
                  <a:lnTo>
                    <a:pt x="94699" y="57627"/>
                  </a:lnTo>
                  <a:lnTo>
                    <a:pt x="88377" y="63947"/>
                  </a:lnTo>
                  <a:lnTo>
                    <a:pt x="81747" y="67050"/>
                  </a:lnTo>
                  <a:lnTo>
                    <a:pt x="78126" y="67877"/>
                  </a:lnTo>
                  <a:lnTo>
                    <a:pt x="75713" y="69752"/>
                  </a:lnTo>
                  <a:lnTo>
                    <a:pt x="65201" y="85960"/>
                  </a:lnTo>
                  <a:lnTo>
                    <a:pt x="58217" y="90063"/>
                  </a:lnTo>
                  <a:lnTo>
                    <a:pt x="42954" y="92697"/>
                  </a:lnTo>
                  <a:lnTo>
                    <a:pt x="31153" y="93154"/>
                  </a:lnTo>
                  <a:lnTo>
                    <a:pt x="23240" y="89732"/>
                  </a:lnTo>
                  <a:lnTo>
                    <a:pt x="19279" y="86968"/>
                  </a:lnTo>
                  <a:lnTo>
                    <a:pt x="14877" y="80369"/>
                  </a:lnTo>
                  <a:lnTo>
                    <a:pt x="13702" y="76757"/>
                  </a:lnTo>
                  <a:lnTo>
                    <a:pt x="11597" y="74350"/>
                  </a:lnTo>
                  <a:lnTo>
                    <a:pt x="5730" y="71674"/>
                  </a:lnTo>
                  <a:lnTo>
                    <a:pt x="3635" y="69637"/>
                  </a:lnTo>
                  <a:lnTo>
                    <a:pt x="1309" y="63847"/>
                  </a:lnTo>
                  <a:lnTo>
                    <a:pt x="0" y="53148"/>
                  </a:lnTo>
                  <a:lnTo>
                    <a:pt x="1139" y="50673"/>
                  </a:lnTo>
                  <a:lnTo>
                    <a:pt x="3222" y="49022"/>
                  </a:lnTo>
                  <a:lnTo>
                    <a:pt x="9064" y="45865"/>
                  </a:lnTo>
                  <a:lnTo>
                    <a:pt x="21130" y="35662"/>
                  </a:lnTo>
                  <a:lnTo>
                    <a:pt x="28951" y="34362"/>
                  </a:lnTo>
                  <a:lnTo>
                    <a:pt x="35931" y="37585"/>
                  </a:lnTo>
                  <a:lnTo>
                    <a:pt x="75350" y="74012"/>
                  </a:lnTo>
                  <a:lnTo>
                    <a:pt x="79484" y="81666"/>
                  </a:lnTo>
                  <a:lnTo>
                    <a:pt x="82646" y="89478"/>
                  </a:lnTo>
                  <a:lnTo>
                    <a:pt x="92850" y="102913"/>
                  </a:lnTo>
                  <a:lnTo>
                    <a:pt x="97405" y="104212"/>
                  </a:lnTo>
                  <a:lnTo>
                    <a:pt x="111108" y="105047"/>
                  </a:lnTo>
                  <a:lnTo>
                    <a:pt x="118749" y="101633"/>
                  </a:lnTo>
                  <a:lnTo>
                    <a:pt x="122638" y="98871"/>
                  </a:lnTo>
                  <a:lnTo>
                    <a:pt x="126960" y="92274"/>
                  </a:lnTo>
                  <a:lnTo>
                    <a:pt x="130204" y="84932"/>
                  </a:lnTo>
                  <a:lnTo>
                    <a:pt x="150921" y="57599"/>
                  </a:lnTo>
                  <a:lnTo>
                    <a:pt x="153576" y="35425"/>
                  </a:lnTo>
                  <a:lnTo>
                    <a:pt x="154035" y="19592"/>
                  </a:lnTo>
                  <a:lnTo>
                    <a:pt x="152779" y="16396"/>
                  </a:lnTo>
                  <a:lnTo>
                    <a:pt x="150617" y="14264"/>
                  </a:lnTo>
                  <a:lnTo>
                    <a:pt x="141254" y="7737"/>
                  </a:lnTo>
                  <a:lnTo>
                    <a:pt x="133911" y="2381"/>
                  </a:lnTo>
                  <a:lnTo>
                    <a:pt x="126238" y="0"/>
                  </a:lnTo>
                  <a:lnTo>
                    <a:pt x="114890" y="2470"/>
                  </a:lnTo>
                  <a:lnTo>
                    <a:pt x="108159" y="4980"/>
                  </a:lnTo>
                  <a:lnTo>
                    <a:pt x="103672" y="7977"/>
                  </a:lnTo>
                  <a:lnTo>
                    <a:pt x="87304" y="30016"/>
                  </a:lnTo>
                  <a:lnTo>
                    <a:pt x="84798" y="37859"/>
                  </a:lnTo>
                  <a:lnTo>
                    <a:pt x="85452" y="39157"/>
                  </a:lnTo>
                  <a:lnTo>
                    <a:pt x="87211" y="38698"/>
                  </a:lnTo>
                  <a:lnTo>
                    <a:pt x="106605" y="21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28"/>
            <p:cNvSpPr/>
            <p:nvPr>
              <p:custDataLst>
                <p:tags r:id="rId13"/>
              </p:custDataLst>
            </p:nvPr>
          </p:nvSpPr>
          <p:spPr>
            <a:xfrm>
              <a:off x="10537031" y="5286375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0" y="23813"/>
                  </a:moveTo>
                  <a:lnTo>
                    <a:pt x="0" y="23813"/>
                  </a:lnTo>
                  <a:lnTo>
                    <a:pt x="56667" y="23813"/>
                  </a:lnTo>
                  <a:lnTo>
                    <a:pt x="91482" y="2249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29"/>
            <p:cNvSpPr/>
            <p:nvPr>
              <p:custDataLst>
                <p:tags r:id="rId14"/>
              </p:custDataLst>
            </p:nvPr>
          </p:nvSpPr>
          <p:spPr>
            <a:xfrm>
              <a:off x="10763799" y="4393406"/>
              <a:ext cx="178046" cy="707608"/>
            </a:xfrm>
            <a:custGeom>
              <a:avLst/>
              <a:gdLst/>
              <a:ahLst/>
              <a:cxnLst/>
              <a:rect l="0" t="0" r="0" b="0"/>
              <a:pathLst>
                <a:path w="178046" h="707608">
                  <a:moveTo>
                    <a:pt x="178045" y="0"/>
                  </a:moveTo>
                  <a:lnTo>
                    <a:pt x="178045" y="0"/>
                  </a:lnTo>
                  <a:lnTo>
                    <a:pt x="167793" y="0"/>
                  </a:lnTo>
                  <a:lnTo>
                    <a:pt x="156958" y="8183"/>
                  </a:lnTo>
                  <a:lnTo>
                    <a:pt x="144604" y="13449"/>
                  </a:lnTo>
                  <a:lnTo>
                    <a:pt x="94369" y="54191"/>
                  </a:lnTo>
                  <a:lnTo>
                    <a:pt x="56471" y="110215"/>
                  </a:lnTo>
                  <a:lnTo>
                    <a:pt x="24088" y="169439"/>
                  </a:lnTo>
                  <a:lnTo>
                    <a:pt x="4850" y="226581"/>
                  </a:lnTo>
                  <a:lnTo>
                    <a:pt x="2374" y="262045"/>
                  </a:lnTo>
                  <a:lnTo>
                    <a:pt x="9191" y="313113"/>
                  </a:lnTo>
                  <a:lnTo>
                    <a:pt x="14243" y="358239"/>
                  </a:lnTo>
                  <a:lnTo>
                    <a:pt x="24118" y="405124"/>
                  </a:lnTo>
                  <a:lnTo>
                    <a:pt x="35422" y="452530"/>
                  </a:lnTo>
                  <a:lnTo>
                    <a:pt x="43623" y="500090"/>
                  </a:lnTo>
                  <a:lnTo>
                    <a:pt x="46053" y="547696"/>
                  </a:lnTo>
                  <a:lnTo>
                    <a:pt x="46874" y="604869"/>
                  </a:lnTo>
                  <a:lnTo>
                    <a:pt x="40695" y="635921"/>
                  </a:lnTo>
                  <a:lnTo>
                    <a:pt x="26757" y="668794"/>
                  </a:lnTo>
                  <a:lnTo>
                    <a:pt x="14790" y="689398"/>
                  </a:lnTo>
                  <a:lnTo>
                    <a:pt x="11561" y="697982"/>
                  </a:lnTo>
                  <a:lnTo>
                    <a:pt x="5714" y="706207"/>
                  </a:lnTo>
                  <a:lnTo>
                    <a:pt x="3627" y="707607"/>
                  </a:lnTo>
                  <a:lnTo>
                    <a:pt x="2235" y="707217"/>
                  </a:lnTo>
                  <a:lnTo>
                    <a:pt x="0" y="703407"/>
                  </a:lnTo>
                  <a:lnTo>
                    <a:pt x="7741" y="693149"/>
                  </a:lnTo>
                  <a:lnTo>
                    <a:pt x="9749" y="685979"/>
                  </a:lnTo>
                  <a:lnTo>
                    <a:pt x="11608" y="683538"/>
                  </a:lnTo>
                  <a:lnTo>
                    <a:pt x="23264" y="678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30"/>
            <p:cNvSpPr/>
            <p:nvPr>
              <p:custDataLst>
                <p:tags r:id="rId15"/>
              </p:custDataLst>
            </p:nvPr>
          </p:nvSpPr>
          <p:spPr>
            <a:xfrm>
              <a:off x="10346531" y="4774406"/>
              <a:ext cx="166689" cy="10804"/>
            </a:xfrm>
            <a:custGeom>
              <a:avLst/>
              <a:gdLst/>
              <a:ahLst/>
              <a:cxnLst/>
              <a:rect l="0" t="0" r="0" b="0"/>
              <a:pathLst>
                <a:path w="166689" h="10804">
                  <a:moveTo>
                    <a:pt x="0" y="0"/>
                  </a:moveTo>
                  <a:lnTo>
                    <a:pt x="0" y="0"/>
                  </a:lnTo>
                  <a:lnTo>
                    <a:pt x="29813" y="1323"/>
                  </a:lnTo>
                  <a:lnTo>
                    <a:pt x="67402" y="10803"/>
                  </a:lnTo>
                  <a:lnTo>
                    <a:pt x="112790" y="10486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872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MARTInkShape-Group50"/>
          <p:cNvGrpSpPr/>
          <p:nvPr/>
        </p:nvGrpSpPr>
        <p:grpSpPr>
          <a:xfrm>
            <a:off x="1190889" y="54313"/>
            <a:ext cx="2297655" cy="2910336"/>
            <a:chOff x="1190889" y="54313"/>
            <a:chExt cx="2297655" cy="2910336"/>
          </a:xfrm>
        </p:grpSpPr>
        <p:sp>
          <p:nvSpPr>
            <p:cNvPr id="2" name="SMARTInkShape-231"/>
            <p:cNvSpPr/>
            <p:nvPr>
              <p:custDataLst>
                <p:tags r:id="rId80"/>
              </p:custDataLst>
            </p:nvPr>
          </p:nvSpPr>
          <p:spPr>
            <a:xfrm>
              <a:off x="1750310" y="540828"/>
              <a:ext cx="113432" cy="1054611"/>
            </a:xfrm>
            <a:custGeom>
              <a:avLst/>
              <a:gdLst/>
              <a:ahLst/>
              <a:cxnLst/>
              <a:rect l="0" t="0" r="0" b="0"/>
              <a:pathLst>
                <a:path w="113432" h="1054611">
                  <a:moveTo>
                    <a:pt x="59440" y="6860"/>
                  </a:moveTo>
                  <a:lnTo>
                    <a:pt x="59440" y="6860"/>
                  </a:lnTo>
                  <a:lnTo>
                    <a:pt x="59440" y="539"/>
                  </a:lnTo>
                  <a:lnTo>
                    <a:pt x="58117" y="0"/>
                  </a:lnTo>
                  <a:lnTo>
                    <a:pt x="53119" y="2929"/>
                  </a:lnTo>
                  <a:lnTo>
                    <a:pt x="31452" y="23086"/>
                  </a:lnTo>
                  <a:lnTo>
                    <a:pt x="15743" y="49507"/>
                  </a:lnTo>
                  <a:lnTo>
                    <a:pt x="5188" y="80350"/>
                  </a:lnTo>
                  <a:lnTo>
                    <a:pt x="952" y="129855"/>
                  </a:lnTo>
                  <a:lnTo>
                    <a:pt x="218" y="178240"/>
                  </a:lnTo>
                  <a:lnTo>
                    <a:pt x="0" y="234469"/>
                  </a:lnTo>
                  <a:lnTo>
                    <a:pt x="1272" y="274707"/>
                  </a:lnTo>
                  <a:lnTo>
                    <a:pt x="6248" y="319048"/>
                  </a:lnTo>
                  <a:lnTo>
                    <a:pt x="12868" y="361686"/>
                  </a:lnTo>
                  <a:lnTo>
                    <a:pt x="20221" y="404008"/>
                  </a:lnTo>
                  <a:lnTo>
                    <a:pt x="27898" y="449277"/>
                  </a:lnTo>
                  <a:lnTo>
                    <a:pt x="35720" y="492326"/>
                  </a:lnTo>
                  <a:lnTo>
                    <a:pt x="43606" y="534831"/>
                  </a:lnTo>
                  <a:lnTo>
                    <a:pt x="51521" y="580180"/>
                  </a:lnTo>
                  <a:lnTo>
                    <a:pt x="62976" y="623266"/>
                  </a:lnTo>
                  <a:lnTo>
                    <a:pt x="75564" y="664464"/>
                  </a:lnTo>
                  <a:lnTo>
                    <a:pt x="85568" y="704823"/>
                  </a:lnTo>
                  <a:lnTo>
                    <a:pt x="94424" y="744808"/>
                  </a:lnTo>
                  <a:lnTo>
                    <a:pt x="103319" y="800980"/>
                  </a:lnTo>
                  <a:lnTo>
                    <a:pt x="109483" y="851137"/>
                  </a:lnTo>
                  <a:lnTo>
                    <a:pt x="113431" y="883479"/>
                  </a:lnTo>
                  <a:lnTo>
                    <a:pt x="108715" y="940304"/>
                  </a:lnTo>
                  <a:lnTo>
                    <a:pt x="101070" y="984112"/>
                  </a:lnTo>
                  <a:lnTo>
                    <a:pt x="86821" y="1020154"/>
                  </a:lnTo>
                  <a:lnTo>
                    <a:pt x="79106" y="1031799"/>
                  </a:lnTo>
                  <a:lnTo>
                    <a:pt x="71267" y="1037857"/>
                  </a:lnTo>
                  <a:lnTo>
                    <a:pt x="67325" y="1039472"/>
                  </a:lnTo>
                  <a:lnTo>
                    <a:pt x="64696" y="1041873"/>
                  </a:lnTo>
                  <a:lnTo>
                    <a:pt x="61776" y="1048067"/>
                  </a:lnTo>
                  <a:lnTo>
                    <a:pt x="59675" y="1050247"/>
                  </a:lnTo>
                  <a:lnTo>
                    <a:pt x="53811" y="1052671"/>
                  </a:lnTo>
                  <a:lnTo>
                    <a:pt x="51719" y="1051994"/>
                  </a:lnTo>
                  <a:lnTo>
                    <a:pt x="50324" y="1050220"/>
                  </a:lnTo>
                  <a:lnTo>
                    <a:pt x="49394" y="1047714"/>
                  </a:lnTo>
                  <a:lnTo>
                    <a:pt x="48774" y="1047367"/>
                  </a:lnTo>
                  <a:lnTo>
                    <a:pt x="48361" y="1048458"/>
                  </a:lnTo>
                  <a:lnTo>
                    <a:pt x="48085" y="1050509"/>
                  </a:lnTo>
                  <a:lnTo>
                    <a:pt x="49224" y="1051876"/>
                  </a:lnTo>
                  <a:lnTo>
                    <a:pt x="59440" y="1054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32"/>
            <p:cNvSpPr/>
            <p:nvPr>
              <p:custDataLst>
                <p:tags r:id="rId81"/>
              </p:custDataLst>
            </p:nvPr>
          </p:nvSpPr>
          <p:spPr>
            <a:xfrm>
              <a:off x="1538433" y="1702594"/>
              <a:ext cx="307037" cy="297245"/>
            </a:xfrm>
            <a:custGeom>
              <a:avLst/>
              <a:gdLst/>
              <a:ahLst/>
              <a:cxnLst/>
              <a:rect l="0" t="0" r="0" b="0"/>
              <a:pathLst>
                <a:path w="307037" h="297245">
                  <a:moveTo>
                    <a:pt x="235598" y="0"/>
                  </a:moveTo>
                  <a:lnTo>
                    <a:pt x="235598" y="0"/>
                  </a:lnTo>
                  <a:lnTo>
                    <a:pt x="235598" y="6320"/>
                  </a:lnTo>
                  <a:lnTo>
                    <a:pt x="234275" y="8182"/>
                  </a:lnTo>
                  <a:lnTo>
                    <a:pt x="232070" y="9424"/>
                  </a:lnTo>
                  <a:lnTo>
                    <a:pt x="229278" y="10251"/>
                  </a:lnTo>
                  <a:lnTo>
                    <a:pt x="227416" y="13449"/>
                  </a:lnTo>
                  <a:lnTo>
                    <a:pt x="217517" y="67838"/>
                  </a:lnTo>
                  <a:lnTo>
                    <a:pt x="196061" y="120156"/>
                  </a:lnTo>
                  <a:lnTo>
                    <a:pt x="169195" y="177415"/>
                  </a:lnTo>
                  <a:lnTo>
                    <a:pt x="148937" y="213296"/>
                  </a:lnTo>
                  <a:lnTo>
                    <a:pt x="126170" y="239541"/>
                  </a:lnTo>
                  <a:lnTo>
                    <a:pt x="113762" y="245368"/>
                  </a:lnTo>
                  <a:lnTo>
                    <a:pt x="77917" y="249110"/>
                  </a:lnTo>
                  <a:lnTo>
                    <a:pt x="62771" y="246094"/>
                  </a:lnTo>
                  <a:lnTo>
                    <a:pt x="50307" y="239021"/>
                  </a:lnTo>
                  <a:lnTo>
                    <a:pt x="29738" y="220163"/>
                  </a:lnTo>
                  <a:lnTo>
                    <a:pt x="3159" y="182624"/>
                  </a:lnTo>
                  <a:lnTo>
                    <a:pt x="0" y="168919"/>
                  </a:lnTo>
                  <a:lnTo>
                    <a:pt x="2124" y="157537"/>
                  </a:lnTo>
                  <a:lnTo>
                    <a:pt x="4542" y="152650"/>
                  </a:lnTo>
                  <a:lnTo>
                    <a:pt x="7478" y="149391"/>
                  </a:lnTo>
                  <a:lnTo>
                    <a:pt x="14267" y="145771"/>
                  </a:lnTo>
                  <a:lnTo>
                    <a:pt x="30728" y="143447"/>
                  </a:lnTo>
                  <a:lnTo>
                    <a:pt x="52011" y="144367"/>
                  </a:lnTo>
                  <a:lnTo>
                    <a:pt x="99219" y="159469"/>
                  </a:lnTo>
                  <a:lnTo>
                    <a:pt x="158410" y="192877"/>
                  </a:lnTo>
                  <a:lnTo>
                    <a:pt x="207661" y="234713"/>
                  </a:lnTo>
                  <a:lnTo>
                    <a:pt x="247188" y="290622"/>
                  </a:lnTo>
                  <a:lnTo>
                    <a:pt x="255302" y="294530"/>
                  </a:lnTo>
                  <a:lnTo>
                    <a:pt x="268947" y="297244"/>
                  </a:lnTo>
                  <a:lnTo>
                    <a:pt x="298346" y="240676"/>
                  </a:lnTo>
                  <a:lnTo>
                    <a:pt x="307036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33"/>
            <p:cNvSpPr/>
            <p:nvPr>
              <p:custDataLst>
                <p:tags r:id="rId82"/>
              </p:custDataLst>
            </p:nvPr>
          </p:nvSpPr>
          <p:spPr>
            <a:xfrm>
              <a:off x="1190889" y="190500"/>
              <a:ext cx="202143" cy="250032"/>
            </a:xfrm>
            <a:custGeom>
              <a:avLst/>
              <a:gdLst/>
              <a:ahLst/>
              <a:cxnLst/>
              <a:rect l="0" t="0" r="0" b="0"/>
              <a:pathLst>
                <a:path w="202143" h="250032">
                  <a:moveTo>
                    <a:pt x="202142" y="0"/>
                  </a:moveTo>
                  <a:lnTo>
                    <a:pt x="202142" y="0"/>
                  </a:lnTo>
                  <a:lnTo>
                    <a:pt x="202142" y="10251"/>
                  </a:lnTo>
                  <a:lnTo>
                    <a:pt x="185570" y="34653"/>
                  </a:lnTo>
                  <a:lnTo>
                    <a:pt x="172645" y="85950"/>
                  </a:lnTo>
                  <a:lnTo>
                    <a:pt x="156824" y="121978"/>
                  </a:lnTo>
                  <a:lnTo>
                    <a:pt x="115987" y="175004"/>
                  </a:lnTo>
                  <a:lnTo>
                    <a:pt x="80064" y="196642"/>
                  </a:lnTo>
                  <a:lnTo>
                    <a:pt x="63371" y="200698"/>
                  </a:lnTo>
                  <a:lnTo>
                    <a:pt x="49626" y="201647"/>
                  </a:lnTo>
                  <a:lnTo>
                    <a:pt x="27012" y="195861"/>
                  </a:lnTo>
                  <a:lnTo>
                    <a:pt x="9876" y="185768"/>
                  </a:lnTo>
                  <a:lnTo>
                    <a:pt x="4243" y="178254"/>
                  </a:lnTo>
                  <a:lnTo>
                    <a:pt x="1071" y="166587"/>
                  </a:lnTo>
                  <a:lnTo>
                    <a:pt x="0" y="157113"/>
                  </a:lnTo>
                  <a:lnTo>
                    <a:pt x="6135" y="149151"/>
                  </a:lnTo>
                  <a:lnTo>
                    <a:pt x="12722" y="145664"/>
                  </a:lnTo>
                  <a:lnTo>
                    <a:pt x="34051" y="143426"/>
                  </a:lnTo>
                  <a:lnTo>
                    <a:pt x="87199" y="155033"/>
                  </a:lnTo>
                  <a:lnTo>
                    <a:pt x="102990" y="160626"/>
                  </a:lnTo>
                  <a:lnTo>
                    <a:pt x="115301" y="171049"/>
                  </a:lnTo>
                  <a:lnTo>
                    <a:pt x="170374" y="230149"/>
                  </a:lnTo>
                  <a:lnTo>
                    <a:pt x="186264" y="244732"/>
                  </a:lnTo>
                  <a:lnTo>
                    <a:pt x="202142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4"/>
            <p:cNvSpPr/>
            <p:nvPr>
              <p:custDataLst>
                <p:tags r:id="rId83"/>
              </p:custDataLst>
            </p:nvPr>
          </p:nvSpPr>
          <p:spPr>
            <a:xfrm>
              <a:off x="1500188" y="285750"/>
              <a:ext cx="95251" cy="23814"/>
            </a:xfrm>
            <a:custGeom>
              <a:avLst/>
              <a:gdLst/>
              <a:ahLst/>
              <a:cxnLst/>
              <a:rect l="0" t="0" r="0" b="0"/>
              <a:pathLst>
                <a:path w="95251" h="23814">
                  <a:moveTo>
                    <a:pt x="0" y="23813"/>
                  </a:moveTo>
                  <a:lnTo>
                    <a:pt x="0" y="23813"/>
                  </a:lnTo>
                  <a:lnTo>
                    <a:pt x="6320" y="17492"/>
                  </a:lnTo>
                  <a:lnTo>
                    <a:pt x="12951" y="14389"/>
                  </a:lnTo>
                  <a:lnTo>
                    <a:pt x="70710" y="75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5"/>
            <p:cNvSpPr/>
            <p:nvPr>
              <p:custDataLst>
                <p:tags r:id="rId84"/>
              </p:custDataLst>
            </p:nvPr>
          </p:nvSpPr>
          <p:spPr>
            <a:xfrm>
              <a:off x="1535906" y="202406"/>
              <a:ext cx="35720" cy="190501"/>
            </a:xfrm>
            <a:custGeom>
              <a:avLst/>
              <a:gdLst/>
              <a:ahLst/>
              <a:cxnLst/>
              <a:rect l="0" t="0" r="0" b="0"/>
              <a:pathLst>
                <a:path w="35720" h="190501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9424" y="12952"/>
                  </a:lnTo>
                  <a:lnTo>
                    <a:pt x="18184" y="68184"/>
                  </a:lnTo>
                  <a:lnTo>
                    <a:pt x="24806" y="123073"/>
                  </a:lnTo>
                  <a:lnTo>
                    <a:pt x="34964" y="175069"/>
                  </a:lnTo>
                  <a:lnTo>
                    <a:pt x="3571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6"/>
            <p:cNvSpPr/>
            <p:nvPr>
              <p:custDataLst>
                <p:tags r:id="rId85"/>
              </p:custDataLst>
            </p:nvPr>
          </p:nvSpPr>
          <p:spPr>
            <a:xfrm>
              <a:off x="1690688" y="33337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7"/>
            <p:cNvSpPr/>
            <p:nvPr>
              <p:custDataLst>
                <p:tags r:id="rId86"/>
              </p:custDataLst>
            </p:nvPr>
          </p:nvSpPr>
          <p:spPr>
            <a:xfrm>
              <a:off x="1702594" y="54313"/>
              <a:ext cx="200545" cy="302686"/>
            </a:xfrm>
            <a:custGeom>
              <a:avLst/>
              <a:gdLst/>
              <a:ahLst/>
              <a:cxnLst/>
              <a:rect l="0" t="0" r="0" b="0"/>
              <a:pathLst>
                <a:path w="200545" h="302686">
                  <a:moveTo>
                    <a:pt x="0" y="243343"/>
                  </a:moveTo>
                  <a:lnTo>
                    <a:pt x="0" y="243343"/>
                  </a:lnTo>
                  <a:lnTo>
                    <a:pt x="3527" y="204489"/>
                  </a:lnTo>
                  <a:lnTo>
                    <a:pt x="12126" y="147680"/>
                  </a:lnTo>
                  <a:lnTo>
                    <a:pt x="28333" y="94828"/>
                  </a:lnTo>
                  <a:lnTo>
                    <a:pt x="47412" y="35805"/>
                  </a:lnTo>
                  <a:lnTo>
                    <a:pt x="56745" y="17679"/>
                  </a:lnTo>
                  <a:lnTo>
                    <a:pt x="58981" y="1359"/>
                  </a:lnTo>
                  <a:lnTo>
                    <a:pt x="60487" y="0"/>
                  </a:lnTo>
                  <a:lnTo>
                    <a:pt x="62814" y="416"/>
                  </a:lnTo>
                  <a:lnTo>
                    <a:pt x="65689" y="2017"/>
                  </a:lnTo>
                  <a:lnTo>
                    <a:pt x="67605" y="4407"/>
                  </a:lnTo>
                  <a:lnTo>
                    <a:pt x="74208" y="17748"/>
                  </a:lnTo>
                  <a:lnTo>
                    <a:pt x="79283" y="25339"/>
                  </a:lnTo>
                  <a:lnTo>
                    <a:pt x="103546" y="82419"/>
                  </a:lnTo>
                  <a:lnTo>
                    <a:pt x="122661" y="121891"/>
                  </a:lnTo>
                  <a:lnTo>
                    <a:pt x="158264" y="179703"/>
                  </a:lnTo>
                  <a:lnTo>
                    <a:pt x="185180" y="234075"/>
                  </a:lnTo>
                  <a:lnTo>
                    <a:pt x="190246" y="249710"/>
                  </a:lnTo>
                  <a:lnTo>
                    <a:pt x="199612" y="266846"/>
                  </a:lnTo>
                  <a:lnTo>
                    <a:pt x="200544" y="270918"/>
                  </a:lnTo>
                  <a:lnTo>
                    <a:pt x="199841" y="273633"/>
                  </a:lnTo>
                  <a:lnTo>
                    <a:pt x="198050" y="275442"/>
                  </a:lnTo>
                  <a:lnTo>
                    <a:pt x="191991" y="278347"/>
                  </a:lnTo>
                  <a:lnTo>
                    <a:pt x="144442" y="279057"/>
                  </a:lnTo>
                  <a:lnTo>
                    <a:pt x="114619" y="272201"/>
                  </a:lnTo>
                  <a:lnTo>
                    <a:pt x="59503" y="278544"/>
                  </a:lnTo>
                  <a:lnTo>
                    <a:pt x="43644" y="280155"/>
                  </a:lnTo>
                  <a:lnTo>
                    <a:pt x="21163" y="288499"/>
                  </a:lnTo>
                  <a:lnTo>
                    <a:pt x="3048" y="300720"/>
                  </a:lnTo>
                  <a:lnTo>
                    <a:pt x="3355" y="301438"/>
                  </a:lnTo>
                  <a:lnTo>
                    <a:pt x="7224" y="302236"/>
                  </a:lnTo>
                  <a:lnTo>
                    <a:pt x="16839" y="302685"/>
                  </a:lnTo>
                  <a:lnTo>
                    <a:pt x="72203" y="282555"/>
                  </a:lnTo>
                  <a:lnTo>
                    <a:pt x="107156" y="26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8"/>
            <p:cNvSpPr/>
            <p:nvPr>
              <p:custDataLst>
                <p:tags r:id="rId87"/>
              </p:custDataLst>
            </p:nvPr>
          </p:nvSpPr>
          <p:spPr>
            <a:xfrm>
              <a:off x="1964742" y="71438"/>
              <a:ext cx="178384" cy="226219"/>
            </a:xfrm>
            <a:custGeom>
              <a:avLst/>
              <a:gdLst/>
              <a:ahLst/>
              <a:cxnLst/>
              <a:rect l="0" t="0" r="0" b="0"/>
              <a:pathLst>
                <a:path w="178384" h="226219">
                  <a:moveTo>
                    <a:pt x="154571" y="0"/>
                  </a:moveTo>
                  <a:lnTo>
                    <a:pt x="154571" y="0"/>
                  </a:lnTo>
                  <a:lnTo>
                    <a:pt x="154571" y="6320"/>
                  </a:lnTo>
                  <a:lnTo>
                    <a:pt x="139872" y="59932"/>
                  </a:lnTo>
                  <a:lnTo>
                    <a:pt x="114720" y="115117"/>
                  </a:lnTo>
                  <a:lnTo>
                    <a:pt x="97653" y="145525"/>
                  </a:lnTo>
                  <a:lnTo>
                    <a:pt x="68909" y="169959"/>
                  </a:lnTo>
                  <a:lnTo>
                    <a:pt x="56526" y="174756"/>
                  </a:lnTo>
                  <a:lnTo>
                    <a:pt x="49520" y="176035"/>
                  </a:lnTo>
                  <a:lnTo>
                    <a:pt x="38208" y="173928"/>
                  </a:lnTo>
                  <a:lnTo>
                    <a:pt x="24402" y="165305"/>
                  </a:lnTo>
                  <a:lnTo>
                    <a:pt x="7885" y="150539"/>
                  </a:lnTo>
                  <a:lnTo>
                    <a:pt x="3387" y="139225"/>
                  </a:lnTo>
                  <a:lnTo>
                    <a:pt x="0" y="103670"/>
                  </a:lnTo>
                  <a:lnTo>
                    <a:pt x="1253" y="100863"/>
                  </a:lnTo>
                  <a:lnTo>
                    <a:pt x="3411" y="98992"/>
                  </a:lnTo>
                  <a:lnTo>
                    <a:pt x="9336" y="95590"/>
                  </a:lnTo>
                  <a:lnTo>
                    <a:pt x="16380" y="89668"/>
                  </a:lnTo>
                  <a:lnTo>
                    <a:pt x="20110" y="88883"/>
                  </a:lnTo>
                  <a:lnTo>
                    <a:pt x="23920" y="89682"/>
                  </a:lnTo>
                  <a:lnTo>
                    <a:pt x="56866" y="104184"/>
                  </a:lnTo>
                  <a:lnTo>
                    <a:pt x="61653" y="105175"/>
                  </a:lnTo>
                  <a:lnTo>
                    <a:pt x="92341" y="129270"/>
                  </a:lnTo>
                  <a:lnTo>
                    <a:pt x="106146" y="145899"/>
                  </a:lnTo>
                  <a:lnTo>
                    <a:pt x="115851" y="158771"/>
                  </a:lnTo>
                  <a:lnTo>
                    <a:pt x="158035" y="194314"/>
                  </a:lnTo>
                  <a:lnTo>
                    <a:pt x="162725" y="202337"/>
                  </a:lnTo>
                  <a:lnTo>
                    <a:pt x="163976" y="206329"/>
                  </a:lnTo>
                  <a:lnTo>
                    <a:pt x="166132" y="208990"/>
                  </a:lnTo>
                  <a:lnTo>
                    <a:pt x="174165" y="214058"/>
                  </a:lnTo>
                  <a:lnTo>
                    <a:pt x="178383" y="226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9"/>
            <p:cNvSpPr/>
            <p:nvPr>
              <p:custDataLst>
                <p:tags r:id="rId88"/>
              </p:custDataLst>
            </p:nvPr>
          </p:nvSpPr>
          <p:spPr>
            <a:xfrm>
              <a:off x="2143125" y="691053"/>
              <a:ext cx="95251" cy="539639"/>
            </a:xfrm>
            <a:custGeom>
              <a:avLst/>
              <a:gdLst/>
              <a:ahLst/>
              <a:cxnLst/>
              <a:rect l="0" t="0" r="0" b="0"/>
              <a:pathLst>
                <a:path w="95251" h="539639">
                  <a:moveTo>
                    <a:pt x="95250" y="11416"/>
                  </a:moveTo>
                  <a:lnTo>
                    <a:pt x="95250" y="11416"/>
                  </a:lnTo>
                  <a:lnTo>
                    <a:pt x="84999" y="1164"/>
                  </a:lnTo>
                  <a:lnTo>
                    <a:pt x="77513" y="0"/>
                  </a:lnTo>
                  <a:lnTo>
                    <a:pt x="70610" y="3255"/>
                  </a:lnTo>
                  <a:lnTo>
                    <a:pt x="55399" y="16124"/>
                  </a:lnTo>
                  <a:lnTo>
                    <a:pt x="43608" y="33830"/>
                  </a:lnTo>
                  <a:lnTo>
                    <a:pt x="29095" y="82528"/>
                  </a:lnTo>
                  <a:lnTo>
                    <a:pt x="25378" y="128912"/>
                  </a:lnTo>
                  <a:lnTo>
                    <a:pt x="24276" y="182637"/>
                  </a:lnTo>
                  <a:lnTo>
                    <a:pt x="25273" y="233980"/>
                  </a:lnTo>
                  <a:lnTo>
                    <a:pt x="33359" y="290497"/>
                  </a:lnTo>
                  <a:lnTo>
                    <a:pt x="42810" y="347813"/>
                  </a:lnTo>
                  <a:lnTo>
                    <a:pt x="47521" y="397574"/>
                  </a:lnTo>
                  <a:lnTo>
                    <a:pt x="56767" y="450614"/>
                  </a:lnTo>
                  <a:lnTo>
                    <a:pt x="57844" y="508657"/>
                  </a:lnTo>
                  <a:lnTo>
                    <a:pt x="53049" y="522571"/>
                  </a:lnTo>
                  <a:lnTo>
                    <a:pt x="42912" y="537843"/>
                  </a:lnTo>
                  <a:lnTo>
                    <a:pt x="37868" y="539638"/>
                  </a:lnTo>
                  <a:lnTo>
                    <a:pt x="25209" y="538105"/>
                  </a:lnTo>
                  <a:lnTo>
                    <a:pt x="0" y="523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40"/>
            <p:cNvSpPr/>
            <p:nvPr>
              <p:custDataLst>
                <p:tags r:id="rId89"/>
              </p:custDataLst>
            </p:nvPr>
          </p:nvSpPr>
          <p:spPr>
            <a:xfrm>
              <a:off x="2059781" y="964406"/>
              <a:ext cx="273845" cy="107158"/>
            </a:xfrm>
            <a:custGeom>
              <a:avLst/>
              <a:gdLst/>
              <a:ahLst/>
              <a:cxnLst/>
              <a:rect l="0" t="0" r="0" b="0"/>
              <a:pathLst>
                <a:path w="273845" h="107158">
                  <a:moveTo>
                    <a:pt x="0" y="107157"/>
                  </a:moveTo>
                  <a:lnTo>
                    <a:pt x="0" y="107157"/>
                  </a:lnTo>
                  <a:lnTo>
                    <a:pt x="6321" y="107157"/>
                  </a:lnTo>
                  <a:lnTo>
                    <a:pt x="12952" y="103629"/>
                  </a:lnTo>
                  <a:lnTo>
                    <a:pt x="22954" y="97651"/>
                  </a:lnTo>
                  <a:lnTo>
                    <a:pt x="77454" y="73946"/>
                  </a:lnTo>
                  <a:lnTo>
                    <a:pt x="129414" y="50081"/>
                  </a:lnTo>
                  <a:lnTo>
                    <a:pt x="184607" y="32235"/>
                  </a:lnTo>
                  <a:lnTo>
                    <a:pt x="235638" y="15971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41"/>
            <p:cNvSpPr/>
            <p:nvPr>
              <p:custDataLst>
                <p:tags r:id="rId90"/>
              </p:custDataLst>
            </p:nvPr>
          </p:nvSpPr>
          <p:spPr>
            <a:xfrm>
              <a:off x="2447500" y="678656"/>
              <a:ext cx="112345" cy="461012"/>
            </a:xfrm>
            <a:custGeom>
              <a:avLst/>
              <a:gdLst/>
              <a:ahLst/>
              <a:cxnLst/>
              <a:rect l="0" t="0" r="0" b="0"/>
              <a:pathLst>
                <a:path w="112345" h="461012">
                  <a:moveTo>
                    <a:pt x="112344" y="0"/>
                  </a:moveTo>
                  <a:lnTo>
                    <a:pt x="112344" y="0"/>
                  </a:lnTo>
                  <a:lnTo>
                    <a:pt x="102092" y="0"/>
                  </a:lnTo>
                  <a:lnTo>
                    <a:pt x="62242" y="27988"/>
                  </a:lnTo>
                  <a:lnTo>
                    <a:pt x="42965" y="52390"/>
                  </a:lnTo>
                  <a:lnTo>
                    <a:pt x="22253" y="107020"/>
                  </a:lnTo>
                  <a:lnTo>
                    <a:pt x="9509" y="159739"/>
                  </a:lnTo>
                  <a:lnTo>
                    <a:pt x="0" y="210784"/>
                  </a:lnTo>
                  <a:lnTo>
                    <a:pt x="4385" y="267213"/>
                  </a:lnTo>
                  <a:lnTo>
                    <a:pt x="14063" y="324502"/>
                  </a:lnTo>
                  <a:lnTo>
                    <a:pt x="25309" y="374255"/>
                  </a:lnTo>
                  <a:lnTo>
                    <a:pt x="38343" y="413398"/>
                  </a:lnTo>
                  <a:lnTo>
                    <a:pt x="58373" y="441017"/>
                  </a:lnTo>
                  <a:lnTo>
                    <a:pt x="79743" y="456844"/>
                  </a:lnTo>
                  <a:lnTo>
                    <a:pt x="90358" y="461011"/>
                  </a:lnTo>
                  <a:lnTo>
                    <a:pt x="95041" y="460799"/>
                  </a:lnTo>
                  <a:lnTo>
                    <a:pt x="112344" y="45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42"/>
            <p:cNvSpPr/>
            <p:nvPr>
              <p:custDataLst>
                <p:tags r:id="rId91"/>
              </p:custDataLst>
            </p:nvPr>
          </p:nvSpPr>
          <p:spPr>
            <a:xfrm>
              <a:off x="2583656" y="881063"/>
              <a:ext cx="250033" cy="199802"/>
            </a:xfrm>
            <a:custGeom>
              <a:avLst/>
              <a:gdLst/>
              <a:ahLst/>
              <a:cxnLst/>
              <a:rect l="0" t="0" r="0" b="0"/>
              <a:pathLst>
                <a:path w="250033" h="199802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1" y="3527"/>
                  </a:lnTo>
                  <a:lnTo>
                    <a:pt x="57076" y="39338"/>
                  </a:lnTo>
                  <a:lnTo>
                    <a:pt x="70710" y="64131"/>
                  </a:lnTo>
                  <a:lnTo>
                    <a:pt x="79601" y="93085"/>
                  </a:lnTo>
                  <a:lnTo>
                    <a:pt x="83015" y="152108"/>
                  </a:lnTo>
                  <a:lnTo>
                    <a:pt x="81875" y="168145"/>
                  </a:lnTo>
                  <a:lnTo>
                    <a:pt x="76958" y="179682"/>
                  </a:lnTo>
                  <a:lnTo>
                    <a:pt x="61671" y="199801"/>
                  </a:lnTo>
                  <a:lnTo>
                    <a:pt x="59635" y="198023"/>
                  </a:lnTo>
                  <a:lnTo>
                    <a:pt x="53845" y="188993"/>
                  </a:lnTo>
                  <a:lnTo>
                    <a:pt x="49468" y="169033"/>
                  </a:lnTo>
                  <a:lnTo>
                    <a:pt x="49313" y="129080"/>
                  </a:lnTo>
                  <a:lnTo>
                    <a:pt x="64245" y="71188"/>
                  </a:lnTo>
                  <a:lnTo>
                    <a:pt x="83442" y="28352"/>
                  </a:lnTo>
                  <a:lnTo>
                    <a:pt x="90002" y="17892"/>
                  </a:lnTo>
                  <a:lnTo>
                    <a:pt x="92918" y="8834"/>
                  </a:lnTo>
                  <a:lnTo>
                    <a:pt x="95018" y="5889"/>
                  </a:lnTo>
                  <a:lnTo>
                    <a:pt x="97741" y="3926"/>
                  </a:lnTo>
                  <a:lnTo>
                    <a:pt x="100880" y="2617"/>
                  </a:lnTo>
                  <a:lnTo>
                    <a:pt x="102972" y="3067"/>
                  </a:lnTo>
                  <a:lnTo>
                    <a:pt x="104367" y="4690"/>
                  </a:lnTo>
                  <a:lnTo>
                    <a:pt x="117244" y="38306"/>
                  </a:lnTo>
                  <a:lnTo>
                    <a:pt x="120026" y="71654"/>
                  </a:lnTo>
                  <a:lnTo>
                    <a:pt x="135587" y="104522"/>
                  </a:lnTo>
                  <a:lnTo>
                    <a:pt x="143164" y="112600"/>
                  </a:lnTo>
                  <a:lnTo>
                    <a:pt x="165128" y="124106"/>
                  </a:lnTo>
                  <a:lnTo>
                    <a:pt x="172262" y="125070"/>
                  </a:lnTo>
                  <a:lnTo>
                    <a:pt x="194945" y="120107"/>
                  </a:lnTo>
                  <a:lnTo>
                    <a:pt x="250032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3"/>
            <p:cNvSpPr/>
            <p:nvPr>
              <p:custDataLst>
                <p:tags r:id="rId92"/>
              </p:custDataLst>
            </p:nvPr>
          </p:nvSpPr>
          <p:spPr>
            <a:xfrm>
              <a:off x="2940844" y="738188"/>
              <a:ext cx="81348" cy="428626"/>
            </a:xfrm>
            <a:custGeom>
              <a:avLst/>
              <a:gdLst/>
              <a:ahLst/>
              <a:cxnLst/>
              <a:rect l="0" t="0" r="0" b="0"/>
              <a:pathLst>
                <a:path w="81348" h="428626">
                  <a:moveTo>
                    <a:pt x="0" y="0"/>
                  </a:moveTo>
                  <a:lnTo>
                    <a:pt x="0" y="0"/>
                  </a:lnTo>
                  <a:lnTo>
                    <a:pt x="9505" y="10828"/>
                  </a:lnTo>
                  <a:lnTo>
                    <a:pt x="20308" y="32459"/>
                  </a:lnTo>
                  <a:lnTo>
                    <a:pt x="39338" y="85835"/>
                  </a:lnTo>
                  <a:lnTo>
                    <a:pt x="60604" y="135234"/>
                  </a:lnTo>
                  <a:lnTo>
                    <a:pt x="76605" y="191763"/>
                  </a:lnTo>
                  <a:lnTo>
                    <a:pt x="81347" y="250405"/>
                  </a:lnTo>
                  <a:lnTo>
                    <a:pt x="79810" y="288562"/>
                  </a:lnTo>
                  <a:lnTo>
                    <a:pt x="64070" y="339793"/>
                  </a:lnTo>
                  <a:lnTo>
                    <a:pt x="35047" y="397456"/>
                  </a:lnTo>
                  <a:lnTo>
                    <a:pt x="20868" y="41477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4"/>
            <p:cNvSpPr/>
            <p:nvPr>
              <p:custDataLst>
                <p:tags r:id="rId93"/>
              </p:custDataLst>
            </p:nvPr>
          </p:nvSpPr>
          <p:spPr>
            <a:xfrm>
              <a:off x="1845469" y="2084137"/>
              <a:ext cx="1643075" cy="189958"/>
            </a:xfrm>
            <a:custGeom>
              <a:avLst/>
              <a:gdLst/>
              <a:ahLst/>
              <a:cxnLst/>
              <a:rect l="0" t="0" r="0" b="0"/>
              <a:pathLst>
                <a:path w="1643075" h="189958">
                  <a:moveTo>
                    <a:pt x="0" y="189957"/>
                  </a:moveTo>
                  <a:lnTo>
                    <a:pt x="0" y="189957"/>
                  </a:lnTo>
                  <a:lnTo>
                    <a:pt x="50173" y="180451"/>
                  </a:lnTo>
                  <a:lnTo>
                    <a:pt x="95501" y="173385"/>
                  </a:lnTo>
                  <a:lnTo>
                    <a:pt x="127167" y="169648"/>
                  </a:lnTo>
                  <a:lnTo>
                    <a:pt x="164153" y="165835"/>
                  </a:lnTo>
                  <a:lnTo>
                    <a:pt x="204685" y="161969"/>
                  </a:lnTo>
                  <a:lnTo>
                    <a:pt x="250227" y="156746"/>
                  </a:lnTo>
                  <a:lnTo>
                    <a:pt x="299110" y="150618"/>
                  </a:lnTo>
                  <a:lnTo>
                    <a:pt x="350219" y="143887"/>
                  </a:lnTo>
                  <a:lnTo>
                    <a:pt x="408104" y="136754"/>
                  </a:lnTo>
                  <a:lnTo>
                    <a:pt x="470507" y="129353"/>
                  </a:lnTo>
                  <a:lnTo>
                    <a:pt x="535921" y="121773"/>
                  </a:lnTo>
                  <a:lnTo>
                    <a:pt x="603344" y="114074"/>
                  </a:lnTo>
                  <a:lnTo>
                    <a:pt x="672104" y="106295"/>
                  </a:lnTo>
                  <a:lnTo>
                    <a:pt x="741757" y="98464"/>
                  </a:lnTo>
                  <a:lnTo>
                    <a:pt x="812004" y="90597"/>
                  </a:lnTo>
                  <a:lnTo>
                    <a:pt x="882648" y="82706"/>
                  </a:lnTo>
                  <a:lnTo>
                    <a:pt x="953557" y="74800"/>
                  </a:lnTo>
                  <a:lnTo>
                    <a:pt x="1023319" y="68206"/>
                  </a:lnTo>
                  <a:lnTo>
                    <a:pt x="1092317" y="62488"/>
                  </a:lnTo>
                  <a:lnTo>
                    <a:pt x="1160805" y="57352"/>
                  </a:lnTo>
                  <a:lnTo>
                    <a:pt x="1223662" y="51283"/>
                  </a:lnTo>
                  <a:lnTo>
                    <a:pt x="1282764" y="44591"/>
                  </a:lnTo>
                  <a:lnTo>
                    <a:pt x="1339363" y="37484"/>
                  </a:lnTo>
                  <a:lnTo>
                    <a:pt x="1387680" y="32745"/>
                  </a:lnTo>
                  <a:lnTo>
                    <a:pt x="1430474" y="29587"/>
                  </a:lnTo>
                  <a:lnTo>
                    <a:pt x="1469586" y="27481"/>
                  </a:lnTo>
                  <a:lnTo>
                    <a:pt x="1503599" y="24754"/>
                  </a:lnTo>
                  <a:lnTo>
                    <a:pt x="1562557" y="18196"/>
                  </a:lnTo>
                  <a:lnTo>
                    <a:pt x="1615093" y="13387"/>
                  </a:lnTo>
                  <a:lnTo>
                    <a:pt x="1634159" y="8735"/>
                  </a:lnTo>
                  <a:lnTo>
                    <a:pt x="1641096" y="5642"/>
                  </a:lnTo>
                  <a:lnTo>
                    <a:pt x="1643074" y="3580"/>
                  </a:lnTo>
                  <a:lnTo>
                    <a:pt x="1641747" y="2206"/>
                  </a:lnTo>
                  <a:lnTo>
                    <a:pt x="1620607" y="0"/>
                  </a:lnTo>
                  <a:lnTo>
                    <a:pt x="1571941" y="887"/>
                  </a:lnTo>
                  <a:lnTo>
                    <a:pt x="1524241" y="8994"/>
                  </a:lnTo>
                  <a:lnTo>
                    <a:pt x="1483097" y="16043"/>
                  </a:lnTo>
                  <a:lnTo>
                    <a:pt x="1434824" y="27113"/>
                  </a:lnTo>
                  <a:lnTo>
                    <a:pt x="1357312" y="47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45"/>
            <p:cNvSpPr/>
            <p:nvPr>
              <p:custDataLst>
                <p:tags r:id="rId94"/>
              </p:custDataLst>
            </p:nvPr>
          </p:nvSpPr>
          <p:spPr>
            <a:xfrm>
              <a:off x="2195866" y="2437169"/>
              <a:ext cx="363220" cy="527480"/>
            </a:xfrm>
            <a:custGeom>
              <a:avLst/>
              <a:gdLst/>
              <a:ahLst/>
              <a:cxnLst/>
              <a:rect l="0" t="0" r="0" b="0"/>
              <a:pathLst>
                <a:path w="363220" h="527480">
                  <a:moveTo>
                    <a:pt x="42509" y="503675"/>
                  </a:moveTo>
                  <a:lnTo>
                    <a:pt x="42509" y="503675"/>
                  </a:lnTo>
                  <a:lnTo>
                    <a:pt x="36188" y="497354"/>
                  </a:lnTo>
                  <a:lnTo>
                    <a:pt x="33085" y="487195"/>
                  </a:lnTo>
                  <a:lnTo>
                    <a:pt x="30930" y="440651"/>
                  </a:lnTo>
                  <a:lnTo>
                    <a:pt x="30667" y="383138"/>
                  </a:lnTo>
                  <a:lnTo>
                    <a:pt x="34150" y="333023"/>
                  </a:lnTo>
                  <a:lnTo>
                    <a:pt x="38794" y="294215"/>
                  </a:lnTo>
                  <a:lnTo>
                    <a:pt x="40858" y="250509"/>
                  </a:lnTo>
                  <a:lnTo>
                    <a:pt x="48831" y="208153"/>
                  </a:lnTo>
                  <a:lnTo>
                    <a:pt x="64667" y="150647"/>
                  </a:lnTo>
                  <a:lnTo>
                    <a:pt x="77737" y="100095"/>
                  </a:lnTo>
                  <a:lnTo>
                    <a:pt x="94006" y="48247"/>
                  </a:lnTo>
                  <a:lnTo>
                    <a:pt x="104510" y="7791"/>
                  </a:lnTo>
                  <a:lnTo>
                    <a:pt x="109752" y="178"/>
                  </a:lnTo>
                  <a:lnTo>
                    <a:pt x="111151" y="0"/>
                  </a:lnTo>
                  <a:lnTo>
                    <a:pt x="142328" y="54916"/>
                  </a:lnTo>
                  <a:lnTo>
                    <a:pt x="157928" y="98483"/>
                  </a:lnTo>
                  <a:lnTo>
                    <a:pt x="178719" y="152695"/>
                  </a:lnTo>
                  <a:lnTo>
                    <a:pt x="202959" y="210651"/>
                  </a:lnTo>
                  <a:lnTo>
                    <a:pt x="233366" y="269715"/>
                  </a:lnTo>
                  <a:lnTo>
                    <a:pt x="259720" y="327785"/>
                  </a:lnTo>
                  <a:lnTo>
                    <a:pt x="284286" y="379092"/>
                  </a:lnTo>
                  <a:lnTo>
                    <a:pt x="308321" y="426486"/>
                  </a:lnTo>
                  <a:lnTo>
                    <a:pt x="341770" y="484690"/>
                  </a:lnTo>
                  <a:lnTo>
                    <a:pt x="360138" y="514126"/>
                  </a:lnTo>
                  <a:lnTo>
                    <a:pt x="363219" y="524848"/>
                  </a:lnTo>
                  <a:lnTo>
                    <a:pt x="356585" y="526314"/>
                  </a:lnTo>
                  <a:lnTo>
                    <a:pt x="301662" y="527418"/>
                  </a:lnTo>
                  <a:lnTo>
                    <a:pt x="246766" y="520614"/>
                  </a:lnTo>
                  <a:lnTo>
                    <a:pt x="200631" y="524863"/>
                  </a:lnTo>
                  <a:lnTo>
                    <a:pt x="153448" y="526710"/>
                  </a:lnTo>
                  <a:lnTo>
                    <a:pt x="105954" y="527257"/>
                  </a:lnTo>
                  <a:lnTo>
                    <a:pt x="49554" y="527442"/>
                  </a:lnTo>
                  <a:lnTo>
                    <a:pt x="12151" y="527479"/>
                  </a:lnTo>
                  <a:lnTo>
                    <a:pt x="6395" y="526159"/>
                  </a:lnTo>
                  <a:lnTo>
                    <a:pt x="2558" y="523955"/>
                  </a:lnTo>
                  <a:lnTo>
                    <a:pt x="0" y="521164"/>
                  </a:lnTo>
                  <a:lnTo>
                    <a:pt x="940" y="517980"/>
                  </a:lnTo>
                  <a:lnTo>
                    <a:pt x="47951" y="477912"/>
                  </a:lnTo>
                  <a:lnTo>
                    <a:pt x="99390" y="451356"/>
                  </a:lnTo>
                  <a:lnTo>
                    <a:pt x="141873" y="430151"/>
                  </a:lnTo>
                  <a:lnTo>
                    <a:pt x="187212" y="407497"/>
                  </a:lnTo>
                  <a:lnTo>
                    <a:pt x="256822" y="372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46"/>
            <p:cNvSpPr/>
            <p:nvPr>
              <p:custDataLst>
                <p:tags r:id="rId95"/>
              </p:custDataLst>
            </p:nvPr>
          </p:nvSpPr>
          <p:spPr>
            <a:xfrm>
              <a:off x="2727440" y="2536031"/>
              <a:ext cx="380092" cy="272931"/>
            </a:xfrm>
            <a:custGeom>
              <a:avLst/>
              <a:gdLst/>
              <a:ahLst/>
              <a:cxnLst/>
              <a:rect l="0" t="0" r="0" b="0"/>
              <a:pathLst>
                <a:path w="380092" h="272931">
                  <a:moveTo>
                    <a:pt x="308654" y="0"/>
                  </a:moveTo>
                  <a:lnTo>
                    <a:pt x="308654" y="0"/>
                  </a:lnTo>
                  <a:lnTo>
                    <a:pt x="308654" y="6321"/>
                  </a:lnTo>
                  <a:lnTo>
                    <a:pt x="305126" y="12952"/>
                  </a:lnTo>
                  <a:lnTo>
                    <a:pt x="299148" y="22954"/>
                  </a:lnTo>
                  <a:lnTo>
                    <a:pt x="274345" y="72893"/>
                  </a:lnTo>
                  <a:lnTo>
                    <a:pt x="244648" y="120673"/>
                  </a:lnTo>
                  <a:lnTo>
                    <a:pt x="213304" y="176168"/>
                  </a:lnTo>
                  <a:lnTo>
                    <a:pt x="196162" y="200005"/>
                  </a:lnTo>
                  <a:lnTo>
                    <a:pt x="141264" y="245224"/>
                  </a:lnTo>
                  <a:lnTo>
                    <a:pt x="117841" y="254510"/>
                  </a:lnTo>
                  <a:lnTo>
                    <a:pt x="76788" y="260470"/>
                  </a:lnTo>
                  <a:lnTo>
                    <a:pt x="59640" y="254230"/>
                  </a:lnTo>
                  <a:lnTo>
                    <a:pt x="27073" y="228665"/>
                  </a:lnTo>
                  <a:lnTo>
                    <a:pt x="9440" y="205924"/>
                  </a:lnTo>
                  <a:lnTo>
                    <a:pt x="3691" y="190300"/>
                  </a:lnTo>
                  <a:lnTo>
                    <a:pt x="0" y="158711"/>
                  </a:lnTo>
                  <a:lnTo>
                    <a:pt x="2343" y="152109"/>
                  </a:lnTo>
                  <a:lnTo>
                    <a:pt x="12002" y="141247"/>
                  </a:lnTo>
                  <a:lnTo>
                    <a:pt x="25114" y="135537"/>
                  </a:lnTo>
                  <a:lnTo>
                    <a:pt x="32315" y="134015"/>
                  </a:lnTo>
                  <a:lnTo>
                    <a:pt x="87202" y="144321"/>
                  </a:lnTo>
                  <a:lnTo>
                    <a:pt x="135000" y="158738"/>
                  </a:lnTo>
                  <a:lnTo>
                    <a:pt x="187527" y="183294"/>
                  </a:lnTo>
                  <a:lnTo>
                    <a:pt x="246362" y="220826"/>
                  </a:lnTo>
                  <a:lnTo>
                    <a:pt x="301235" y="258222"/>
                  </a:lnTo>
                  <a:lnTo>
                    <a:pt x="313294" y="266901"/>
                  </a:lnTo>
                  <a:lnTo>
                    <a:pt x="327521" y="271787"/>
                  </a:lnTo>
                  <a:lnTo>
                    <a:pt x="336001" y="272930"/>
                  </a:lnTo>
                  <a:lnTo>
                    <a:pt x="340114" y="270588"/>
                  </a:lnTo>
                  <a:lnTo>
                    <a:pt x="380091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247"/>
          <p:cNvSpPr/>
          <p:nvPr>
            <p:custDataLst>
              <p:tags r:id="rId1"/>
            </p:custDataLst>
          </p:nvPr>
        </p:nvSpPr>
        <p:spPr>
          <a:xfrm>
            <a:off x="3324762" y="682665"/>
            <a:ext cx="604302" cy="479343"/>
          </a:xfrm>
          <a:custGeom>
            <a:avLst/>
            <a:gdLst/>
            <a:ahLst/>
            <a:cxnLst/>
            <a:rect l="0" t="0" r="0" b="0"/>
            <a:pathLst>
              <a:path w="604302" h="479343">
                <a:moveTo>
                  <a:pt x="80426" y="246023"/>
                </a:moveTo>
                <a:lnTo>
                  <a:pt x="80426" y="246023"/>
                </a:lnTo>
                <a:lnTo>
                  <a:pt x="74105" y="246023"/>
                </a:lnTo>
                <a:lnTo>
                  <a:pt x="67474" y="249550"/>
                </a:lnTo>
                <a:lnTo>
                  <a:pt x="35191" y="273672"/>
                </a:lnTo>
                <a:lnTo>
                  <a:pt x="21603" y="298312"/>
                </a:lnTo>
                <a:lnTo>
                  <a:pt x="2467" y="355116"/>
                </a:lnTo>
                <a:lnTo>
                  <a:pt x="0" y="395939"/>
                </a:lnTo>
                <a:lnTo>
                  <a:pt x="10348" y="434778"/>
                </a:lnTo>
                <a:lnTo>
                  <a:pt x="18853" y="451622"/>
                </a:lnTo>
                <a:lnTo>
                  <a:pt x="31452" y="467928"/>
                </a:lnTo>
                <a:lnTo>
                  <a:pt x="45871" y="476939"/>
                </a:lnTo>
                <a:lnTo>
                  <a:pt x="53421" y="479342"/>
                </a:lnTo>
                <a:lnTo>
                  <a:pt x="72393" y="478484"/>
                </a:lnTo>
                <a:lnTo>
                  <a:pt x="92730" y="472370"/>
                </a:lnTo>
                <a:lnTo>
                  <a:pt x="110589" y="460833"/>
                </a:lnTo>
                <a:lnTo>
                  <a:pt x="135518" y="433142"/>
                </a:lnTo>
                <a:lnTo>
                  <a:pt x="153340" y="387161"/>
                </a:lnTo>
                <a:lnTo>
                  <a:pt x="160679" y="331645"/>
                </a:lnTo>
                <a:lnTo>
                  <a:pt x="162396" y="289368"/>
                </a:lnTo>
                <a:lnTo>
                  <a:pt x="163159" y="244121"/>
                </a:lnTo>
                <a:lnTo>
                  <a:pt x="163498" y="197552"/>
                </a:lnTo>
                <a:lnTo>
                  <a:pt x="156593" y="153925"/>
                </a:lnTo>
                <a:lnTo>
                  <a:pt x="144886" y="95703"/>
                </a:lnTo>
                <a:lnTo>
                  <a:pt x="137890" y="48466"/>
                </a:lnTo>
                <a:lnTo>
                  <a:pt x="127439" y="16390"/>
                </a:lnTo>
                <a:lnTo>
                  <a:pt x="119841" y="5057"/>
                </a:lnTo>
                <a:lnTo>
                  <a:pt x="112054" y="21"/>
                </a:lnTo>
                <a:lnTo>
                  <a:pt x="108126" y="0"/>
                </a:lnTo>
                <a:lnTo>
                  <a:pt x="100234" y="3506"/>
                </a:lnTo>
                <a:lnTo>
                  <a:pt x="88353" y="19237"/>
                </a:lnTo>
                <a:lnTo>
                  <a:pt x="82774" y="46976"/>
                </a:lnTo>
                <a:lnTo>
                  <a:pt x="90395" y="94551"/>
                </a:lnTo>
                <a:lnTo>
                  <a:pt x="100871" y="144845"/>
                </a:lnTo>
                <a:lnTo>
                  <a:pt x="113677" y="193848"/>
                </a:lnTo>
                <a:lnTo>
                  <a:pt x="132317" y="241882"/>
                </a:lnTo>
                <a:lnTo>
                  <a:pt x="151138" y="298464"/>
                </a:lnTo>
                <a:lnTo>
                  <a:pt x="178471" y="351167"/>
                </a:lnTo>
                <a:lnTo>
                  <a:pt x="186205" y="368752"/>
                </a:lnTo>
                <a:lnTo>
                  <a:pt x="189310" y="371498"/>
                </a:lnTo>
                <a:lnTo>
                  <a:pt x="197478" y="375906"/>
                </a:lnTo>
                <a:lnTo>
                  <a:pt x="198595" y="369453"/>
                </a:lnTo>
                <a:lnTo>
                  <a:pt x="202751" y="347418"/>
                </a:lnTo>
                <a:lnTo>
                  <a:pt x="214163" y="290659"/>
                </a:lnTo>
                <a:lnTo>
                  <a:pt x="231603" y="244551"/>
                </a:lnTo>
                <a:lnTo>
                  <a:pt x="239338" y="233021"/>
                </a:lnTo>
                <a:lnTo>
                  <a:pt x="257450" y="219093"/>
                </a:lnTo>
                <a:lnTo>
                  <a:pt x="263265" y="217486"/>
                </a:lnTo>
                <a:lnTo>
                  <a:pt x="268464" y="217738"/>
                </a:lnTo>
                <a:lnTo>
                  <a:pt x="277769" y="221545"/>
                </a:lnTo>
                <a:lnTo>
                  <a:pt x="286314" y="227647"/>
                </a:lnTo>
                <a:lnTo>
                  <a:pt x="290994" y="238297"/>
                </a:lnTo>
                <a:lnTo>
                  <a:pt x="294519" y="296244"/>
                </a:lnTo>
                <a:lnTo>
                  <a:pt x="293372" y="332280"/>
                </a:lnTo>
                <a:lnTo>
                  <a:pt x="282608" y="378221"/>
                </a:lnTo>
                <a:lnTo>
                  <a:pt x="280037" y="381780"/>
                </a:lnTo>
                <a:lnTo>
                  <a:pt x="271459" y="388481"/>
                </a:lnTo>
                <a:lnTo>
                  <a:pt x="292588" y="348257"/>
                </a:lnTo>
                <a:lnTo>
                  <a:pt x="316166" y="313744"/>
                </a:lnTo>
                <a:lnTo>
                  <a:pt x="333278" y="284168"/>
                </a:lnTo>
                <a:lnTo>
                  <a:pt x="384561" y="227841"/>
                </a:lnTo>
                <a:lnTo>
                  <a:pt x="394848" y="217411"/>
                </a:lnTo>
                <a:lnTo>
                  <a:pt x="393030" y="219195"/>
                </a:lnTo>
                <a:lnTo>
                  <a:pt x="391340" y="224398"/>
                </a:lnTo>
                <a:lnTo>
                  <a:pt x="390889" y="227637"/>
                </a:lnTo>
                <a:lnTo>
                  <a:pt x="383333" y="234764"/>
                </a:lnTo>
                <a:lnTo>
                  <a:pt x="377614" y="238517"/>
                </a:lnTo>
                <a:lnTo>
                  <a:pt x="373801" y="243665"/>
                </a:lnTo>
                <a:lnTo>
                  <a:pt x="360859" y="278507"/>
                </a:lnTo>
                <a:lnTo>
                  <a:pt x="360726" y="293974"/>
                </a:lnTo>
                <a:lnTo>
                  <a:pt x="362543" y="301803"/>
                </a:lnTo>
                <a:lnTo>
                  <a:pt x="371616" y="314029"/>
                </a:lnTo>
                <a:lnTo>
                  <a:pt x="385792" y="323872"/>
                </a:lnTo>
                <a:lnTo>
                  <a:pt x="444949" y="345041"/>
                </a:lnTo>
                <a:lnTo>
                  <a:pt x="490205" y="357088"/>
                </a:lnTo>
                <a:lnTo>
                  <a:pt x="537127" y="362716"/>
                </a:lnTo>
                <a:lnTo>
                  <a:pt x="604301" y="37699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52"/>
          <p:cNvGrpSpPr/>
          <p:nvPr/>
        </p:nvGrpSpPr>
        <p:grpSpPr>
          <a:xfrm>
            <a:off x="4822031" y="1210773"/>
            <a:ext cx="1224895" cy="920447"/>
            <a:chOff x="4822031" y="1210773"/>
            <a:chExt cx="1224895" cy="920447"/>
          </a:xfrm>
        </p:grpSpPr>
        <p:sp>
          <p:nvSpPr>
            <p:cNvPr id="20" name="SMARTInkShape-248"/>
            <p:cNvSpPr/>
            <p:nvPr>
              <p:custDataLst>
                <p:tags r:id="rId73"/>
              </p:custDataLst>
            </p:nvPr>
          </p:nvSpPr>
          <p:spPr>
            <a:xfrm>
              <a:off x="4941094" y="1833563"/>
              <a:ext cx="952501" cy="71438"/>
            </a:xfrm>
            <a:custGeom>
              <a:avLst/>
              <a:gdLst/>
              <a:ahLst/>
              <a:cxnLst/>
              <a:rect l="0" t="0" r="0" b="0"/>
              <a:pathLst>
                <a:path w="952501" h="71438">
                  <a:moveTo>
                    <a:pt x="0" y="71437"/>
                  </a:moveTo>
                  <a:lnTo>
                    <a:pt x="0" y="71437"/>
                  </a:lnTo>
                  <a:lnTo>
                    <a:pt x="55818" y="67909"/>
                  </a:lnTo>
                  <a:lnTo>
                    <a:pt x="104733" y="62013"/>
                  </a:lnTo>
                  <a:lnTo>
                    <a:pt x="149735" y="59311"/>
                  </a:lnTo>
                  <a:lnTo>
                    <a:pt x="205014" y="53701"/>
                  </a:lnTo>
                  <a:lnTo>
                    <a:pt x="237217" y="49029"/>
                  </a:lnTo>
                  <a:lnTo>
                    <a:pt x="271916" y="43269"/>
                  </a:lnTo>
                  <a:lnTo>
                    <a:pt x="308277" y="36783"/>
                  </a:lnTo>
                  <a:lnTo>
                    <a:pt x="347070" y="32460"/>
                  </a:lnTo>
                  <a:lnTo>
                    <a:pt x="387484" y="29577"/>
                  </a:lnTo>
                  <a:lnTo>
                    <a:pt x="428979" y="27656"/>
                  </a:lnTo>
                  <a:lnTo>
                    <a:pt x="469871" y="25051"/>
                  </a:lnTo>
                  <a:lnTo>
                    <a:pt x="510362" y="21992"/>
                  </a:lnTo>
                  <a:lnTo>
                    <a:pt x="550585" y="18630"/>
                  </a:lnTo>
                  <a:lnTo>
                    <a:pt x="589306" y="15066"/>
                  </a:lnTo>
                  <a:lnTo>
                    <a:pt x="627027" y="11367"/>
                  </a:lnTo>
                  <a:lnTo>
                    <a:pt x="664080" y="7578"/>
                  </a:lnTo>
                  <a:lnTo>
                    <a:pt x="699365" y="5052"/>
                  </a:lnTo>
                  <a:lnTo>
                    <a:pt x="733473" y="3368"/>
                  </a:lnTo>
                  <a:lnTo>
                    <a:pt x="766794" y="2245"/>
                  </a:lnTo>
                  <a:lnTo>
                    <a:pt x="824985" y="997"/>
                  </a:lnTo>
                  <a:lnTo>
                    <a:pt x="874660" y="443"/>
                  </a:lnTo>
                  <a:lnTo>
                    <a:pt x="927084" y="131"/>
                  </a:lnTo>
                  <a:lnTo>
                    <a:pt x="952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9"/>
            <p:cNvSpPr/>
            <p:nvPr>
              <p:custDataLst>
                <p:tags r:id="rId74"/>
              </p:custDataLst>
            </p:nvPr>
          </p:nvSpPr>
          <p:spPr>
            <a:xfrm>
              <a:off x="5119688" y="2035969"/>
              <a:ext cx="738188" cy="95251"/>
            </a:xfrm>
            <a:custGeom>
              <a:avLst/>
              <a:gdLst/>
              <a:ahLst/>
              <a:cxnLst/>
              <a:rect l="0" t="0" r="0" b="0"/>
              <a:pathLst>
                <a:path w="738188" h="95251">
                  <a:moveTo>
                    <a:pt x="0" y="95250"/>
                  </a:moveTo>
                  <a:lnTo>
                    <a:pt x="0" y="95250"/>
                  </a:lnTo>
                  <a:lnTo>
                    <a:pt x="19010" y="93927"/>
                  </a:lnTo>
                  <a:lnTo>
                    <a:pt x="58827" y="85826"/>
                  </a:lnTo>
                  <a:lnTo>
                    <a:pt x="114003" y="80552"/>
                  </a:lnTo>
                  <a:lnTo>
                    <a:pt x="160469" y="74165"/>
                  </a:lnTo>
                  <a:lnTo>
                    <a:pt x="216400" y="66917"/>
                  </a:lnTo>
                  <a:lnTo>
                    <a:pt x="246131" y="63132"/>
                  </a:lnTo>
                  <a:lnTo>
                    <a:pt x="276535" y="59286"/>
                  </a:lnTo>
                  <a:lnTo>
                    <a:pt x="307387" y="55399"/>
                  </a:lnTo>
                  <a:lnTo>
                    <a:pt x="339862" y="51484"/>
                  </a:lnTo>
                  <a:lnTo>
                    <a:pt x="373419" y="47552"/>
                  </a:lnTo>
                  <a:lnTo>
                    <a:pt x="407696" y="43608"/>
                  </a:lnTo>
                  <a:lnTo>
                    <a:pt x="439807" y="40978"/>
                  </a:lnTo>
                  <a:lnTo>
                    <a:pt x="470475" y="39225"/>
                  </a:lnTo>
                  <a:lnTo>
                    <a:pt x="529246" y="35954"/>
                  </a:lnTo>
                  <a:lnTo>
                    <a:pt x="586233" y="30091"/>
                  </a:lnTo>
                  <a:lnTo>
                    <a:pt x="635375" y="23075"/>
                  </a:lnTo>
                  <a:lnTo>
                    <a:pt x="693172" y="11687"/>
                  </a:lnTo>
                  <a:lnTo>
                    <a:pt x="738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50"/>
            <p:cNvSpPr/>
            <p:nvPr>
              <p:custDataLst>
                <p:tags r:id="rId75"/>
              </p:custDataLst>
            </p:nvPr>
          </p:nvSpPr>
          <p:spPr>
            <a:xfrm>
              <a:off x="4822031" y="1210773"/>
              <a:ext cx="296741" cy="489629"/>
            </a:xfrm>
            <a:custGeom>
              <a:avLst/>
              <a:gdLst/>
              <a:ahLst/>
              <a:cxnLst/>
              <a:rect l="0" t="0" r="0" b="0"/>
              <a:pathLst>
                <a:path w="296741" h="489629">
                  <a:moveTo>
                    <a:pt x="0" y="468008"/>
                  </a:moveTo>
                  <a:lnTo>
                    <a:pt x="0" y="468008"/>
                  </a:lnTo>
                  <a:lnTo>
                    <a:pt x="0" y="417110"/>
                  </a:lnTo>
                  <a:lnTo>
                    <a:pt x="0" y="365056"/>
                  </a:lnTo>
                  <a:lnTo>
                    <a:pt x="3528" y="310945"/>
                  </a:lnTo>
                  <a:lnTo>
                    <a:pt x="12952" y="253019"/>
                  </a:lnTo>
                  <a:lnTo>
                    <a:pt x="24122" y="197492"/>
                  </a:lnTo>
                  <a:lnTo>
                    <a:pt x="35810" y="143998"/>
                  </a:lnTo>
                  <a:lnTo>
                    <a:pt x="44124" y="93311"/>
                  </a:lnTo>
                  <a:lnTo>
                    <a:pt x="50115" y="56685"/>
                  </a:lnTo>
                  <a:lnTo>
                    <a:pt x="65301" y="2364"/>
                  </a:lnTo>
                  <a:lnTo>
                    <a:pt x="67347" y="151"/>
                  </a:lnTo>
                  <a:lnTo>
                    <a:pt x="68711" y="0"/>
                  </a:lnTo>
                  <a:lnTo>
                    <a:pt x="84150" y="23350"/>
                  </a:lnTo>
                  <a:lnTo>
                    <a:pt x="110755" y="81795"/>
                  </a:lnTo>
                  <a:lnTo>
                    <a:pt x="139618" y="139924"/>
                  </a:lnTo>
                  <a:lnTo>
                    <a:pt x="162930" y="186619"/>
                  </a:lnTo>
                  <a:lnTo>
                    <a:pt x="186594" y="233968"/>
                  </a:lnTo>
                  <a:lnTo>
                    <a:pt x="216683" y="281511"/>
                  </a:lnTo>
                  <a:lnTo>
                    <a:pt x="252901" y="334155"/>
                  </a:lnTo>
                  <a:lnTo>
                    <a:pt x="287222" y="379793"/>
                  </a:lnTo>
                  <a:lnTo>
                    <a:pt x="294564" y="404241"/>
                  </a:lnTo>
                  <a:lnTo>
                    <a:pt x="296740" y="421921"/>
                  </a:lnTo>
                  <a:lnTo>
                    <a:pt x="293721" y="431209"/>
                  </a:lnTo>
                  <a:lnTo>
                    <a:pt x="291063" y="435538"/>
                  </a:lnTo>
                  <a:lnTo>
                    <a:pt x="287970" y="438424"/>
                  </a:lnTo>
                  <a:lnTo>
                    <a:pt x="281004" y="441631"/>
                  </a:lnTo>
                  <a:lnTo>
                    <a:pt x="224757" y="450291"/>
                  </a:lnTo>
                  <a:lnTo>
                    <a:pt x="166496" y="458864"/>
                  </a:lnTo>
                  <a:lnTo>
                    <a:pt x="107131" y="468127"/>
                  </a:lnTo>
                  <a:lnTo>
                    <a:pt x="47622" y="484421"/>
                  </a:lnTo>
                  <a:lnTo>
                    <a:pt x="24546" y="489628"/>
                  </a:lnTo>
                  <a:lnTo>
                    <a:pt x="20334" y="489036"/>
                  </a:lnTo>
                  <a:lnTo>
                    <a:pt x="17524" y="487319"/>
                  </a:lnTo>
                  <a:lnTo>
                    <a:pt x="15652" y="484850"/>
                  </a:lnTo>
                  <a:lnTo>
                    <a:pt x="13570" y="478581"/>
                  </a:lnTo>
                  <a:lnTo>
                    <a:pt x="11907" y="468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51"/>
            <p:cNvSpPr/>
            <p:nvPr>
              <p:custDataLst>
                <p:tags r:id="rId76"/>
              </p:custDataLst>
            </p:nvPr>
          </p:nvSpPr>
          <p:spPr>
            <a:xfrm>
              <a:off x="5131960" y="1309688"/>
              <a:ext cx="202041" cy="214313"/>
            </a:xfrm>
            <a:custGeom>
              <a:avLst/>
              <a:gdLst/>
              <a:ahLst/>
              <a:cxnLst/>
              <a:rect l="0" t="0" r="0" b="0"/>
              <a:pathLst>
                <a:path w="202041" h="214313">
                  <a:moveTo>
                    <a:pt x="190134" y="0"/>
                  </a:moveTo>
                  <a:lnTo>
                    <a:pt x="190134" y="0"/>
                  </a:lnTo>
                  <a:lnTo>
                    <a:pt x="190134" y="6320"/>
                  </a:lnTo>
                  <a:lnTo>
                    <a:pt x="186606" y="12951"/>
                  </a:lnTo>
                  <a:lnTo>
                    <a:pt x="150795" y="71774"/>
                  </a:lnTo>
                  <a:lnTo>
                    <a:pt x="115895" y="115564"/>
                  </a:lnTo>
                  <a:lnTo>
                    <a:pt x="74353" y="148463"/>
                  </a:lnTo>
                  <a:lnTo>
                    <a:pt x="63269" y="151973"/>
                  </a:lnTo>
                  <a:lnTo>
                    <a:pt x="49524" y="153533"/>
                  </a:lnTo>
                  <a:lnTo>
                    <a:pt x="38123" y="150698"/>
                  </a:lnTo>
                  <a:lnTo>
                    <a:pt x="9013" y="134400"/>
                  </a:lnTo>
                  <a:lnTo>
                    <a:pt x="3802" y="126760"/>
                  </a:lnTo>
                  <a:lnTo>
                    <a:pt x="0" y="92915"/>
                  </a:lnTo>
                  <a:lnTo>
                    <a:pt x="1201" y="89724"/>
                  </a:lnTo>
                  <a:lnTo>
                    <a:pt x="3323" y="87597"/>
                  </a:lnTo>
                  <a:lnTo>
                    <a:pt x="6063" y="86179"/>
                  </a:lnTo>
                  <a:lnTo>
                    <a:pt x="37882" y="83592"/>
                  </a:lnTo>
                  <a:lnTo>
                    <a:pt x="71927" y="96327"/>
                  </a:lnTo>
                  <a:lnTo>
                    <a:pt x="118771" y="122685"/>
                  </a:lnTo>
                  <a:lnTo>
                    <a:pt x="157071" y="159227"/>
                  </a:lnTo>
                  <a:lnTo>
                    <a:pt x="202040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52"/>
            <p:cNvSpPr/>
            <p:nvPr>
              <p:custDataLst>
                <p:tags r:id="rId77"/>
              </p:custDataLst>
            </p:nvPr>
          </p:nvSpPr>
          <p:spPr>
            <a:xfrm>
              <a:off x="5453063" y="1393031"/>
              <a:ext cx="261938" cy="47626"/>
            </a:xfrm>
            <a:custGeom>
              <a:avLst/>
              <a:gdLst/>
              <a:ahLst/>
              <a:cxnLst/>
              <a:rect l="0" t="0" r="0" b="0"/>
              <a:pathLst>
                <a:path w="261938" h="47626">
                  <a:moveTo>
                    <a:pt x="0" y="47625"/>
                  </a:moveTo>
                  <a:lnTo>
                    <a:pt x="0" y="47625"/>
                  </a:lnTo>
                  <a:lnTo>
                    <a:pt x="6320" y="41305"/>
                  </a:lnTo>
                  <a:lnTo>
                    <a:pt x="12951" y="38202"/>
                  </a:lnTo>
                  <a:lnTo>
                    <a:pt x="62641" y="29544"/>
                  </a:lnTo>
                  <a:lnTo>
                    <a:pt x="119471" y="15144"/>
                  </a:lnTo>
                  <a:lnTo>
                    <a:pt x="173088" y="12546"/>
                  </a:lnTo>
                  <a:lnTo>
                    <a:pt x="215625" y="10710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3"/>
            <p:cNvSpPr/>
            <p:nvPr>
              <p:custDataLst>
                <p:tags r:id="rId78"/>
              </p:custDataLst>
            </p:nvPr>
          </p:nvSpPr>
          <p:spPr>
            <a:xfrm>
              <a:off x="5631656" y="1297781"/>
              <a:ext cx="81530" cy="202408"/>
            </a:xfrm>
            <a:custGeom>
              <a:avLst/>
              <a:gdLst/>
              <a:ahLst/>
              <a:cxnLst/>
              <a:rect l="0" t="0" r="0" b="0"/>
              <a:pathLst>
                <a:path w="81530" h="202408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1" y="3528"/>
                  </a:lnTo>
                  <a:lnTo>
                    <a:pt x="20308" y="8183"/>
                  </a:lnTo>
                  <a:lnTo>
                    <a:pt x="46070" y="17737"/>
                  </a:lnTo>
                  <a:lnTo>
                    <a:pt x="57076" y="28168"/>
                  </a:lnTo>
                  <a:lnTo>
                    <a:pt x="74921" y="56423"/>
                  </a:lnTo>
                  <a:lnTo>
                    <a:pt x="80848" y="79630"/>
                  </a:lnTo>
                  <a:lnTo>
                    <a:pt x="81529" y="119358"/>
                  </a:lnTo>
                  <a:lnTo>
                    <a:pt x="59192" y="178379"/>
                  </a:lnTo>
                  <a:lnTo>
                    <a:pt x="51444" y="191728"/>
                  </a:lnTo>
                  <a:lnTo>
                    <a:pt x="35719" y="202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4"/>
            <p:cNvSpPr/>
            <p:nvPr>
              <p:custDataLst>
                <p:tags r:id="rId79"/>
              </p:custDataLst>
            </p:nvPr>
          </p:nvSpPr>
          <p:spPr>
            <a:xfrm>
              <a:off x="5863721" y="1250156"/>
              <a:ext cx="183205" cy="242404"/>
            </a:xfrm>
            <a:custGeom>
              <a:avLst/>
              <a:gdLst/>
              <a:ahLst/>
              <a:cxnLst/>
              <a:rect l="0" t="0" r="0" b="0"/>
              <a:pathLst>
                <a:path w="183205" h="242404">
                  <a:moveTo>
                    <a:pt x="101310" y="0"/>
                  </a:moveTo>
                  <a:lnTo>
                    <a:pt x="101310" y="0"/>
                  </a:lnTo>
                  <a:lnTo>
                    <a:pt x="83574" y="0"/>
                  </a:lnTo>
                  <a:lnTo>
                    <a:pt x="66657" y="6321"/>
                  </a:lnTo>
                  <a:lnTo>
                    <a:pt x="51208" y="16572"/>
                  </a:lnTo>
                  <a:lnTo>
                    <a:pt x="19715" y="62642"/>
                  </a:lnTo>
                  <a:lnTo>
                    <a:pt x="7435" y="109094"/>
                  </a:lnTo>
                  <a:lnTo>
                    <a:pt x="0" y="149917"/>
                  </a:lnTo>
                  <a:lnTo>
                    <a:pt x="11321" y="203595"/>
                  </a:lnTo>
                  <a:lnTo>
                    <a:pt x="22068" y="219692"/>
                  </a:lnTo>
                  <a:lnTo>
                    <a:pt x="50527" y="240805"/>
                  </a:lnTo>
                  <a:lnTo>
                    <a:pt x="69479" y="242403"/>
                  </a:lnTo>
                  <a:lnTo>
                    <a:pt x="113984" y="232650"/>
                  </a:lnTo>
                  <a:lnTo>
                    <a:pt x="142842" y="215483"/>
                  </a:lnTo>
                  <a:lnTo>
                    <a:pt x="168150" y="187319"/>
                  </a:lnTo>
                  <a:lnTo>
                    <a:pt x="177319" y="161746"/>
                  </a:lnTo>
                  <a:lnTo>
                    <a:pt x="183204" y="108532"/>
                  </a:lnTo>
                  <a:lnTo>
                    <a:pt x="177904" y="78166"/>
                  </a:lnTo>
                  <a:lnTo>
                    <a:pt x="161634" y="52412"/>
                  </a:lnTo>
                  <a:lnTo>
                    <a:pt x="143996" y="43138"/>
                  </a:lnTo>
                  <a:lnTo>
                    <a:pt x="90076" y="36696"/>
                  </a:lnTo>
                  <a:lnTo>
                    <a:pt x="53685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53"/>
          <p:cNvGrpSpPr/>
          <p:nvPr/>
        </p:nvGrpSpPr>
        <p:grpSpPr>
          <a:xfrm>
            <a:off x="7012781" y="859050"/>
            <a:ext cx="1520755" cy="748295"/>
            <a:chOff x="7012781" y="859050"/>
            <a:chExt cx="1520755" cy="748295"/>
          </a:xfrm>
        </p:grpSpPr>
        <p:sp>
          <p:nvSpPr>
            <p:cNvPr id="28" name="SMARTInkShape-255"/>
            <p:cNvSpPr/>
            <p:nvPr>
              <p:custDataLst>
                <p:tags r:id="rId68"/>
              </p:custDataLst>
            </p:nvPr>
          </p:nvSpPr>
          <p:spPr>
            <a:xfrm>
              <a:off x="7227094" y="859050"/>
              <a:ext cx="166688" cy="748295"/>
            </a:xfrm>
            <a:custGeom>
              <a:avLst/>
              <a:gdLst/>
              <a:ahLst/>
              <a:cxnLst/>
              <a:rect l="0" t="0" r="0" b="0"/>
              <a:pathLst>
                <a:path w="166688" h="748295">
                  <a:moveTo>
                    <a:pt x="166687" y="22013"/>
                  </a:moveTo>
                  <a:lnTo>
                    <a:pt x="166687" y="22013"/>
                  </a:lnTo>
                  <a:lnTo>
                    <a:pt x="160367" y="22013"/>
                  </a:lnTo>
                  <a:lnTo>
                    <a:pt x="158506" y="20690"/>
                  </a:lnTo>
                  <a:lnTo>
                    <a:pt x="157264" y="18485"/>
                  </a:lnTo>
                  <a:lnTo>
                    <a:pt x="156436" y="15692"/>
                  </a:lnTo>
                  <a:lnTo>
                    <a:pt x="154562" y="13830"/>
                  </a:lnTo>
                  <a:lnTo>
                    <a:pt x="142048" y="7314"/>
                  </a:lnTo>
                  <a:lnTo>
                    <a:pt x="134570" y="2251"/>
                  </a:lnTo>
                  <a:lnTo>
                    <a:pt x="126835" y="0"/>
                  </a:lnTo>
                  <a:lnTo>
                    <a:pt x="108724" y="5054"/>
                  </a:lnTo>
                  <a:lnTo>
                    <a:pt x="78900" y="19936"/>
                  </a:lnTo>
                  <a:lnTo>
                    <a:pt x="55422" y="40947"/>
                  </a:lnTo>
                  <a:lnTo>
                    <a:pt x="27313" y="82932"/>
                  </a:lnTo>
                  <a:lnTo>
                    <a:pt x="18754" y="108619"/>
                  </a:lnTo>
                  <a:lnTo>
                    <a:pt x="12612" y="158946"/>
                  </a:lnTo>
                  <a:lnTo>
                    <a:pt x="4324" y="209282"/>
                  </a:lnTo>
                  <a:lnTo>
                    <a:pt x="2604" y="266824"/>
                  </a:lnTo>
                  <a:lnTo>
                    <a:pt x="6889" y="310734"/>
                  </a:lnTo>
                  <a:lnTo>
                    <a:pt x="9677" y="356708"/>
                  </a:lnTo>
                  <a:lnTo>
                    <a:pt x="12238" y="403600"/>
                  </a:lnTo>
                  <a:lnTo>
                    <a:pt x="17786" y="450898"/>
                  </a:lnTo>
                  <a:lnTo>
                    <a:pt x="24663" y="494851"/>
                  </a:lnTo>
                  <a:lnTo>
                    <a:pt x="32128" y="536433"/>
                  </a:lnTo>
                  <a:lnTo>
                    <a:pt x="42444" y="595709"/>
                  </a:lnTo>
                  <a:lnTo>
                    <a:pt x="44768" y="646051"/>
                  </a:lnTo>
                  <a:lnTo>
                    <a:pt x="37898" y="699287"/>
                  </a:lnTo>
                  <a:lnTo>
                    <a:pt x="35364" y="721221"/>
                  </a:lnTo>
                  <a:lnTo>
                    <a:pt x="29830" y="735380"/>
                  </a:lnTo>
                  <a:lnTo>
                    <a:pt x="25178" y="739685"/>
                  </a:lnTo>
                  <a:lnTo>
                    <a:pt x="0" y="748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6"/>
            <p:cNvSpPr/>
            <p:nvPr>
              <p:custDataLst>
                <p:tags r:id="rId69"/>
              </p:custDataLst>
            </p:nvPr>
          </p:nvSpPr>
          <p:spPr>
            <a:xfrm>
              <a:off x="7012781" y="1297781"/>
              <a:ext cx="297658" cy="35720"/>
            </a:xfrm>
            <a:custGeom>
              <a:avLst/>
              <a:gdLst/>
              <a:ahLst/>
              <a:cxnLst/>
              <a:rect l="0" t="0" r="0" b="0"/>
              <a:pathLst>
                <a:path w="297658" h="35720">
                  <a:moveTo>
                    <a:pt x="0" y="35719"/>
                  </a:moveTo>
                  <a:lnTo>
                    <a:pt x="0" y="35719"/>
                  </a:lnTo>
                  <a:lnTo>
                    <a:pt x="10251" y="35719"/>
                  </a:lnTo>
                  <a:lnTo>
                    <a:pt x="37592" y="26295"/>
                  </a:lnTo>
                  <a:lnTo>
                    <a:pt x="96460" y="20503"/>
                  </a:lnTo>
                  <a:lnTo>
                    <a:pt x="149434" y="13604"/>
                  </a:lnTo>
                  <a:lnTo>
                    <a:pt x="201557" y="12410"/>
                  </a:lnTo>
                  <a:lnTo>
                    <a:pt x="258892" y="5735"/>
                  </a:lnTo>
                  <a:lnTo>
                    <a:pt x="2976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7"/>
            <p:cNvSpPr/>
            <p:nvPr>
              <p:custDataLst>
                <p:tags r:id="rId70"/>
              </p:custDataLst>
            </p:nvPr>
          </p:nvSpPr>
          <p:spPr>
            <a:xfrm>
              <a:off x="7885044" y="1107281"/>
              <a:ext cx="377895" cy="333376"/>
            </a:xfrm>
            <a:custGeom>
              <a:avLst/>
              <a:gdLst/>
              <a:ahLst/>
              <a:cxnLst/>
              <a:rect l="0" t="0" r="0" b="0"/>
              <a:pathLst>
                <a:path w="377895" h="333376">
                  <a:moveTo>
                    <a:pt x="342175" y="0"/>
                  </a:moveTo>
                  <a:lnTo>
                    <a:pt x="342175" y="0"/>
                  </a:lnTo>
                  <a:lnTo>
                    <a:pt x="342175" y="12642"/>
                  </a:lnTo>
                  <a:lnTo>
                    <a:pt x="338647" y="22376"/>
                  </a:lnTo>
                  <a:lnTo>
                    <a:pt x="314525" y="73402"/>
                  </a:lnTo>
                  <a:lnTo>
                    <a:pt x="285853" y="125771"/>
                  </a:lnTo>
                  <a:lnTo>
                    <a:pt x="261572" y="177567"/>
                  </a:lnTo>
                  <a:lnTo>
                    <a:pt x="221302" y="226016"/>
                  </a:lnTo>
                  <a:lnTo>
                    <a:pt x="198494" y="247296"/>
                  </a:lnTo>
                  <a:lnTo>
                    <a:pt x="145983" y="276407"/>
                  </a:lnTo>
                  <a:lnTo>
                    <a:pt x="114269" y="282982"/>
                  </a:lnTo>
                  <a:lnTo>
                    <a:pt x="91394" y="277464"/>
                  </a:lnTo>
                  <a:lnTo>
                    <a:pt x="59731" y="259483"/>
                  </a:lnTo>
                  <a:lnTo>
                    <a:pt x="18495" y="221927"/>
                  </a:lnTo>
                  <a:lnTo>
                    <a:pt x="7377" y="206231"/>
                  </a:lnTo>
                  <a:lnTo>
                    <a:pt x="0" y="182520"/>
                  </a:lnTo>
                  <a:lnTo>
                    <a:pt x="1609" y="175920"/>
                  </a:lnTo>
                  <a:lnTo>
                    <a:pt x="10455" y="165058"/>
                  </a:lnTo>
                  <a:lnTo>
                    <a:pt x="30310" y="151506"/>
                  </a:lnTo>
                  <a:lnTo>
                    <a:pt x="48788" y="150239"/>
                  </a:lnTo>
                  <a:lnTo>
                    <a:pt x="99307" y="160205"/>
                  </a:lnTo>
                  <a:lnTo>
                    <a:pt x="144684" y="177408"/>
                  </a:lnTo>
                  <a:lnTo>
                    <a:pt x="191644" y="205583"/>
                  </a:lnTo>
                  <a:lnTo>
                    <a:pt x="245412" y="242476"/>
                  </a:lnTo>
                  <a:lnTo>
                    <a:pt x="294251" y="283082"/>
                  </a:lnTo>
                  <a:lnTo>
                    <a:pt x="351053" y="324585"/>
                  </a:lnTo>
                  <a:lnTo>
                    <a:pt x="377894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8"/>
            <p:cNvSpPr/>
            <p:nvPr>
              <p:custDataLst>
                <p:tags r:id="rId71"/>
              </p:custDataLst>
            </p:nvPr>
          </p:nvSpPr>
          <p:spPr>
            <a:xfrm>
              <a:off x="7645219" y="892969"/>
              <a:ext cx="212907" cy="714376"/>
            </a:xfrm>
            <a:custGeom>
              <a:avLst/>
              <a:gdLst/>
              <a:ahLst/>
              <a:cxnLst/>
              <a:rect l="0" t="0" r="0" b="0"/>
              <a:pathLst>
                <a:path w="212907" h="714376">
                  <a:moveTo>
                    <a:pt x="212906" y="0"/>
                  </a:moveTo>
                  <a:lnTo>
                    <a:pt x="212906" y="0"/>
                  </a:lnTo>
                  <a:lnTo>
                    <a:pt x="206586" y="0"/>
                  </a:lnTo>
                  <a:lnTo>
                    <a:pt x="199954" y="3528"/>
                  </a:lnTo>
                  <a:lnTo>
                    <a:pt x="154720" y="40601"/>
                  </a:lnTo>
                  <a:lnTo>
                    <a:pt x="129961" y="79939"/>
                  </a:lnTo>
                  <a:lnTo>
                    <a:pt x="102340" y="133488"/>
                  </a:lnTo>
                  <a:lnTo>
                    <a:pt x="81745" y="173099"/>
                  </a:lnTo>
                  <a:lnTo>
                    <a:pt x="63771" y="217162"/>
                  </a:lnTo>
                  <a:lnTo>
                    <a:pt x="46963" y="266731"/>
                  </a:lnTo>
                  <a:lnTo>
                    <a:pt x="30675" y="319631"/>
                  </a:lnTo>
                  <a:lnTo>
                    <a:pt x="14615" y="374009"/>
                  </a:lnTo>
                  <a:lnTo>
                    <a:pt x="5713" y="429046"/>
                  </a:lnTo>
                  <a:lnTo>
                    <a:pt x="1758" y="481728"/>
                  </a:lnTo>
                  <a:lnTo>
                    <a:pt x="0" y="527192"/>
                  </a:lnTo>
                  <a:lnTo>
                    <a:pt x="2746" y="569446"/>
                  </a:lnTo>
                  <a:lnTo>
                    <a:pt x="11730" y="626895"/>
                  </a:lnTo>
                  <a:lnTo>
                    <a:pt x="21630" y="658297"/>
                  </a:lnTo>
                  <a:lnTo>
                    <a:pt x="48194" y="689528"/>
                  </a:lnTo>
                  <a:lnTo>
                    <a:pt x="65176" y="702450"/>
                  </a:lnTo>
                  <a:lnTo>
                    <a:pt x="85071" y="709075"/>
                  </a:lnTo>
                  <a:lnTo>
                    <a:pt x="117656" y="714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9"/>
            <p:cNvSpPr/>
            <p:nvPr>
              <p:custDataLst>
                <p:tags r:id="rId72"/>
              </p:custDataLst>
            </p:nvPr>
          </p:nvSpPr>
          <p:spPr>
            <a:xfrm>
              <a:off x="8417719" y="916781"/>
              <a:ext cx="115817" cy="636653"/>
            </a:xfrm>
            <a:custGeom>
              <a:avLst/>
              <a:gdLst/>
              <a:ahLst/>
              <a:cxnLst/>
              <a:rect l="0" t="0" r="0" b="0"/>
              <a:pathLst>
                <a:path w="115817" h="636653">
                  <a:moveTo>
                    <a:pt x="0" y="0"/>
                  </a:moveTo>
                  <a:lnTo>
                    <a:pt x="0" y="0"/>
                  </a:lnTo>
                  <a:lnTo>
                    <a:pt x="9505" y="10828"/>
                  </a:lnTo>
                  <a:lnTo>
                    <a:pt x="27988" y="50880"/>
                  </a:lnTo>
                  <a:lnTo>
                    <a:pt x="45019" y="106722"/>
                  </a:lnTo>
                  <a:lnTo>
                    <a:pt x="63757" y="162296"/>
                  </a:lnTo>
                  <a:lnTo>
                    <a:pt x="73756" y="205746"/>
                  </a:lnTo>
                  <a:lnTo>
                    <a:pt x="86138" y="251516"/>
                  </a:lnTo>
                  <a:lnTo>
                    <a:pt x="99137" y="298316"/>
                  </a:lnTo>
                  <a:lnTo>
                    <a:pt x="109324" y="345575"/>
                  </a:lnTo>
                  <a:lnTo>
                    <a:pt x="114734" y="393037"/>
                  </a:lnTo>
                  <a:lnTo>
                    <a:pt x="115816" y="437944"/>
                  </a:lnTo>
                  <a:lnTo>
                    <a:pt x="108987" y="494298"/>
                  </a:lnTo>
                  <a:lnTo>
                    <a:pt x="97262" y="549655"/>
                  </a:lnTo>
                  <a:lnTo>
                    <a:pt x="70266" y="605256"/>
                  </a:lnTo>
                  <a:lnTo>
                    <a:pt x="56365" y="626190"/>
                  </a:lnTo>
                  <a:lnTo>
                    <a:pt x="45777" y="635494"/>
                  </a:lnTo>
                  <a:lnTo>
                    <a:pt x="39778" y="636652"/>
                  </a:lnTo>
                  <a:lnTo>
                    <a:pt x="11906" y="631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54"/>
          <p:cNvGrpSpPr/>
          <p:nvPr/>
        </p:nvGrpSpPr>
        <p:grpSpPr>
          <a:xfrm>
            <a:off x="8965406" y="944097"/>
            <a:ext cx="904876" cy="627038"/>
            <a:chOff x="8965406" y="944097"/>
            <a:chExt cx="904876" cy="627038"/>
          </a:xfrm>
        </p:grpSpPr>
        <p:sp>
          <p:nvSpPr>
            <p:cNvPr id="34" name="SMARTInkShape-260"/>
            <p:cNvSpPr/>
            <p:nvPr>
              <p:custDataLst>
                <p:tags r:id="rId66"/>
              </p:custDataLst>
            </p:nvPr>
          </p:nvSpPr>
          <p:spPr>
            <a:xfrm>
              <a:off x="8965406" y="944097"/>
              <a:ext cx="464270" cy="627038"/>
            </a:xfrm>
            <a:custGeom>
              <a:avLst/>
              <a:gdLst/>
              <a:ahLst/>
              <a:cxnLst/>
              <a:rect l="0" t="0" r="0" b="0"/>
              <a:pathLst>
                <a:path w="464270" h="627038">
                  <a:moveTo>
                    <a:pt x="0" y="591809"/>
                  </a:moveTo>
                  <a:lnTo>
                    <a:pt x="0" y="591809"/>
                  </a:lnTo>
                  <a:lnTo>
                    <a:pt x="0" y="603570"/>
                  </a:lnTo>
                  <a:lnTo>
                    <a:pt x="1323" y="580753"/>
                  </a:lnTo>
                  <a:lnTo>
                    <a:pt x="16572" y="530822"/>
                  </a:lnTo>
                  <a:lnTo>
                    <a:pt x="27988" y="477166"/>
                  </a:lnTo>
                  <a:lnTo>
                    <a:pt x="39338" y="433700"/>
                  </a:lnTo>
                  <a:lnTo>
                    <a:pt x="53203" y="386601"/>
                  </a:lnTo>
                  <a:lnTo>
                    <a:pt x="68183" y="334800"/>
                  </a:lnTo>
                  <a:lnTo>
                    <a:pt x="80134" y="280909"/>
                  </a:lnTo>
                  <a:lnTo>
                    <a:pt x="91178" y="227413"/>
                  </a:lnTo>
                  <a:lnTo>
                    <a:pt x="104905" y="177178"/>
                  </a:lnTo>
                  <a:lnTo>
                    <a:pt x="116298" y="135449"/>
                  </a:lnTo>
                  <a:lnTo>
                    <a:pt x="133678" y="82206"/>
                  </a:lnTo>
                  <a:lnTo>
                    <a:pt x="150614" y="29449"/>
                  </a:lnTo>
                  <a:lnTo>
                    <a:pt x="159866" y="8318"/>
                  </a:lnTo>
                  <a:lnTo>
                    <a:pt x="167184" y="1751"/>
                  </a:lnTo>
                  <a:lnTo>
                    <a:pt x="170987" y="0"/>
                  </a:lnTo>
                  <a:lnTo>
                    <a:pt x="174845" y="155"/>
                  </a:lnTo>
                  <a:lnTo>
                    <a:pt x="182661" y="3855"/>
                  </a:lnTo>
                  <a:lnTo>
                    <a:pt x="194498" y="13376"/>
                  </a:lnTo>
                  <a:lnTo>
                    <a:pt x="206384" y="30896"/>
                  </a:lnTo>
                  <a:lnTo>
                    <a:pt x="224897" y="80854"/>
                  </a:lnTo>
                  <a:lnTo>
                    <a:pt x="251845" y="134087"/>
                  </a:lnTo>
                  <a:lnTo>
                    <a:pt x="278497" y="191751"/>
                  </a:lnTo>
                  <a:lnTo>
                    <a:pt x="299725" y="231002"/>
                  </a:lnTo>
                  <a:lnTo>
                    <a:pt x="322388" y="274024"/>
                  </a:lnTo>
                  <a:lnTo>
                    <a:pt x="345690" y="318280"/>
                  </a:lnTo>
                  <a:lnTo>
                    <a:pt x="369276" y="359997"/>
                  </a:lnTo>
                  <a:lnTo>
                    <a:pt x="389459" y="400587"/>
                  </a:lnTo>
                  <a:lnTo>
                    <a:pt x="412170" y="457099"/>
                  </a:lnTo>
                  <a:lnTo>
                    <a:pt x="430805" y="503829"/>
                  </a:lnTo>
                  <a:lnTo>
                    <a:pt x="457772" y="557881"/>
                  </a:lnTo>
                  <a:lnTo>
                    <a:pt x="464173" y="602949"/>
                  </a:lnTo>
                  <a:lnTo>
                    <a:pt x="464269" y="609107"/>
                  </a:lnTo>
                  <a:lnTo>
                    <a:pt x="462970" y="611279"/>
                  </a:lnTo>
                  <a:lnTo>
                    <a:pt x="460784" y="612727"/>
                  </a:lnTo>
                  <a:lnTo>
                    <a:pt x="451383" y="614764"/>
                  </a:lnTo>
                  <a:lnTo>
                    <a:pt x="402630" y="615546"/>
                  </a:lnTo>
                  <a:lnTo>
                    <a:pt x="344116" y="615607"/>
                  </a:lnTo>
                  <a:lnTo>
                    <a:pt x="288197" y="615617"/>
                  </a:lnTo>
                  <a:lnTo>
                    <a:pt x="245828" y="615620"/>
                  </a:lnTo>
                  <a:lnTo>
                    <a:pt x="201861" y="615621"/>
                  </a:lnTo>
                  <a:lnTo>
                    <a:pt x="160270" y="615621"/>
                  </a:lnTo>
                  <a:lnTo>
                    <a:pt x="119739" y="615622"/>
                  </a:lnTo>
                  <a:lnTo>
                    <a:pt x="66788" y="615622"/>
                  </a:lnTo>
                  <a:lnTo>
                    <a:pt x="29490" y="619149"/>
                  </a:lnTo>
                  <a:lnTo>
                    <a:pt x="5826" y="625873"/>
                  </a:lnTo>
                  <a:lnTo>
                    <a:pt x="6529" y="626424"/>
                  </a:lnTo>
                  <a:lnTo>
                    <a:pt x="14368" y="627037"/>
                  </a:lnTo>
                  <a:lnTo>
                    <a:pt x="64952" y="614512"/>
                  </a:lnTo>
                  <a:lnTo>
                    <a:pt x="107157" y="6037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61"/>
            <p:cNvSpPr/>
            <p:nvPr>
              <p:custDataLst>
                <p:tags r:id="rId67"/>
              </p:custDataLst>
            </p:nvPr>
          </p:nvSpPr>
          <p:spPr>
            <a:xfrm>
              <a:off x="9549764" y="1131094"/>
              <a:ext cx="320518" cy="369095"/>
            </a:xfrm>
            <a:custGeom>
              <a:avLst/>
              <a:gdLst/>
              <a:ahLst/>
              <a:cxnLst/>
              <a:rect l="0" t="0" r="0" b="0"/>
              <a:pathLst>
                <a:path w="320518" h="369095">
                  <a:moveTo>
                    <a:pt x="320517" y="0"/>
                  </a:moveTo>
                  <a:lnTo>
                    <a:pt x="320517" y="0"/>
                  </a:lnTo>
                  <a:lnTo>
                    <a:pt x="314196" y="6320"/>
                  </a:lnTo>
                  <a:lnTo>
                    <a:pt x="311094" y="12951"/>
                  </a:lnTo>
                  <a:lnTo>
                    <a:pt x="302780" y="34308"/>
                  </a:lnTo>
                  <a:lnTo>
                    <a:pt x="271602" y="84726"/>
                  </a:lnTo>
                  <a:lnTo>
                    <a:pt x="240887" y="137562"/>
                  </a:lnTo>
                  <a:lnTo>
                    <a:pt x="199836" y="188127"/>
                  </a:lnTo>
                  <a:lnTo>
                    <a:pt x="148031" y="239641"/>
                  </a:lnTo>
                  <a:lnTo>
                    <a:pt x="116393" y="261652"/>
                  </a:lnTo>
                  <a:lnTo>
                    <a:pt x="88204" y="270231"/>
                  </a:lnTo>
                  <a:lnTo>
                    <a:pt x="56774" y="266452"/>
                  </a:lnTo>
                  <a:lnTo>
                    <a:pt x="28647" y="256954"/>
                  </a:lnTo>
                  <a:lnTo>
                    <a:pt x="15290" y="246052"/>
                  </a:lnTo>
                  <a:lnTo>
                    <a:pt x="6267" y="232388"/>
                  </a:lnTo>
                  <a:lnTo>
                    <a:pt x="1187" y="209820"/>
                  </a:lnTo>
                  <a:lnTo>
                    <a:pt x="0" y="194236"/>
                  </a:lnTo>
                  <a:lnTo>
                    <a:pt x="2999" y="182018"/>
                  </a:lnTo>
                  <a:lnTo>
                    <a:pt x="5650" y="176908"/>
                  </a:lnTo>
                  <a:lnTo>
                    <a:pt x="10065" y="173501"/>
                  </a:lnTo>
                  <a:lnTo>
                    <a:pt x="22024" y="169715"/>
                  </a:lnTo>
                  <a:lnTo>
                    <a:pt x="60766" y="168608"/>
                  </a:lnTo>
                  <a:lnTo>
                    <a:pt x="110164" y="183285"/>
                  </a:lnTo>
                  <a:lnTo>
                    <a:pt x="164166" y="211270"/>
                  </a:lnTo>
                  <a:lnTo>
                    <a:pt x="213051" y="251782"/>
                  </a:lnTo>
                  <a:lnTo>
                    <a:pt x="260211" y="303472"/>
                  </a:lnTo>
                  <a:lnTo>
                    <a:pt x="278569" y="335601"/>
                  </a:lnTo>
                  <a:lnTo>
                    <a:pt x="287096" y="356059"/>
                  </a:lnTo>
                  <a:lnTo>
                    <a:pt x="296705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55"/>
          <p:cNvGrpSpPr/>
          <p:nvPr/>
        </p:nvGrpSpPr>
        <p:grpSpPr>
          <a:xfrm>
            <a:off x="6954905" y="2024757"/>
            <a:ext cx="2217873" cy="815681"/>
            <a:chOff x="6954905" y="2024757"/>
            <a:chExt cx="2217873" cy="815681"/>
          </a:xfrm>
        </p:grpSpPr>
        <p:sp>
          <p:nvSpPr>
            <p:cNvPr id="37" name="SMARTInkShape-262"/>
            <p:cNvSpPr/>
            <p:nvPr>
              <p:custDataLst>
                <p:tags r:id="rId63"/>
              </p:custDataLst>
            </p:nvPr>
          </p:nvSpPr>
          <p:spPr>
            <a:xfrm>
              <a:off x="6954905" y="2024757"/>
              <a:ext cx="2217873" cy="106420"/>
            </a:xfrm>
            <a:custGeom>
              <a:avLst/>
              <a:gdLst/>
              <a:ahLst/>
              <a:cxnLst/>
              <a:rect l="0" t="0" r="0" b="0"/>
              <a:pathLst>
                <a:path w="2217873" h="106420">
                  <a:moveTo>
                    <a:pt x="10251" y="94556"/>
                  </a:moveTo>
                  <a:lnTo>
                    <a:pt x="10251" y="94556"/>
                  </a:lnTo>
                  <a:lnTo>
                    <a:pt x="0" y="94556"/>
                  </a:lnTo>
                  <a:lnTo>
                    <a:pt x="5155" y="94556"/>
                  </a:lnTo>
                  <a:lnTo>
                    <a:pt x="49268" y="104807"/>
                  </a:lnTo>
                  <a:lnTo>
                    <a:pt x="95307" y="105971"/>
                  </a:lnTo>
                  <a:lnTo>
                    <a:pt x="142421" y="106243"/>
                  </a:lnTo>
                  <a:lnTo>
                    <a:pt x="201285" y="106365"/>
                  </a:lnTo>
                  <a:lnTo>
                    <a:pt x="235503" y="106397"/>
                  </a:lnTo>
                  <a:lnTo>
                    <a:pt x="271544" y="106419"/>
                  </a:lnTo>
                  <a:lnTo>
                    <a:pt x="311446" y="105110"/>
                  </a:lnTo>
                  <a:lnTo>
                    <a:pt x="353923" y="102915"/>
                  </a:lnTo>
                  <a:lnTo>
                    <a:pt x="398115" y="100128"/>
                  </a:lnTo>
                  <a:lnTo>
                    <a:pt x="446098" y="98271"/>
                  </a:lnTo>
                  <a:lnTo>
                    <a:pt x="496608" y="97032"/>
                  </a:lnTo>
                  <a:lnTo>
                    <a:pt x="548801" y="96207"/>
                  </a:lnTo>
                  <a:lnTo>
                    <a:pt x="603441" y="94333"/>
                  </a:lnTo>
                  <a:lnTo>
                    <a:pt x="659712" y="91761"/>
                  </a:lnTo>
                  <a:lnTo>
                    <a:pt x="717069" y="88724"/>
                  </a:lnTo>
                  <a:lnTo>
                    <a:pt x="777796" y="85376"/>
                  </a:lnTo>
                  <a:lnTo>
                    <a:pt x="840770" y="81821"/>
                  </a:lnTo>
                  <a:lnTo>
                    <a:pt x="905243" y="78128"/>
                  </a:lnTo>
                  <a:lnTo>
                    <a:pt x="972038" y="73021"/>
                  </a:lnTo>
                  <a:lnTo>
                    <a:pt x="1040378" y="66970"/>
                  </a:lnTo>
                  <a:lnTo>
                    <a:pt x="1109753" y="60290"/>
                  </a:lnTo>
                  <a:lnTo>
                    <a:pt x="1178492" y="55837"/>
                  </a:lnTo>
                  <a:lnTo>
                    <a:pt x="1246808" y="52868"/>
                  </a:lnTo>
                  <a:lnTo>
                    <a:pt x="1314841" y="50889"/>
                  </a:lnTo>
                  <a:lnTo>
                    <a:pt x="1381363" y="48247"/>
                  </a:lnTo>
                  <a:lnTo>
                    <a:pt x="1446877" y="45162"/>
                  </a:lnTo>
                  <a:lnTo>
                    <a:pt x="1511721" y="41783"/>
                  </a:lnTo>
                  <a:lnTo>
                    <a:pt x="1574793" y="38207"/>
                  </a:lnTo>
                  <a:lnTo>
                    <a:pt x="1636685" y="34500"/>
                  </a:lnTo>
                  <a:lnTo>
                    <a:pt x="1697791" y="30706"/>
                  </a:lnTo>
                  <a:lnTo>
                    <a:pt x="1753079" y="26854"/>
                  </a:lnTo>
                  <a:lnTo>
                    <a:pt x="1804490" y="22962"/>
                  </a:lnTo>
                  <a:lnTo>
                    <a:pt x="1853317" y="19046"/>
                  </a:lnTo>
                  <a:lnTo>
                    <a:pt x="1899097" y="15112"/>
                  </a:lnTo>
                  <a:lnTo>
                    <a:pt x="1942846" y="11166"/>
                  </a:lnTo>
                  <a:lnTo>
                    <a:pt x="1985242" y="7212"/>
                  </a:lnTo>
                  <a:lnTo>
                    <a:pt x="2022765" y="4576"/>
                  </a:lnTo>
                  <a:lnTo>
                    <a:pt x="2057042" y="2820"/>
                  </a:lnTo>
                  <a:lnTo>
                    <a:pt x="2115853" y="867"/>
                  </a:lnTo>
                  <a:lnTo>
                    <a:pt x="2159629" y="0"/>
                  </a:lnTo>
                  <a:lnTo>
                    <a:pt x="2209193" y="766"/>
                  </a:lnTo>
                  <a:lnTo>
                    <a:pt x="2214400" y="2925"/>
                  </a:lnTo>
                  <a:lnTo>
                    <a:pt x="2217872" y="5687"/>
                  </a:lnTo>
                  <a:lnTo>
                    <a:pt x="2216217" y="8851"/>
                  </a:lnTo>
                  <a:lnTo>
                    <a:pt x="2189095" y="23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3"/>
            <p:cNvSpPr/>
            <p:nvPr>
              <p:custDataLst>
                <p:tags r:id="rId64"/>
              </p:custDataLst>
            </p:nvPr>
          </p:nvSpPr>
          <p:spPr>
            <a:xfrm>
              <a:off x="7700484" y="2253621"/>
              <a:ext cx="478851" cy="586817"/>
            </a:xfrm>
            <a:custGeom>
              <a:avLst/>
              <a:gdLst/>
              <a:ahLst/>
              <a:cxnLst/>
              <a:rect l="0" t="0" r="0" b="0"/>
              <a:pathLst>
                <a:path w="478851" h="586817">
                  <a:moveTo>
                    <a:pt x="86204" y="580067"/>
                  </a:moveTo>
                  <a:lnTo>
                    <a:pt x="86204" y="580067"/>
                  </a:lnTo>
                  <a:lnTo>
                    <a:pt x="86204" y="530042"/>
                  </a:lnTo>
                  <a:lnTo>
                    <a:pt x="86204" y="478022"/>
                  </a:lnTo>
                  <a:lnTo>
                    <a:pt x="98845" y="426064"/>
                  </a:lnTo>
                  <a:lnTo>
                    <a:pt x="108578" y="384621"/>
                  </a:lnTo>
                  <a:lnTo>
                    <a:pt x="117315" y="339744"/>
                  </a:lnTo>
                  <a:lnTo>
                    <a:pt x="125607" y="293340"/>
                  </a:lnTo>
                  <a:lnTo>
                    <a:pt x="133702" y="246257"/>
                  </a:lnTo>
                  <a:lnTo>
                    <a:pt x="143033" y="200196"/>
                  </a:lnTo>
                  <a:lnTo>
                    <a:pt x="155999" y="157676"/>
                  </a:lnTo>
                  <a:lnTo>
                    <a:pt x="171853" y="102871"/>
                  </a:lnTo>
                  <a:lnTo>
                    <a:pt x="187739" y="47773"/>
                  </a:lnTo>
                  <a:lnTo>
                    <a:pt x="193017" y="20036"/>
                  </a:lnTo>
                  <a:lnTo>
                    <a:pt x="198941" y="7931"/>
                  </a:lnTo>
                  <a:lnTo>
                    <a:pt x="202372" y="4175"/>
                  </a:lnTo>
                  <a:lnTo>
                    <a:pt x="209711" y="0"/>
                  </a:lnTo>
                  <a:lnTo>
                    <a:pt x="212199" y="1533"/>
                  </a:lnTo>
                  <a:lnTo>
                    <a:pt x="235747" y="49624"/>
                  </a:lnTo>
                  <a:lnTo>
                    <a:pt x="256337" y="99813"/>
                  </a:lnTo>
                  <a:lnTo>
                    <a:pt x="274049" y="157898"/>
                  </a:lnTo>
                  <a:lnTo>
                    <a:pt x="292721" y="201937"/>
                  </a:lnTo>
                  <a:lnTo>
                    <a:pt x="310722" y="247967"/>
                  </a:lnTo>
                  <a:lnTo>
                    <a:pt x="328864" y="294883"/>
                  </a:lnTo>
                  <a:lnTo>
                    <a:pt x="350156" y="342193"/>
                  </a:lnTo>
                  <a:lnTo>
                    <a:pt x="378135" y="400812"/>
                  </a:lnTo>
                  <a:lnTo>
                    <a:pt x="409504" y="451695"/>
                  </a:lnTo>
                  <a:lnTo>
                    <a:pt x="445069" y="506358"/>
                  </a:lnTo>
                  <a:lnTo>
                    <a:pt x="472471" y="538512"/>
                  </a:lnTo>
                  <a:lnTo>
                    <a:pt x="477142" y="551732"/>
                  </a:lnTo>
                  <a:lnTo>
                    <a:pt x="478850" y="565735"/>
                  </a:lnTo>
                  <a:lnTo>
                    <a:pt x="466393" y="573762"/>
                  </a:lnTo>
                  <a:lnTo>
                    <a:pt x="445944" y="578199"/>
                  </a:lnTo>
                  <a:lnTo>
                    <a:pt x="391007" y="583348"/>
                  </a:lnTo>
                  <a:lnTo>
                    <a:pt x="360577" y="586816"/>
                  </a:lnTo>
                  <a:lnTo>
                    <a:pt x="304935" y="582654"/>
                  </a:lnTo>
                  <a:lnTo>
                    <a:pt x="261470" y="581217"/>
                  </a:lnTo>
                  <a:lnTo>
                    <a:pt x="219222" y="580578"/>
                  </a:lnTo>
                  <a:lnTo>
                    <a:pt x="178396" y="580294"/>
                  </a:lnTo>
                  <a:lnTo>
                    <a:pt x="119546" y="580134"/>
                  </a:lnTo>
                  <a:lnTo>
                    <a:pt x="69330" y="580087"/>
                  </a:lnTo>
                  <a:lnTo>
                    <a:pt x="10574" y="580068"/>
                  </a:lnTo>
                  <a:lnTo>
                    <a:pt x="0" y="580067"/>
                  </a:lnTo>
                  <a:lnTo>
                    <a:pt x="14766" y="580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64"/>
            <p:cNvSpPr/>
            <p:nvPr>
              <p:custDataLst>
                <p:tags r:id="rId65"/>
              </p:custDataLst>
            </p:nvPr>
          </p:nvSpPr>
          <p:spPr>
            <a:xfrm>
              <a:off x="8312498" y="2405063"/>
              <a:ext cx="307628" cy="321469"/>
            </a:xfrm>
            <a:custGeom>
              <a:avLst/>
              <a:gdLst/>
              <a:ahLst/>
              <a:cxnLst/>
              <a:rect l="0" t="0" r="0" b="0"/>
              <a:pathLst>
                <a:path w="307628" h="321469">
                  <a:moveTo>
                    <a:pt x="295721" y="0"/>
                  </a:moveTo>
                  <a:lnTo>
                    <a:pt x="295721" y="0"/>
                  </a:lnTo>
                  <a:lnTo>
                    <a:pt x="295721" y="6320"/>
                  </a:lnTo>
                  <a:lnTo>
                    <a:pt x="279149" y="44559"/>
                  </a:lnTo>
                  <a:lnTo>
                    <a:pt x="246959" y="99942"/>
                  </a:lnTo>
                  <a:lnTo>
                    <a:pt x="209800" y="153355"/>
                  </a:lnTo>
                  <a:lnTo>
                    <a:pt x="171103" y="200801"/>
                  </a:lnTo>
                  <a:lnTo>
                    <a:pt x="112638" y="245328"/>
                  </a:lnTo>
                  <a:lnTo>
                    <a:pt x="80078" y="263337"/>
                  </a:lnTo>
                  <a:lnTo>
                    <a:pt x="60532" y="265646"/>
                  </a:lnTo>
                  <a:lnTo>
                    <a:pt x="34652" y="259508"/>
                  </a:lnTo>
                  <a:lnTo>
                    <a:pt x="26426" y="256349"/>
                  </a:lnTo>
                  <a:lnTo>
                    <a:pt x="13756" y="245783"/>
                  </a:lnTo>
                  <a:lnTo>
                    <a:pt x="5038" y="232267"/>
                  </a:lnTo>
                  <a:lnTo>
                    <a:pt x="131" y="208461"/>
                  </a:lnTo>
                  <a:lnTo>
                    <a:pt x="0" y="179506"/>
                  </a:lnTo>
                  <a:lnTo>
                    <a:pt x="4656" y="166652"/>
                  </a:lnTo>
                  <a:lnTo>
                    <a:pt x="14664" y="156529"/>
                  </a:lnTo>
                  <a:lnTo>
                    <a:pt x="21037" y="151977"/>
                  </a:lnTo>
                  <a:lnTo>
                    <a:pt x="48968" y="145572"/>
                  </a:lnTo>
                  <a:lnTo>
                    <a:pt x="67432" y="147601"/>
                  </a:lnTo>
                  <a:lnTo>
                    <a:pt x="117099" y="164664"/>
                  </a:lnTo>
                  <a:lnTo>
                    <a:pt x="176553" y="215076"/>
                  </a:lnTo>
                  <a:lnTo>
                    <a:pt x="234754" y="273807"/>
                  </a:lnTo>
                  <a:lnTo>
                    <a:pt x="261679" y="305243"/>
                  </a:lnTo>
                  <a:lnTo>
                    <a:pt x="276623" y="314257"/>
                  </a:lnTo>
                  <a:lnTo>
                    <a:pt x="307627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6"/>
          <p:cNvGrpSpPr/>
          <p:nvPr/>
        </p:nvGrpSpPr>
        <p:grpSpPr>
          <a:xfrm>
            <a:off x="10239375" y="1809750"/>
            <a:ext cx="1428015" cy="523876"/>
            <a:chOff x="10239375" y="1809750"/>
            <a:chExt cx="1428015" cy="523876"/>
          </a:xfrm>
        </p:grpSpPr>
        <p:sp>
          <p:nvSpPr>
            <p:cNvPr id="41" name="SMARTInkShape-265"/>
            <p:cNvSpPr/>
            <p:nvPr>
              <p:custDataLst>
                <p:tags r:id="rId56"/>
              </p:custDataLst>
            </p:nvPr>
          </p:nvSpPr>
          <p:spPr>
            <a:xfrm>
              <a:off x="10251281" y="2059926"/>
              <a:ext cx="190501" cy="11763"/>
            </a:xfrm>
            <a:custGeom>
              <a:avLst/>
              <a:gdLst/>
              <a:ahLst/>
              <a:cxnLst/>
              <a:rect l="0" t="0" r="0" b="0"/>
              <a:pathLst>
                <a:path w="190501" h="11763">
                  <a:moveTo>
                    <a:pt x="0" y="11762"/>
                  </a:moveTo>
                  <a:lnTo>
                    <a:pt x="0" y="11762"/>
                  </a:lnTo>
                  <a:lnTo>
                    <a:pt x="6319" y="5441"/>
                  </a:lnTo>
                  <a:lnTo>
                    <a:pt x="12951" y="2338"/>
                  </a:lnTo>
                  <a:lnTo>
                    <a:pt x="62641" y="0"/>
                  </a:lnTo>
                  <a:lnTo>
                    <a:pt x="119472" y="3402"/>
                  </a:lnTo>
                  <a:lnTo>
                    <a:pt x="174679" y="10661"/>
                  </a:lnTo>
                  <a:lnTo>
                    <a:pt x="190500" y="11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6"/>
            <p:cNvSpPr/>
            <p:nvPr>
              <p:custDataLst>
                <p:tags r:id="rId57"/>
              </p:custDataLst>
            </p:nvPr>
          </p:nvSpPr>
          <p:spPr>
            <a:xfrm>
              <a:off x="10239375" y="2214563"/>
              <a:ext cx="202407" cy="11907"/>
            </a:xfrm>
            <a:custGeom>
              <a:avLst/>
              <a:gdLst/>
              <a:ahLst/>
              <a:cxnLst/>
              <a:rect l="0" t="0" r="0" b="0"/>
              <a:pathLst>
                <a:path w="202407" h="11907">
                  <a:moveTo>
                    <a:pt x="0" y="11906"/>
                  </a:moveTo>
                  <a:lnTo>
                    <a:pt x="0" y="11906"/>
                  </a:lnTo>
                  <a:lnTo>
                    <a:pt x="50881" y="11906"/>
                  </a:lnTo>
                  <a:lnTo>
                    <a:pt x="97215" y="11906"/>
                  </a:lnTo>
                  <a:lnTo>
                    <a:pt x="155953" y="8378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7"/>
            <p:cNvSpPr/>
            <p:nvPr>
              <p:custDataLst>
                <p:tags r:id="rId58"/>
              </p:custDataLst>
            </p:nvPr>
          </p:nvSpPr>
          <p:spPr>
            <a:xfrm>
              <a:off x="10715625" y="2083594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0" y="23812"/>
                  </a:moveTo>
                  <a:lnTo>
                    <a:pt x="0" y="23812"/>
                  </a:lnTo>
                  <a:lnTo>
                    <a:pt x="19010" y="15630"/>
                  </a:lnTo>
                  <a:lnTo>
                    <a:pt x="73280" y="4051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8"/>
            <p:cNvSpPr/>
            <p:nvPr>
              <p:custDataLst>
                <p:tags r:id="rId59"/>
              </p:custDataLst>
            </p:nvPr>
          </p:nvSpPr>
          <p:spPr>
            <a:xfrm>
              <a:off x="10929938" y="2047875"/>
              <a:ext cx="71438" cy="23814"/>
            </a:xfrm>
            <a:custGeom>
              <a:avLst/>
              <a:gdLst/>
              <a:ahLst/>
              <a:cxnLst/>
              <a:rect l="0" t="0" r="0" b="0"/>
              <a:pathLst>
                <a:path w="71438" h="23814">
                  <a:moveTo>
                    <a:pt x="0" y="23813"/>
                  </a:moveTo>
                  <a:lnTo>
                    <a:pt x="0" y="23813"/>
                  </a:lnTo>
                  <a:lnTo>
                    <a:pt x="56955" y="4827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69"/>
            <p:cNvSpPr/>
            <p:nvPr>
              <p:custDataLst>
                <p:tags r:id="rId60"/>
              </p:custDataLst>
            </p:nvPr>
          </p:nvSpPr>
          <p:spPr>
            <a:xfrm>
              <a:off x="11097767" y="1809750"/>
              <a:ext cx="189359" cy="476251"/>
            </a:xfrm>
            <a:custGeom>
              <a:avLst/>
              <a:gdLst/>
              <a:ahLst/>
              <a:cxnLst/>
              <a:rect l="0" t="0" r="0" b="0"/>
              <a:pathLst>
                <a:path w="189359" h="476251">
                  <a:moveTo>
                    <a:pt x="189358" y="0"/>
                  </a:moveTo>
                  <a:lnTo>
                    <a:pt x="189358" y="0"/>
                  </a:lnTo>
                  <a:lnTo>
                    <a:pt x="161370" y="0"/>
                  </a:lnTo>
                  <a:lnTo>
                    <a:pt x="121175" y="16572"/>
                  </a:lnTo>
                  <a:lnTo>
                    <a:pt x="81815" y="50898"/>
                  </a:lnTo>
                  <a:lnTo>
                    <a:pt x="47191" y="102952"/>
                  </a:lnTo>
                  <a:lnTo>
                    <a:pt x="26407" y="153536"/>
                  </a:lnTo>
                  <a:lnTo>
                    <a:pt x="11871" y="202037"/>
                  </a:lnTo>
                  <a:lnTo>
                    <a:pt x="2712" y="253450"/>
                  </a:lnTo>
                  <a:lnTo>
                    <a:pt x="0" y="310575"/>
                  </a:lnTo>
                  <a:lnTo>
                    <a:pt x="2724" y="362338"/>
                  </a:lnTo>
                  <a:lnTo>
                    <a:pt x="15437" y="402811"/>
                  </a:lnTo>
                  <a:lnTo>
                    <a:pt x="43436" y="445721"/>
                  </a:lnTo>
                  <a:lnTo>
                    <a:pt x="82202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70"/>
            <p:cNvSpPr/>
            <p:nvPr>
              <p:custDataLst>
                <p:tags r:id="rId61"/>
              </p:custDataLst>
            </p:nvPr>
          </p:nvSpPr>
          <p:spPr>
            <a:xfrm>
              <a:off x="11251674" y="1916906"/>
              <a:ext cx="202140" cy="285751"/>
            </a:xfrm>
            <a:custGeom>
              <a:avLst/>
              <a:gdLst/>
              <a:ahLst/>
              <a:cxnLst/>
              <a:rect l="0" t="0" r="0" b="0"/>
              <a:pathLst>
                <a:path w="202140" h="285751">
                  <a:moveTo>
                    <a:pt x="202139" y="0"/>
                  </a:moveTo>
                  <a:lnTo>
                    <a:pt x="202139" y="0"/>
                  </a:lnTo>
                  <a:lnTo>
                    <a:pt x="200815" y="53749"/>
                  </a:lnTo>
                  <a:lnTo>
                    <a:pt x="185566" y="107963"/>
                  </a:lnTo>
                  <a:lnTo>
                    <a:pt x="160746" y="163123"/>
                  </a:lnTo>
                  <a:lnTo>
                    <a:pt x="122538" y="219429"/>
                  </a:lnTo>
                  <a:lnTo>
                    <a:pt x="83046" y="258038"/>
                  </a:lnTo>
                  <a:lnTo>
                    <a:pt x="67188" y="266819"/>
                  </a:lnTo>
                  <a:lnTo>
                    <a:pt x="51320" y="270722"/>
                  </a:lnTo>
                  <a:lnTo>
                    <a:pt x="35448" y="268929"/>
                  </a:lnTo>
                  <a:lnTo>
                    <a:pt x="27511" y="266599"/>
                  </a:lnTo>
                  <a:lnTo>
                    <a:pt x="15165" y="256954"/>
                  </a:lnTo>
                  <a:lnTo>
                    <a:pt x="6591" y="243848"/>
                  </a:lnTo>
                  <a:lnTo>
                    <a:pt x="1087" y="213875"/>
                  </a:lnTo>
                  <a:lnTo>
                    <a:pt x="0" y="188797"/>
                  </a:lnTo>
                  <a:lnTo>
                    <a:pt x="3379" y="179601"/>
                  </a:lnTo>
                  <a:lnTo>
                    <a:pt x="6132" y="175296"/>
                  </a:lnTo>
                  <a:lnTo>
                    <a:pt x="10615" y="172427"/>
                  </a:lnTo>
                  <a:lnTo>
                    <a:pt x="22649" y="169239"/>
                  </a:lnTo>
                  <a:lnTo>
                    <a:pt x="50619" y="173764"/>
                  </a:lnTo>
                  <a:lnTo>
                    <a:pt x="77721" y="183483"/>
                  </a:lnTo>
                  <a:lnTo>
                    <a:pt x="126611" y="223028"/>
                  </a:lnTo>
                  <a:lnTo>
                    <a:pt x="171459" y="268353"/>
                  </a:lnTo>
                  <a:lnTo>
                    <a:pt x="178326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71"/>
            <p:cNvSpPr/>
            <p:nvPr>
              <p:custDataLst>
                <p:tags r:id="rId62"/>
              </p:custDataLst>
            </p:nvPr>
          </p:nvSpPr>
          <p:spPr>
            <a:xfrm>
              <a:off x="11537156" y="1952625"/>
              <a:ext cx="130234" cy="381001"/>
            </a:xfrm>
            <a:custGeom>
              <a:avLst/>
              <a:gdLst/>
              <a:ahLst/>
              <a:cxnLst/>
              <a:rect l="0" t="0" r="0" b="0"/>
              <a:pathLst>
                <a:path w="130234" h="381001">
                  <a:moveTo>
                    <a:pt x="119063" y="0"/>
                  </a:moveTo>
                  <a:lnTo>
                    <a:pt x="119063" y="0"/>
                  </a:lnTo>
                  <a:lnTo>
                    <a:pt x="120384" y="19010"/>
                  </a:lnTo>
                  <a:lnTo>
                    <a:pt x="128486" y="55300"/>
                  </a:lnTo>
                  <a:lnTo>
                    <a:pt x="130233" y="101052"/>
                  </a:lnTo>
                  <a:lnTo>
                    <a:pt x="127223" y="156501"/>
                  </a:lnTo>
                  <a:lnTo>
                    <a:pt x="117953" y="214822"/>
                  </a:lnTo>
                  <a:lnTo>
                    <a:pt x="107985" y="252903"/>
                  </a:lnTo>
                  <a:lnTo>
                    <a:pt x="80061" y="302770"/>
                  </a:lnTo>
                  <a:lnTo>
                    <a:pt x="35070" y="352318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272"/>
          <p:cNvSpPr/>
          <p:nvPr>
            <p:custDataLst>
              <p:tags r:id="rId2"/>
            </p:custDataLst>
          </p:nvPr>
        </p:nvSpPr>
        <p:spPr>
          <a:xfrm>
            <a:off x="10858500" y="1702739"/>
            <a:ext cx="190501" cy="559450"/>
          </a:xfrm>
          <a:custGeom>
            <a:avLst/>
            <a:gdLst/>
            <a:ahLst/>
            <a:cxnLst/>
            <a:rect l="0" t="0" r="0" b="0"/>
            <a:pathLst>
              <a:path w="190501" h="559450">
                <a:moveTo>
                  <a:pt x="190500" y="11761"/>
                </a:moveTo>
                <a:lnTo>
                  <a:pt x="190500" y="11761"/>
                </a:lnTo>
                <a:lnTo>
                  <a:pt x="184179" y="11761"/>
                </a:lnTo>
                <a:lnTo>
                  <a:pt x="182317" y="10438"/>
                </a:lnTo>
                <a:lnTo>
                  <a:pt x="181075" y="8233"/>
                </a:lnTo>
                <a:lnTo>
                  <a:pt x="180249" y="5440"/>
                </a:lnTo>
                <a:lnTo>
                  <a:pt x="178373" y="3578"/>
                </a:lnTo>
                <a:lnTo>
                  <a:pt x="172762" y="1509"/>
                </a:lnTo>
                <a:lnTo>
                  <a:pt x="150648" y="0"/>
                </a:lnTo>
                <a:lnTo>
                  <a:pt x="142801" y="3447"/>
                </a:lnTo>
                <a:lnTo>
                  <a:pt x="114839" y="22817"/>
                </a:lnTo>
                <a:lnTo>
                  <a:pt x="85449" y="72748"/>
                </a:lnTo>
                <a:lnTo>
                  <a:pt x="64699" y="128710"/>
                </a:lnTo>
                <a:lnTo>
                  <a:pt x="53272" y="175030"/>
                </a:lnTo>
                <a:lnTo>
                  <a:pt x="49299" y="223591"/>
                </a:lnTo>
                <a:lnTo>
                  <a:pt x="46798" y="279283"/>
                </a:lnTo>
                <a:lnTo>
                  <a:pt x="39588" y="336355"/>
                </a:lnTo>
                <a:lnTo>
                  <a:pt x="36864" y="388689"/>
                </a:lnTo>
                <a:lnTo>
                  <a:pt x="36057" y="442854"/>
                </a:lnTo>
                <a:lnTo>
                  <a:pt x="32258" y="498053"/>
                </a:lnTo>
                <a:lnTo>
                  <a:pt x="22786" y="528028"/>
                </a:lnTo>
                <a:lnTo>
                  <a:pt x="15129" y="545288"/>
                </a:lnTo>
                <a:lnTo>
                  <a:pt x="14055" y="550008"/>
                </a:lnTo>
                <a:lnTo>
                  <a:pt x="12017" y="553155"/>
                </a:lnTo>
                <a:lnTo>
                  <a:pt x="9333" y="555253"/>
                </a:lnTo>
                <a:lnTo>
                  <a:pt x="0" y="5594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Shape-273"/>
          <p:cNvSpPr/>
          <p:nvPr>
            <p:custDataLst>
              <p:tags r:id="rId3"/>
            </p:custDataLst>
          </p:nvPr>
        </p:nvSpPr>
        <p:spPr>
          <a:xfrm>
            <a:off x="1750219" y="3524250"/>
            <a:ext cx="8989220" cy="164337"/>
          </a:xfrm>
          <a:custGeom>
            <a:avLst/>
            <a:gdLst/>
            <a:ahLst/>
            <a:cxnLst/>
            <a:rect l="0" t="0" r="0" b="0"/>
            <a:pathLst>
              <a:path w="8989220" h="164337">
                <a:moveTo>
                  <a:pt x="0" y="35719"/>
                </a:moveTo>
                <a:lnTo>
                  <a:pt x="0" y="35719"/>
                </a:lnTo>
                <a:lnTo>
                  <a:pt x="45785" y="35719"/>
                </a:lnTo>
                <a:lnTo>
                  <a:pt x="101760" y="35719"/>
                </a:lnTo>
                <a:lnTo>
                  <a:pt x="152824" y="35719"/>
                </a:lnTo>
                <a:lnTo>
                  <a:pt x="181257" y="35719"/>
                </a:lnTo>
                <a:lnTo>
                  <a:pt x="213442" y="35719"/>
                </a:lnTo>
                <a:lnTo>
                  <a:pt x="248128" y="35719"/>
                </a:lnTo>
                <a:lnTo>
                  <a:pt x="284481" y="35719"/>
                </a:lnTo>
                <a:lnTo>
                  <a:pt x="323269" y="35719"/>
                </a:lnTo>
                <a:lnTo>
                  <a:pt x="363679" y="35719"/>
                </a:lnTo>
                <a:lnTo>
                  <a:pt x="405171" y="35719"/>
                </a:lnTo>
                <a:lnTo>
                  <a:pt x="451354" y="37042"/>
                </a:lnTo>
                <a:lnTo>
                  <a:pt x="500663" y="39246"/>
                </a:lnTo>
                <a:lnTo>
                  <a:pt x="552057" y="42040"/>
                </a:lnTo>
                <a:lnTo>
                  <a:pt x="606163" y="43902"/>
                </a:lnTo>
                <a:lnTo>
                  <a:pt x="662077" y="45143"/>
                </a:lnTo>
                <a:lnTo>
                  <a:pt x="719197" y="45970"/>
                </a:lnTo>
                <a:lnTo>
                  <a:pt x="778444" y="46522"/>
                </a:lnTo>
                <a:lnTo>
                  <a:pt x="839108" y="46889"/>
                </a:lnTo>
                <a:lnTo>
                  <a:pt x="900718" y="47134"/>
                </a:lnTo>
                <a:lnTo>
                  <a:pt x="965603" y="47298"/>
                </a:lnTo>
                <a:lnTo>
                  <a:pt x="1032673" y="47407"/>
                </a:lnTo>
                <a:lnTo>
                  <a:pt x="1101198" y="47479"/>
                </a:lnTo>
                <a:lnTo>
                  <a:pt x="1173341" y="47528"/>
                </a:lnTo>
                <a:lnTo>
                  <a:pt x="1247894" y="47560"/>
                </a:lnTo>
                <a:lnTo>
                  <a:pt x="1324054" y="47582"/>
                </a:lnTo>
                <a:lnTo>
                  <a:pt x="1401286" y="47596"/>
                </a:lnTo>
                <a:lnTo>
                  <a:pt x="1479232" y="47606"/>
                </a:lnTo>
                <a:lnTo>
                  <a:pt x="1557655" y="47612"/>
                </a:lnTo>
                <a:lnTo>
                  <a:pt x="1640364" y="47616"/>
                </a:lnTo>
                <a:lnTo>
                  <a:pt x="1725930" y="47619"/>
                </a:lnTo>
                <a:lnTo>
                  <a:pt x="1813401" y="47621"/>
                </a:lnTo>
                <a:lnTo>
                  <a:pt x="1903465" y="47622"/>
                </a:lnTo>
                <a:lnTo>
                  <a:pt x="1995258" y="47623"/>
                </a:lnTo>
                <a:lnTo>
                  <a:pt x="2088203" y="47624"/>
                </a:lnTo>
                <a:lnTo>
                  <a:pt x="2183239" y="47624"/>
                </a:lnTo>
                <a:lnTo>
                  <a:pt x="2279670" y="47625"/>
                </a:lnTo>
                <a:lnTo>
                  <a:pt x="2377029" y="47625"/>
                </a:lnTo>
                <a:lnTo>
                  <a:pt x="2478978" y="46302"/>
                </a:lnTo>
                <a:lnTo>
                  <a:pt x="2583985" y="44097"/>
                </a:lnTo>
                <a:lnTo>
                  <a:pt x="2691032" y="41304"/>
                </a:lnTo>
                <a:lnTo>
                  <a:pt x="2799438" y="39442"/>
                </a:lnTo>
                <a:lnTo>
                  <a:pt x="2908750" y="38201"/>
                </a:lnTo>
                <a:lnTo>
                  <a:pt x="3018666" y="37374"/>
                </a:lnTo>
                <a:lnTo>
                  <a:pt x="3131631" y="36822"/>
                </a:lnTo>
                <a:lnTo>
                  <a:pt x="3246629" y="36454"/>
                </a:lnTo>
                <a:lnTo>
                  <a:pt x="3362982" y="36209"/>
                </a:lnTo>
                <a:lnTo>
                  <a:pt x="3481560" y="36046"/>
                </a:lnTo>
                <a:lnTo>
                  <a:pt x="3601624" y="35937"/>
                </a:lnTo>
                <a:lnTo>
                  <a:pt x="3722676" y="35864"/>
                </a:lnTo>
                <a:lnTo>
                  <a:pt x="3845711" y="37139"/>
                </a:lnTo>
                <a:lnTo>
                  <a:pt x="3970067" y="39311"/>
                </a:lnTo>
                <a:lnTo>
                  <a:pt x="4095305" y="42083"/>
                </a:lnTo>
                <a:lnTo>
                  <a:pt x="4222454" y="43930"/>
                </a:lnTo>
                <a:lnTo>
                  <a:pt x="4350875" y="45162"/>
                </a:lnTo>
                <a:lnTo>
                  <a:pt x="4480145" y="45983"/>
                </a:lnTo>
                <a:lnTo>
                  <a:pt x="4609982" y="46530"/>
                </a:lnTo>
                <a:lnTo>
                  <a:pt x="4740196" y="46895"/>
                </a:lnTo>
                <a:lnTo>
                  <a:pt x="4870662" y="47139"/>
                </a:lnTo>
                <a:lnTo>
                  <a:pt x="5001295" y="48623"/>
                </a:lnTo>
                <a:lnTo>
                  <a:pt x="5132041" y="50936"/>
                </a:lnTo>
                <a:lnTo>
                  <a:pt x="5262860" y="53801"/>
                </a:lnTo>
                <a:lnTo>
                  <a:pt x="5393729" y="58357"/>
                </a:lnTo>
                <a:lnTo>
                  <a:pt x="5524632" y="64040"/>
                </a:lnTo>
                <a:lnTo>
                  <a:pt x="5655556" y="70474"/>
                </a:lnTo>
                <a:lnTo>
                  <a:pt x="5785173" y="76087"/>
                </a:lnTo>
                <a:lnTo>
                  <a:pt x="5913917" y="81152"/>
                </a:lnTo>
                <a:lnTo>
                  <a:pt x="6042081" y="85851"/>
                </a:lnTo>
                <a:lnTo>
                  <a:pt x="6168533" y="90307"/>
                </a:lnTo>
                <a:lnTo>
                  <a:pt x="6293845" y="94601"/>
                </a:lnTo>
                <a:lnTo>
                  <a:pt x="6418397" y="98786"/>
                </a:lnTo>
                <a:lnTo>
                  <a:pt x="6541118" y="102899"/>
                </a:lnTo>
                <a:lnTo>
                  <a:pt x="6662620" y="106964"/>
                </a:lnTo>
                <a:lnTo>
                  <a:pt x="6783311" y="110996"/>
                </a:lnTo>
                <a:lnTo>
                  <a:pt x="6903457" y="115008"/>
                </a:lnTo>
                <a:lnTo>
                  <a:pt x="7023242" y="119006"/>
                </a:lnTo>
                <a:lnTo>
                  <a:pt x="7142785" y="122993"/>
                </a:lnTo>
                <a:lnTo>
                  <a:pt x="7258202" y="126975"/>
                </a:lnTo>
                <a:lnTo>
                  <a:pt x="7370862" y="130952"/>
                </a:lnTo>
                <a:lnTo>
                  <a:pt x="7481689" y="134926"/>
                </a:lnTo>
                <a:lnTo>
                  <a:pt x="7588647" y="138899"/>
                </a:lnTo>
                <a:lnTo>
                  <a:pt x="7693025" y="142870"/>
                </a:lnTo>
                <a:lnTo>
                  <a:pt x="7795683" y="146840"/>
                </a:lnTo>
                <a:lnTo>
                  <a:pt x="7894548" y="150810"/>
                </a:lnTo>
                <a:lnTo>
                  <a:pt x="7990886" y="154780"/>
                </a:lnTo>
                <a:lnTo>
                  <a:pt x="8085538" y="158749"/>
                </a:lnTo>
                <a:lnTo>
                  <a:pt x="8175098" y="161395"/>
                </a:lnTo>
                <a:lnTo>
                  <a:pt x="8261263" y="163159"/>
                </a:lnTo>
                <a:lnTo>
                  <a:pt x="8345165" y="164336"/>
                </a:lnTo>
                <a:lnTo>
                  <a:pt x="8422266" y="163797"/>
                </a:lnTo>
                <a:lnTo>
                  <a:pt x="8494832" y="162114"/>
                </a:lnTo>
                <a:lnTo>
                  <a:pt x="8564379" y="159670"/>
                </a:lnTo>
                <a:lnTo>
                  <a:pt x="8626617" y="154072"/>
                </a:lnTo>
                <a:lnTo>
                  <a:pt x="8683984" y="146371"/>
                </a:lnTo>
                <a:lnTo>
                  <a:pt x="8738104" y="137268"/>
                </a:lnTo>
                <a:lnTo>
                  <a:pt x="8784767" y="125908"/>
                </a:lnTo>
                <a:lnTo>
                  <a:pt x="8826459" y="113043"/>
                </a:lnTo>
                <a:lnTo>
                  <a:pt x="8864836" y="99175"/>
                </a:lnTo>
                <a:lnTo>
                  <a:pt x="8921591" y="62598"/>
                </a:lnTo>
                <a:lnTo>
                  <a:pt x="898921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SMARTInkShape-Group59"/>
          <p:cNvGrpSpPr/>
          <p:nvPr/>
        </p:nvGrpSpPr>
        <p:grpSpPr>
          <a:xfrm>
            <a:off x="1286249" y="3619500"/>
            <a:ext cx="2226096" cy="629620"/>
            <a:chOff x="1286249" y="3619500"/>
            <a:chExt cx="2226096" cy="629620"/>
          </a:xfrm>
        </p:grpSpPr>
        <p:sp>
          <p:nvSpPr>
            <p:cNvPr id="51" name="SMARTInkShape-274"/>
            <p:cNvSpPr/>
            <p:nvPr>
              <p:custDataLst>
                <p:tags r:id="rId41"/>
              </p:custDataLst>
            </p:nvPr>
          </p:nvSpPr>
          <p:spPr>
            <a:xfrm>
              <a:off x="1428750" y="3905250"/>
              <a:ext cx="35720" cy="214314"/>
            </a:xfrm>
            <a:custGeom>
              <a:avLst/>
              <a:gdLst/>
              <a:ahLst/>
              <a:cxnLst/>
              <a:rect l="0" t="0" r="0" b="0"/>
              <a:pathLst>
                <a:path w="35720" h="214314">
                  <a:moveTo>
                    <a:pt x="0" y="0"/>
                  </a:moveTo>
                  <a:lnTo>
                    <a:pt x="0" y="0"/>
                  </a:lnTo>
                  <a:lnTo>
                    <a:pt x="0" y="16571"/>
                  </a:lnTo>
                  <a:lnTo>
                    <a:pt x="17737" y="75669"/>
                  </a:lnTo>
                  <a:lnTo>
                    <a:pt x="32436" y="122102"/>
                  </a:lnTo>
                  <a:lnTo>
                    <a:pt x="35430" y="177815"/>
                  </a:lnTo>
                  <a:lnTo>
                    <a:pt x="35719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75"/>
            <p:cNvSpPr/>
            <p:nvPr>
              <p:custDataLst>
                <p:tags r:id="rId42"/>
              </p:custDataLst>
            </p:nvPr>
          </p:nvSpPr>
          <p:spPr>
            <a:xfrm>
              <a:off x="1286249" y="3726656"/>
              <a:ext cx="294660" cy="444002"/>
            </a:xfrm>
            <a:custGeom>
              <a:avLst/>
              <a:gdLst/>
              <a:ahLst/>
              <a:cxnLst/>
              <a:rect l="0" t="0" r="0" b="0"/>
              <a:pathLst>
                <a:path w="294660" h="444002">
                  <a:moveTo>
                    <a:pt x="106782" y="0"/>
                  </a:moveTo>
                  <a:lnTo>
                    <a:pt x="106782" y="0"/>
                  </a:lnTo>
                  <a:lnTo>
                    <a:pt x="90210" y="0"/>
                  </a:lnTo>
                  <a:lnTo>
                    <a:pt x="82660" y="3528"/>
                  </a:lnTo>
                  <a:lnTo>
                    <a:pt x="67034" y="16572"/>
                  </a:lnTo>
                  <a:lnTo>
                    <a:pt x="37987" y="66652"/>
                  </a:lnTo>
                  <a:lnTo>
                    <a:pt x="14014" y="117725"/>
                  </a:lnTo>
                  <a:lnTo>
                    <a:pt x="3889" y="157913"/>
                  </a:lnTo>
                  <a:lnTo>
                    <a:pt x="889" y="203334"/>
                  </a:lnTo>
                  <a:lnTo>
                    <a:pt x="0" y="250306"/>
                  </a:lnTo>
                  <a:lnTo>
                    <a:pt x="3265" y="297738"/>
                  </a:lnTo>
                  <a:lnTo>
                    <a:pt x="16138" y="341777"/>
                  </a:lnTo>
                  <a:lnTo>
                    <a:pt x="44192" y="392214"/>
                  </a:lnTo>
                  <a:lnTo>
                    <a:pt x="73685" y="422100"/>
                  </a:lnTo>
                  <a:lnTo>
                    <a:pt x="107559" y="441391"/>
                  </a:lnTo>
                  <a:lnTo>
                    <a:pt x="134468" y="444001"/>
                  </a:lnTo>
                  <a:lnTo>
                    <a:pt x="162743" y="439427"/>
                  </a:lnTo>
                  <a:lnTo>
                    <a:pt x="200974" y="420654"/>
                  </a:lnTo>
                  <a:lnTo>
                    <a:pt x="225375" y="401271"/>
                  </a:lnTo>
                  <a:lnTo>
                    <a:pt x="255103" y="355403"/>
                  </a:lnTo>
                  <a:lnTo>
                    <a:pt x="274348" y="299921"/>
                  </a:lnTo>
                  <a:lnTo>
                    <a:pt x="288429" y="241589"/>
                  </a:lnTo>
                  <a:lnTo>
                    <a:pt x="294659" y="182413"/>
                  </a:lnTo>
                  <a:lnTo>
                    <a:pt x="290185" y="129308"/>
                  </a:lnTo>
                  <a:lnTo>
                    <a:pt x="274160" y="86379"/>
                  </a:lnTo>
                  <a:lnTo>
                    <a:pt x="246334" y="54845"/>
                  </a:lnTo>
                  <a:lnTo>
                    <a:pt x="212954" y="35065"/>
                  </a:lnTo>
                  <a:lnTo>
                    <a:pt x="171607" y="27147"/>
                  </a:lnTo>
                  <a:lnTo>
                    <a:pt x="121057" y="32654"/>
                  </a:lnTo>
                  <a:lnTo>
                    <a:pt x="94108" y="36133"/>
                  </a:lnTo>
                  <a:lnTo>
                    <a:pt x="79802" y="42309"/>
                  </a:lnTo>
                  <a:lnTo>
                    <a:pt x="79535" y="41435"/>
                  </a:lnTo>
                  <a:lnTo>
                    <a:pt x="8297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6"/>
            <p:cNvSpPr/>
            <p:nvPr>
              <p:custDataLst>
                <p:tags r:id="rId43"/>
              </p:custDataLst>
            </p:nvPr>
          </p:nvSpPr>
          <p:spPr>
            <a:xfrm>
              <a:off x="1869281" y="3806685"/>
              <a:ext cx="238126" cy="357046"/>
            </a:xfrm>
            <a:custGeom>
              <a:avLst/>
              <a:gdLst/>
              <a:ahLst/>
              <a:cxnLst/>
              <a:rect l="0" t="0" r="0" b="0"/>
              <a:pathLst>
                <a:path w="238126" h="357046">
                  <a:moveTo>
                    <a:pt x="0" y="39034"/>
                  </a:moveTo>
                  <a:lnTo>
                    <a:pt x="0" y="39034"/>
                  </a:lnTo>
                  <a:lnTo>
                    <a:pt x="9505" y="49862"/>
                  </a:lnTo>
                  <a:lnTo>
                    <a:pt x="48762" y="106022"/>
                  </a:lnTo>
                  <a:lnTo>
                    <a:pt x="79600" y="157217"/>
                  </a:lnTo>
                  <a:lnTo>
                    <a:pt x="109847" y="215053"/>
                  </a:lnTo>
                  <a:lnTo>
                    <a:pt x="126768" y="261697"/>
                  </a:lnTo>
                  <a:lnTo>
                    <a:pt x="151992" y="317809"/>
                  </a:lnTo>
                  <a:lnTo>
                    <a:pt x="176079" y="357045"/>
                  </a:lnTo>
                  <a:lnTo>
                    <a:pt x="178240" y="355552"/>
                  </a:lnTo>
                  <a:lnTo>
                    <a:pt x="184169" y="346836"/>
                  </a:lnTo>
                  <a:lnTo>
                    <a:pt x="188625" y="314414"/>
                  </a:lnTo>
                  <a:lnTo>
                    <a:pt x="183624" y="271294"/>
                  </a:lnTo>
                  <a:lnTo>
                    <a:pt x="180084" y="218683"/>
                  </a:lnTo>
                  <a:lnTo>
                    <a:pt x="172715" y="161202"/>
                  </a:lnTo>
                  <a:lnTo>
                    <a:pt x="168473" y="102278"/>
                  </a:lnTo>
                  <a:lnTo>
                    <a:pt x="167040" y="43442"/>
                  </a:lnTo>
                  <a:lnTo>
                    <a:pt x="168115" y="15058"/>
                  </a:lnTo>
                  <a:lnTo>
                    <a:pt x="173055" y="2801"/>
                  </a:lnTo>
                  <a:lnTo>
                    <a:pt x="174901" y="327"/>
                  </a:lnTo>
                  <a:lnTo>
                    <a:pt x="176132" y="0"/>
                  </a:lnTo>
                  <a:lnTo>
                    <a:pt x="198806" y="34322"/>
                  </a:lnTo>
                  <a:lnTo>
                    <a:pt x="222282" y="91014"/>
                  </a:lnTo>
                  <a:lnTo>
                    <a:pt x="238125" y="134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7"/>
            <p:cNvSpPr/>
            <p:nvPr>
              <p:custDataLst>
                <p:tags r:id="rId44"/>
              </p:custDataLst>
            </p:nvPr>
          </p:nvSpPr>
          <p:spPr>
            <a:xfrm>
              <a:off x="2190968" y="3940969"/>
              <a:ext cx="166471" cy="159982"/>
            </a:xfrm>
            <a:custGeom>
              <a:avLst/>
              <a:gdLst/>
              <a:ahLst/>
              <a:cxnLst/>
              <a:rect l="0" t="0" r="0" b="0"/>
              <a:pathLst>
                <a:path w="166471" h="159982">
                  <a:moveTo>
                    <a:pt x="71220" y="0"/>
                  </a:moveTo>
                  <a:lnTo>
                    <a:pt x="71220" y="0"/>
                  </a:lnTo>
                  <a:lnTo>
                    <a:pt x="53483" y="0"/>
                  </a:lnTo>
                  <a:lnTo>
                    <a:pt x="36566" y="6321"/>
                  </a:lnTo>
                  <a:lnTo>
                    <a:pt x="25832" y="16479"/>
                  </a:lnTo>
                  <a:lnTo>
                    <a:pt x="8161" y="44559"/>
                  </a:lnTo>
                  <a:lnTo>
                    <a:pt x="1437" y="83767"/>
                  </a:lnTo>
                  <a:lnTo>
                    <a:pt x="0" y="126533"/>
                  </a:lnTo>
                  <a:lnTo>
                    <a:pt x="3407" y="139140"/>
                  </a:lnTo>
                  <a:lnTo>
                    <a:pt x="6167" y="144353"/>
                  </a:lnTo>
                  <a:lnTo>
                    <a:pt x="9330" y="147829"/>
                  </a:lnTo>
                  <a:lnTo>
                    <a:pt x="16373" y="151691"/>
                  </a:lnTo>
                  <a:lnTo>
                    <a:pt x="27775" y="153865"/>
                  </a:lnTo>
                  <a:lnTo>
                    <a:pt x="35595" y="150846"/>
                  </a:lnTo>
                  <a:lnTo>
                    <a:pt x="39532" y="148189"/>
                  </a:lnTo>
                  <a:lnTo>
                    <a:pt x="77835" y="99500"/>
                  </a:lnTo>
                  <a:lnTo>
                    <a:pt x="82429" y="85733"/>
                  </a:lnTo>
                  <a:lnTo>
                    <a:pt x="83984" y="86259"/>
                  </a:lnTo>
                  <a:lnTo>
                    <a:pt x="89240" y="90372"/>
                  </a:lnTo>
                  <a:lnTo>
                    <a:pt x="92458" y="96609"/>
                  </a:lnTo>
                  <a:lnTo>
                    <a:pt x="100844" y="117713"/>
                  </a:lnTo>
                  <a:lnTo>
                    <a:pt x="127295" y="154574"/>
                  </a:lnTo>
                  <a:lnTo>
                    <a:pt x="128447" y="158611"/>
                  </a:lnTo>
                  <a:lnTo>
                    <a:pt x="130538" y="159981"/>
                  </a:lnTo>
                  <a:lnTo>
                    <a:pt x="133254" y="159570"/>
                  </a:lnTo>
                  <a:lnTo>
                    <a:pt x="143399" y="152672"/>
                  </a:lnTo>
                  <a:lnTo>
                    <a:pt x="150924" y="144584"/>
                  </a:lnTo>
                  <a:lnTo>
                    <a:pt x="166470" y="119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8"/>
            <p:cNvSpPr/>
            <p:nvPr>
              <p:custDataLst>
                <p:tags r:id="rId45"/>
              </p:custDataLst>
            </p:nvPr>
          </p:nvSpPr>
          <p:spPr>
            <a:xfrm>
              <a:off x="2405063" y="3738563"/>
              <a:ext cx="47626" cy="333376"/>
            </a:xfrm>
            <a:custGeom>
              <a:avLst/>
              <a:gdLst/>
              <a:ahLst/>
              <a:cxnLst/>
              <a:rect l="0" t="0" r="0" b="0"/>
              <a:pathLst>
                <a:path w="47626" h="333376">
                  <a:moveTo>
                    <a:pt x="0" y="0"/>
                  </a:moveTo>
                  <a:lnTo>
                    <a:pt x="0" y="0"/>
                  </a:lnTo>
                  <a:lnTo>
                    <a:pt x="0" y="50880"/>
                  </a:lnTo>
                  <a:lnTo>
                    <a:pt x="8182" y="104075"/>
                  </a:lnTo>
                  <a:lnTo>
                    <a:pt x="14698" y="157700"/>
                  </a:lnTo>
                  <a:lnTo>
                    <a:pt x="24640" y="203271"/>
                  </a:lnTo>
                  <a:lnTo>
                    <a:pt x="33530" y="259756"/>
                  </a:lnTo>
                  <a:lnTo>
                    <a:pt x="45777" y="316611"/>
                  </a:lnTo>
                  <a:lnTo>
                    <a:pt x="47625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9"/>
            <p:cNvSpPr/>
            <p:nvPr>
              <p:custDataLst>
                <p:tags r:id="rId46"/>
              </p:custDataLst>
            </p:nvPr>
          </p:nvSpPr>
          <p:spPr>
            <a:xfrm>
              <a:off x="2547938" y="3964781"/>
              <a:ext cx="23813" cy="83345"/>
            </a:xfrm>
            <a:custGeom>
              <a:avLst/>
              <a:gdLst/>
              <a:ahLst/>
              <a:cxnLst/>
              <a:rect l="0" t="0" r="0" b="0"/>
              <a:pathLst>
                <a:path w="23813" h="83345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7" y="12952"/>
                  </a:lnTo>
                  <a:lnTo>
                    <a:pt x="8182" y="20309"/>
                  </a:lnTo>
                  <a:lnTo>
                    <a:pt x="10803" y="33211"/>
                  </a:lnTo>
                  <a:lnTo>
                    <a:pt x="11863" y="74922"/>
                  </a:lnTo>
                  <a:lnTo>
                    <a:pt x="13200" y="77729"/>
                  </a:lnTo>
                  <a:lnTo>
                    <a:pt x="15414" y="79600"/>
                  </a:lnTo>
                  <a:lnTo>
                    <a:pt x="23812" y="8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80"/>
            <p:cNvSpPr/>
            <p:nvPr>
              <p:custDataLst>
                <p:tags r:id="rId47"/>
              </p:custDataLst>
            </p:nvPr>
          </p:nvSpPr>
          <p:spPr>
            <a:xfrm>
              <a:off x="2500313" y="3774281"/>
              <a:ext cx="23813" cy="59533"/>
            </a:xfrm>
            <a:custGeom>
              <a:avLst/>
              <a:gdLst/>
              <a:ahLst/>
              <a:cxnLst/>
              <a:rect l="0" t="0" r="0" b="0"/>
              <a:pathLst>
                <a:path w="23813" h="59533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2125" y="42691"/>
                  </a:lnTo>
                  <a:lnTo>
                    <a:pt x="23812" y="59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81"/>
            <p:cNvSpPr/>
            <p:nvPr>
              <p:custDataLst>
                <p:tags r:id="rId48"/>
              </p:custDataLst>
            </p:nvPr>
          </p:nvSpPr>
          <p:spPr>
            <a:xfrm>
              <a:off x="2669920" y="3652052"/>
              <a:ext cx="187581" cy="379423"/>
            </a:xfrm>
            <a:custGeom>
              <a:avLst/>
              <a:gdLst/>
              <a:ahLst/>
              <a:cxnLst/>
              <a:rect l="0" t="0" r="0" b="0"/>
              <a:pathLst>
                <a:path w="187581" h="379423">
                  <a:moveTo>
                    <a:pt x="116143" y="253198"/>
                  </a:moveTo>
                  <a:lnTo>
                    <a:pt x="116143" y="253198"/>
                  </a:lnTo>
                  <a:lnTo>
                    <a:pt x="109822" y="246877"/>
                  </a:lnTo>
                  <a:lnTo>
                    <a:pt x="106719" y="240246"/>
                  </a:lnTo>
                  <a:lnTo>
                    <a:pt x="105891" y="236627"/>
                  </a:lnTo>
                  <a:lnTo>
                    <a:pt x="98406" y="225210"/>
                  </a:lnTo>
                  <a:lnTo>
                    <a:pt x="91503" y="220915"/>
                  </a:lnTo>
                  <a:lnTo>
                    <a:pt x="84025" y="217684"/>
                  </a:lnTo>
                  <a:lnTo>
                    <a:pt x="76291" y="211837"/>
                  </a:lnTo>
                  <a:lnTo>
                    <a:pt x="72377" y="211073"/>
                  </a:lnTo>
                  <a:lnTo>
                    <a:pt x="68445" y="211885"/>
                  </a:lnTo>
                  <a:lnTo>
                    <a:pt x="46307" y="222695"/>
                  </a:lnTo>
                  <a:lnTo>
                    <a:pt x="35275" y="233468"/>
                  </a:lnTo>
                  <a:lnTo>
                    <a:pt x="13281" y="270934"/>
                  </a:lnTo>
                  <a:lnTo>
                    <a:pt x="672" y="310353"/>
                  </a:lnTo>
                  <a:lnTo>
                    <a:pt x="0" y="327548"/>
                  </a:lnTo>
                  <a:lnTo>
                    <a:pt x="13862" y="368153"/>
                  </a:lnTo>
                  <a:lnTo>
                    <a:pt x="18851" y="373490"/>
                  </a:lnTo>
                  <a:lnTo>
                    <a:pt x="31450" y="379422"/>
                  </a:lnTo>
                  <a:lnTo>
                    <a:pt x="45870" y="378530"/>
                  </a:lnTo>
                  <a:lnTo>
                    <a:pt x="59775" y="373724"/>
                  </a:lnTo>
                  <a:lnTo>
                    <a:pt x="70364" y="367178"/>
                  </a:lnTo>
                  <a:lnTo>
                    <a:pt x="90084" y="343414"/>
                  </a:lnTo>
                  <a:lnTo>
                    <a:pt x="97947" y="318870"/>
                  </a:lnTo>
                  <a:lnTo>
                    <a:pt x="109314" y="259997"/>
                  </a:lnTo>
                  <a:lnTo>
                    <a:pt x="114119" y="213173"/>
                  </a:lnTo>
                  <a:lnTo>
                    <a:pt x="115543" y="159465"/>
                  </a:lnTo>
                  <a:lnTo>
                    <a:pt x="115965" y="107979"/>
                  </a:lnTo>
                  <a:lnTo>
                    <a:pt x="109769" y="59210"/>
                  </a:lnTo>
                  <a:lnTo>
                    <a:pt x="101437" y="8848"/>
                  </a:lnTo>
                  <a:lnTo>
                    <a:pt x="96377" y="400"/>
                  </a:lnTo>
                  <a:lnTo>
                    <a:pt x="95028" y="0"/>
                  </a:lnTo>
                  <a:lnTo>
                    <a:pt x="86542" y="8861"/>
                  </a:lnTo>
                  <a:lnTo>
                    <a:pt x="83143" y="22895"/>
                  </a:lnTo>
                  <a:lnTo>
                    <a:pt x="82105" y="76957"/>
                  </a:lnTo>
                  <a:lnTo>
                    <a:pt x="89918" y="135384"/>
                  </a:lnTo>
                  <a:lnTo>
                    <a:pt x="98174" y="191561"/>
                  </a:lnTo>
                  <a:lnTo>
                    <a:pt x="120727" y="249058"/>
                  </a:lnTo>
                  <a:lnTo>
                    <a:pt x="143482" y="305864"/>
                  </a:lnTo>
                  <a:lnTo>
                    <a:pt x="163709" y="335115"/>
                  </a:lnTo>
                  <a:lnTo>
                    <a:pt x="167697" y="339559"/>
                  </a:lnTo>
                  <a:lnTo>
                    <a:pt x="171679" y="341200"/>
                  </a:lnTo>
                  <a:lnTo>
                    <a:pt x="175657" y="340970"/>
                  </a:lnTo>
                  <a:lnTo>
                    <a:pt x="187580" y="336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2"/>
            <p:cNvSpPr/>
            <p:nvPr>
              <p:custDataLst>
                <p:tags r:id="rId49"/>
              </p:custDataLst>
            </p:nvPr>
          </p:nvSpPr>
          <p:spPr>
            <a:xfrm>
              <a:off x="2893219" y="3917156"/>
              <a:ext cx="11907" cy="67448"/>
            </a:xfrm>
            <a:custGeom>
              <a:avLst/>
              <a:gdLst/>
              <a:ahLst/>
              <a:cxnLst/>
              <a:rect l="0" t="0" r="0" b="0"/>
              <a:pathLst>
                <a:path w="11907" h="67448">
                  <a:moveTo>
                    <a:pt x="0" y="0"/>
                  </a:moveTo>
                  <a:lnTo>
                    <a:pt x="0" y="0"/>
                  </a:lnTo>
                  <a:lnTo>
                    <a:pt x="0" y="57933"/>
                  </a:lnTo>
                  <a:lnTo>
                    <a:pt x="1323" y="62434"/>
                  </a:lnTo>
                  <a:lnTo>
                    <a:pt x="3528" y="65435"/>
                  </a:lnTo>
                  <a:lnTo>
                    <a:pt x="6320" y="67436"/>
                  </a:lnTo>
                  <a:lnTo>
                    <a:pt x="8182" y="67447"/>
                  </a:lnTo>
                  <a:lnTo>
                    <a:pt x="9423" y="66131"/>
                  </a:lnTo>
                  <a:lnTo>
                    <a:pt x="11906" y="59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83"/>
            <p:cNvSpPr/>
            <p:nvPr>
              <p:custDataLst>
                <p:tags r:id="rId50"/>
              </p:custDataLst>
            </p:nvPr>
          </p:nvSpPr>
          <p:spPr>
            <a:xfrm>
              <a:off x="2881313" y="373856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0" y="0"/>
                  </a:lnTo>
                  <a:lnTo>
                    <a:pt x="0" y="11415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84"/>
            <p:cNvSpPr/>
            <p:nvPr>
              <p:custDataLst>
                <p:tags r:id="rId51"/>
              </p:custDataLst>
            </p:nvPr>
          </p:nvSpPr>
          <p:spPr>
            <a:xfrm>
              <a:off x="3060642" y="3619500"/>
              <a:ext cx="40657" cy="401528"/>
            </a:xfrm>
            <a:custGeom>
              <a:avLst/>
              <a:gdLst/>
              <a:ahLst/>
              <a:cxnLst/>
              <a:rect l="0" t="0" r="0" b="0"/>
              <a:pathLst>
                <a:path w="40657" h="401528">
                  <a:moveTo>
                    <a:pt x="11171" y="0"/>
                  </a:moveTo>
                  <a:lnTo>
                    <a:pt x="11171" y="0"/>
                  </a:lnTo>
                  <a:lnTo>
                    <a:pt x="11171" y="53519"/>
                  </a:lnTo>
                  <a:lnTo>
                    <a:pt x="11171" y="99942"/>
                  </a:lnTo>
                  <a:lnTo>
                    <a:pt x="11171" y="144266"/>
                  </a:lnTo>
                  <a:lnTo>
                    <a:pt x="7643" y="190912"/>
                  </a:lnTo>
                  <a:lnTo>
                    <a:pt x="1747" y="241775"/>
                  </a:lnTo>
                  <a:lnTo>
                    <a:pt x="0" y="291682"/>
                  </a:lnTo>
                  <a:lnTo>
                    <a:pt x="3010" y="331605"/>
                  </a:lnTo>
                  <a:lnTo>
                    <a:pt x="13982" y="388178"/>
                  </a:lnTo>
                  <a:lnTo>
                    <a:pt x="17014" y="393723"/>
                  </a:lnTo>
                  <a:lnTo>
                    <a:pt x="20358" y="397420"/>
                  </a:lnTo>
                  <a:lnTo>
                    <a:pt x="27601" y="401527"/>
                  </a:lnTo>
                  <a:lnTo>
                    <a:pt x="30062" y="399976"/>
                  </a:lnTo>
                  <a:lnTo>
                    <a:pt x="40656" y="377701"/>
                  </a:lnTo>
                  <a:lnTo>
                    <a:pt x="40591" y="362336"/>
                  </a:lnTo>
                  <a:lnTo>
                    <a:pt x="34983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85"/>
            <p:cNvSpPr/>
            <p:nvPr>
              <p:custDataLst>
                <p:tags r:id="rId52"/>
              </p:custDataLst>
            </p:nvPr>
          </p:nvSpPr>
          <p:spPr>
            <a:xfrm>
              <a:off x="2940844" y="3857625"/>
              <a:ext cx="154782" cy="35720"/>
            </a:xfrm>
            <a:custGeom>
              <a:avLst/>
              <a:gdLst/>
              <a:ahLst/>
              <a:cxnLst/>
              <a:rect l="0" t="0" r="0" b="0"/>
              <a:pathLst>
                <a:path w="154782" h="35720">
                  <a:moveTo>
                    <a:pt x="0" y="35719"/>
                  </a:moveTo>
                  <a:lnTo>
                    <a:pt x="0" y="35719"/>
                  </a:lnTo>
                  <a:lnTo>
                    <a:pt x="53748" y="34396"/>
                  </a:lnTo>
                  <a:lnTo>
                    <a:pt x="111418" y="15410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86"/>
            <p:cNvSpPr/>
            <p:nvPr>
              <p:custDataLst>
                <p:tags r:id="rId53"/>
              </p:custDataLst>
            </p:nvPr>
          </p:nvSpPr>
          <p:spPr>
            <a:xfrm>
              <a:off x="3143250" y="3845719"/>
              <a:ext cx="130813" cy="403401"/>
            </a:xfrm>
            <a:custGeom>
              <a:avLst/>
              <a:gdLst/>
              <a:ahLst/>
              <a:cxnLst/>
              <a:rect l="0" t="0" r="0" b="0"/>
              <a:pathLst>
                <a:path w="130813" h="403401">
                  <a:moveTo>
                    <a:pt x="0" y="0"/>
                  </a:moveTo>
                  <a:lnTo>
                    <a:pt x="0" y="0"/>
                  </a:lnTo>
                  <a:lnTo>
                    <a:pt x="0" y="34307"/>
                  </a:lnTo>
                  <a:lnTo>
                    <a:pt x="3528" y="45234"/>
                  </a:lnTo>
                  <a:lnTo>
                    <a:pt x="6321" y="49999"/>
                  </a:lnTo>
                  <a:lnTo>
                    <a:pt x="9506" y="53176"/>
                  </a:lnTo>
                  <a:lnTo>
                    <a:pt x="40070" y="67156"/>
                  </a:lnTo>
                  <a:lnTo>
                    <a:pt x="50000" y="69535"/>
                  </a:lnTo>
                  <a:lnTo>
                    <a:pt x="54500" y="68846"/>
                  </a:lnTo>
                  <a:lnTo>
                    <a:pt x="74756" y="61763"/>
                  </a:lnTo>
                  <a:lnTo>
                    <a:pt x="87464" y="59200"/>
                  </a:lnTo>
                  <a:lnTo>
                    <a:pt x="102056" y="50320"/>
                  </a:lnTo>
                  <a:lnTo>
                    <a:pt x="118321" y="36365"/>
                  </a:lnTo>
                  <a:lnTo>
                    <a:pt x="119044" y="70044"/>
                  </a:lnTo>
                  <a:lnTo>
                    <a:pt x="108810" y="121640"/>
                  </a:lnTo>
                  <a:lnTo>
                    <a:pt x="116798" y="178933"/>
                  </a:lnTo>
                  <a:lnTo>
                    <a:pt x="124936" y="232606"/>
                  </a:lnTo>
                  <a:lnTo>
                    <a:pt x="129777" y="284660"/>
                  </a:lnTo>
                  <a:lnTo>
                    <a:pt x="130812" y="338817"/>
                  </a:lnTo>
                  <a:lnTo>
                    <a:pt x="129615" y="372569"/>
                  </a:lnTo>
                  <a:lnTo>
                    <a:pt x="124635" y="388718"/>
                  </a:lnTo>
                  <a:lnTo>
                    <a:pt x="121454" y="394083"/>
                  </a:lnTo>
                  <a:lnTo>
                    <a:pt x="114393" y="400044"/>
                  </a:lnTo>
                  <a:lnTo>
                    <a:pt x="102980" y="403400"/>
                  </a:lnTo>
                  <a:lnTo>
                    <a:pt x="99080" y="402548"/>
                  </a:lnTo>
                  <a:lnTo>
                    <a:pt x="91220" y="398073"/>
                  </a:lnTo>
                  <a:lnTo>
                    <a:pt x="79357" y="381796"/>
                  </a:lnTo>
                  <a:lnTo>
                    <a:pt x="73002" y="333581"/>
                  </a:lnTo>
                  <a:lnTo>
                    <a:pt x="71901" y="288603"/>
                  </a:lnTo>
                  <a:lnTo>
                    <a:pt x="74220" y="240440"/>
                  </a:lnTo>
                  <a:lnTo>
                    <a:pt x="95250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7"/>
            <p:cNvSpPr/>
            <p:nvPr>
              <p:custDataLst>
                <p:tags r:id="rId54"/>
              </p:custDataLst>
            </p:nvPr>
          </p:nvSpPr>
          <p:spPr>
            <a:xfrm>
              <a:off x="3417094" y="3893344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8"/>
            <p:cNvSpPr/>
            <p:nvPr>
              <p:custDataLst>
                <p:tags r:id="rId55"/>
              </p:custDataLst>
            </p:nvPr>
          </p:nvSpPr>
          <p:spPr>
            <a:xfrm>
              <a:off x="3369469" y="3964781"/>
              <a:ext cx="142876" cy="95251"/>
            </a:xfrm>
            <a:custGeom>
              <a:avLst/>
              <a:gdLst/>
              <a:ahLst/>
              <a:cxnLst/>
              <a:rect l="0" t="0" r="0" b="0"/>
              <a:pathLst>
                <a:path w="142876" h="95251">
                  <a:moveTo>
                    <a:pt x="0" y="95250"/>
                  </a:moveTo>
                  <a:lnTo>
                    <a:pt x="0" y="95250"/>
                  </a:lnTo>
                  <a:lnTo>
                    <a:pt x="6321" y="95250"/>
                  </a:lnTo>
                  <a:lnTo>
                    <a:pt x="12951" y="91723"/>
                  </a:lnTo>
                  <a:lnTo>
                    <a:pt x="64131" y="52384"/>
                  </a:lnTo>
                  <a:lnTo>
                    <a:pt x="114385" y="1681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60"/>
          <p:cNvGrpSpPr/>
          <p:nvPr/>
        </p:nvGrpSpPr>
        <p:grpSpPr>
          <a:xfrm>
            <a:off x="4186418" y="3607594"/>
            <a:ext cx="3338333" cy="1106573"/>
            <a:chOff x="4186418" y="3607594"/>
            <a:chExt cx="3338333" cy="1106573"/>
          </a:xfrm>
        </p:grpSpPr>
        <p:sp>
          <p:nvSpPr>
            <p:cNvPr id="67" name="SMARTInkShape-289"/>
            <p:cNvSpPr/>
            <p:nvPr>
              <p:custDataLst>
                <p:tags r:id="rId28"/>
              </p:custDataLst>
            </p:nvPr>
          </p:nvSpPr>
          <p:spPr>
            <a:xfrm>
              <a:off x="4453632" y="3845719"/>
              <a:ext cx="93817" cy="642938"/>
            </a:xfrm>
            <a:custGeom>
              <a:avLst/>
              <a:gdLst/>
              <a:ahLst/>
              <a:cxnLst/>
              <a:rect l="0" t="0" r="0" b="0"/>
              <a:pathLst>
                <a:path w="93817" h="642938">
                  <a:moveTo>
                    <a:pt x="58837" y="0"/>
                  </a:moveTo>
                  <a:lnTo>
                    <a:pt x="58837" y="0"/>
                  </a:lnTo>
                  <a:lnTo>
                    <a:pt x="58837" y="6321"/>
                  </a:lnTo>
                  <a:lnTo>
                    <a:pt x="57514" y="8183"/>
                  </a:lnTo>
                  <a:lnTo>
                    <a:pt x="55309" y="9424"/>
                  </a:lnTo>
                  <a:lnTo>
                    <a:pt x="52516" y="10251"/>
                  </a:lnTo>
                  <a:lnTo>
                    <a:pt x="45885" y="18226"/>
                  </a:lnTo>
                  <a:lnTo>
                    <a:pt x="15139" y="76976"/>
                  </a:lnTo>
                  <a:lnTo>
                    <a:pt x="2825" y="120156"/>
                  </a:lnTo>
                  <a:lnTo>
                    <a:pt x="0" y="173224"/>
                  </a:lnTo>
                  <a:lnTo>
                    <a:pt x="5832" y="219042"/>
                  </a:lnTo>
                  <a:lnTo>
                    <a:pt x="15939" y="266132"/>
                  </a:lnTo>
                  <a:lnTo>
                    <a:pt x="31205" y="321268"/>
                  </a:lnTo>
                  <a:lnTo>
                    <a:pt x="50487" y="378216"/>
                  </a:lnTo>
                  <a:lnTo>
                    <a:pt x="73062" y="434395"/>
                  </a:lnTo>
                  <a:lnTo>
                    <a:pt x="88938" y="486944"/>
                  </a:lnTo>
                  <a:lnTo>
                    <a:pt x="93816" y="541207"/>
                  </a:lnTo>
                  <a:lnTo>
                    <a:pt x="88016" y="566787"/>
                  </a:lnTo>
                  <a:lnTo>
                    <a:pt x="77919" y="584803"/>
                  </a:lnTo>
                  <a:lnTo>
                    <a:pt x="54801" y="610961"/>
                  </a:lnTo>
                  <a:lnTo>
                    <a:pt x="46901" y="615496"/>
                  </a:lnTo>
                  <a:lnTo>
                    <a:pt x="25468" y="618912"/>
                  </a:lnTo>
                  <a:lnTo>
                    <a:pt x="24685" y="617660"/>
                  </a:lnTo>
                  <a:lnTo>
                    <a:pt x="23814" y="612742"/>
                  </a:lnTo>
                  <a:lnTo>
                    <a:pt x="24905" y="610900"/>
                  </a:lnTo>
                  <a:lnTo>
                    <a:pt x="26955" y="609673"/>
                  </a:lnTo>
                  <a:lnTo>
                    <a:pt x="33430" y="607704"/>
                  </a:lnTo>
                  <a:lnTo>
                    <a:pt x="40872" y="613683"/>
                  </a:lnTo>
                  <a:lnTo>
                    <a:pt x="44238" y="620234"/>
                  </a:lnTo>
                  <a:lnTo>
                    <a:pt x="46931" y="642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90"/>
            <p:cNvSpPr/>
            <p:nvPr>
              <p:custDataLst>
                <p:tags r:id="rId29"/>
              </p:custDataLst>
            </p:nvPr>
          </p:nvSpPr>
          <p:spPr>
            <a:xfrm>
              <a:off x="4186418" y="4643438"/>
              <a:ext cx="254614" cy="64648"/>
            </a:xfrm>
            <a:custGeom>
              <a:avLst/>
              <a:gdLst/>
              <a:ahLst/>
              <a:cxnLst/>
              <a:rect l="0" t="0" r="0" b="0"/>
              <a:pathLst>
                <a:path w="254614" h="64648">
                  <a:moveTo>
                    <a:pt x="0" y="64647"/>
                  </a:moveTo>
                  <a:lnTo>
                    <a:pt x="0" y="64647"/>
                  </a:lnTo>
                  <a:lnTo>
                    <a:pt x="5627" y="62014"/>
                  </a:lnTo>
                  <a:lnTo>
                    <a:pt x="58004" y="58304"/>
                  </a:lnTo>
                  <a:lnTo>
                    <a:pt x="114648" y="47412"/>
                  </a:lnTo>
                  <a:lnTo>
                    <a:pt x="171207" y="32991"/>
                  </a:lnTo>
                  <a:lnTo>
                    <a:pt x="191536" y="23004"/>
                  </a:lnTo>
                  <a:lnTo>
                    <a:pt x="216577" y="7777"/>
                  </a:lnTo>
                  <a:lnTo>
                    <a:pt x="2546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91"/>
            <p:cNvSpPr/>
            <p:nvPr>
              <p:custDataLst>
                <p:tags r:id="rId30"/>
              </p:custDataLst>
            </p:nvPr>
          </p:nvSpPr>
          <p:spPr>
            <a:xfrm>
              <a:off x="4526581" y="4572000"/>
              <a:ext cx="211900" cy="142167"/>
            </a:xfrm>
            <a:custGeom>
              <a:avLst/>
              <a:gdLst/>
              <a:ahLst/>
              <a:cxnLst/>
              <a:rect l="0" t="0" r="0" b="0"/>
              <a:pathLst>
                <a:path w="211900" h="142167">
                  <a:moveTo>
                    <a:pt x="116857" y="47625"/>
                  </a:moveTo>
                  <a:lnTo>
                    <a:pt x="116857" y="47625"/>
                  </a:lnTo>
                  <a:lnTo>
                    <a:pt x="116857" y="53946"/>
                  </a:lnTo>
                  <a:lnTo>
                    <a:pt x="113329" y="60576"/>
                  </a:lnTo>
                  <a:lnTo>
                    <a:pt x="108674" y="67933"/>
                  </a:lnTo>
                  <a:lnTo>
                    <a:pt x="106054" y="80835"/>
                  </a:lnTo>
                  <a:lnTo>
                    <a:pt x="103955" y="99504"/>
                  </a:lnTo>
                  <a:lnTo>
                    <a:pt x="95542" y="114003"/>
                  </a:lnTo>
                  <a:lnTo>
                    <a:pt x="76975" y="134794"/>
                  </a:lnTo>
                  <a:lnTo>
                    <a:pt x="69146" y="139283"/>
                  </a:lnTo>
                  <a:lnTo>
                    <a:pt x="53339" y="142166"/>
                  </a:lnTo>
                  <a:lnTo>
                    <a:pt x="45411" y="139031"/>
                  </a:lnTo>
                  <a:lnTo>
                    <a:pt x="41445" y="136344"/>
                  </a:lnTo>
                  <a:lnTo>
                    <a:pt x="29542" y="119920"/>
                  </a:lnTo>
                  <a:lnTo>
                    <a:pt x="15982" y="91705"/>
                  </a:lnTo>
                  <a:lnTo>
                    <a:pt x="2759" y="75490"/>
                  </a:lnTo>
                  <a:lnTo>
                    <a:pt x="0" y="67506"/>
                  </a:lnTo>
                  <a:lnTo>
                    <a:pt x="588" y="63525"/>
                  </a:lnTo>
                  <a:lnTo>
                    <a:pt x="4769" y="55574"/>
                  </a:lnTo>
                  <a:lnTo>
                    <a:pt x="7736" y="52924"/>
                  </a:lnTo>
                  <a:lnTo>
                    <a:pt x="14559" y="49980"/>
                  </a:lnTo>
                  <a:lnTo>
                    <a:pt x="25839" y="48323"/>
                  </a:lnTo>
                  <a:lnTo>
                    <a:pt x="33630" y="51462"/>
                  </a:lnTo>
                  <a:lnTo>
                    <a:pt x="89297" y="91326"/>
                  </a:lnTo>
                  <a:lnTo>
                    <a:pt x="108837" y="104524"/>
                  </a:lnTo>
                  <a:lnTo>
                    <a:pt x="132198" y="133285"/>
                  </a:lnTo>
                  <a:lnTo>
                    <a:pt x="143960" y="138612"/>
                  </a:lnTo>
                  <a:lnTo>
                    <a:pt x="166748" y="142033"/>
                  </a:lnTo>
                  <a:lnTo>
                    <a:pt x="175631" y="138973"/>
                  </a:lnTo>
                  <a:lnTo>
                    <a:pt x="204124" y="114865"/>
                  </a:lnTo>
                  <a:lnTo>
                    <a:pt x="208559" y="103527"/>
                  </a:lnTo>
                  <a:lnTo>
                    <a:pt x="211899" y="51381"/>
                  </a:lnTo>
                  <a:lnTo>
                    <a:pt x="208487" y="39153"/>
                  </a:lnTo>
                  <a:lnTo>
                    <a:pt x="195516" y="20522"/>
                  </a:lnTo>
                  <a:lnTo>
                    <a:pt x="184113" y="8139"/>
                  </a:lnTo>
                  <a:lnTo>
                    <a:pt x="172766" y="3617"/>
                  </a:lnTo>
                  <a:lnTo>
                    <a:pt x="150242" y="714"/>
                  </a:lnTo>
                  <a:lnTo>
                    <a:pt x="114686" y="10314"/>
                  </a:lnTo>
                  <a:lnTo>
                    <a:pt x="111441" y="12168"/>
                  </a:lnTo>
                  <a:lnTo>
                    <a:pt x="109277" y="14726"/>
                  </a:lnTo>
                  <a:lnTo>
                    <a:pt x="107834" y="17755"/>
                  </a:lnTo>
                  <a:lnTo>
                    <a:pt x="106873" y="18451"/>
                  </a:lnTo>
                  <a:lnTo>
                    <a:pt x="106232" y="17593"/>
                  </a:lnTo>
                  <a:lnTo>
                    <a:pt x="105804" y="15697"/>
                  </a:lnTo>
                  <a:lnTo>
                    <a:pt x="106843" y="14434"/>
                  </a:lnTo>
                  <a:lnTo>
                    <a:pt x="1406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92"/>
            <p:cNvSpPr/>
            <p:nvPr>
              <p:custDataLst>
                <p:tags r:id="rId31"/>
              </p:custDataLst>
            </p:nvPr>
          </p:nvSpPr>
          <p:spPr>
            <a:xfrm>
              <a:off x="4274392" y="3607594"/>
              <a:ext cx="166088" cy="166465"/>
            </a:xfrm>
            <a:custGeom>
              <a:avLst/>
              <a:gdLst/>
              <a:ahLst/>
              <a:cxnLst/>
              <a:rect l="0" t="0" r="0" b="0"/>
              <a:pathLst>
                <a:path w="166088" h="166465">
                  <a:moveTo>
                    <a:pt x="83296" y="59531"/>
                  </a:moveTo>
                  <a:lnTo>
                    <a:pt x="83296" y="59531"/>
                  </a:lnTo>
                  <a:lnTo>
                    <a:pt x="83296" y="65852"/>
                  </a:lnTo>
                  <a:lnTo>
                    <a:pt x="79768" y="72483"/>
                  </a:lnTo>
                  <a:lnTo>
                    <a:pt x="75113" y="79839"/>
                  </a:lnTo>
                  <a:lnTo>
                    <a:pt x="51178" y="134091"/>
                  </a:lnTo>
                  <a:lnTo>
                    <a:pt x="40853" y="149385"/>
                  </a:lnTo>
                  <a:lnTo>
                    <a:pt x="37973" y="158116"/>
                  </a:lnTo>
                  <a:lnTo>
                    <a:pt x="35883" y="160973"/>
                  </a:lnTo>
                  <a:lnTo>
                    <a:pt x="33166" y="162878"/>
                  </a:lnTo>
                  <a:lnTo>
                    <a:pt x="26620" y="164994"/>
                  </a:lnTo>
                  <a:lnTo>
                    <a:pt x="14063" y="166464"/>
                  </a:lnTo>
                  <a:lnTo>
                    <a:pt x="6191" y="160301"/>
                  </a:lnTo>
                  <a:lnTo>
                    <a:pt x="2724" y="153706"/>
                  </a:lnTo>
                  <a:lnTo>
                    <a:pt x="195" y="130874"/>
                  </a:lnTo>
                  <a:lnTo>
                    <a:pt x="0" y="115075"/>
                  </a:lnTo>
                  <a:lnTo>
                    <a:pt x="1307" y="112435"/>
                  </a:lnTo>
                  <a:lnTo>
                    <a:pt x="3501" y="110675"/>
                  </a:lnTo>
                  <a:lnTo>
                    <a:pt x="10207" y="107851"/>
                  </a:lnTo>
                  <a:lnTo>
                    <a:pt x="57915" y="107161"/>
                  </a:lnTo>
                  <a:lnTo>
                    <a:pt x="68929" y="110686"/>
                  </a:lnTo>
                  <a:lnTo>
                    <a:pt x="99091" y="126142"/>
                  </a:lnTo>
                  <a:lnTo>
                    <a:pt x="122450" y="130333"/>
                  </a:lnTo>
                  <a:lnTo>
                    <a:pt x="146749" y="130912"/>
                  </a:lnTo>
                  <a:lnTo>
                    <a:pt x="149410" y="129608"/>
                  </a:lnTo>
                  <a:lnTo>
                    <a:pt x="151184" y="127416"/>
                  </a:lnTo>
                  <a:lnTo>
                    <a:pt x="154479" y="121452"/>
                  </a:lnTo>
                  <a:lnTo>
                    <a:pt x="162448" y="110657"/>
                  </a:lnTo>
                  <a:lnTo>
                    <a:pt x="165397" y="99079"/>
                  </a:lnTo>
                  <a:lnTo>
                    <a:pt x="166087" y="91219"/>
                  </a:lnTo>
                  <a:lnTo>
                    <a:pt x="162866" y="83316"/>
                  </a:lnTo>
                  <a:lnTo>
                    <a:pt x="138638" y="55561"/>
                  </a:lnTo>
                  <a:lnTo>
                    <a:pt x="134742" y="54238"/>
                  </a:lnTo>
                  <a:lnTo>
                    <a:pt x="130823" y="54680"/>
                  </a:lnTo>
                  <a:lnTo>
                    <a:pt x="121617" y="57375"/>
                  </a:lnTo>
                  <a:lnTo>
                    <a:pt x="102882" y="60215"/>
                  </a:lnTo>
                  <a:lnTo>
                    <a:pt x="84029" y="68828"/>
                  </a:lnTo>
                  <a:lnTo>
                    <a:pt x="73886" y="70923"/>
                  </a:lnTo>
                  <a:lnTo>
                    <a:pt x="74377" y="69771"/>
                  </a:lnTo>
                  <a:lnTo>
                    <a:pt x="110180" y="13696"/>
                  </a:lnTo>
                  <a:lnTo>
                    <a:pt x="1190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93"/>
            <p:cNvSpPr/>
            <p:nvPr>
              <p:custDataLst>
                <p:tags r:id="rId32"/>
              </p:custDataLst>
            </p:nvPr>
          </p:nvSpPr>
          <p:spPr>
            <a:xfrm>
              <a:off x="4845844" y="3858158"/>
              <a:ext cx="107157" cy="484797"/>
            </a:xfrm>
            <a:custGeom>
              <a:avLst/>
              <a:gdLst/>
              <a:ahLst/>
              <a:cxnLst/>
              <a:rect l="0" t="0" r="0" b="0"/>
              <a:pathLst>
                <a:path w="107157" h="484797">
                  <a:moveTo>
                    <a:pt x="107156" y="23280"/>
                  </a:moveTo>
                  <a:lnTo>
                    <a:pt x="107156" y="23280"/>
                  </a:lnTo>
                  <a:lnTo>
                    <a:pt x="107156" y="16959"/>
                  </a:lnTo>
                  <a:lnTo>
                    <a:pt x="105833" y="15097"/>
                  </a:lnTo>
                  <a:lnTo>
                    <a:pt x="103629" y="13856"/>
                  </a:lnTo>
                  <a:lnTo>
                    <a:pt x="100835" y="13029"/>
                  </a:lnTo>
                  <a:lnTo>
                    <a:pt x="98974" y="11154"/>
                  </a:lnTo>
                  <a:lnTo>
                    <a:pt x="96905" y="5543"/>
                  </a:lnTo>
                  <a:lnTo>
                    <a:pt x="95030" y="3518"/>
                  </a:lnTo>
                  <a:lnTo>
                    <a:pt x="85143" y="0"/>
                  </a:lnTo>
                  <a:lnTo>
                    <a:pt x="74193" y="9078"/>
                  </a:lnTo>
                  <a:lnTo>
                    <a:pt x="63140" y="21130"/>
                  </a:lnTo>
                  <a:lnTo>
                    <a:pt x="55403" y="33790"/>
                  </a:lnTo>
                  <a:lnTo>
                    <a:pt x="45121" y="87722"/>
                  </a:lnTo>
                  <a:lnTo>
                    <a:pt x="38504" y="131891"/>
                  </a:lnTo>
                  <a:lnTo>
                    <a:pt x="36543" y="178492"/>
                  </a:lnTo>
                  <a:lnTo>
                    <a:pt x="35962" y="229341"/>
                  </a:lnTo>
                  <a:lnTo>
                    <a:pt x="35791" y="282773"/>
                  </a:lnTo>
                  <a:lnTo>
                    <a:pt x="39268" y="332118"/>
                  </a:lnTo>
                  <a:lnTo>
                    <a:pt x="45149" y="380253"/>
                  </a:lnTo>
                  <a:lnTo>
                    <a:pt x="47136" y="437603"/>
                  </a:lnTo>
                  <a:lnTo>
                    <a:pt x="43879" y="455691"/>
                  </a:lnTo>
                  <a:lnTo>
                    <a:pt x="35470" y="481262"/>
                  </a:lnTo>
                  <a:lnTo>
                    <a:pt x="32907" y="483383"/>
                  </a:lnTo>
                  <a:lnTo>
                    <a:pt x="29875" y="484796"/>
                  </a:lnTo>
                  <a:lnTo>
                    <a:pt x="26531" y="484416"/>
                  </a:lnTo>
                  <a:lnTo>
                    <a:pt x="19288" y="480465"/>
                  </a:lnTo>
                  <a:lnTo>
                    <a:pt x="0" y="439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94"/>
            <p:cNvSpPr/>
            <p:nvPr>
              <p:custDataLst>
                <p:tags r:id="rId33"/>
              </p:custDataLst>
            </p:nvPr>
          </p:nvSpPr>
          <p:spPr>
            <a:xfrm>
              <a:off x="4714875" y="4036219"/>
              <a:ext cx="464345" cy="142876"/>
            </a:xfrm>
            <a:custGeom>
              <a:avLst/>
              <a:gdLst/>
              <a:ahLst/>
              <a:cxnLst/>
              <a:rect l="0" t="0" r="0" b="0"/>
              <a:pathLst>
                <a:path w="464345" h="142876">
                  <a:moveTo>
                    <a:pt x="0" y="142875"/>
                  </a:moveTo>
                  <a:lnTo>
                    <a:pt x="0" y="142875"/>
                  </a:lnTo>
                  <a:lnTo>
                    <a:pt x="16571" y="142875"/>
                  </a:lnTo>
                  <a:lnTo>
                    <a:pt x="73511" y="130749"/>
                  </a:lnTo>
                  <a:lnTo>
                    <a:pt x="123000" y="118235"/>
                  </a:lnTo>
                  <a:lnTo>
                    <a:pt x="167854" y="110439"/>
                  </a:lnTo>
                  <a:lnTo>
                    <a:pt x="214658" y="104601"/>
                  </a:lnTo>
                  <a:lnTo>
                    <a:pt x="262040" y="90965"/>
                  </a:lnTo>
                  <a:lnTo>
                    <a:pt x="319137" y="68974"/>
                  </a:lnTo>
                  <a:lnTo>
                    <a:pt x="368633" y="42385"/>
                  </a:lnTo>
                  <a:lnTo>
                    <a:pt x="420156" y="15183"/>
                  </a:lnTo>
                  <a:lnTo>
                    <a:pt x="4643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95"/>
            <p:cNvSpPr/>
            <p:nvPr>
              <p:custDataLst>
                <p:tags r:id="rId34"/>
              </p:custDataLst>
            </p:nvPr>
          </p:nvSpPr>
          <p:spPr>
            <a:xfrm>
              <a:off x="5191452" y="3869531"/>
              <a:ext cx="118737" cy="412865"/>
            </a:xfrm>
            <a:custGeom>
              <a:avLst/>
              <a:gdLst/>
              <a:ahLst/>
              <a:cxnLst/>
              <a:rect l="0" t="0" r="0" b="0"/>
              <a:pathLst>
                <a:path w="118737" h="412865">
                  <a:moveTo>
                    <a:pt x="71111" y="0"/>
                  </a:moveTo>
                  <a:lnTo>
                    <a:pt x="71111" y="0"/>
                  </a:lnTo>
                  <a:lnTo>
                    <a:pt x="61604" y="10829"/>
                  </a:lnTo>
                  <a:lnTo>
                    <a:pt x="25876" y="66989"/>
                  </a:lnTo>
                  <a:lnTo>
                    <a:pt x="12288" y="112894"/>
                  </a:lnTo>
                  <a:lnTo>
                    <a:pt x="3411" y="168387"/>
                  </a:lnTo>
                  <a:lnTo>
                    <a:pt x="780" y="223195"/>
                  </a:lnTo>
                  <a:lnTo>
                    <a:pt x="0" y="276476"/>
                  </a:lnTo>
                  <a:lnTo>
                    <a:pt x="3298" y="327099"/>
                  </a:lnTo>
                  <a:lnTo>
                    <a:pt x="16181" y="367234"/>
                  </a:lnTo>
                  <a:lnTo>
                    <a:pt x="37918" y="403710"/>
                  </a:lnTo>
                  <a:lnTo>
                    <a:pt x="43690" y="408047"/>
                  </a:lnTo>
                  <a:lnTo>
                    <a:pt x="57159" y="412864"/>
                  </a:lnTo>
                  <a:lnTo>
                    <a:pt x="71966" y="411478"/>
                  </a:lnTo>
                  <a:lnTo>
                    <a:pt x="87365" y="405129"/>
                  </a:lnTo>
                  <a:lnTo>
                    <a:pt x="118736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96"/>
            <p:cNvSpPr/>
            <p:nvPr>
              <p:custDataLst>
                <p:tags r:id="rId35"/>
              </p:custDataLst>
            </p:nvPr>
          </p:nvSpPr>
          <p:spPr>
            <a:xfrm>
              <a:off x="5322094" y="4000500"/>
              <a:ext cx="369095" cy="241927"/>
            </a:xfrm>
            <a:custGeom>
              <a:avLst/>
              <a:gdLst/>
              <a:ahLst/>
              <a:cxnLst/>
              <a:rect l="0" t="0" r="0" b="0"/>
              <a:pathLst>
                <a:path w="369095" h="241927">
                  <a:moveTo>
                    <a:pt x="0" y="47625"/>
                  </a:moveTo>
                  <a:lnTo>
                    <a:pt x="0" y="47625"/>
                  </a:lnTo>
                  <a:lnTo>
                    <a:pt x="6320" y="47625"/>
                  </a:lnTo>
                  <a:lnTo>
                    <a:pt x="12951" y="51153"/>
                  </a:lnTo>
                  <a:lnTo>
                    <a:pt x="57932" y="93695"/>
                  </a:lnTo>
                  <a:lnTo>
                    <a:pt x="73756" y="122129"/>
                  </a:lnTo>
                  <a:lnTo>
                    <a:pt x="80503" y="149370"/>
                  </a:lnTo>
                  <a:lnTo>
                    <a:pt x="78553" y="166046"/>
                  </a:lnTo>
                  <a:lnTo>
                    <a:pt x="55281" y="222212"/>
                  </a:lnTo>
                  <a:lnTo>
                    <a:pt x="43573" y="239730"/>
                  </a:lnTo>
                  <a:lnTo>
                    <a:pt x="39633" y="241841"/>
                  </a:lnTo>
                  <a:lnTo>
                    <a:pt x="35682" y="241926"/>
                  </a:lnTo>
                  <a:lnTo>
                    <a:pt x="31725" y="240659"/>
                  </a:lnTo>
                  <a:lnTo>
                    <a:pt x="29088" y="238491"/>
                  </a:lnTo>
                  <a:lnTo>
                    <a:pt x="26156" y="232555"/>
                  </a:lnTo>
                  <a:lnTo>
                    <a:pt x="24507" y="215455"/>
                  </a:lnTo>
                  <a:lnTo>
                    <a:pt x="40445" y="164087"/>
                  </a:lnTo>
                  <a:lnTo>
                    <a:pt x="65218" y="128055"/>
                  </a:lnTo>
                  <a:lnTo>
                    <a:pt x="116815" y="69861"/>
                  </a:lnTo>
                  <a:lnTo>
                    <a:pt x="139977" y="60438"/>
                  </a:lnTo>
                  <a:lnTo>
                    <a:pt x="140943" y="61459"/>
                  </a:lnTo>
                  <a:lnTo>
                    <a:pt x="142017" y="66121"/>
                  </a:lnTo>
                  <a:lnTo>
                    <a:pt x="142621" y="82503"/>
                  </a:lnTo>
                  <a:lnTo>
                    <a:pt x="131694" y="139469"/>
                  </a:lnTo>
                  <a:lnTo>
                    <a:pt x="131452" y="144573"/>
                  </a:lnTo>
                  <a:lnTo>
                    <a:pt x="134711" y="153772"/>
                  </a:lnTo>
                  <a:lnTo>
                    <a:pt x="147583" y="170457"/>
                  </a:lnTo>
                  <a:lnTo>
                    <a:pt x="158637" y="174977"/>
                  </a:lnTo>
                  <a:lnTo>
                    <a:pt x="165289" y="176183"/>
                  </a:lnTo>
                  <a:lnTo>
                    <a:pt x="193613" y="171559"/>
                  </a:lnTo>
                  <a:lnTo>
                    <a:pt x="250441" y="141426"/>
                  </a:lnTo>
                  <a:lnTo>
                    <a:pt x="297737" y="104518"/>
                  </a:lnTo>
                  <a:lnTo>
                    <a:pt x="335792" y="50828"/>
                  </a:lnTo>
                  <a:lnTo>
                    <a:pt x="369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7"/>
            <p:cNvSpPr/>
            <p:nvPr>
              <p:custDataLst>
                <p:tags r:id="rId36"/>
              </p:custDataLst>
            </p:nvPr>
          </p:nvSpPr>
          <p:spPr>
            <a:xfrm>
              <a:off x="5631656" y="3929063"/>
              <a:ext cx="119064" cy="304609"/>
            </a:xfrm>
            <a:custGeom>
              <a:avLst/>
              <a:gdLst/>
              <a:ahLst/>
              <a:cxnLst/>
              <a:rect l="0" t="0" r="0" b="0"/>
              <a:pathLst>
                <a:path w="119064" h="304609">
                  <a:moveTo>
                    <a:pt x="0" y="0"/>
                  </a:moveTo>
                  <a:lnTo>
                    <a:pt x="0" y="0"/>
                  </a:lnTo>
                  <a:lnTo>
                    <a:pt x="10251" y="10250"/>
                  </a:lnTo>
                  <a:lnTo>
                    <a:pt x="41624" y="52426"/>
                  </a:lnTo>
                  <a:lnTo>
                    <a:pt x="62750" y="78299"/>
                  </a:lnTo>
                  <a:lnTo>
                    <a:pt x="82412" y="129580"/>
                  </a:lnTo>
                  <a:lnTo>
                    <a:pt x="91446" y="169803"/>
                  </a:lnTo>
                  <a:lnTo>
                    <a:pt x="90595" y="211708"/>
                  </a:lnTo>
                  <a:lnTo>
                    <a:pt x="78456" y="261423"/>
                  </a:lnTo>
                  <a:lnTo>
                    <a:pt x="67196" y="291183"/>
                  </a:lnTo>
                  <a:lnTo>
                    <a:pt x="59411" y="301393"/>
                  </a:lnTo>
                  <a:lnTo>
                    <a:pt x="55482" y="304116"/>
                  </a:lnTo>
                  <a:lnTo>
                    <a:pt x="54186" y="304608"/>
                  </a:lnTo>
                  <a:lnTo>
                    <a:pt x="54645" y="303614"/>
                  </a:lnTo>
                  <a:lnTo>
                    <a:pt x="64887" y="286191"/>
                  </a:lnTo>
                  <a:lnTo>
                    <a:pt x="82294" y="247766"/>
                  </a:lnTo>
                  <a:lnTo>
                    <a:pt x="119063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8"/>
            <p:cNvSpPr/>
            <p:nvPr>
              <p:custDataLst>
                <p:tags r:id="rId37"/>
              </p:custDataLst>
            </p:nvPr>
          </p:nvSpPr>
          <p:spPr>
            <a:xfrm>
              <a:off x="5977646" y="3827120"/>
              <a:ext cx="749386" cy="432228"/>
            </a:xfrm>
            <a:custGeom>
              <a:avLst/>
              <a:gdLst/>
              <a:ahLst/>
              <a:cxnLst/>
              <a:rect l="0" t="0" r="0" b="0"/>
              <a:pathLst>
                <a:path w="749386" h="432228">
                  <a:moveTo>
                    <a:pt x="82635" y="268630"/>
                  </a:moveTo>
                  <a:lnTo>
                    <a:pt x="82635" y="268630"/>
                  </a:lnTo>
                  <a:lnTo>
                    <a:pt x="66064" y="268630"/>
                  </a:lnTo>
                  <a:lnTo>
                    <a:pt x="48326" y="274951"/>
                  </a:lnTo>
                  <a:lnTo>
                    <a:pt x="32635" y="285201"/>
                  </a:lnTo>
                  <a:lnTo>
                    <a:pt x="11407" y="317392"/>
                  </a:lnTo>
                  <a:lnTo>
                    <a:pt x="4676" y="333958"/>
                  </a:lnTo>
                  <a:lnTo>
                    <a:pt x="0" y="382135"/>
                  </a:lnTo>
                  <a:lnTo>
                    <a:pt x="5822" y="407066"/>
                  </a:lnTo>
                  <a:lnTo>
                    <a:pt x="15925" y="424888"/>
                  </a:lnTo>
                  <a:lnTo>
                    <a:pt x="20964" y="428365"/>
                  </a:lnTo>
                  <a:lnTo>
                    <a:pt x="33618" y="432227"/>
                  </a:lnTo>
                  <a:lnTo>
                    <a:pt x="39374" y="431934"/>
                  </a:lnTo>
                  <a:lnTo>
                    <a:pt x="49297" y="428081"/>
                  </a:lnTo>
                  <a:lnTo>
                    <a:pt x="75952" y="404000"/>
                  </a:lnTo>
                  <a:lnTo>
                    <a:pt x="97559" y="372240"/>
                  </a:lnTo>
                  <a:lnTo>
                    <a:pt x="111604" y="328580"/>
                  </a:lnTo>
                  <a:lnTo>
                    <a:pt x="117677" y="271694"/>
                  </a:lnTo>
                  <a:lnTo>
                    <a:pt x="123785" y="223249"/>
                  </a:lnTo>
                  <a:lnTo>
                    <a:pt x="127383" y="177905"/>
                  </a:lnTo>
                  <a:lnTo>
                    <a:pt x="127658" y="135703"/>
                  </a:lnTo>
                  <a:lnTo>
                    <a:pt x="121698" y="77403"/>
                  </a:lnTo>
                  <a:lnTo>
                    <a:pt x="119014" y="24335"/>
                  </a:lnTo>
                  <a:lnTo>
                    <a:pt x="117325" y="7919"/>
                  </a:lnTo>
                  <a:lnTo>
                    <a:pt x="115022" y="3542"/>
                  </a:lnTo>
                  <a:lnTo>
                    <a:pt x="112164" y="623"/>
                  </a:lnTo>
                  <a:lnTo>
                    <a:pt x="110258" y="0"/>
                  </a:lnTo>
                  <a:lnTo>
                    <a:pt x="108988" y="908"/>
                  </a:lnTo>
                  <a:lnTo>
                    <a:pt x="90024" y="52139"/>
                  </a:lnTo>
                  <a:lnTo>
                    <a:pt x="84824" y="95711"/>
                  </a:lnTo>
                  <a:lnTo>
                    <a:pt x="83283" y="148456"/>
                  </a:lnTo>
                  <a:lnTo>
                    <a:pt x="89148" y="199656"/>
                  </a:lnTo>
                  <a:lnTo>
                    <a:pt x="99265" y="248340"/>
                  </a:lnTo>
                  <a:lnTo>
                    <a:pt x="110640" y="296279"/>
                  </a:lnTo>
                  <a:lnTo>
                    <a:pt x="127929" y="352186"/>
                  </a:lnTo>
                  <a:lnTo>
                    <a:pt x="130028" y="356084"/>
                  </a:lnTo>
                  <a:lnTo>
                    <a:pt x="132752" y="358683"/>
                  </a:lnTo>
                  <a:lnTo>
                    <a:pt x="135890" y="360415"/>
                  </a:lnTo>
                  <a:lnTo>
                    <a:pt x="139305" y="360247"/>
                  </a:lnTo>
                  <a:lnTo>
                    <a:pt x="146628" y="356532"/>
                  </a:lnTo>
                  <a:lnTo>
                    <a:pt x="158187" y="347004"/>
                  </a:lnTo>
                  <a:lnTo>
                    <a:pt x="181867" y="290961"/>
                  </a:lnTo>
                  <a:lnTo>
                    <a:pt x="195416" y="237446"/>
                  </a:lnTo>
                  <a:lnTo>
                    <a:pt x="202434" y="228312"/>
                  </a:lnTo>
                  <a:lnTo>
                    <a:pt x="209962" y="224252"/>
                  </a:lnTo>
                  <a:lnTo>
                    <a:pt x="223202" y="221432"/>
                  </a:lnTo>
                  <a:lnTo>
                    <a:pt x="231147" y="233772"/>
                  </a:lnTo>
                  <a:lnTo>
                    <a:pt x="246596" y="292630"/>
                  </a:lnTo>
                  <a:lnTo>
                    <a:pt x="246788" y="308401"/>
                  </a:lnTo>
                  <a:lnTo>
                    <a:pt x="234553" y="360357"/>
                  </a:lnTo>
                  <a:lnTo>
                    <a:pt x="226039" y="374884"/>
                  </a:lnTo>
                  <a:lnTo>
                    <a:pt x="225667" y="369198"/>
                  </a:lnTo>
                  <a:lnTo>
                    <a:pt x="229107" y="362716"/>
                  </a:lnTo>
                  <a:lnTo>
                    <a:pt x="231877" y="359135"/>
                  </a:lnTo>
                  <a:lnTo>
                    <a:pt x="243250" y="309207"/>
                  </a:lnTo>
                  <a:lnTo>
                    <a:pt x="281401" y="252807"/>
                  </a:lnTo>
                  <a:lnTo>
                    <a:pt x="319906" y="210003"/>
                  </a:lnTo>
                  <a:lnTo>
                    <a:pt x="320380" y="213028"/>
                  </a:lnTo>
                  <a:lnTo>
                    <a:pt x="320508" y="215687"/>
                  </a:lnTo>
                  <a:lnTo>
                    <a:pt x="300156" y="269042"/>
                  </a:lnTo>
                  <a:lnTo>
                    <a:pt x="297581" y="300461"/>
                  </a:lnTo>
                  <a:lnTo>
                    <a:pt x="303456" y="324217"/>
                  </a:lnTo>
                  <a:lnTo>
                    <a:pt x="313510" y="336551"/>
                  </a:lnTo>
                  <a:lnTo>
                    <a:pt x="326798" y="345119"/>
                  </a:lnTo>
                  <a:lnTo>
                    <a:pt x="350478" y="349943"/>
                  </a:lnTo>
                  <a:lnTo>
                    <a:pt x="396892" y="348045"/>
                  </a:lnTo>
                  <a:lnTo>
                    <a:pt x="441213" y="335376"/>
                  </a:lnTo>
                  <a:lnTo>
                    <a:pt x="491387" y="311337"/>
                  </a:lnTo>
                  <a:lnTo>
                    <a:pt x="548146" y="279079"/>
                  </a:lnTo>
                  <a:lnTo>
                    <a:pt x="588508" y="257399"/>
                  </a:lnTo>
                  <a:lnTo>
                    <a:pt x="632905" y="238944"/>
                  </a:lnTo>
                  <a:lnTo>
                    <a:pt x="679096" y="221922"/>
                  </a:lnTo>
                  <a:lnTo>
                    <a:pt x="749385" y="197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9"/>
            <p:cNvSpPr/>
            <p:nvPr>
              <p:custDataLst>
                <p:tags r:id="rId38"/>
              </p:custDataLst>
            </p:nvPr>
          </p:nvSpPr>
          <p:spPr>
            <a:xfrm>
              <a:off x="6965156" y="4048274"/>
              <a:ext cx="194871" cy="47477"/>
            </a:xfrm>
            <a:custGeom>
              <a:avLst/>
              <a:gdLst/>
              <a:ahLst/>
              <a:cxnLst/>
              <a:rect l="0" t="0" r="0" b="0"/>
              <a:pathLst>
                <a:path w="194871" h="47477">
                  <a:moveTo>
                    <a:pt x="0" y="11757"/>
                  </a:moveTo>
                  <a:lnTo>
                    <a:pt x="0" y="11757"/>
                  </a:lnTo>
                  <a:lnTo>
                    <a:pt x="0" y="22008"/>
                  </a:lnTo>
                  <a:lnTo>
                    <a:pt x="26823" y="23518"/>
                  </a:lnTo>
                  <a:lnTo>
                    <a:pt x="84653" y="13399"/>
                  </a:lnTo>
                  <a:lnTo>
                    <a:pt x="143047" y="8445"/>
                  </a:lnTo>
                  <a:lnTo>
                    <a:pt x="194870" y="186"/>
                  </a:lnTo>
                  <a:lnTo>
                    <a:pt x="194736" y="75"/>
                  </a:lnTo>
                  <a:lnTo>
                    <a:pt x="193324" y="0"/>
                  </a:lnTo>
                  <a:lnTo>
                    <a:pt x="180230" y="8063"/>
                  </a:lnTo>
                  <a:lnTo>
                    <a:pt x="162175" y="11986"/>
                  </a:lnTo>
                  <a:lnTo>
                    <a:pt x="146535" y="22261"/>
                  </a:lnTo>
                  <a:lnTo>
                    <a:pt x="119063" y="47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00"/>
            <p:cNvSpPr/>
            <p:nvPr>
              <p:custDataLst>
                <p:tags r:id="rId39"/>
              </p:custDataLst>
            </p:nvPr>
          </p:nvSpPr>
          <p:spPr>
            <a:xfrm>
              <a:off x="6988969" y="4107656"/>
              <a:ext cx="381001" cy="107158"/>
            </a:xfrm>
            <a:custGeom>
              <a:avLst/>
              <a:gdLst/>
              <a:ahLst/>
              <a:cxnLst/>
              <a:rect l="0" t="0" r="0" b="0"/>
              <a:pathLst>
                <a:path w="381001" h="107158">
                  <a:moveTo>
                    <a:pt x="0" y="107157"/>
                  </a:moveTo>
                  <a:lnTo>
                    <a:pt x="0" y="107157"/>
                  </a:lnTo>
                  <a:lnTo>
                    <a:pt x="53519" y="105834"/>
                  </a:lnTo>
                  <a:lnTo>
                    <a:pt x="111397" y="95031"/>
                  </a:lnTo>
                  <a:lnTo>
                    <a:pt x="167246" y="78824"/>
                  </a:lnTo>
                  <a:lnTo>
                    <a:pt x="226292" y="59459"/>
                  </a:lnTo>
                  <a:lnTo>
                    <a:pt x="280179" y="43642"/>
                  </a:lnTo>
                  <a:lnTo>
                    <a:pt x="332274" y="26456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01"/>
            <p:cNvSpPr/>
            <p:nvPr>
              <p:custDataLst>
                <p:tags r:id="rId40"/>
              </p:custDataLst>
            </p:nvPr>
          </p:nvSpPr>
          <p:spPr>
            <a:xfrm>
              <a:off x="7477808" y="3917156"/>
              <a:ext cx="46943" cy="340641"/>
            </a:xfrm>
            <a:custGeom>
              <a:avLst/>
              <a:gdLst/>
              <a:ahLst/>
              <a:cxnLst/>
              <a:rect l="0" t="0" r="0" b="0"/>
              <a:pathLst>
                <a:path w="46943" h="340641">
                  <a:moveTo>
                    <a:pt x="46942" y="0"/>
                  </a:moveTo>
                  <a:lnTo>
                    <a:pt x="46942" y="0"/>
                  </a:lnTo>
                  <a:lnTo>
                    <a:pt x="45620" y="51445"/>
                  </a:lnTo>
                  <a:lnTo>
                    <a:pt x="38760" y="94912"/>
                  </a:lnTo>
                  <a:lnTo>
                    <a:pt x="34816" y="149096"/>
                  </a:lnTo>
                  <a:lnTo>
                    <a:pt x="25857" y="207043"/>
                  </a:lnTo>
                  <a:lnTo>
                    <a:pt x="14825" y="264781"/>
                  </a:lnTo>
                  <a:lnTo>
                    <a:pt x="2773" y="321786"/>
                  </a:lnTo>
                  <a:lnTo>
                    <a:pt x="0" y="340640"/>
                  </a:lnTo>
                  <a:lnTo>
                    <a:pt x="2418" y="339541"/>
                  </a:lnTo>
                  <a:lnTo>
                    <a:pt x="23130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61"/>
          <p:cNvGrpSpPr/>
          <p:nvPr/>
        </p:nvGrpSpPr>
        <p:grpSpPr>
          <a:xfrm>
            <a:off x="2028726" y="5024438"/>
            <a:ext cx="440150" cy="673583"/>
            <a:chOff x="2028726" y="5024438"/>
            <a:chExt cx="440150" cy="673583"/>
          </a:xfrm>
        </p:grpSpPr>
        <p:sp>
          <p:nvSpPr>
            <p:cNvPr id="81" name="SMARTInkShape-302"/>
            <p:cNvSpPr/>
            <p:nvPr>
              <p:custDataLst>
                <p:tags r:id="rId26"/>
              </p:custDataLst>
            </p:nvPr>
          </p:nvSpPr>
          <p:spPr>
            <a:xfrm>
              <a:off x="2190750" y="5357838"/>
              <a:ext cx="271917" cy="284821"/>
            </a:xfrm>
            <a:custGeom>
              <a:avLst/>
              <a:gdLst/>
              <a:ahLst/>
              <a:cxnLst/>
              <a:rect l="0" t="0" r="0" b="0"/>
              <a:pathLst>
                <a:path w="271917" h="284821">
                  <a:moveTo>
                    <a:pt x="0" y="35693"/>
                  </a:moveTo>
                  <a:lnTo>
                    <a:pt x="0" y="35693"/>
                  </a:lnTo>
                  <a:lnTo>
                    <a:pt x="0" y="25442"/>
                  </a:lnTo>
                  <a:lnTo>
                    <a:pt x="8182" y="14608"/>
                  </a:lnTo>
                  <a:lnTo>
                    <a:pt x="10251" y="7360"/>
                  </a:lnTo>
                  <a:lnTo>
                    <a:pt x="12126" y="4899"/>
                  </a:lnTo>
                  <a:lnTo>
                    <a:pt x="17737" y="2164"/>
                  </a:lnTo>
                  <a:lnTo>
                    <a:pt x="74251" y="0"/>
                  </a:lnTo>
                  <a:lnTo>
                    <a:pt x="88563" y="1309"/>
                  </a:lnTo>
                  <a:lnTo>
                    <a:pt x="103743" y="6300"/>
                  </a:lnTo>
                  <a:lnTo>
                    <a:pt x="115782" y="16456"/>
                  </a:lnTo>
                  <a:lnTo>
                    <a:pt x="124219" y="28467"/>
                  </a:lnTo>
                  <a:lnTo>
                    <a:pt x="127969" y="38214"/>
                  </a:lnTo>
                  <a:lnTo>
                    <a:pt x="130080" y="63781"/>
                  </a:lnTo>
                  <a:lnTo>
                    <a:pt x="124385" y="90170"/>
                  </a:lnTo>
                  <a:lnTo>
                    <a:pt x="97388" y="143752"/>
                  </a:lnTo>
                  <a:lnTo>
                    <a:pt x="85617" y="165740"/>
                  </a:lnTo>
                  <a:lnTo>
                    <a:pt x="40655" y="217826"/>
                  </a:lnTo>
                  <a:lnTo>
                    <a:pt x="21600" y="241941"/>
                  </a:lnTo>
                  <a:lnTo>
                    <a:pt x="13821" y="270265"/>
                  </a:lnTo>
                  <a:lnTo>
                    <a:pt x="13183" y="275418"/>
                  </a:lnTo>
                  <a:lnTo>
                    <a:pt x="15403" y="278854"/>
                  </a:lnTo>
                  <a:lnTo>
                    <a:pt x="19529" y="281144"/>
                  </a:lnTo>
                  <a:lnTo>
                    <a:pt x="45162" y="284820"/>
                  </a:lnTo>
                  <a:lnTo>
                    <a:pt x="96493" y="272654"/>
                  </a:lnTo>
                  <a:lnTo>
                    <a:pt x="154945" y="262003"/>
                  </a:lnTo>
                  <a:lnTo>
                    <a:pt x="208014" y="245527"/>
                  </a:lnTo>
                  <a:lnTo>
                    <a:pt x="246197" y="226127"/>
                  </a:lnTo>
                  <a:lnTo>
                    <a:pt x="251444" y="222180"/>
                  </a:lnTo>
                  <a:lnTo>
                    <a:pt x="257273" y="210739"/>
                  </a:lnTo>
                  <a:lnTo>
                    <a:pt x="261188" y="198158"/>
                  </a:lnTo>
                  <a:lnTo>
                    <a:pt x="270952" y="179302"/>
                  </a:lnTo>
                  <a:lnTo>
                    <a:pt x="271916" y="175088"/>
                  </a:lnTo>
                  <a:lnTo>
                    <a:pt x="269459" y="163351"/>
                  </a:lnTo>
                  <a:lnTo>
                    <a:pt x="261938" y="142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03"/>
            <p:cNvSpPr/>
            <p:nvPr>
              <p:custDataLst>
                <p:tags r:id="rId27"/>
              </p:custDataLst>
            </p:nvPr>
          </p:nvSpPr>
          <p:spPr>
            <a:xfrm>
              <a:off x="2028726" y="5024438"/>
              <a:ext cx="440150" cy="673583"/>
            </a:xfrm>
            <a:custGeom>
              <a:avLst/>
              <a:gdLst/>
              <a:ahLst/>
              <a:cxnLst/>
              <a:rect l="0" t="0" r="0" b="0"/>
              <a:pathLst>
                <a:path w="440150" h="673583">
                  <a:moveTo>
                    <a:pt x="257274" y="83343"/>
                  </a:moveTo>
                  <a:lnTo>
                    <a:pt x="257274" y="83343"/>
                  </a:lnTo>
                  <a:lnTo>
                    <a:pt x="257274" y="77023"/>
                  </a:lnTo>
                  <a:lnTo>
                    <a:pt x="255951" y="75161"/>
                  </a:lnTo>
                  <a:lnTo>
                    <a:pt x="253746" y="73920"/>
                  </a:lnTo>
                  <a:lnTo>
                    <a:pt x="240795" y="72172"/>
                  </a:lnTo>
                  <a:lnTo>
                    <a:pt x="227460" y="73088"/>
                  </a:lnTo>
                  <a:lnTo>
                    <a:pt x="183217" y="88052"/>
                  </a:lnTo>
                  <a:lnTo>
                    <a:pt x="149342" y="112079"/>
                  </a:lnTo>
                  <a:lnTo>
                    <a:pt x="102339" y="165258"/>
                  </a:lnTo>
                  <a:lnTo>
                    <a:pt x="68052" y="213741"/>
                  </a:lnTo>
                  <a:lnTo>
                    <a:pt x="49262" y="255069"/>
                  </a:lnTo>
                  <a:lnTo>
                    <a:pt x="32091" y="299896"/>
                  </a:lnTo>
                  <a:lnTo>
                    <a:pt x="16964" y="344954"/>
                  </a:lnTo>
                  <a:lnTo>
                    <a:pt x="5830" y="387027"/>
                  </a:lnTo>
                  <a:lnTo>
                    <a:pt x="0" y="427776"/>
                  </a:lnTo>
                  <a:lnTo>
                    <a:pt x="55" y="467935"/>
                  </a:lnTo>
                  <a:lnTo>
                    <a:pt x="14962" y="526409"/>
                  </a:lnTo>
                  <a:lnTo>
                    <a:pt x="36135" y="577836"/>
                  </a:lnTo>
                  <a:lnTo>
                    <a:pt x="51393" y="610475"/>
                  </a:lnTo>
                  <a:lnTo>
                    <a:pt x="77577" y="635565"/>
                  </a:lnTo>
                  <a:lnTo>
                    <a:pt x="125978" y="661038"/>
                  </a:lnTo>
                  <a:lnTo>
                    <a:pt x="177361" y="673436"/>
                  </a:lnTo>
                  <a:lnTo>
                    <a:pt x="234478" y="673582"/>
                  </a:lnTo>
                  <a:lnTo>
                    <a:pt x="293294" y="661718"/>
                  </a:lnTo>
                  <a:lnTo>
                    <a:pt x="330168" y="645993"/>
                  </a:lnTo>
                  <a:lnTo>
                    <a:pt x="386179" y="592780"/>
                  </a:lnTo>
                  <a:lnTo>
                    <a:pt x="408492" y="559791"/>
                  </a:lnTo>
                  <a:lnTo>
                    <a:pt x="422819" y="518671"/>
                  </a:lnTo>
                  <a:lnTo>
                    <a:pt x="433596" y="477465"/>
                  </a:lnTo>
                  <a:lnTo>
                    <a:pt x="440149" y="435779"/>
                  </a:lnTo>
                  <a:lnTo>
                    <a:pt x="438653" y="390794"/>
                  </a:lnTo>
                  <a:lnTo>
                    <a:pt x="433578" y="344342"/>
                  </a:lnTo>
                  <a:lnTo>
                    <a:pt x="425590" y="298562"/>
                  </a:lnTo>
                  <a:lnTo>
                    <a:pt x="413220" y="256166"/>
                  </a:lnTo>
                  <a:lnTo>
                    <a:pt x="385060" y="201430"/>
                  </a:lnTo>
                  <a:lnTo>
                    <a:pt x="351581" y="158019"/>
                  </a:lnTo>
                  <a:lnTo>
                    <a:pt x="324765" y="139463"/>
                  </a:lnTo>
                  <a:lnTo>
                    <a:pt x="295207" y="128130"/>
                  </a:lnTo>
                  <a:lnTo>
                    <a:pt x="247494" y="121749"/>
                  </a:lnTo>
                  <a:lnTo>
                    <a:pt x="194698" y="121181"/>
                  </a:lnTo>
                  <a:lnTo>
                    <a:pt x="136434" y="128643"/>
                  </a:lnTo>
                  <a:lnTo>
                    <a:pt x="109640" y="128611"/>
                  </a:lnTo>
                  <a:lnTo>
                    <a:pt x="93322" y="124188"/>
                  </a:lnTo>
                  <a:lnTo>
                    <a:pt x="88441" y="119834"/>
                  </a:lnTo>
                  <a:lnTo>
                    <a:pt x="83019" y="107940"/>
                  </a:lnTo>
                  <a:lnTo>
                    <a:pt x="87664" y="86779"/>
                  </a:lnTo>
                  <a:lnTo>
                    <a:pt x="101194" y="59734"/>
                  </a:lnTo>
                  <a:lnTo>
                    <a:pt x="1501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62"/>
          <p:cNvGrpSpPr/>
          <p:nvPr/>
        </p:nvGrpSpPr>
        <p:grpSpPr>
          <a:xfrm>
            <a:off x="3049813" y="5270094"/>
            <a:ext cx="1415032" cy="599529"/>
            <a:chOff x="3049813" y="5270094"/>
            <a:chExt cx="1415032" cy="599529"/>
          </a:xfrm>
        </p:grpSpPr>
        <p:sp>
          <p:nvSpPr>
            <p:cNvPr id="84" name="SMARTInkShape-304"/>
            <p:cNvSpPr/>
            <p:nvPr>
              <p:custDataLst>
                <p:tags r:id="rId20"/>
              </p:custDataLst>
            </p:nvPr>
          </p:nvSpPr>
          <p:spPr>
            <a:xfrm>
              <a:off x="3049813" y="5310188"/>
              <a:ext cx="272032" cy="511950"/>
            </a:xfrm>
            <a:custGeom>
              <a:avLst/>
              <a:gdLst/>
              <a:ahLst/>
              <a:cxnLst/>
              <a:rect l="0" t="0" r="0" b="0"/>
              <a:pathLst>
                <a:path w="272032" h="511950">
                  <a:moveTo>
                    <a:pt x="272031" y="0"/>
                  </a:moveTo>
                  <a:lnTo>
                    <a:pt x="272031" y="0"/>
                  </a:lnTo>
                  <a:lnTo>
                    <a:pt x="220151" y="1322"/>
                  </a:lnTo>
                  <a:lnTo>
                    <a:pt x="197793" y="9423"/>
                  </a:lnTo>
                  <a:lnTo>
                    <a:pt x="152355" y="21083"/>
                  </a:lnTo>
                  <a:lnTo>
                    <a:pt x="95882" y="41391"/>
                  </a:lnTo>
                  <a:lnTo>
                    <a:pt x="84381" y="51909"/>
                  </a:lnTo>
                  <a:lnTo>
                    <a:pt x="51215" y="92306"/>
                  </a:lnTo>
                  <a:lnTo>
                    <a:pt x="46879" y="120048"/>
                  </a:lnTo>
                  <a:lnTo>
                    <a:pt x="42378" y="170301"/>
                  </a:lnTo>
                  <a:lnTo>
                    <a:pt x="35021" y="228017"/>
                  </a:lnTo>
                  <a:lnTo>
                    <a:pt x="34126" y="286889"/>
                  </a:lnTo>
                  <a:lnTo>
                    <a:pt x="27629" y="343154"/>
                  </a:lnTo>
                  <a:lnTo>
                    <a:pt x="21788" y="392486"/>
                  </a:lnTo>
                  <a:lnTo>
                    <a:pt x="12795" y="440447"/>
                  </a:lnTo>
                  <a:lnTo>
                    <a:pt x="9971" y="461661"/>
                  </a:lnTo>
                  <a:lnTo>
                    <a:pt x="0" y="490726"/>
                  </a:lnTo>
                  <a:lnTo>
                    <a:pt x="719" y="495161"/>
                  </a:lnTo>
                  <a:lnTo>
                    <a:pt x="8597" y="509494"/>
                  </a:lnTo>
                  <a:lnTo>
                    <a:pt x="12956" y="510869"/>
                  </a:lnTo>
                  <a:lnTo>
                    <a:pt x="66402" y="511949"/>
                  </a:lnTo>
                  <a:lnTo>
                    <a:pt x="123598" y="501716"/>
                  </a:lnTo>
                  <a:lnTo>
                    <a:pt x="180657" y="489356"/>
                  </a:lnTo>
                  <a:lnTo>
                    <a:pt x="203211" y="487188"/>
                  </a:lnTo>
                  <a:lnTo>
                    <a:pt x="218861" y="478756"/>
                  </a:lnTo>
                  <a:lnTo>
                    <a:pt x="227674" y="471631"/>
                  </a:lnTo>
                  <a:lnTo>
                    <a:pt x="232473" y="464054"/>
                  </a:lnTo>
                  <a:lnTo>
                    <a:pt x="235929" y="456277"/>
                  </a:lnTo>
                  <a:lnTo>
                    <a:pt x="243989" y="444461"/>
                  </a:lnTo>
                  <a:lnTo>
                    <a:pt x="246339" y="436545"/>
                  </a:lnTo>
                  <a:lnTo>
                    <a:pt x="248218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05"/>
            <p:cNvSpPr/>
            <p:nvPr>
              <p:custDataLst>
                <p:tags r:id="rId21"/>
              </p:custDataLst>
            </p:nvPr>
          </p:nvSpPr>
          <p:spPr>
            <a:xfrm>
              <a:off x="3071813" y="5512594"/>
              <a:ext cx="130969" cy="35720"/>
            </a:xfrm>
            <a:custGeom>
              <a:avLst/>
              <a:gdLst/>
              <a:ahLst/>
              <a:cxnLst/>
              <a:rect l="0" t="0" r="0" b="0"/>
              <a:pathLst>
                <a:path w="130969" h="35720">
                  <a:moveTo>
                    <a:pt x="0" y="35719"/>
                  </a:moveTo>
                  <a:lnTo>
                    <a:pt x="0" y="35719"/>
                  </a:lnTo>
                  <a:lnTo>
                    <a:pt x="16571" y="35719"/>
                  </a:lnTo>
                  <a:lnTo>
                    <a:pt x="71774" y="24547"/>
                  </a:lnTo>
                  <a:lnTo>
                    <a:pt x="79599" y="24303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06"/>
            <p:cNvSpPr/>
            <p:nvPr>
              <p:custDataLst>
                <p:tags r:id="rId22"/>
              </p:custDataLst>
            </p:nvPr>
          </p:nvSpPr>
          <p:spPr>
            <a:xfrm>
              <a:off x="3476673" y="5270094"/>
              <a:ext cx="285703" cy="599529"/>
            </a:xfrm>
            <a:custGeom>
              <a:avLst/>
              <a:gdLst/>
              <a:ahLst/>
              <a:cxnLst/>
              <a:rect l="0" t="0" r="0" b="0"/>
              <a:pathLst>
                <a:path w="285703" h="599529">
                  <a:moveTo>
                    <a:pt x="141293" y="0"/>
                  </a:moveTo>
                  <a:lnTo>
                    <a:pt x="141293" y="0"/>
                  </a:lnTo>
                  <a:lnTo>
                    <a:pt x="92698" y="28215"/>
                  </a:lnTo>
                  <a:lnTo>
                    <a:pt x="79536" y="37460"/>
                  </a:lnTo>
                  <a:lnTo>
                    <a:pt x="56064" y="66221"/>
                  </a:lnTo>
                  <a:lnTo>
                    <a:pt x="51349" y="78606"/>
                  </a:lnTo>
                  <a:lnTo>
                    <a:pt x="47930" y="91605"/>
                  </a:lnTo>
                  <a:lnTo>
                    <a:pt x="39891" y="107685"/>
                  </a:lnTo>
                  <a:lnTo>
                    <a:pt x="36226" y="150141"/>
                  </a:lnTo>
                  <a:lnTo>
                    <a:pt x="43963" y="196768"/>
                  </a:lnTo>
                  <a:lnTo>
                    <a:pt x="46863" y="252036"/>
                  </a:lnTo>
                  <a:lnTo>
                    <a:pt x="41115" y="307883"/>
                  </a:lnTo>
                  <a:lnTo>
                    <a:pt x="37284" y="354183"/>
                  </a:lnTo>
                  <a:lnTo>
                    <a:pt x="36149" y="401415"/>
                  </a:lnTo>
                  <a:lnTo>
                    <a:pt x="26260" y="455277"/>
                  </a:lnTo>
                  <a:lnTo>
                    <a:pt x="14016" y="509821"/>
                  </a:lnTo>
                  <a:lnTo>
                    <a:pt x="9290" y="523586"/>
                  </a:lnTo>
                  <a:lnTo>
                    <a:pt x="4102" y="534114"/>
                  </a:lnTo>
                  <a:lnTo>
                    <a:pt x="499" y="555758"/>
                  </a:lnTo>
                  <a:lnTo>
                    <a:pt x="0" y="573499"/>
                  </a:lnTo>
                  <a:lnTo>
                    <a:pt x="6287" y="581491"/>
                  </a:lnTo>
                  <a:lnTo>
                    <a:pt x="16437" y="584986"/>
                  </a:lnTo>
                  <a:lnTo>
                    <a:pt x="28446" y="587862"/>
                  </a:lnTo>
                  <a:lnTo>
                    <a:pt x="43966" y="595596"/>
                  </a:lnTo>
                  <a:lnTo>
                    <a:pt x="103309" y="599528"/>
                  </a:lnTo>
                  <a:lnTo>
                    <a:pt x="126740" y="598333"/>
                  </a:lnTo>
                  <a:lnTo>
                    <a:pt x="146586" y="590172"/>
                  </a:lnTo>
                  <a:lnTo>
                    <a:pt x="156845" y="583111"/>
                  </a:lnTo>
                  <a:lnTo>
                    <a:pt x="174210" y="558293"/>
                  </a:lnTo>
                  <a:lnTo>
                    <a:pt x="209186" y="502720"/>
                  </a:lnTo>
                  <a:lnTo>
                    <a:pt x="262789" y="451000"/>
                  </a:lnTo>
                  <a:lnTo>
                    <a:pt x="285702" y="433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07"/>
            <p:cNvSpPr/>
            <p:nvPr>
              <p:custDataLst>
                <p:tags r:id="rId23"/>
              </p:custDataLst>
            </p:nvPr>
          </p:nvSpPr>
          <p:spPr>
            <a:xfrm>
              <a:off x="3889371" y="5429144"/>
              <a:ext cx="218286" cy="284893"/>
            </a:xfrm>
            <a:custGeom>
              <a:avLst/>
              <a:gdLst/>
              <a:ahLst/>
              <a:cxnLst/>
              <a:rect l="0" t="0" r="0" b="0"/>
              <a:pathLst>
                <a:path w="218286" h="284893">
                  <a:moveTo>
                    <a:pt x="0" y="0"/>
                  </a:moveTo>
                  <a:lnTo>
                    <a:pt x="0" y="0"/>
                  </a:lnTo>
                  <a:lnTo>
                    <a:pt x="32004" y="48550"/>
                  </a:lnTo>
                  <a:lnTo>
                    <a:pt x="78448" y="107370"/>
                  </a:lnTo>
                  <a:lnTo>
                    <a:pt x="125836" y="166808"/>
                  </a:lnTo>
                  <a:lnTo>
                    <a:pt x="160217" y="226327"/>
                  </a:lnTo>
                  <a:lnTo>
                    <a:pt x="186315" y="274869"/>
                  </a:lnTo>
                  <a:lnTo>
                    <a:pt x="194375" y="280973"/>
                  </a:lnTo>
                  <a:lnTo>
                    <a:pt x="204007" y="284892"/>
                  </a:lnTo>
                  <a:lnTo>
                    <a:pt x="204798" y="283890"/>
                  </a:lnTo>
                  <a:lnTo>
                    <a:pt x="218285" y="226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08"/>
            <p:cNvSpPr/>
            <p:nvPr>
              <p:custDataLst>
                <p:tags r:id="rId24"/>
              </p:custDataLst>
            </p:nvPr>
          </p:nvSpPr>
          <p:spPr>
            <a:xfrm>
              <a:off x="3870405" y="5504412"/>
              <a:ext cx="114909" cy="242500"/>
            </a:xfrm>
            <a:custGeom>
              <a:avLst/>
              <a:gdLst/>
              <a:ahLst/>
              <a:cxnLst/>
              <a:rect l="0" t="0" r="0" b="0"/>
              <a:pathLst>
                <a:path w="114909" h="242500">
                  <a:moveTo>
                    <a:pt x="114908" y="0"/>
                  </a:moveTo>
                  <a:lnTo>
                    <a:pt x="114908" y="0"/>
                  </a:lnTo>
                  <a:lnTo>
                    <a:pt x="106183" y="18777"/>
                  </a:lnTo>
                  <a:lnTo>
                    <a:pt x="78912" y="67324"/>
                  </a:lnTo>
                  <a:lnTo>
                    <a:pt x="52752" y="115223"/>
                  </a:lnTo>
                  <a:lnTo>
                    <a:pt x="25741" y="172495"/>
                  </a:lnTo>
                  <a:lnTo>
                    <a:pt x="3546" y="227032"/>
                  </a:lnTo>
                  <a:lnTo>
                    <a:pt x="0" y="242499"/>
                  </a:lnTo>
                  <a:lnTo>
                    <a:pt x="1031" y="242446"/>
                  </a:lnTo>
                  <a:lnTo>
                    <a:pt x="5705" y="238858"/>
                  </a:lnTo>
                  <a:lnTo>
                    <a:pt x="43708" y="185076"/>
                  </a:lnTo>
                  <a:lnTo>
                    <a:pt x="106283" y="127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09"/>
            <p:cNvSpPr/>
            <p:nvPr>
              <p:custDataLst>
                <p:tags r:id="rId25"/>
              </p:custDataLst>
            </p:nvPr>
          </p:nvSpPr>
          <p:spPr>
            <a:xfrm>
              <a:off x="4250708" y="5420012"/>
              <a:ext cx="214137" cy="373180"/>
            </a:xfrm>
            <a:custGeom>
              <a:avLst/>
              <a:gdLst/>
              <a:ahLst/>
              <a:cxnLst/>
              <a:rect l="0" t="0" r="0" b="0"/>
              <a:pathLst>
                <a:path w="214137" h="373180">
                  <a:moveTo>
                    <a:pt x="119129" y="0"/>
                  </a:moveTo>
                  <a:lnTo>
                    <a:pt x="119129" y="0"/>
                  </a:lnTo>
                  <a:lnTo>
                    <a:pt x="119031" y="13437"/>
                  </a:lnTo>
                  <a:lnTo>
                    <a:pt x="118929" y="60900"/>
                  </a:lnTo>
                  <a:lnTo>
                    <a:pt x="118899" y="108477"/>
                  </a:lnTo>
                  <a:lnTo>
                    <a:pt x="118888" y="162455"/>
                  </a:lnTo>
                  <a:lnTo>
                    <a:pt x="118886" y="211334"/>
                  </a:lnTo>
                  <a:lnTo>
                    <a:pt x="120209" y="253447"/>
                  </a:lnTo>
                  <a:lnTo>
                    <a:pt x="131012" y="289638"/>
                  </a:lnTo>
                  <a:lnTo>
                    <a:pt x="139998" y="306621"/>
                  </a:lnTo>
                  <a:lnTo>
                    <a:pt x="142165" y="316394"/>
                  </a:lnTo>
                  <a:lnTo>
                    <a:pt x="154604" y="330707"/>
                  </a:lnTo>
                  <a:lnTo>
                    <a:pt x="144354" y="330707"/>
                  </a:lnTo>
                  <a:lnTo>
                    <a:pt x="133520" y="338889"/>
                  </a:lnTo>
                  <a:lnTo>
                    <a:pt x="122487" y="341509"/>
                  </a:lnTo>
                  <a:lnTo>
                    <a:pt x="78944" y="343907"/>
                  </a:lnTo>
                  <a:lnTo>
                    <a:pt x="47665" y="357310"/>
                  </a:lnTo>
                  <a:lnTo>
                    <a:pt x="43624" y="360348"/>
                  </a:lnTo>
                  <a:lnTo>
                    <a:pt x="32079" y="363725"/>
                  </a:lnTo>
                  <a:lnTo>
                    <a:pt x="15749" y="365892"/>
                  </a:lnTo>
                  <a:lnTo>
                    <a:pt x="6600" y="372588"/>
                  </a:lnTo>
                  <a:lnTo>
                    <a:pt x="4341" y="373179"/>
                  </a:lnTo>
                  <a:lnTo>
                    <a:pt x="2835" y="372252"/>
                  </a:lnTo>
                  <a:lnTo>
                    <a:pt x="418" y="367577"/>
                  </a:lnTo>
                  <a:lnTo>
                    <a:pt x="0" y="360446"/>
                  </a:lnTo>
                  <a:lnTo>
                    <a:pt x="6197" y="343633"/>
                  </a:lnTo>
                  <a:lnTo>
                    <a:pt x="36904" y="293555"/>
                  </a:lnTo>
                  <a:lnTo>
                    <a:pt x="54668" y="270538"/>
                  </a:lnTo>
                  <a:lnTo>
                    <a:pt x="109190" y="226953"/>
                  </a:lnTo>
                  <a:lnTo>
                    <a:pt x="158787" y="197218"/>
                  </a:lnTo>
                  <a:lnTo>
                    <a:pt x="214136" y="164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64"/>
          <p:cNvGrpSpPr/>
          <p:nvPr/>
        </p:nvGrpSpPr>
        <p:grpSpPr>
          <a:xfrm>
            <a:off x="4702969" y="5345906"/>
            <a:ext cx="381001" cy="261939"/>
            <a:chOff x="4702969" y="5345906"/>
            <a:chExt cx="381001" cy="261939"/>
          </a:xfrm>
        </p:grpSpPr>
        <p:sp>
          <p:nvSpPr>
            <p:cNvPr id="91" name="SMARTInkShape-310"/>
            <p:cNvSpPr/>
            <p:nvPr>
              <p:custDataLst>
                <p:tags r:id="rId18"/>
              </p:custDataLst>
            </p:nvPr>
          </p:nvSpPr>
          <p:spPr>
            <a:xfrm>
              <a:off x="4702969" y="5464969"/>
              <a:ext cx="381001" cy="142876"/>
            </a:xfrm>
            <a:custGeom>
              <a:avLst/>
              <a:gdLst/>
              <a:ahLst/>
              <a:cxnLst/>
              <a:rect l="0" t="0" r="0" b="0"/>
              <a:pathLst>
                <a:path w="381001" h="142876">
                  <a:moveTo>
                    <a:pt x="0" y="142875"/>
                  </a:moveTo>
                  <a:lnTo>
                    <a:pt x="0" y="142875"/>
                  </a:lnTo>
                  <a:lnTo>
                    <a:pt x="56320" y="142875"/>
                  </a:lnTo>
                  <a:lnTo>
                    <a:pt x="113505" y="142875"/>
                  </a:lnTo>
                  <a:lnTo>
                    <a:pt x="146530" y="141552"/>
                  </a:lnTo>
                  <a:lnTo>
                    <a:pt x="171886" y="132047"/>
                  </a:lnTo>
                  <a:lnTo>
                    <a:pt x="226903" y="98315"/>
                  </a:lnTo>
                  <a:lnTo>
                    <a:pt x="275302" y="65967"/>
                  </a:lnTo>
                  <a:lnTo>
                    <a:pt x="334446" y="26260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11"/>
            <p:cNvSpPr/>
            <p:nvPr>
              <p:custDataLst>
                <p:tags r:id="rId19"/>
              </p:custDataLst>
            </p:nvPr>
          </p:nvSpPr>
          <p:spPr>
            <a:xfrm>
              <a:off x="4702969" y="5345906"/>
              <a:ext cx="226220" cy="34064"/>
            </a:xfrm>
            <a:custGeom>
              <a:avLst/>
              <a:gdLst/>
              <a:ahLst/>
              <a:cxnLst/>
              <a:rect l="0" t="0" r="0" b="0"/>
              <a:pathLst>
                <a:path w="226220" h="34064">
                  <a:moveTo>
                    <a:pt x="0" y="11907"/>
                  </a:moveTo>
                  <a:lnTo>
                    <a:pt x="0" y="11907"/>
                  </a:lnTo>
                  <a:lnTo>
                    <a:pt x="10251" y="11907"/>
                  </a:lnTo>
                  <a:lnTo>
                    <a:pt x="17736" y="18227"/>
                  </a:lnTo>
                  <a:lnTo>
                    <a:pt x="28167" y="21330"/>
                  </a:lnTo>
                  <a:lnTo>
                    <a:pt x="84861" y="23715"/>
                  </a:lnTo>
                  <a:lnTo>
                    <a:pt x="126540" y="25127"/>
                  </a:lnTo>
                  <a:lnTo>
                    <a:pt x="156860" y="34063"/>
                  </a:lnTo>
                  <a:lnTo>
                    <a:pt x="161458" y="33292"/>
                  </a:lnTo>
                  <a:lnTo>
                    <a:pt x="190426" y="20956"/>
                  </a:lnTo>
                  <a:lnTo>
                    <a:pt x="198405" y="15928"/>
                  </a:lnTo>
                  <a:lnTo>
                    <a:pt x="210333" y="11776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65"/>
          <p:cNvGrpSpPr/>
          <p:nvPr/>
        </p:nvGrpSpPr>
        <p:grpSpPr>
          <a:xfrm>
            <a:off x="5512594" y="4729137"/>
            <a:ext cx="440518" cy="1283314"/>
            <a:chOff x="5512594" y="4729137"/>
            <a:chExt cx="440518" cy="1283314"/>
          </a:xfrm>
        </p:grpSpPr>
        <p:sp>
          <p:nvSpPr>
            <p:cNvPr id="94" name="SMARTInkShape-312"/>
            <p:cNvSpPr/>
            <p:nvPr>
              <p:custDataLst>
                <p:tags r:id="rId14"/>
              </p:custDataLst>
            </p:nvPr>
          </p:nvSpPr>
          <p:spPr>
            <a:xfrm>
              <a:off x="5822592" y="5036344"/>
              <a:ext cx="82909" cy="738023"/>
            </a:xfrm>
            <a:custGeom>
              <a:avLst/>
              <a:gdLst/>
              <a:ahLst/>
              <a:cxnLst/>
              <a:rect l="0" t="0" r="0" b="0"/>
              <a:pathLst>
                <a:path w="82909" h="738023">
                  <a:moveTo>
                    <a:pt x="82908" y="0"/>
                  </a:moveTo>
                  <a:lnTo>
                    <a:pt x="82908" y="0"/>
                  </a:lnTo>
                  <a:lnTo>
                    <a:pt x="64826" y="0"/>
                  </a:lnTo>
                  <a:lnTo>
                    <a:pt x="58115" y="3527"/>
                  </a:lnTo>
                  <a:lnTo>
                    <a:pt x="31257" y="27987"/>
                  </a:lnTo>
                  <a:lnTo>
                    <a:pt x="26879" y="39338"/>
                  </a:lnTo>
                  <a:lnTo>
                    <a:pt x="10732" y="96613"/>
                  </a:lnTo>
                  <a:lnTo>
                    <a:pt x="1770" y="143143"/>
                  </a:lnTo>
                  <a:lnTo>
                    <a:pt x="0" y="198735"/>
                  </a:lnTo>
                  <a:lnTo>
                    <a:pt x="3178" y="252834"/>
                  </a:lnTo>
                  <a:lnTo>
                    <a:pt x="9014" y="298487"/>
                  </a:lnTo>
                  <a:lnTo>
                    <a:pt x="14270" y="345528"/>
                  </a:lnTo>
                  <a:lnTo>
                    <a:pt x="24206" y="392979"/>
                  </a:lnTo>
                  <a:lnTo>
                    <a:pt x="35528" y="440552"/>
                  </a:lnTo>
                  <a:lnTo>
                    <a:pt x="47262" y="488162"/>
                  </a:lnTo>
                  <a:lnTo>
                    <a:pt x="56758" y="545336"/>
                  </a:lnTo>
                  <a:lnTo>
                    <a:pt x="65493" y="594848"/>
                  </a:lnTo>
                  <a:lnTo>
                    <a:pt x="60199" y="648461"/>
                  </a:lnTo>
                  <a:lnTo>
                    <a:pt x="56058" y="662149"/>
                  </a:lnTo>
                  <a:lnTo>
                    <a:pt x="51131" y="673965"/>
                  </a:lnTo>
                  <a:lnTo>
                    <a:pt x="47034" y="694170"/>
                  </a:lnTo>
                  <a:lnTo>
                    <a:pt x="38030" y="709124"/>
                  </a:lnTo>
                  <a:lnTo>
                    <a:pt x="11633" y="738022"/>
                  </a:lnTo>
                  <a:lnTo>
                    <a:pt x="11471" y="726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13"/>
            <p:cNvSpPr/>
            <p:nvPr>
              <p:custDataLst>
                <p:tags r:id="rId15"/>
              </p:custDataLst>
            </p:nvPr>
          </p:nvSpPr>
          <p:spPr>
            <a:xfrm>
              <a:off x="5512594" y="5965031"/>
              <a:ext cx="130970" cy="11172"/>
            </a:xfrm>
            <a:custGeom>
              <a:avLst/>
              <a:gdLst/>
              <a:ahLst/>
              <a:cxnLst/>
              <a:rect l="0" t="0" r="0" b="0"/>
              <a:pathLst>
                <a:path w="130970" h="11172">
                  <a:moveTo>
                    <a:pt x="0" y="0"/>
                  </a:moveTo>
                  <a:lnTo>
                    <a:pt x="0" y="0"/>
                  </a:lnTo>
                  <a:lnTo>
                    <a:pt x="27987" y="0"/>
                  </a:lnTo>
                  <a:lnTo>
                    <a:pt x="83661" y="11171"/>
                  </a:lnTo>
                  <a:lnTo>
                    <a:pt x="98037" y="10256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14"/>
            <p:cNvSpPr/>
            <p:nvPr>
              <p:custDataLst>
                <p:tags r:id="rId16"/>
              </p:custDataLst>
            </p:nvPr>
          </p:nvSpPr>
          <p:spPr>
            <a:xfrm>
              <a:off x="5762833" y="5893594"/>
              <a:ext cx="190279" cy="118857"/>
            </a:xfrm>
            <a:custGeom>
              <a:avLst/>
              <a:gdLst/>
              <a:ahLst/>
              <a:cxnLst/>
              <a:rect l="0" t="0" r="0" b="0"/>
              <a:pathLst>
                <a:path w="190279" h="118857">
                  <a:moveTo>
                    <a:pt x="130761" y="0"/>
                  </a:moveTo>
                  <a:lnTo>
                    <a:pt x="130761" y="0"/>
                  </a:lnTo>
                  <a:lnTo>
                    <a:pt x="130761" y="17737"/>
                  </a:lnTo>
                  <a:lnTo>
                    <a:pt x="127233" y="24639"/>
                  </a:lnTo>
                  <a:lnTo>
                    <a:pt x="83108" y="83131"/>
                  </a:lnTo>
                  <a:lnTo>
                    <a:pt x="67693" y="95187"/>
                  </a:lnTo>
                  <a:lnTo>
                    <a:pt x="49896" y="103610"/>
                  </a:lnTo>
                  <a:lnTo>
                    <a:pt x="19781" y="106949"/>
                  </a:lnTo>
                  <a:lnTo>
                    <a:pt x="11763" y="103536"/>
                  </a:lnTo>
                  <a:lnTo>
                    <a:pt x="7773" y="100774"/>
                  </a:lnTo>
                  <a:lnTo>
                    <a:pt x="5113" y="96287"/>
                  </a:lnTo>
                  <a:lnTo>
                    <a:pt x="843" y="73603"/>
                  </a:lnTo>
                  <a:lnTo>
                    <a:pt x="0" y="55990"/>
                  </a:lnTo>
                  <a:lnTo>
                    <a:pt x="3412" y="47814"/>
                  </a:lnTo>
                  <a:lnTo>
                    <a:pt x="8015" y="39771"/>
                  </a:lnTo>
                  <a:lnTo>
                    <a:pt x="10061" y="31788"/>
                  </a:lnTo>
                  <a:lnTo>
                    <a:pt x="11930" y="29129"/>
                  </a:lnTo>
                  <a:lnTo>
                    <a:pt x="14498" y="27356"/>
                  </a:lnTo>
                  <a:lnTo>
                    <a:pt x="20880" y="25388"/>
                  </a:lnTo>
                  <a:lnTo>
                    <a:pt x="33323" y="24019"/>
                  </a:lnTo>
                  <a:lnTo>
                    <a:pt x="51891" y="40402"/>
                  </a:lnTo>
                  <a:lnTo>
                    <a:pt x="98576" y="83352"/>
                  </a:lnTo>
                  <a:lnTo>
                    <a:pt x="130026" y="107156"/>
                  </a:lnTo>
                  <a:lnTo>
                    <a:pt x="138371" y="113770"/>
                  </a:lnTo>
                  <a:lnTo>
                    <a:pt x="150508" y="117495"/>
                  </a:lnTo>
                  <a:lnTo>
                    <a:pt x="170435" y="118856"/>
                  </a:lnTo>
                  <a:lnTo>
                    <a:pt x="173085" y="117601"/>
                  </a:lnTo>
                  <a:lnTo>
                    <a:pt x="174852" y="115443"/>
                  </a:lnTo>
                  <a:lnTo>
                    <a:pt x="176030" y="112680"/>
                  </a:lnTo>
                  <a:lnTo>
                    <a:pt x="178138" y="110839"/>
                  </a:lnTo>
                  <a:lnTo>
                    <a:pt x="184009" y="108793"/>
                  </a:lnTo>
                  <a:lnTo>
                    <a:pt x="186103" y="105601"/>
                  </a:lnTo>
                  <a:lnTo>
                    <a:pt x="189740" y="80477"/>
                  </a:lnTo>
                  <a:lnTo>
                    <a:pt x="190278" y="43684"/>
                  </a:lnTo>
                  <a:lnTo>
                    <a:pt x="183967" y="25437"/>
                  </a:lnTo>
                  <a:lnTo>
                    <a:pt x="179460" y="20927"/>
                  </a:lnTo>
                  <a:lnTo>
                    <a:pt x="167398" y="15915"/>
                  </a:lnTo>
                  <a:lnTo>
                    <a:pt x="132807" y="12258"/>
                  </a:lnTo>
                  <a:lnTo>
                    <a:pt x="121528" y="15589"/>
                  </a:lnTo>
                  <a:lnTo>
                    <a:pt x="95276" y="32514"/>
                  </a:lnTo>
                  <a:lnTo>
                    <a:pt x="83136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5"/>
            <p:cNvSpPr/>
            <p:nvPr>
              <p:custDataLst>
                <p:tags r:id="rId17"/>
              </p:custDataLst>
            </p:nvPr>
          </p:nvSpPr>
          <p:spPr>
            <a:xfrm>
              <a:off x="5655632" y="4729137"/>
              <a:ext cx="142698" cy="116543"/>
            </a:xfrm>
            <a:custGeom>
              <a:avLst/>
              <a:gdLst/>
              <a:ahLst/>
              <a:cxnLst/>
              <a:rect l="0" t="0" r="0" b="0"/>
              <a:pathLst>
                <a:path w="142698" h="116543">
                  <a:moveTo>
                    <a:pt x="95087" y="21457"/>
                  </a:moveTo>
                  <a:lnTo>
                    <a:pt x="95087" y="21457"/>
                  </a:lnTo>
                  <a:lnTo>
                    <a:pt x="88766" y="27777"/>
                  </a:lnTo>
                  <a:lnTo>
                    <a:pt x="85664" y="37936"/>
                  </a:lnTo>
                  <a:lnTo>
                    <a:pt x="82961" y="49948"/>
                  </a:lnTo>
                  <a:lnTo>
                    <a:pt x="55236" y="95081"/>
                  </a:lnTo>
                  <a:lnTo>
                    <a:pt x="43444" y="108241"/>
                  </a:lnTo>
                  <a:lnTo>
                    <a:pt x="35534" y="112944"/>
                  </a:lnTo>
                  <a:lnTo>
                    <a:pt x="14094" y="116487"/>
                  </a:lnTo>
                  <a:lnTo>
                    <a:pt x="6119" y="110321"/>
                  </a:lnTo>
                  <a:lnTo>
                    <a:pt x="2628" y="103727"/>
                  </a:lnTo>
                  <a:lnTo>
                    <a:pt x="204" y="83492"/>
                  </a:lnTo>
                  <a:lnTo>
                    <a:pt x="0" y="70636"/>
                  </a:lnTo>
                  <a:lnTo>
                    <a:pt x="3437" y="59630"/>
                  </a:lnTo>
                  <a:lnTo>
                    <a:pt x="10102" y="48106"/>
                  </a:lnTo>
                  <a:lnTo>
                    <a:pt x="11257" y="39789"/>
                  </a:lnTo>
                  <a:lnTo>
                    <a:pt x="12743" y="37648"/>
                  </a:lnTo>
                  <a:lnTo>
                    <a:pt x="15055" y="36219"/>
                  </a:lnTo>
                  <a:lnTo>
                    <a:pt x="24630" y="34209"/>
                  </a:lnTo>
                  <a:lnTo>
                    <a:pt x="28272" y="33927"/>
                  </a:lnTo>
                  <a:lnTo>
                    <a:pt x="35846" y="37141"/>
                  </a:lnTo>
                  <a:lnTo>
                    <a:pt x="55438" y="52381"/>
                  </a:lnTo>
                  <a:lnTo>
                    <a:pt x="63353" y="55045"/>
                  </a:lnTo>
                  <a:lnTo>
                    <a:pt x="71282" y="63284"/>
                  </a:lnTo>
                  <a:lnTo>
                    <a:pt x="91560" y="92385"/>
                  </a:lnTo>
                  <a:lnTo>
                    <a:pt x="92735" y="96523"/>
                  </a:lnTo>
                  <a:lnTo>
                    <a:pt x="94842" y="99283"/>
                  </a:lnTo>
                  <a:lnTo>
                    <a:pt x="116693" y="114837"/>
                  </a:lnTo>
                  <a:lnTo>
                    <a:pt x="128956" y="116542"/>
                  </a:lnTo>
                  <a:lnTo>
                    <a:pt x="136578" y="110337"/>
                  </a:lnTo>
                  <a:lnTo>
                    <a:pt x="139986" y="103734"/>
                  </a:lnTo>
                  <a:lnTo>
                    <a:pt x="142352" y="83494"/>
                  </a:lnTo>
                  <a:lnTo>
                    <a:pt x="142697" y="41785"/>
                  </a:lnTo>
                  <a:lnTo>
                    <a:pt x="139177" y="33578"/>
                  </a:lnTo>
                  <a:lnTo>
                    <a:pt x="134526" y="25522"/>
                  </a:lnTo>
                  <a:lnTo>
                    <a:pt x="130584" y="13548"/>
                  </a:lnTo>
                  <a:lnTo>
                    <a:pt x="124974" y="5595"/>
                  </a:lnTo>
                  <a:lnTo>
                    <a:pt x="118072" y="1177"/>
                  </a:lnTo>
                  <a:lnTo>
                    <a:pt x="114379" y="0"/>
                  </a:lnTo>
                  <a:lnTo>
                    <a:pt x="110594" y="537"/>
                  </a:lnTo>
                  <a:lnTo>
                    <a:pt x="95013" y="7378"/>
                  </a:lnTo>
                  <a:lnTo>
                    <a:pt x="91069" y="8102"/>
                  </a:lnTo>
                  <a:lnTo>
                    <a:pt x="71274" y="21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66"/>
          <p:cNvGrpSpPr/>
          <p:nvPr/>
        </p:nvGrpSpPr>
        <p:grpSpPr>
          <a:xfrm>
            <a:off x="6607969" y="5051627"/>
            <a:ext cx="1964532" cy="472874"/>
            <a:chOff x="6607969" y="5051627"/>
            <a:chExt cx="1964532" cy="472874"/>
          </a:xfrm>
        </p:grpSpPr>
        <p:sp>
          <p:nvSpPr>
            <p:cNvPr id="99" name="SMARTInkShape-316"/>
            <p:cNvSpPr/>
            <p:nvPr>
              <p:custDataLst>
                <p:tags r:id="rId8"/>
              </p:custDataLst>
            </p:nvPr>
          </p:nvSpPr>
          <p:spPr>
            <a:xfrm>
              <a:off x="6607969" y="5381625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0" y="47625"/>
                  </a:moveTo>
                  <a:lnTo>
                    <a:pt x="0" y="47625"/>
                  </a:lnTo>
                  <a:lnTo>
                    <a:pt x="0" y="29888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7"/>
            <p:cNvSpPr/>
            <p:nvPr>
              <p:custDataLst>
                <p:tags r:id="rId9"/>
              </p:custDataLst>
            </p:nvPr>
          </p:nvSpPr>
          <p:spPr>
            <a:xfrm>
              <a:off x="6810375" y="5334000"/>
              <a:ext cx="166689" cy="47626"/>
            </a:xfrm>
            <a:custGeom>
              <a:avLst/>
              <a:gdLst/>
              <a:ahLst/>
              <a:cxnLst/>
              <a:rect l="0" t="0" r="0" b="0"/>
              <a:pathLst>
                <a:path w="166689" h="47626">
                  <a:moveTo>
                    <a:pt x="0" y="47625"/>
                  </a:moveTo>
                  <a:lnTo>
                    <a:pt x="0" y="47625"/>
                  </a:lnTo>
                  <a:lnTo>
                    <a:pt x="16572" y="47625"/>
                  </a:lnTo>
                  <a:lnTo>
                    <a:pt x="24122" y="44098"/>
                  </a:lnTo>
                  <a:lnTo>
                    <a:pt x="27987" y="41305"/>
                  </a:lnTo>
                  <a:lnTo>
                    <a:pt x="46070" y="37374"/>
                  </a:lnTo>
                  <a:lnTo>
                    <a:pt x="83661" y="32408"/>
                  </a:lnTo>
                  <a:lnTo>
                    <a:pt x="107250" y="26360"/>
                  </a:lnTo>
                  <a:lnTo>
                    <a:pt x="130996" y="21039"/>
                  </a:lnTo>
                  <a:lnTo>
                    <a:pt x="151261" y="11084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8"/>
            <p:cNvSpPr/>
            <p:nvPr>
              <p:custDataLst>
                <p:tags r:id="rId10"/>
              </p:custDataLst>
            </p:nvPr>
          </p:nvSpPr>
          <p:spPr>
            <a:xfrm>
              <a:off x="7127913" y="5095875"/>
              <a:ext cx="87276" cy="428626"/>
            </a:xfrm>
            <a:custGeom>
              <a:avLst/>
              <a:gdLst/>
              <a:ahLst/>
              <a:cxnLst/>
              <a:rect l="0" t="0" r="0" b="0"/>
              <a:pathLst>
                <a:path w="87276" h="428626">
                  <a:moveTo>
                    <a:pt x="75368" y="0"/>
                  </a:moveTo>
                  <a:lnTo>
                    <a:pt x="75368" y="0"/>
                  </a:lnTo>
                  <a:lnTo>
                    <a:pt x="75368" y="6320"/>
                  </a:lnTo>
                  <a:lnTo>
                    <a:pt x="64540" y="31137"/>
                  </a:lnTo>
                  <a:lnTo>
                    <a:pt x="37129" y="90629"/>
                  </a:lnTo>
                  <a:lnTo>
                    <a:pt x="24203" y="135919"/>
                  </a:lnTo>
                  <a:lnTo>
                    <a:pt x="11995" y="182854"/>
                  </a:lnTo>
                  <a:lnTo>
                    <a:pt x="0" y="230274"/>
                  </a:lnTo>
                  <a:lnTo>
                    <a:pt x="708" y="277838"/>
                  </a:lnTo>
                  <a:lnTo>
                    <a:pt x="9297" y="325445"/>
                  </a:lnTo>
                  <a:lnTo>
                    <a:pt x="24050" y="378111"/>
                  </a:lnTo>
                  <a:lnTo>
                    <a:pt x="31834" y="397795"/>
                  </a:lnTo>
                  <a:lnTo>
                    <a:pt x="43231" y="411836"/>
                  </a:lnTo>
                  <a:lnTo>
                    <a:pt x="57117" y="421163"/>
                  </a:lnTo>
                  <a:lnTo>
                    <a:pt x="87275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19"/>
            <p:cNvSpPr/>
            <p:nvPr>
              <p:custDataLst>
                <p:tags r:id="rId11"/>
              </p:custDataLst>
            </p:nvPr>
          </p:nvSpPr>
          <p:spPr>
            <a:xfrm>
              <a:off x="7286625" y="5286375"/>
              <a:ext cx="214314" cy="141974"/>
            </a:xfrm>
            <a:custGeom>
              <a:avLst/>
              <a:gdLst/>
              <a:ahLst/>
              <a:cxnLst/>
              <a:rect l="0" t="0" r="0" b="0"/>
              <a:pathLst>
                <a:path w="214314" h="141974">
                  <a:moveTo>
                    <a:pt x="0" y="0"/>
                  </a:moveTo>
                  <a:lnTo>
                    <a:pt x="0" y="0"/>
                  </a:lnTo>
                  <a:lnTo>
                    <a:pt x="27988" y="0"/>
                  </a:lnTo>
                  <a:lnTo>
                    <a:pt x="35810" y="3527"/>
                  </a:lnTo>
                  <a:lnTo>
                    <a:pt x="63505" y="27987"/>
                  </a:lnTo>
                  <a:lnTo>
                    <a:pt x="67911" y="39338"/>
                  </a:lnTo>
                  <a:lnTo>
                    <a:pt x="69087" y="46070"/>
                  </a:lnTo>
                  <a:lnTo>
                    <a:pt x="66865" y="60604"/>
                  </a:lnTo>
                  <a:lnTo>
                    <a:pt x="53639" y="115156"/>
                  </a:lnTo>
                  <a:lnTo>
                    <a:pt x="43086" y="132604"/>
                  </a:lnTo>
                  <a:lnTo>
                    <a:pt x="35466" y="138309"/>
                  </a:lnTo>
                  <a:lnTo>
                    <a:pt x="26114" y="141973"/>
                  </a:lnTo>
                  <a:lnTo>
                    <a:pt x="25347" y="140951"/>
                  </a:lnTo>
                  <a:lnTo>
                    <a:pt x="24013" y="126224"/>
                  </a:lnTo>
                  <a:lnTo>
                    <a:pt x="27430" y="118718"/>
                  </a:lnTo>
                  <a:lnTo>
                    <a:pt x="69048" y="59213"/>
                  </a:lnTo>
                  <a:lnTo>
                    <a:pt x="79636" y="44838"/>
                  </a:lnTo>
                  <a:lnTo>
                    <a:pt x="118208" y="12663"/>
                  </a:lnTo>
                  <a:lnTo>
                    <a:pt x="118810" y="18450"/>
                  </a:lnTo>
                  <a:lnTo>
                    <a:pt x="118987" y="28545"/>
                  </a:lnTo>
                  <a:lnTo>
                    <a:pt x="108804" y="61912"/>
                  </a:lnTo>
                  <a:lnTo>
                    <a:pt x="113965" y="81257"/>
                  </a:lnTo>
                  <a:lnTo>
                    <a:pt x="123872" y="97425"/>
                  </a:lnTo>
                  <a:lnTo>
                    <a:pt x="131342" y="102831"/>
                  </a:lnTo>
                  <a:lnTo>
                    <a:pt x="139072" y="106557"/>
                  </a:lnTo>
                  <a:lnTo>
                    <a:pt x="146917" y="112622"/>
                  </a:lnTo>
                  <a:lnTo>
                    <a:pt x="152185" y="113446"/>
                  </a:lnTo>
                  <a:lnTo>
                    <a:pt x="172239" y="108285"/>
                  </a:lnTo>
                  <a:lnTo>
                    <a:pt x="187234" y="101925"/>
                  </a:lnTo>
                  <a:lnTo>
                    <a:pt x="199191" y="91161"/>
                  </a:lnTo>
                  <a:lnTo>
                    <a:pt x="214313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20"/>
            <p:cNvSpPr/>
            <p:nvPr>
              <p:custDataLst>
                <p:tags r:id="rId12"/>
              </p:custDataLst>
            </p:nvPr>
          </p:nvSpPr>
          <p:spPr>
            <a:xfrm>
              <a:off x="7563492" y="5095875"/>
              <a:ext cx="88643" cy="383670"/>
            </a:xfrm>
            <a:custGeom>
              <a:avLst/>
              <a:gdLst/>
              <a:ahLst/>
              <a:cxnLst/>
              <a:rect l="0" t="0" r="0" b="0"/>
              <a:pathLst>
                <a:path w="88643" h="383670">
                  <a:moveTo>
                    <a:pt x="20789" y="0"/>
                  </a:moveTo>
                  <a:lnTo>
                    <a:pt x="20789" y="0"/>
                  </a:lnTo>
                  <a:lnTo>
                    <a:pt x="20789" y="6320"/>
                  </a:lnTo>
                  <a:lnTo>
                    <a:pt x="24316" y="12951"/>
                  </a:lnTo>
                  <a:lnTo>
                    <a:pt x="54335" y="52290"/>
                  </a:lnTo>
                  <a:lnTo>
                    <a:pt x="76066" y="109093"/>
                  </a:lnTo>
                  <a:lnTo>
                    <a:pt x="88642" y="167854"/>
                  </a:lnTo>
                  <a:lnTo>
                    <a:pt x="87637" y="214658"/>
                  </a:lnTo>
                  <a:lnTo>
                    <a:pt x="75433" y="262040"/>
                  </a:lnTo>
                  <a:lnTo>
                    <a:pt x="47605" y="319137"/>
                  </a:lnTo>
                  <a:lnTo>
                    <a:pt x="12284" y="373637"/>
                  </a:lnTo>
                  <a:lnTo>
                    <a:pt x="3779" y="383020"/>
                  </a:lnTo>
                  <a:lnTo>
                    <a:pt x="1512" y="383669"/>
                  </a:lnTo>
                  <a:lnTo>
                    <a:pt x="0" y="382780"/>
                  </a:lnTo>
                  <a:lnTo>
                    <a:pt x="315" y="380864"/>
                  </a:lnTo>
                  <a:lnTo>
                    <a:pt x="8883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21"/>
            <p:cNvSpPr/>
            <p:nvPr>
              <p:custDataLst>
                <p:tags r:id="rId13"/>
              </p:custDataLst>
            </p:nvPr>
          </p:nvSpPr>
          <p:spPr>
            <a:xfrm>
              <a:off x="7919321" y="5051627"/>
              <a:ext cx="653180" cy="429720"/>
            </a:xfrm>
            <a:custGeom>
              <a:avLst/>
              <a:gdLst/>
              <a:ahLst/>
              <a:cxnLst/>
              <a:rect l="0" t="0" r="0" b="0"/>
              <a:pathLst>
                <a:path w="653180" h="429720">
                  <a:moveTo>
                    <a:pt x="105492" y="234748"/>
                  </a:moveTo>
                  <a:lnTo>
                    <a:pt x="105492" y="234748"/>
                  </a:lnTo>
                  <a:lnTo>
                    <a:pt x="65744" y="234748"/>
                  </a:lnTo>
                  <a:lnTo>
                    <a:pt x="57839" y="238275"/>
                  </a:lnTo>
                  <a:lnTo>
                    <a:pt x="35665" y="257640"/>
                  </a:lnTo>
                  <a:lnTo>
                    <a:pt x="6763" y="302485"/>
                  </a:lnTo>
                  <a:lnTo>
                    <a:pt x="0" y="342202"/>
                  </a:lnTo>
                  <a:lnTo>
                    <a:pt x="152" y="369921"/>
                  </a:lnTo>
                  <a:lnTo>
                    <a:pt x="7987" y="400036"/>
                  </a:lnTo>
                  <a:lnTo>
                    <a:pt x="22486" y="423403"/>
                  </a:lnTo>
                  <a:lnTo>
                    <a:pt x="26342" y="427987"/>
                  </a:lnTo>
                  <a:lnTo>
                    <a:pt x="31558" y="429719"/>
                  </a:lnTo>
                  <a:lnTo>
                    <a:pt x="44411" y="428117"/>
                  </a:lnTo>
                  <a:lnTo>
                    <a:pt x="66521" y="419777"/>
                  </a:lnTo>
                  <a:lnTo>
                    <a:pt x="89828" y="402607"/>
                  </a:lnTo>
                  <a:lnTo>
                    <a:pt x="107171" y="374442"/>
                  </a:lnTo>
                  <a:lnTo>
                    <a:pt x="124883" y="318542"/>
                  </a:lnTo>
                  <a:lnTo>
                    <a:pt x="135783" y="264280"/>
                  </a:lnTo>
                  <a:lnTo>
                    <a:pt x="139603" y="206309"/>
                  </a:lnTo>
                  <a:lnTo>
                    <a:pt x="140734" y="147240"/>
                  </a:lnTo>
                  <a:lnTo>
                    <a:pt x="141069" y="90493"/>
                  </a:lnTo>
                  <a:lnTo>
                    <a:pt x="141182" y="37949"/>
                  </a:lnTo>
                  <a:lnTo>
                    <a:pt x="139875" y="20282"/>
                  </a:lnTo>
                  <a:lnTo>
                    <a:pt x="130958" y="0"/>
                  </a:lnTo>
                  <a:lnTo>
                    <a:pt x="130406" y="1519"/>
                  </a:lnTo>
                  <a:lnTo>
                    <a:pt x="119945" y="57951"/>
                  </a:lnTo>
                  <a:lnTo>
                    <a:pt x="117901" y="116775"/>
                  </a:lnTo>
                  <a:lnTo>
                    <a:pt x="117547" y="172747"/>
                  </a:lnTo>
                  <a:lnTo>
                    <a:pt x="117441" y="224902"/>
                  </a:lnTo>
                  <a:lnTo>
                    <a:pt x="123731" y="273870"/>
                  </a:lnTo>
                  <a:lnTo>
                    <a:pt x="133973" y="321893"/>
                  </a:lnTo>
                  <a:lnTo>
                    <a:pt x="141103" y="374699"/>
                  </a:lnTo>
                  <a:lnTo>
                    <a:pt x="146895" y="394404"/>
                  </a:lnTo>
                  <a:lnTo>
                    <a:pt x="153878" y="404925"/>
                  </a:lnTo>
                  <a:lnTo>
                    <a:pt x="157594" y="407731"/>
                  </a:lnTo>
                  <a:lnTo>
                    <a:pt x="161393" y="408278"/>
                  </a:lnTo>
                  <a:lnTo>
                    <a:pt x="169143" y="405358"/>
                  </a:lnTo>
                  <a:lnTo>
                    <a:pt x="180943" y="396277"/>
                  </a:lnTo>
                  <a:lnTo>
                    <a:pt x="192817" y="378888"/>
                  </a:lnTo>
                  <a:lnTo>
                    <a:pt x="207358" y="341125"/>
                  </a:lnTo>
                  <a:lnTo>
                    <a:pt x="221762" y="282559"/>
                  </a:lnTo>
                  <a:lnTo>
                    <a:pt x="224636" y="267904"/>
                  </a:lnTo>
                  <a:lnTo>
                    <a:pt x="235921" y="237309"/>
                  </a:lnTo>
                  <a:lnTo>
                    <a:pt x="237424" y="236455"/>
                  </a:lnTo>
                  <a:lnTo>
                    <a:pt x="252985" y="234972"/>
                  </a:lnTo>
                  <a:lnTo>
                    <a:pt x="260561" y="238375"/>
                  </a:lnTo>
                  <a:lnTo>
                    <a:pt x="264435" y="241135"/>
                  </a:lnTo>
                  <a:lnTo>
                    <a:pt x="268737" y="247729"/>
                  </a:lnTo>
                  <a:lnTo>
                    <a:pt x="282229" y="291070"/>
                  </a:lnTo>
                  <a:lnTo>
                    <a:pt x="283536" y="314348"/>
                  </a:lnTo>
                  <a:lnTo>
                    <a:pt x="280313" y="326571"/>
                  </a:lnTo>
                  <a:lnTo>
                    <a:pt x="275794" y="336412"/>
                  </a:lnTo>
                  <a:lnTo>
                    <a:pt x="271927" y="349391"/>
                  </a:lnTo>
                  <a:lnTo>
                    <a:pt x="264314" y="361615"/>
                  </a:lnTo>
                  <a:lnTo>
                    <a:pt x="260805" y="375254"/>
                  </a:lnTo>
                  <a:lnTo>
                    <a:pt x="260627" y="374720"/>
                  </a:lnTo>
                  <a:lnTo>
                    <a:pt x="260287" y="353505"/>
                  </a:lnTo>
                  <a:lnTo>
                    <a:pt x="263807" y="343532"/>
                  </a:lnTo>
                  <a:lnTo>
                    <a:pt x="306343" y="284509"/>
                  </a:lnTo>
                  <a:lnTo>
                    <a:pt x="334510" y="259364"/>
                  </a:lnTo>
                  <a:lnTo>
                    <a:pt x="357694" y="242844"/>
                  </a:lnTo>
                  <a:lnTo>
                    <a:pt x="363101" y="234818"/>
                  </a:lnTo>
                  <a:lnTo>
                    <a:pt x="366828" y="226842"/>
                  </a:lnTo>
                  <a:lnTo>
                    <a:pt x="378771" y="211634"/>
                  </a:lnTo>
                  <a:lnTo>
                    <a:pt x="362714" y="227568"/>
                  </a:lnTo>
                  <a:lnTo>
                    <a:pt x="358719" y="238612"/>
                  </a:lnTo>
                  <a:lnTo>
                    <a:pt x="355710" y="290536"/>
                  </a:lnTo>
                  <a:lnTo>
                    <a:pt x="356882" y="320783"/>
                  </a:lnTo>
                  <a:lnTo>
                    <a:pt x="365039" y="336381"/>
                  </a:lnTo>
                  <a:lnTo>
                    <a:pt x="383513" y="357575"/>
                  </a:lnTo>
                  <a:lnTo>
                    <a:pt x="388734" y="358965"/>
                  </a:lnTo>
                  <a:lnTo>
                    <a:pt x="401593" y="356983"/>
                  </a:lnTo>
                  <a:lnTo>
                    <a:pt x="423705" y="348430"/>
                  </a:lnTo>
                  <a:lnTo>
                    <a:pt x="479252" y="303909"/>
                  </a:lnTo>
                  <a:lnTo>
                    <a:pt x="527121" y="262737"/>
                  </a:lnTo>
                  <a:lnTo>
                    <a:pt x="565403" y="228666"/>
                  </a:lnTo>
                  <a:lnTo>
                    <a:pt x="623643" y="185027"/>
                  </a:lnTo>
                  <a:lnTo>
                    <a:pt x="653179" y="163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SMARTInkShape-322"/>
          <p:cNvSpPr/>
          <p:nvPr>
            <p:custDataLst>
              <p:tags r:id="rId4"/>
            </p:custDataLst>
          </p:nvPr>
        </p:nvSpPr>
        <p:spPr>
          <a:xfrm>
            <a:off x="6929438" y="5024438"/>
            <a:ext cx="95251" cy="534265"/>
          </a:xfrm>
          <a:custGeom>
            <a:avLst/>
            <a:gdLst/>
            <a:ahLst/>
            <a:cxnLst/>
            <a:rect l="0" t="0" r="0" b="0"/>
            <a:pathLst>
              <a:path w="95251" h="534265">
                <a:moveTo>
                  <a:pt x="95250" y="0"/>
                </a:moveTo>
                <a:lnTo>
                  <a:pt x="95250" y="0"/>
                </a:lnTo>
                <a:lnTo>
                  <a:pt x="84998" y="0"/>
                </a:lnTo>
                <a:lnTo>
                  <a:pt x="74165" y="8182"/>
                </a:lnTo>
                <a:lnTo>
                  <a:pt x="66917" y="10250"/>
                </a:lnTo>
                <a:lnTo>
                  <a:pt x="59286" y="18226"/>
                </a:lnTo>
                <a:lnTo>
                  <a:pt x="35697" y="63614"/>
                </a:lnTo>
                <a:lnTo>
                  <a:pt x="19839" y="114282"/>
                </a:lnTo>
                <a:lnTo>
                  <a:pt x="14257" y="159685"/>
                </a:lnTo>
                <a:lnTo>
                  <a:pt x="12603" y="206652"/>
                </a:lnTo>
                <a:lnTo>
                  <a:pt x="12112" y="260402"/>
                </a:lnTo>
                <a:lnTo>
                  <a:pt x="11967" y="311900"/>
                </a:lnTo>
                <a:lnTo>
                  <a:pt x="11924" y="360672"/>
                </a:lnTo>
                <a:lnTo>
                  <a:pt x="11911" y="408638"/>
                </a:lnTo>
                <a:lnTo>
                  <a:pt x="18228" y="456364"/>
                </a:lnTo>
                <a:lnTo>
                  <a:pt x="23076" y="509872"/>
                </a:lnTo>
                <a:lnTo>
                  <a:pt x="23769" y="534264"/>
                </a:lnTo>
                <a:lnTo>
                  <a:pt x="0" y="4881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SMARTInkShape-Group70"/>
          <p:cNvGrpSpPr/>
          <p:nvPr/>
        </p:nvGrpSpPr>
        <p:grpSpPr>
          <a:xfrm>
            <a:off x="3917156" y="5226847"/>
            <a:ext cx="440533" cy="321467"/>
            <a:chOff x="3917156" y="5226847"/>
            <a:chExt cx="440533" cy="321467"/>
          </a:xfrm>
        </p:grpSpPr>
        <p:sp>
          <p:nvSpPr>
            <p:cNvPr id="107" name="SMARTInkShape-323"/>
            <p:cNvSpPr/>
            <p:nvPr>
              <p:custDataLst>
                <p:tags r:id="rId6"/>
              </p:custDataLst>
            </p:nvPr>
          </p:nvSpPr>
          <p:spPr>
            <a:xfrm>
              <a:off x="4179094" y="5226847"/>
              <a:ext cx="178595" cy="214310"/>
            </a:xfrm>
            <a:custGeom>
              <a:avLst/>
              <a:gdLst/>
              <a:ahLst/>
              <a:cxnLst/>
              <a:rect l="0" t="0" r="0" b="0"/>
              <a:pathLst>
                <a:path w="178595" h="214310">
                  <a:moveTo>
                    <a:pt x="0" y="23809"/>
                  </a:moveTo>
                  <a:lnTo>
                    <a:pt x="0" y="23809"/>
                  </a:lnTo>
                  <a:lnTo>
                    <a:pt x="0" y="13558"/>
                  </a:lnTo>
                  <a:lnTo>
                    <a:pt x="1323" y="13007"/>
                  </a:lnTo>
                  <a:lnTo>
                    <a:pt x="31888" y="10609"/>
                  </a:lnTo>
                  <a:lnTo>
                    <a:pt x="45019" y="3729"/>
                  </a:lnTo>
                  <a:lnTo>
                    <a:pt x="101758" y="94"/>
                  </a:lnTo>
                  <a:lnTo>
                    <a:pt x="134881" y="0"/>
                  </a:lnTo>
                  <a:lnTo>
                    <a:pt x="137546" y="1322"/>
                  </a:lnTo>
                  <a:lnTo>
                    <a:pt x="139322" y="3526"/>
                  </a:lnTo>
                  <a:lnTo>
                    <a:pt x="142173" y="10248"/>
                  </a:lnTo>
                  <a:lnTo>
                    <a:pt x="142870" y="51639"/>
                  </a:lnTo>
                  <a:lnTo>
                    <a:pt x="144194" y="54268"/>
                  </a:lnTo>
                  <a:lnTo>
                    <a:pt x="146401" y="56022"/>
                  </a:lnTo>
                  <a:lnTo>
                    <a:pt x="149194" y="57190"/>
                  </a:lnTo>
                  <a:lnTo>
                    <a:pt x="151056" y="59292"/>
                  </a:lnTo>
                  <a:lnTo>
                    <a:pt x="153126" y="65156"/>
                  </a:lnTo>
                  <a:lnTo>
                    <a:pt x="156007" y="102178"/>
                  </a:lnTo>
                  <a:lnTo>
                    <a:pt x="164185" y="118860"/>
                  </a:lnTo>
                  <a:lnTo>
                    <a:pt x="169995" y="152277"/>
                  </a:lnTo>
                  <a:lnTo>
                    <a:pt x="174772" y="161604"/>
                  </a:lnTo>
                  <a:lnTo>
                    <a:pt x="177461" y="175615"/>
                  </a:lnTo>
                  <a:lnTo>
                    <a:pt x="178594" y="2143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24"/>
            <p:cNvSpPr/>
            <p:nvPr>
              <p:custDataLst>
                <p:tags r:id="rId7"/>
              </p:custDataLst>
            </p:nvPr>
          </p:nvSpPr>
          <p:spPr>
            <a:xfrm>
              <a:off x="3917156" y="5322094"/>
              <a:ext cx="95251" cy="226220"/>
            </a:xfrm>
            <a:custGeom>
              <a:avLst/>
              <a:gdLst/>
              <a:ahLst/>
              <a:cxnLst/>
              <a:rect l="0" t="0" r="0" b="0"/>
              <a:pathLst>
                <a:path w="95251" h="226220">
                  <a:moveTo>
                    <a:pt x="95250" y="0"/>
                  </a:moveTo>
                  <a:lnTo>
                    <a:pt x="95250" y="0"/>
                  </a:lnTo>
                  <a:lnTo>
                    <a:pt x="88929" y="0"/>
                  </a:lnTo>
                  <a:lnTo>
                    <a:pt x="87067" y="1322"/>
                  </a:lnTo>
                  <a:lnTo>
                    <a:pt x="85826" y="3527"/>
                  </a:lnTo>
                  <a:lnTo>
                    <a:pt x="65650" y="57485"/>
                  </a:lnTo>
                  <a:lnTo>
                    <a:pt x="43497" y="109677"/>
                  </a:lnTo>
                  <a:lnTo>
                    <a:pt x="19830" y="162243"/>
                  </a:lnTo>
                  <a:lnTo>
                    <a:pt x="3526" y="198816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SMARTInkShape-325"/>
          <p:cNvSpPr/>
          <p:nvPr>
            <p:custDataLst>
              <p:tags r:id="rId5"/>
            </p:custDataLst>
          </p:nvPr>
        </p:nvSpPr>
        <p:spPr>
          <a:xfrm>
            <a:off x="6131719" y="5167313"/>
            <a:ext cx="416720" cy="285521"/>
          </a:xfrm>
          <a:custGeom>
            <a:avLst/>
            <a:gdLst/>
            <a:ahLst/>
            <a:cxnLst/>
            <a:rect l="0" t="0" r="0" b="0"/>
            <a:pathLst>
              <a:path w="416720" h="285521">
                <a:moveTo>
                  <a:pt x="0" y="47625"/>
                </a:moveTo>
                <a:lnTo>
                  <a:pt x="0" y="47625"/>
                </a:lnTo>
                <a:lnTo>
                  <a:pt x="16571" y="47625"/>
                </a:lnTo>
                <a:lnTo>
                  <a:pt x="24121" y="51151"/>
                </a:lnTo>
                <a:lnTo>
                  <a:pt x="51611" y="75612"/>
                </a:lnTo>
                <a:lnTo>
                  <a:pt x="63504" y="100014"/>
                </a:lnTo>
                <a:lnTo>
                  <a:pt x="69870" y="135633"/>
                </a:lnTo>
                <a:lnTo>
                  <a:pt x="69650" y="166746"/>
                </a:lnTo>
                <a:lnTo>
                  <a:pt x="59270" y="226121"/>
                </a:lnTo>
                <a:lnTo>
                  <a:pt x="50340" y="251472"/>
                </a:lnTo>
                <a:lnTo>
                  <a:pt x="31585" y="276956"/>
                </a:lnTo>
                <a:lnTo>
                  <a:pt x="23739" y="281842"/>
                </a:lnTo>
                <a:lnTo>
                  <a:pt x="12599" y="285520"/>
                </a:lnTo>
                <a:lnTo>
                  <a:pt x="12111" y="279361"/>
                </a:lnTo>
                <a:lnTo>
                  <a:pt x="15525" y="272768"/>
                </a:lnTo>
                <a:lnTo>
                  <a:pt x="57142" y="213974"/>
                </a:lnTo>
                <a:lnTo>
                  <a:pt x="97423" y="158729"/>
                </a:lnTo>
                <a:lnTo>
                  <a:pt x="137698" y="104509"/>
                </a:lnTo>
                <a:lnTo>
                  <a:pt x="149131" y="87557"/>
                </a:lnTo>
                <a:lnTo>
                  <a:pt x="157192" y="62322"/>
                </a:lnTo>
                <a:lnTo>
                  <a:pt x="166522" y="47880"/>
                </a:lnTo>
                <a:lnTo>
                  <a:pt x="160317" y="47700"/>
                </a:lnTo>
                <a:lnTo>
                  <a:pt x="153714" y="51186"/>
                </a:lnTo>
                <a:lnTo>
                  <a:pt x="150101" y="53967"/>
                </a:lnTo>
                <a:lnTo>
                  <a:pt x="146087" y="64115"/>
                </a:lnTo>
                <a:lnTo>
                  <a:pt x="140299" y="84701"/>
                </a:lnTo>
                <a:lnTo>
                  <a:pt x="133733" y="107558"/>
                </a:lnTo>
                <a:lnTo>
                  <a:pt x="131514" y="138985"/>
                </a:lnTo>
                <a:lnTo>
                  <a:pt x="137451" y="162742"/>
                </a:lnTo>
                <a:lnTo>
                  <a:pt x="147520" y="175076"/>
                </a:lnTo>
                <a:lnTo>
                  <a:pt x="175542" y="193773"/>
                </a:lnTo>
                <a:lnTo>
                  <a:pt x="205030" y="199848"/>
                </a:lnTo>
                <a:lnTo>
                  <a:pt x="227384" y="194212"/>
                </a:lnTo>
                <a:lnTo>
                  <a:pt x="250549" y="180244"/>
                </a:lnTo>
                <a:lnTo>
                  <a:pt x="304814" y="124631"/>
                </a:lnTo>
                <a:lnTo>
                  <a:pt x="359308" y="66031"/>
                </a:lnTo>
                <a:lnTo>
                  <a:pt x="41671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6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72"/>
          <p:cNvGrpSpPr/>
          <p:nvPr/>
        </p:nvGrpSpPr>
        <p:grpSpPr>
          <a:xfrm>
            <a:off x="870059" y="321469"/>
            <a:ext cx="408224" cy="670053"/>
            <a:chOff x="870059" y="321469"/>
            <a:chExt cx="408224" cy="670053"/>
          </a:xfrm>
        </p:grpSpPr>
        <p:sp>
          <p:nvSpPr>
            <p:cNvPr id="2" name="SMARTInkShape-326"/>
            <p:cNvSpPr/>
            <p:nvPr>
              <p:custDataLst>
                <p:tags r:id="rId27"/>
              </p:custDataLst>
            </p:nvPr>
          </p:nvSpPr>
          <p:spPr>
            <a:xfrm>
              <a:off x="870059" y="321469"/>
              <a:ext cx="408224" cy="670053"/>
            </a:xfrm>
            <a:custGeom>
              <a:avLst/>
              <a:gdLst/>
              <a:ahLst/>
              <a:cxnLst/>
              <a:rect l="0" t="0" r="0" b="0"/>
              <a:pathLst>
                <a:path w="408224" h="670053">
                  <a:moveTo>
                    <a:pt x="189597" y="0"/>
                  </a:moveTo>
                  <a:lnTo>
                    <a:pt x="189597" y="0"/>
                  </a:lnTo>
                  <a:lnTo>
                    <a:pt x="155289" y="0"/>
                  </a:lnTo>
                  <a:lnTo>
                    <a:pt x="149527" y="2646"/>
                  </a:lnTo>
                  <a:lnTo>
                    <a:pt x="105418" y="51772"/>
                  </a:lnTo>
                  <a:lnTo>
                    <a:pt x="74338" y="102390"/>
                  </a:lnTo>
                  <a:lnTo>
                    <a:pt x="50642" y="154104"/>
                  </a:lnTo>
                  <a:lnTo>
                    <a:pt x="34794" y="195490"/>
                  </a:lnTo>
                  <a:lnTo>
                    <a:pt x="20254" y="240343"/>
                  </a:lnTo>
                  <a:lnTo>
                    <a:pt x="9382" y="286736"/>
                  </a:lnTo>
                  <a:lnTo>
                    <a:pt x="3668" y="337341"/>
                  </a:lnTo>
                  <a:lnTo>
                    <a:pt x="1129" y="389377"/>
                  </a:lnTo>
                  <a:lnTo>
                    <a:pt x="0" y="438963"/>
                  </a:lnTo>
                  <a:lnTo>
                    <a:pt x="3026" y="483931"/>
                  </a:lnTo>
                  <a:lnTo>
                    <a:pt x="11427" y="525966"/>
                  </a:lnTo>
                  <a:lnTo>
                    <a:pt x="38469" y="584172"/>
                  </a:lnTo>
                  <a:lnTo>
                    <a:pt x="83163" y="637209"/>
                  </a:lnTo>
                  <a:lnTo>
                    <a:pt x="107897" y="654943"/>
                  </a:lnTo>
                  <a:lnTo>
                    <a:pt x="136529" y="667235"/>
                  </a:lnTo>
                  <a:lnTo>
                    <a:pt x="166893" y="670052"/>
                  </a:lnTo>
                  <a:lnTo>
                    <a:pt x="217266" y="660673"/>
                  </a:lnTo>
                  <a:lnTo>
                    <a:pt x="270556" y="637609"/>
                  </a:lnTo>
                  <a:lnTo>
                    <a:pt x="302308" y="614111"/>
                  </a:lnTo>
                  <a:lnTo>
                    <a:pt x="342496" y="563694"/>
                  </a:lnTo>
                  <a:lnTo>
                    <a:pt x="376894" y="505540"/>
                  </a:lnTo>
                  <a:lnTo>
                    <a:pt x="391021" y="461486"/>
                  </a:lnTo>
                  <a:lnTo>
                    <a:pt x="401709" y="415449"/>
                  </a:lnTo>
                  <a:lnTo>
                    <a:pt x="408223" y="368529"/>
                  </a:lnTo>
                  <a:lnTo>
                    <a:pt x="406709" y="321218"/>
                  </a:lnTo>
                  <a:lnTo>
                    <a:pt x="401626" y="273732"/>
                  </a:lnTo>
                  <a:lnTo>
                    <a:pt x="393634" y="228815"/>
                  </a:lnTo>
                  <a:lnTo>
                    <a:pt x="371614" y="173777"/>
                  </a:lnTo>
                  <a:lnTo>
                    <a:pt x="321634" y="114828"/>
                  </a:lnTo>
                  <a:lnTo>
                    <a:pt x="295905" y="96014"/>
                  </a:lnTo>
                  <a:lnTo>
                    <a:pt x="250347" y="79307"/>
                  </a:lnTo>
                  <a:lnTo>
                    <a:pt x="198190" y="73769"/>
                  </a:lnTo>
                  <a:lnTo>
                    <a:pt x="157747" y="73451"/>
                  </a:lnTo>
                  <a:lnTo>
                    <a:pt x="106942" y="83624"/>
                  </a:lnTo>
                  <a:lnTo>
                    <a:pt x="105389" y="86176"/>
                  </a:lnTo>
                  <a:lnTo>
                    <a:pt x="10625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27"/>
            <p:cNvSpPr/>
            <p:nvPr>
              <p:custDataLst>
                <p:tags r:id="rId28"/>
              </p:custDataLst>
            </p:nvPr>
          </p:nvSpPr>
          <p:spPr>
            <a:xfrm>
              <a:off x="1107281" y="619181"/>
              <a:ext cx="165979" cy="285383"/>
            </a:xfrm>
            <a:custGeom>
              <a:avLst/>
              <a:gdLst/>
              <a:ahLst/>
              <a:cxnLst/>
              <a:rect l="0" t="0" r="0" b="0"/>
              <a:pathLst>
                <a:path w="165979" h="285383">
                  <a:moveTo>
                    <a:pt x="35719" y="23757"/>
                  </a:moveTo>
                  <a:lnTo>
                    <a:pt x="35719" y="23757"/>
                  </a:lnTo>
                  <a:lnTo>
                    <a:pt x="42040" y="17436"/>
                  </a:lnTo>
                  <a:lnTo>
                    <a:pt x="45143" y="10805"/>
                  </a:lnTo>
                  <a:lnTo>
                    <a:pt x="45970" y="7185"/>
                  </a:lnTo>
                  <a:lnTo>
                    <a:pt x="47845" y="4771"/>
                  </a:lnTo>
                  <a:lnTo>
                    <a:pt x="53456" y="2089"/>
                  </a:lnTo>
                  <a:lnTo>
                    <a:pt x="97613" y="0"/>
                  </a:lnTo>
                  <a:lnTo>
                    <a:pt x="100794" y="2627"/>
                  </a:lnTo>
                  <a:lnTo>
                    <a:pt x="114780" y="32381"/>
                  </a:lnTo>
                  <a:lnTo>
                    <a:pt x="117159" y="45669"/>
                  </a:lnTo>
                  <a:lnTo>
                    <a:pt x="114689" y="56867"/>
                  </a:lnTo>
                  <a:lnTo>
                    <a:pt x="110504" y="67576"/>
                  </a:lnTo>
                  <a:lnTo>
                    <a:pt x="101277" y="103676"/>
                  </a:lnTo>
                  <a:lnTo>
                    <a:pt x="90715" y="120784"/>
                  </a:lnTo>
                  <a:lnTo>
                    <a:pt x="83092" y="126411"/>
                  </a:lnTo>
                  <a:lnTo>
                    <a:pt x="79208" y="127912"/>
                  </a:lnTo>
                  <a:lnTo>
                    <a:pt x="76618" y="130235"/>
                  </a:lnTo>
                  <a:lnTo>
                    <a:pt x="71640" y="142250"/>
                  </a:lnTo>
                  <a:lnTo>
                    <a:pt x="110778" y="146340"/>
                  </a:lnTo>
                  <a:lnTo>
                    <a:pt x="128514" y="155768"/>
                  </a:lnTo>
                  <a:lnTo>
                    <a:pt x="158607" y="182568"/>
                  </a:lnTo>
                  <a:lnTo>
                    <a:pt x="163096" y="193999"/>
                  </a:lnTo>
                  <a:lnTo>
                    <a:pt x="165978" y="222896"/>
                  </a:lnTo>
                  <a:lnTo>
                    <a:pt x="162845" y="234853"/>
                  </a:lnTo>
                  <a:lnTo>
                    <a:pt x="160157" y="239894"/>
                  </a:lnTo>
                  <a:lnTo>
                    <a:pt x="143733" y="253309"/>
                  </a:lnTo>
                  <a:lnTo>
                    <a:pt x="91099" y="280365"/>
                  </a:lnTo>
                  <a:lnTo>
                    <a:pt x="35708" y="285382"/>
                  </a:lnTo>
                  <a:lnTo>
                    <a:pt x="21162" y="284232"/>
                  </a:lnTo>
                  <a:lnTo>
                    <a:pt x="10288" y="279312"/>
                  </a:lnTo>
                  <a:lnTo>
                    <a:pt x="6858" y="274825"/>
                  </a:lnTo>
                  <a:lnTo>
                    <a:pt x="3048" y="262783"/>
                  </a:lnTo>
                  <a:lnTo>
                    <a:pt x="0" y="226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73"/>
          <p:cNvGrpSpPr/>
          <p:nvPr/>
        </p:nvGrpSpPr>
        <p:grpSpPr>
          <a:xfrm>
            <a:off x="1571625" y="133629"/>
            <a:ext cx="2654591" cy="1280025"/>
            <a:chOff x="1571625" y="133629"/>
            <a:chExt cx="2654591" cy="1280025"/>
          </a:xfrm>
        </p:grpSpPr>
        <p:sp>
          <p:nvSpPr>
            <p:cNvPr id="5" name="SMARTInkShape-328"/>
            <p:cNvSpPr/>
            <p:nvPr>
              <p:custDataLst>
                <p:tags r:id="rId18"/>
              </p:custDataLst>
            </p:nvPr>
          </p:nvSpPr>
          <p:spPr>
            <a:xfrm>
              <a:off x="1571625" y="654844"/>
              <a:ext cx="238126" cy="35720"/>
            </a:xfrm>
            <a:custGeom>
              <a:avLst/>
              <a:gdLst/>
              <a:ahLst/>
              <a:cxnLst/>
              <a:rect l="0" t="0" r="0" b="0"/>
              <a:pathLst>
                <a:path w="238126" h="35720">
                  <a:moveTo>
                    <a:pt x="0" y="35719"/>
                  </a:moveTo>
                  <a:lnTo>
                    <a:pt x="0" y="35719"/>
                  </a:lnTo>
                  <a:lnTo>
                    <a:pt x="6321" y="29398"/>
                  </a:lnTo>
                  <a:lnTo>
                    <a:pt x="16479" y="26295"/>
                  </a:lnTo>
                  <a:lnTo>
                    <a:pt x="74057" y="17637"/>
                  </a:lnTo>
                  <a:lnTo>
                    <a:pt x="129085" y="11715"/>
                  </a:lnTo>
                  <a:lnTo>
                    <a:pt x="175243" y="4059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29"/>
            <p:cNvSpPr/>
            <p:nvPr>
              <p:custDataLst>
                <p:tags r:id="rId19"/>
              </p:custDataLst>
            </p:nvPr>
          </p:nvSpPr>
          <p:spPr>
            <a:xfrm>
              <a:off x="3381375" y="416719"/>
              <a:ext cx="261939" cy="425306"/>
            </a:xfrm>
            <a:custGeom>
              <a:avLst/>
              <a:gdLst/>
              <a:ahLst/>
              <a:cxnLst/>
              <a:rect l="0" t="0" r="0" b="0"/>
              <a:pathLst>
                <a:path w="261939" h="425306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2" y="7055"/>
                  </a:lnTo>
                  <a:lnTo>
                    <a:pt x="48762" y="64723"/>
                  </a:lnTo>
                  <a:lnTo>
                    <a:pt x="85920" y="124057"/>
                  </a:lnTo>
                  <a:lnTo>
                    <a:pt x="119826" y="170960"/>
                  </a:lnTo>
                  <a:lnTo>
                    <a:pt x="155007" y="224692"/>
                  </a:lnTo>
                  <a:lnTo>
                    <a:pt x="184247" y="276184"/>
                  </a:lnTo>
                  <a:lnTo>
                    <a:pt x="209667" y="324955"/>
                  </a:lnTo>
                  <a:lnTo>
                    <a:pt x="232454" y="378014"/>
                  </a:lnTo>
                  <a:lnTo>
                    <a:pt x="259519" y="425305"/>
                  </a:lnTo>
                  <a:lnTo>
                    <a:pt x="260326" y="425088"/>
                  </a:lnTo>
                  <a:lnTo>
                    <a:pt x="261221" y="421320"/>
                  </a:lnTo>
                  <a:lnTo>
                    <a:pt x="261938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30"/>
            <p:cNvSpPr/>
            <p:nvPr>
              <p:custDataLst>
                <p:tags r:id="rId20"/>
              </p:custDataLst>
            </p:nvPr>
          </p:nvSpPr>
          <p:spPr>
            <a:xfrm>
              <a:off x="3085589" y="250031"/>
              <a:ext cx="176725" cy="670049"/>
            </a:xfrm>
            <a:custGeom>
              <a:avLst/>
              <a:gdLst/>
              <a:ahLst/>
              <a:cxnLst/>
              <a:rect l="0" t="0" r="0" b="0"/>
              <a:pathLst>
                <a:path w="176725" h="670049">
                  <a:moveTo>
                    <a:pt x="141005" y="0"/>
                  </a:moveTo>
                  <a:lnTo>
                    <a:pt x="141005" y="0"/>
                  </a:lnTo>
                  <a:lnTo>
                    <a:pt x="124433" y="0"/>
                  </a:lnTo>
                  <a:lnTo>
                    <a:pt x="116883" y="3528"/>
                  </a:lnTo>
                  <a:lnTo>
                    <a:pt x="94935" y="22893"/>
                  </a:lnTo>
                  <a:lnTo>
                    <a:pt x="65122" y="64347"/>
                  </a:lnTo>
                  <a:lnTo>
                    <a:pt x="42967" y="116227"/>
                  </a:lnTo>
                  <a:lnTo>
                    <a:pt x="32169" y="158813"/>
                  </a:lnTo>
                  <a:lnTo>
                    <a:pt x="19432" y="204198"/>
                  </a:lnTo>
                  <a:lnTo>
                    <a:pt x="7597" y="252151"/>
                  </a:lnTo>
                  <a:lnTo>
                    <a:pt x="2338" y="304331"/>
                  </a:lnTo>
                  <a:lnTo>
                    <a:pt x="0" y="354863"/>
                  </a:lnTo>
                  <a:lnTo>
                    <a:pt x="284" y="403779"/>
                  </a:lnTo>
                  <a:lnTo>
                    <a:pt x="4820" y="451978"/>
                  </a:lnTo>
                  <a:lnTo>
                    <a:pt x="11245" y="496331"/>
                  </a:lnTo>
                  <a:lnTo>
                    <a:pt x="19834" y="538091"/>
                  </a:lnTo>
                  <a:lnTo>
                    <a:pt x="40867" y="594821"/>
                  </a:lnTo>
                  <a:lnTo>
                    <a:pt x="71647" y="630151"/>
                  </a:lnTo>
                  <a:lnTo>
                    <a:pt x="117603" y="662264"/>
                  </a:lnTo>
                  <a:lnTo>
                    <a:pt x="139865" y="670048"/>
                  </a:lnTo>
                  <a:lnTo>
                    <a:pt x="176724" y="666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31"/>
            <p:cNvSpPr/>
            <p:nvPr>
              <p:custDataLst>
                <p:tags r:id="rId21"/>
              </p:custDataLst>
            </p:nvPr>
          </p:nvSpPr>
          <p:spPr>
            <a:xfrm>
              <a:off x="2208387" y="214313"/>
              <a:ext cx="363364" cy="866750"/>
            </a:xfrm>
            <a:custGeom>
              <a:avLst/>
              <a:gdLst/>
              <a:ahLst/>
              <a:cxnLst/>
              <a:rect l="0" t="0" r="0" b="0"/>
              <a:pathLst>
                <a:path w="363364" h="866750">
                  <a:moveTo>
                    <a:pt x="315738" y="0"/>
                  </a:moveTo>
                  <a:lnTo>
                    <a:pt x="315738" y="0"/>
                  </a:lnTo>
                  <a:lnTo>
                    <a:pt x="274345" y="1322"/>
                  </a:lnTo>
                  <a:lnTo>
                    <a:pt x="218770" y="12125"/>
                  </a:lnTo>
                  <a:lnTo>
                    <a:pt x="184260" y="22407"/>
                  </a:lnTo>
                  <a:lnTo>
                    <a:pt x="131492" y="50102"/>
                  </a:lnTo>
                  <a:lnTo>
                    <a:pt x="80396" y="84192"/>
                  </a:lnTo>
                  <a:lnTo>
                    <a:pt x="58153" y="107407"/>
                  </a:lnTo>
                  <a:lnTo>
                    <a:pt x="38785" y="145276"/>
                  </a:lnTo>
                  <a:lnTo>
                    <a:pt x="23543" y="199156"/>
                  </a:lnTo>
                  <a:lnTo>
                    <a:pt x="15633" y="256444"/>
                  </a:lnTo>
                  <a:lnTo>
                    <a:pt x="11702" y="291246"/>
                  </a:lnTo>
                  <a:lnTo>
                    <a:pt x="15604" y="343235"/>
                  </a:lnTo>
                  <a:lnTo>
                    <a:pt x="16980" y="385382"/>
                  </a:lnTo>
                  <a:lnTo>
                    <a:pt x="17592" y="427044"/>
                  </a:lnTo>
                  <a:lnTo>
                    <a:pt x="17864" y="467610"/>
                  </a:lnTo>
                  <a:lnTo>
                    <a:pt x="17985" y="507687"/>
                  </a:lnTo>
                  <a:lnTo>
                    <a:pt x="18039" y="547548"/>
                  </a:lnTo>
                  <a:lnTo>
                    <a:pt x="18063" y="587313"/>
                  </a:lnTo>
                  <a:lnTo>
                    <a:pt x="16753" y="645564"/>
                  </a:lnTo>
                  <a:lnTo>
                    <a:pt x="9898" y="696926"/>
                  </a:lnTo>
                  <a:lnTo>
                    <a:pt x="7279" y="744335"/>
                  </a:lnTo>
                  <a:lnTo>
                    <a:pt x="2865" y="793053"/>
                  </a:lnTo>
                  <a:lnTo>
                    <a:pt x="0" y="802546"/>
                  </a:lnTo>
                  <a:lnTo>
                    <a:pt x="344" y="820149"/>
                  </a:lnTo>
                  <a:lnTo>
                    <a:pt x="6731" y="850208"/>
                  </a:lnTo>
                  <a:lnTo>
                    <a:pt x="9191" y="852555"/>
                  </a:lnTo>
                  <a:lnTo>
                    <a:pt x="12155" y="854120"/>
                  </a:lnTo>
                  <a:lnTo>
                    <a:pt x="67857" y="863926"/>
                  </a:lnTo>
                  <a:lnTo>
                    <a:pt x="117284" y="858960"/>
                  </a:lnTo>
                  <a:lnTo>
                    <a:pt x="162128" y="857756"/>
                  </a:lnTo>
                  <a:lnTo>
                    <a:pt x="218367" y="863670"/>
                  </a:lnTo>
                  <a:lnTo>
                    <a:pt x="266371" y="866749"/>
                  </a:lnTo>
                  <a:lnTo>
                    <a:pt x="311017" y="852441"/>
                  </a:lnTo>
                  <a:lnTo>
                    <a:pt x="335359" y="834805"/>
                  </a:lnTo>
                  <a:lnTo>
                    <a:pt x="363363" y="797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32"/>
            <p:cNvSpPr/>
            <p:nvPr>
              <p:custDataLst>
                <p:tags r:id="rId22"/>
              </p:custDataLst>
            </p:nvPr>
          </p:nvSpPr>
          <p:spPr>
            <a:xfrm>
              <a:off x="2608372" y="548423"/>
              <a:ext cx="294346" cy="865231"/>
            </a:xfrm>
            <a:custGeom>
              <a:avLst/>
              <a:gdLst/>
              <a:ahLst/>
              <a:cxnLst/>
              <a:rect l="0" t="0" r="0" b="0"/>
              <a:pathLst>
                <a:path w="294346" h="865231">
                  <a:moveTo>
                    <a:pt x="165784" y="11171"/>
                  </a:moveTo>
                  <a:lnTo>
                    <a:pt x="165784" y="11171"/>
                  </a:lnTo>
                  <a:lnTo>
                    <a:pt x="165784" y="4850"/>
                  </a:lnTo>
                  <a:lnTo>
                    <a:pt x="164461" y="2988"/>
                  </a:lnTo>
                  <a:lnTo>
                    <a:pt x="162256" y="1747"/>
                  </a:lnTo>
                  <a:lnTo>
                    <a:pt x="149305" y="0"/>
                  </a:lnTo>
                  <a:lnTo>
                    <a:pt x="113588" y="684"/>
                  </a:lnTo>
                  <a:lnTo>
                    <a:pt x="74423" y="15849"/>
                  </a:lnTo>
                  <a:lnTo>
                    <a:pt x="50667" y="33577"/>
                  </a:lnTo>
                  <a:lnTo>
                    <a:pt x="20259" y="72776"/>
                  </a:lnTo>
                  <a:lnTo>
                    <a:pt x="5955" y="107035"/>
                  </a:lnTo>
                  <a:lnTo>
                    <a:pt x="0" y="166033"/>
                  </a:lnTo>
                  <a:lnTo>
                    <a:pt x="5685" y="195374"/>
                  </a:lnTo>
                  <a:lnTo>
                    <a:pt x="22068" y="220824"/>
                  </a:lnTo>
                  <a:lnTo>
                    <a:pt x="43680" y="238802"/>
                  </a:lnTo>
                  <a:lnTo>
                    <a:pt x="62567" y="244632"/>
                  </a:lnTo>
                  <a:lnTo>
                    <a:pt x="100711" y="248375"/>
                  </a:lnTo>
                  <a:lnTo>
                    <a:pt x="125631" y="242702"/>
                  </a:lnTo>
                  <a:lnTo>
                    <a:pt x="156092" y="226323"/>
                  </a:lnTo>
                  <a:lnTo>
                    <a:pt x="177611" y="204712"/>
                  </a:lnTo>
                  <a:lnTo>
                    <a:pt x="184270" y="185825"/>
                  </a:lnTo>
                  <a:lnTo>
                    <a:pt x="189129" y="127405"/>
                  </a:lnTo>
                  <a:lnTo>
                    <a:pt x="189569" y="79868"/>
                  </a:lnTo>
                  <a:lnTo>
                    <a:pt x="188255" y="76812"/>
                  </a:lnTo>
                  <a:lnTo>
                    <a:pt x="186057" y="74776"/>
                  </a:lnTo>
                  <a:lnTo>
                    <a:pt x="183268" y="73418"/>
                  </a:lnTo>
                  <a:lnTo>
                    <a:pt x="181409" y="73835"/>
                  </a:lnTo>
                  <a:lnTo>
                    <a:pt x="180169" y="75437"/>
                  </a:lnTo>
                  <a:lnTo>
                    <a:pt x="178792" y="82067"/>
                  </a:lnTo>
                  <a:lnTo>
                    <a:pt x="178180" y="93833"/>
                  </a:lnTo>
                  <a:lnTo>
                    <a:pt x="194306" y="151101"/>
                  </a:lnTo>
                  <a:lnTo>
                    <a:pt x="205691" y="195213"/>
                  </a:lnTo>
                  <a:lnTo>
                    <a:pt x="223763" y="248117"/>
                  </a:lnTo>
                  <a:lnTo>
                    <a:pt x="245875" y="305685"/>
                  </a:lnTo>
                  <a:lnTo>
                    <a:pt x="257825" y="348441"/>
                  </a:lnTo>
                  <a:lnTo>
                    <a:pt x="267545" y="393902"/>
                  </a:lnTo>
                  <a:lnTo>
                    <a:pt x="276275" y="440565"/>
                  </a:lnTo>
                  <a:lnTo>
                    <a:pt x="284565" y="491290"/>
                  </a:lnTo>
                  <a:lnTo>
                    <a:pt x="291336" y="543380"/>
                  </a:lnTo>
                  <a:lnTo>
                    <a:pt x="294345" y="592990"/>
                  </a:lnTo>
                  <a:lnTo>
                    <a:pt x="292155" y="637969"/>
                  </a:lnTo>
                  <a:lnTo>
                    <a:pt x="286772" y="680008"/>
                  </a:lnTo>
                  <a:lnTo>
                    <a:pt x="279970" y="720741"/>
                  </a:lnTo>
                  <a:lnTo>
                    <a:pt x="262382" y="774540"/>
                  </a:lnTo>
                  <a:lnTo>
                    <a:pt x="240414" y="811353"/>
                  </a:lnTo>
                  <a:lnTo>
                    <a:pt x="201105" y="846173"/>
                  </a:lnTo>
                  <a:lnTo>
                    <a:pt x="183246" y="857651"/>
                  </a:lnTo>
                  <a:lnTo>
                    <a:pt x="151996" y="865230"/>
                  </a:lnTo>
                  <a:lnTo>
                    <a:pt x="132757" y="863475"/>
                  </a:lnTo>
                  <a:lnTo>
                    <a:pt x="116709" y="858285"/>
                  </a:lnTo>
                  <a:lnTo>
                    <a:pt x="105167" y="851569"/>
                  </a:lnTo>
                  <a:lnTo>
                    <a:pt x="91232" y="834029"/>
                  </a:lnTo>
                  <a:lnTo>
                    <a:pt x="85045" y="812075"/>
                  </a:lnTo>
                  <a:lnTo>
                    <a:pt x="83212" y="788814"/>
                  </a:lnTo>
                  <a:lnTo>
                    <a:pt x="94347" y="737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33"/>
            <p:cNvSpPr/>
            <p:nvPr>
              <p:custDataLst>
                <p:tags r:id="rId23"/>
              </p:custDataLst>
            </p:nvPr>
          </p:nvSpPr>
          <p:spPr>
            <a:xfrm>
              <a:off x="3869531" y="133629"/>
              <a:ext cx="356685" cy="978915"/>
            </a:xfrm>
            <a:custGeom>
              <a:avLst/>
              <a:gdLst/>
              <a:ahLst/>
              <a:cxnLst/>
              <a:rect l="0" t="0" r="0" b="0"/>
              <a:pathLst>
                <a:path w="356685" h="978915">
                  <a:moveTo>
                    <a:pt x="0" y="80684"/>
                  </a:moveTo>
                  <a:lnTo>
                    <a:pt x="0" y="80684"/>
                  </a:lnTo>
                  <a:lnTo>
                    <a:pt x="27650" y="56561"/>
                  </a:lnTo>
                  <a:lnTo>
                    <a:pt x="85921" y="22751"/>
                  </a:lnTo>
                  <a:lnTo>
                    <a:pt x="139687" y="7497"/>
                  </a:lnTo>
                  <a:lnTo>
                    <a:pt x="169271" y="349"/>
                  </a:lnTo>
                  <a:lnTo>
                    <a:pt x="190325" y="0"/>
                  </a:lnTo>
                  <a:lnTo>
                    <a:pt x="233611" y="14088"/>
                  </a:lnTo>
                  <a:lnTo>
                    <a:pt x="246261" y="28596"/>
                  </a:lnTo>
                  <a:lnTo>
                    <a:pt x="277562" y="81664"/>
                  </a:lnTo>
                  <a:lnTo>
                    <a:pt x="296823" y="135558"/>
                  </a:lnTo>
                  <a:lnTo>
                    <a:pt x="305788" y="189988"/>
                  </a:lnTo>
                  <a:lnTo>
                    <a:pt x="311972" y="248007"/>
                  </a:lnTo>
                  <a:lnTo>
                    <a:pt x="317248" y="288664"/>
                  </a:lnTo>
                  <a:lnTo>
                    <a:pt x="319593" y="333192"/>
                  </a:lnTo>
                  <a:lnTo>
                    <a:pt x="320635" y="379441"/>
                  </a:lnTo>
                  <a:lnTo>
                    <a:pt x="321099" y="426454"/>
                  </a:lnTo>
                  <a:lnTo>
                    <a:pt x="321304" y="473807"/>
                  </a:lnTo>
                  <a:lnTo>
                    <a:pt x="324924" y="517784"/>
                  </a:lnTo>
                  <a:lnTo>
                    <a:pt x="329619" y="560700"/>
                  </a:lnTo>
                  <a:lnTo>
                    <a:pt x="331706" y="606233"/>
                  </a:lnTo>
                  <a:lnTo>
                    <a:pt x="339201" y="663851"/>
                  </a:lnTo>
                  <a:lnTo>
                    <a:pt x="343480" y="714437"/>
                  </a:lnTo>
                  <a:lnTo>
                    <a:pt x="344747" y="762939"/>
                  </a:lnTo>
                  <a:lnTo>
                    <a:pt x="353358" y="815907"/>
                  </a:lnTo>
                  <a:lnTo>
                    <a:pt x="356684" y="855294"/>
                  </a:lnTo>
                  <a:lnTo>
                    <a:pt x="350718" y="875818"/>
                  </a:lnTo>
                  <a:lnTo>
                    <a:pt x="340572" y="892335"/>
                  </a:lnTo>
                  <a:lnTo>
                    <a:pt x="294542" y="924240"/>
                  </a:lnTo>
                  <a:lnTo>
                    <a:pt x="248093" y="944734"/>
                  </a:lnTo>
                  <a:lnTo>
                    <a:pt x="192861" y="961521"/>
                  </a:lnTo>
                  <a:lnTo>
                    <a:pt x="142108" y="978914"/>
                  </a:lnTo>
                  <a:lnTo>
                    <a:pt x="116038" y="974607"/>
                  </a:lnTo>
                  <a:lnTo>
                    <a:pt x="113077" y="971643"/>
                  </a:lnTo>
                  <a:lnTo>
                    <a:pt x="109789" y="961294"/>
                  </a:lnTo>
                  <a:lnTo>
                    <a:pt x="111854" y="947875"/>
                  </a:lnTo>
                  <a:lnTo>
                    <a:pt x="130280" y="911381"/>
                  </a:lnTo>
                  <a:lnTo>
                    <a:pt x="183599" y="854229"/>
                  </a:lnTo>
                  <a:lnTo>
                    <a:pt x="226219" y="818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34"/>
            <p:cNvSpPr/>
            <p:nvPr>
              <p:custDataLst>
                <p:tags r:id="rId24"/>
              </p:custDataLst>
            </p:nvPr>
          </p:nvSpPr>
          <p:spPr>
            <a:xfrm>
              <a:off x="3726656" y="273844"/>
              <a:ext cx="134610" cy="597575"/>
            </a:xfrm>
            <a:custGeom>
              <a:avLst/>
              <a:gdLst/>
              <a:ahLst/>
              <a:cxnLst/>
              <a:rect l="0" t="0" r="0" b="0"/>
              <a:pathLst>
                <a:path w="134610" h="597575">
                  <a:moveTo>
                    <a:pt x="0" y="0"/>
                  </a:moveTo>
                  <a:lnTo>
                    <a:pt x="0" y="0"/>
                  </a:lnTo>
                  <a:lnTo>
                    <a:pt x="52290" y="55817"/>
                  </a:lnTo>
                  <a:lnTo>
                    <a:pt x="89851" y="112743"/>
                  </a:lnTo>
                  <a:lnTo>
                    <a:pt x="114670" y="171870"/>
                  </a:lnTo>
                  <a:lnTo>
                    <a:pt x="127253" y="216616"/>
                  </a:lnTo>
                  <a:lnTo>
                    <a:pt x="134609" y="264284"/>
                  </a:lnTo>
                  <a:lnTo>
                    <a:pt x="133469" y="316338"/>
                  </a:lnTo>
                  <a:lnTo>
                    <a:pt x="128552" y="366813"/>
                  </a:lnTo>
                  <a:lnTo>
                    <a:pt x="120634" y="415705"/>
                  </a:lnTo>
                  <a:lnTo>
                    <a:pt x="108296" y="463893"/>
                  </a:lnTo>
                  <a:lnTo>
                    <a:pt x="86474" y="523006"/>
                  </a:lnTo>
                  <a:lnTo>
                    <a:pt x="56720" y="578237"/>
                  </a:lnTo>
                  <a:lnTo>
                    <a:pt x="45935" y="593456"/>
                  </a:lnTo>
                  <a:lnTo>
                    <a:pt x="41206" y="596720"/>
                  </a:lnTo>
                  <a:lnTo>
                    <a:pt x="36732" y="597574"/>
                  </a:lnTo>
                  <a:lnTo>
                    <a:pt x="23813" y="595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35"/>
            <p:cNvSpPr/>
            <p:nvPr>
              <p:custDataLst>
                <p:tags r:id="rId25"/>
              </p:custDataLst>
            </p:nvPr>
          </p:nvSpPr>
          <p:spPr>
            <a:xfrm>
              <a:off x="3371838" y="357188"/>
              <a:ext cx="211944" cy="464344"/>
            </a:xfrm>
            <a:custGeom>
              <a:avLst/>
              <a:gdLst/>
              <a:ahLst/>
              <a:cxnLst/>
              <a:rect l="0" t="0" r="0" b="0"/>
              <a:pathLst>
                <a:path w="211944" h="464344">
                  <a:moveTo>
                    <a:pt x="211943" y="0"/>
                  </a:moveTo>
                  <a:lnTo>
                    <a:pt x="211943" y="0"/>
                  </a:lnTo>
                  <a:lnTo>
                    <a:pt x="205622" y="0"/>
                  </a:lnTo>
                  <a:lnTo>
                    <a:pt x="198992" y="3527"/>
                  </a:lnTo>
                  <a:lnTo>
                    <a:pt x="191635" y="10828"/>
                  </a:lnTo>
                  <a:lnTo>
                    <a:pt x="151340" y="66988"/>
                  </a:lnTo>
                  <a:lnTo>
                    <a:pt x="120450" y="118183"/>
                  </a:lnTo>
                  <a:lnTo>
                    <a:pt x="103107" y="167162"/>
                  </a:lnTo>
                  <a:lnTo>
                    <a:pt x="83270" y="217245"/>
                  </a:lnTo>
                  <a:lnTo>
                    <a:pt x="60635" y="271920"/>
                  </a:lnTo>
                  <a:lnTo>
                    <a:pt x="43492" y="323691"/>
                  </a:lnTo>
                  <a:lnTo>
                    <a:pt x="30034" y="372545"/>
                  </a:lnTo>
                  <a:lnTo>
                    <a:pt x="13634" y="425632"/>
                  </a:lnTo>
                  <a:lnTo>
                    <a:pt x="0" y="458723"/>
                  </a:lnTo>
                  <a:lnTo>
                    <a:pt x="533" y="460596"/>
                  </a:lnTo>
                  <a:lnTo>
                    <a:pt x="2211" y="461845"/>
                  </a:lnTo>
                  <a:lnTo>
                    <a:pt x="9537" y="46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36"/>
            <p:cNvSpPr/>
            <p:nvPr>
              <p:custDataLst>
                <p:tags r:id="rId26"/>
              </p:custDataLst>
            </p:nvPr>
          </p:nvSpPr>
          <p:spPr>
            <a:xfrm>
              <a:off x="1643119" y="261938"/>
              <a:ext cx="380945" cy="797507"/>
            </a:xfrm>
            <a:custGeom>
              <a:avLst/>
              <a:gdLst/>
              <a:ahLst/>
              <a:cxnLst/>
              <a:rect l="0" t="0" r="0" b="0"/>
              <a:pathLst>
                <a:path w="380945" h="797507">
                  <a:moveTo>
                    <a:pt x="380944" y="0"/>
                  </a:moveTo>
                  <a:lnTo>
                    <a:pt x="380944" y="0"/>
                  </a:lnTo>
                  <a:lnTo>
                    <a:pt x="326753" y="0"/>
                  </a:lnTo>
                  <a:lnTo>
                    <a:pt x="270728" y="3527"/>
                  </a:lnTo>
                  <a:lnTo>
                    <a:pt x="213853" y="20308"/>
                  </a:lnTo>
                  <a:lnTo>
                    <a:pt x="154672" y="46069"/>
                  </a:lnTo>
                  <a:lnTo>
                    <a:pt x="104610" y="80133"/>
                  </a:lnTo>
                  <a:lnTo>
                    <a:pt x="74171" y="97826"/>
                  </a:lnTo>
                  <a:lnTo>
                    <a:pt x="51923" y="119826"/>
                  </a:lnTo>
                  <a:lnTo>
                    <a:pt x="32554" y="150963"/>
                  </a:lnTo>
                  <a:lnTo>
                    <a:pt x="25494" y="190774"/>
                  </a:lnTo>
                  <a:lnTo>
                    <a:pt x="23985" y="239990"/>
                  </a:lnTo>
                  <a:lnTo>
                    <a:pt x="31984" y="295623"/>
                  </a:lnTo>
                  <a:lnTo>
                    <a:pt x="34572" y="341886"/>
                  </a:lnTo>
                  <a:lnTo>
                    <a:pt x="35339" y="390430"/>
                  </a:lnTo>
                  <a:lnTo>
                    <a:pt x="34244" y="444795"/>
                  </a:lnTo>
                  <a:lnTo>
                    <a:pt x="27451" y="495005"/>
                  </a:lnTo>
                  <a:lnTo>
                    <a:pt x="24851" y="543396"/>
                  </a:lnTo>
                  <a:lnTo>
                    <a:pt x="22757" y="591248"/>
                  </a:lnTo>
                  <a:lnTo>
                    <a:pt x="14347" y="637617"/>
                  </a:lnTo>
                  <a:lnTo>
                    <a:pt x="2102" y="695447"/>
                  </a:lnTo>
                  <a:lnTo>
                    <a:pt x="70" y="752561"/>
                  </a:lnTo>
                  <a:lnTo>
                    <a:pt x="0" y="763537"/>
                  </a:lnTo>
                  <a:lnTo>
                    <a:pt x="3496" y="772825"/>
                  </a:lnTo>
                  <a:lnTo>
                    <a:pt x="16520" y="789567"/>
                  </a:lnTo>
                  <a:lnTo>
                    <a:pt x="24068" y="794096"/>
                  </a:lnTo>
                  <a:lnTo>
                    <a:pt x="34478" y="796108"/>
                  </a:lnTo>
                  <a:lnTo>
                    <a:pt x="84699" y="797506"/>
                  </a:lnTo>
                  <a:lnTo>
                    <a:pt x="140697" y="796354"/>
                  </a:lnTo>
                  <a:lnTo>
                    <a:pt x="187022" y="789523"/>
                  </a:lnTo>
                  <a:lnTo>
                    <a:pt x="234262" y="785589"/>
                  </a:lnTo>
                  <a:lnTo>
                    <a:pt x="290576" y="776605"/>
                  </a:lnTo>
                  <a:lnTo>
                    <a:pt x="319331" y="771178"/>
                  </a:lnTo>
                  <a:lnTo>
                    <a:pt x="341080" y="761191"/>
                  </a:lnTo>
                  <a:lnTo>
                    <a:pt x="346430" y="757492"/>
                  </a:lnTo>
                  <a:lnTo>
                    <a:pt x="349997" y="752380"/>
                  </a:lnTo>
                  <a:lnTo>
                    <a:pt x="353960" y="739644"/>
                  </a:lnTo>
                  <a:lnTo>
                    <a:pt x="353694" y="733867"/>
                  </a:lnTo>
                  <a:lnTo>
                    <a:pt x="345225" y="714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74"/>
          <p:cNvGrpSpPr/>
          <p:nvPr/>
        </p:nvGrpSpPr>
        <p:grpSpPr>
          <a:xfrm>
            <a:off x="4762500" y="702469"/>
            <a:ext cx="214314" cy="190501"/>
            <a:chOff x="4762500" y="702469"/>
            <a:chExt cx="214314" cy="190501"/>
          </a:xfrm>
        </p:grpSpPr>
        <p:sp>
          <p:nvSpPr>
            <p:cNvPr id="15" name="SMARTInkShape-337"/>
            <p:cNvSpPr/>
            <p:nvPr>
              <p:custDataLst>
                <p:tags r:id="rId16"/>
              </p:custDataLst>
            </p:nvPr>
          </p:nvSpPr>
          <p:spPr>
            <a:xfrm>
              <a:off x="4762500" y="881063"/>
              <a:ext cx="214314" cy="11907"/>
            </a:xfrm>
            <a:custGeom>
              <a:avLst/>
              <a:gdLst/>
              <a:ahLst/>
              <a:cxnLst/>
              <a:rect l="0" t="0" r="0" b="0"/>
              <a:pathLst>
                <a:path w="214314" h="11907">
                  <a:moveTo>
                    <a:pt x="0" y="11906"/>
                  </a:moveTo>
                  <a:lnTo>
                    <a:pt x="0" y="11906"/>
                  </a:lnTo>
                  <a:lnTo>
                    <a:pt x="52289" y="11906"/>
                  </a:lnTo>
                  <a:lnTo>
                    <a:pt x="109094" y="10583"/>
                  </a:lnTo>
                  <a:lnTo>
                    <a:pt x="167854" y="2482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38"/>
            <p:cNvSpPr/>
            <p:nvPr>
              <p:custDataLst>
                <p:tags r:id="rId17"/>
              </p:custDataLst>
            </p:nvPr>
          </p:nvSpPr>
          <p:spPr>
            <a:xfrm>
              <a:off x="4786313" y="702469"/>
              <a:ext cx="154782" cy="23813"/>
            </a:xfrm>
            <a:custGeom>
              <a:avLst/>
              <a:gdLst/>
              <a:ahLst/>
              <a:cxnLst/>
              <a:rect l="0" t="0" r="0" b="0"/>
              <a:pathLst>
                <a:path w="154782" h="23813">
                  <a:moveTo>
                    <a:pt x="0" y="0"/>
                  </a:moveTo>
                  <a:lnTo>
                    <a:pt x="0" y="0"/>
                  </a:lnTo>
                  <a:lnTo>
                    <a:pt x="52289" y="0"/>
                  </a:lnTo>
                  <a:lnTo>
                    <a:pt x="110047" y="3527"/>
                  </a:lnTo>
                  <a:lnTo>
                    <a:pt x="136675" y="12951"/>
                  </a:lnTo>
                  <a:lnTo>
                    <a:pt x="154781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75"/>
          <p:cNvGrpSpPr/>
          <p:nvPr/>
        </p:nvGrpSpPr>
        <p:grpSpPr>
          <a:xfrm>
            <a:off x="5441156" y="119760"/>
            <a:ext cx="1663997" cy="1581936"/>
            <a:chOff x="5441156" y="119760"/>
            <a:chExt cx="1663997" cy="1581936"/>
          </a:xfrm>
        </p:grpSpPr>
        <p:sp>
          <p:nvSpPr>
            <p:cNvPr id="18" name="SMARTInkShape-339"/>
            <p:cNvSpPr/>
            <p:nvPr>
              <p:custDataLst>
                <p:tags r:id="rId8"/>
              </p:custDataLst>
            </p:nvPr>
          </p:nvSpPr>
          <p:spPr>
            <a:xfrm>
              <a:off x="6750844" y="762000"/>
              <a:ext cx="238126" cy="175994"/>
            </a:xfrm>
            <a:custGeom>
              <a:avLst/>
              <a:gdLst/>
              <a:ahLst/>
              <a:cxnLst/>
              <a:rect l="0" t="0" r="0" b="0"/>
              <a:pathLst>
                <a:path w="238126" h="175994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24122" y="3528"/>
                  </a:lnTo>
                  <a:lnTo>
                    <a:pt x="39748" y="16572"/>
                  </a:lnTo>
                  <a:lnTo>
                    <a:pt x="71440" y="71774"/>
                  </a:lnTo>
                  <a:lnTo>
                    <a:pt x="75408" y="79600"/>
                  </a:lnTo>
                  <a:lnTo>
                    <a:pt x="76289" y="98878"/>
                  </a:lnTo>
                  <a:lnTo>
                    <a:pt x="66075" y="137271"/>
                  </a:lnTo>
                  <a:lnTo>
                    <a:pt x="55149" y="155914"/>
                  </a:lnTo>
                  <a:lnTo>
                    <a:pt x="37212" y="169816"/>
                  </a:lnTo>
                  <a:lnTo>
                    <a:pt x="21462" y="175993"/>
                  </a:lnTo>
                  <a:lnTo>
                    <a:pt x="18277" y="175537"/>
                  </a:lnTo>
                  <a:lnTo>
                    <a:pt x="16153" y="173910"/>
                  </a:lnTo>
                  <a:lnTo>
                    <a:pt x="14738" y="171502"/>
                  </a:lnTo>
                  <a:lnTo>
                    <a:pt x="12744" y="155473"/>
                  </a:lnTo>
                  <a:lnTo>
                    <a:pt x="15807" y="144946"/>
                  </a:lnTo>
                  <a:lnTo>
                    <a:pt x="46236" y="88392"/>
                  </a:lnTo>
                  <a:lnTo>
                    <a:pt x="81256" y="39782"/>
                  </a:lnTo>
                  <a:lnTo>
                    <a:pt x="103744" y="22224"/>
                  </a:lnTo>
                  <a:lnTo>
                    <a:pt x="127969" y="12812"/>
                  </a:lnTo>
                  <a:lnTo>
                    <a:pt x="128969" y="13833"/>
                  </a:lnTo>
                  <a:lnTo>
                    <a:pt x="130079" y="18495"/>
                  </a:lnTo>
                  <a:lnTo>
                    <a:pt x="130934" y="70103"/>
                  </a:lnTo>
                  <a:lnTo>
                    <a:pt x="132286" y="109626"/>
                  </a:lnTo>
                  <a:lnTo>
                    <a:pt x="140472" y="125380"/>
                  </a:lnTo>
                  <a:lnTo>
                    <a:pt x="147540" y="134217"/>
                  </a:lnTo>
                  <a:lnTo>
                    <a:pt x="158618" y="139027"/>
                  </a:lnTo>
                  <a:lnTo>
                    <a:pt x="180969" y="142115"/>
                  </a:lnTo>
                  <a:lnTo>
                    <a:pt x="200317" y="136329"/>
                  </a:lnTo>
                  <a:lnTo>
                    <a:pt x="238125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40"/>
            <p:cNvSpPr/>
            <p:nvPr>
              <p:custDataLst>
                <p:tags r:id="rId9"/>
              </p:custDataLst>
            </p:nvPr>
          </p:nvSpPr>
          <p:spPr>
            <a:xfrm>
              <a:off x="7020844" y="678656"/>
              <a:ext cx="84309" cy="336713"/>
            </a:xfrm>
            <a:custGeom>
              <a:avLst/>
              <a:gdLst/>
              <a:ahLst/>
              <a:cxnLst/>
              <a:rect l="0" t="0" r="0" b="0"/>
              <a:pathLst>
                <a:path w="84309" h="336713">
                  <a:moveTo>
                    <a:pt x="39562" y="0"/>
                  </a:moveTo>
                  <a:lnTo>
                    <a:pt x="39562" y="0"/>
                  </a:lnTo>
                  <a:lnTo>
                    <a:pt x="49068" y="10828"/>
                  </a:lnTo>
                  <a:lnTo>
                    <a:pt x="71449" y="61702"/>
                  </a:lnTo>
                  <a:lnTo>
                    <a:pt x="81936" y="98539"/>
                  </a:lnTo>
                  <a:lnTo>
                    <a:pt x="84308" y="148847"/>
                  </a:lnTo>
                  <a:lnTo>
                    <a:pt x="75898" y="199178"/>
                  </a:lnTo>
                  <a:lnTo>
                    <a:pt x="57236" y="252750"/>
                  </a:lnTo>
                  <a:lnTo>
                    <a:pt x="27227" y="304220"/>
                  </a:lnTo>
                  <a:lnTo>
                    <a:pt x="63" y="336395"/>
                  </a:lnTo>
                  <a:lnTo>
                    <a:pt x="0" y="336712"/>
                  </a:lnTo>
                  <a:lnTo>
                    <a:pt x="1281" y="335599"/>
                  </a:lnTo>
                  <a:lnTo>
                    <a:pt x="39044" y="279170"/>
                  </a:lnTo>
                  <a:lnTo>
                    <a:pt x="51469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41"/>
            <p:cNvSpPr/>
            <p:nvPr>
              <p:custDataLst>
                <p:tags r:id="rId10"/>
              </p:custDataLst>
            </p:nvPr>
          </p:nvSpPr>
          <p:spPr>
            <a:xfrm>
              <a:off x="6561899" y="642938"/>
              <a:ext cx="117508" cy="357188"/>
            </a:xfrm>
            <a:custGeom>
              <a:avLst/>
              <a:gdLst/>
              <a:ahLst/>
              <a:cxnLst/>
              <a:rect l="0" t="0" r="0" b="0"/>
              <a:pathLst>
                <a:path w="117508" h="357188">
                  <a:moveTo>
                    <a:pt x="46070" y="0"/>
                  </a:moveTo>
                  <a:lnTo>
                    <a:pt x="46070" y="0"/>
                  </a:lnTo>
                  <a:lnTo>
                    <a:pt x="36564" y="10828"/>
                  </a:lnTo>
                  <a:lnTo>
                    <a:pt x="18082" y="50880"/>
                  </a:lnTo>
                  <a:lnTo>
                    <a:pt x="3696" y="105398"/>
                  </a:lnTo>
                  <a:lnTo>
                    <a:pt x="0" y="151467"/>
                  </a:lnTo>
                  <a:lnTo>
                    <a:pt x="1552" y="198631"/>
                  </a:lnTo>
                  <a:lnTo>
                    <a:pt x="17592" y="246119"/>
                  </a:lnTo>
                  <a:lnTo>
                    <a:pt x="43189" y="302518"/>
                  </a:lnTo>
                  <a:lnTo>
                    <a:pt x="55372" y="322306"/>
                  </a:lnTo>
                  <a:lnTo>
                    <a:pt x="74016" y="339921"/>
                  </a:lnTo>
                  <a:lnTo>
                    <a:pt x="92004" y="349513"/>
                  </a:lnTo>
                  <a:lnTo>
                    <a:pt x="117507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42"/>
            <p:cNvSpPr/>
            <p:nvPr>
              <p:custDataLst>
                <p:tags r:id="rId11"/>
              </p:custDataLst>
            </p:nvPr>
          </p:nvSpPr>
          <p:spPr>
            <a:xfrm>
              <a:off x="6217991" y="762491"/>
              <a:ext cx="210677" cy="510495"/>
            </a:xfrm>
            <a:custGeom>
              <a:avLst/>
              <a:gdLst/>
              <a:ahLst/>
              <a:cxnLst/>
              <a:rect l="0" t="0" r="0" b="0"/>
              <a:pathLst>
                <a:path w="210677" h="510495">
                  <a:moveTo>
                    <a:pt x="104228" y="11415"/>
                  </a:moveTo>
                  <a:lnTo>
                    <a:pt x="104228" y="11415"/>
                  </a:lnTo>
                  <a:lnTo>
                    <a:pt x="104228" y="5095"/>
                  </a:lnTo>
                  <a:lnTo>
                    <a:pt x="102905" y="3233"/>
                  </a:lnTo>
                  <a:lnTo>
                    <a:pt x="100700" y="1992"/>
                  </a:lnTo>
                  <a:lnTo>
                    <a:pt x="87656" y="0"/>
                  </a:lnTo>
                  <a:lnTo>
                    <a:pt x="62835" y="929"/>
                  </a:lnTo>
                  <a:lnTo>
                    <a:pt x="41545" y="9043"/>
                  </a:lnTo>
                  <a:lnTo>
                    <a:pt x="30949" y="16094"/>
                  </a:lnTo>
                  <a:lnTo>
                    <a:pt x="17545" y="40142"/>
                  </a:lnTo>
                  <a:lnTo>
                    <a:pt x="2487" y="83823"/>
                  </a:lnTo>
                  <a:lnTo>
                    <a:pt x="0" y="118859"/>
                  </a:lnTo>
                  <a:lnTo>
                    <a:pt x="10340" y="162726"/>
                  </a:lnTo>
                  <a:lnTo>
                    <a:pt x="18843" y="180529"/>
                  </a:lnTo>
                  <a:lnTo>
                    <a:pt x="31442" y="197261"/>
                  </a:lnTo>
                  <a:lnTo>
                    <a:pt x="45861" y="206461"/>
                  </a:lnTo>
                  <a:lnTo>
                    <a:pt x="76677" y="212368"/>
                  </a:lnTo>
                  <a:lnTo>
                    <a:pt x="100327" y="207070"/>
                  </a:lnTo>
                  <a:lnTo>
                    <a:pt x="124092" y="190801"/>
                  </a:lnTo>
                  <a:lnTo>
                    <a:pt x="141569" y="162903"/>
                  </a:lnTo>
                  <a:lnTo>
                    <a:pt x="159922" y="109759"/>
                  </a:lnTo>
                  <a:lnTo>
                    <a:pt x="163001" y="75526"/>
                  </a:lnTo>
                  <a:lnTo>
                    <a:pt x="159894" y="62840"/>
                  </a:lnTo>
                  <a:lnTo>
                    <a:pt x="153440" y="50236"/>
                  </a:lnTo>
                  <a:lnTo>
                    <a:pt x="151589" y="49202"/>
                  </a:lnTo>
                  <a:lnTo>
                    <a:pt x="146002" y="48053"/>
                  </a:lnTo>
                  <a:lnTo>
                    <a:pt x="143984" y="50393"/>
                  </a:lnTo>
                  <a:lnTo>
                    <a:pt x="141143" y="66326"/>
                  </a:lnTo>
                  <a:lnTo>
                    <a:pt x="140104" y="115774"/>
                  </a:lnTo>
                  <a:lnTo>
                    <a:pt x="150806" y="175149"/>
                  </a:lnTo>
                  <a:lnTo>
                    <a:pt x="168447" y="223383"/>
                  </a:lnTo>
                  <a:lnTo>
                    <a:pt x="182640" y="277656"/>
                  </a:lnTo>
                  <a:lnTo>
                    <a:pt x="195223" y="327838"/>
                  </a:lnTo>
                  <a:lnTo>
                    <a:pt x="206007" y="376221"/>
                  </a:lnTo>
                  <a:lnTo>
                    <a:pt x="209791" y="422748"/>
                  </a:lnTo>
                  <a:lnTo>
                    <a:pt x="210676" y="449553"/>
                  </a:lnTo>
                  <a:lnTo>
                    <a:pt x="204014" y="471167"/>
                  </a:lnTo>
                  <a:lnTo>
                    <a:pt x="192233" y="488270"/>
                  </a:lnTo>
                  <a:lnTo>
                    <a:pt x="178178" y="500282"/>
                  </a:lnTo>
                  <a:lnTo>
                    <a:pt x="163112" y="506501"/>
                  </a:lnTo>
                  <a:lnTo>
                    <a:pt x="131881" y="510494"/>
                  </a:lnTo>
                  <a:lnTo>
                    <a:pt x="116077" y="503985"/>
                  </a:lnTo>
                  <a:lnTo>
                    <a:pt x="90693" y="484568"/>
                  </a:lnTo>
                  <a:lnTo>
                    <a:pt x="77140" y="459407"/>
                  </a:lnTo>
                  <a:lnTo>
                    <a:pt x="68509" y="416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43"/>
            <p:cNvSpPr/>
            <p:nvPr>
              <p:custDataLst>
                <p:tags r:id="rId12"/>
              </p:custDataLst>
            </p:nvPr>
          </p:nvSpPr>
          <p:spPr>
            <a:xfrm>
              <a:off x="5553852" y="119760"/>
              <a:ext cx="184900" cy="165086"/>
            </a:xfrm>
            <a:custGeom>
              <a:avLst/>
              <a:gdLst/>
              <a:ahLst/>
              <a:cxnLst/>
              <a:rect l="0" t="0" r="0" b="0"/>
              <a:pathLst>
                <a:path w="184900" h="165086">
                  <a:moveTo>
                    <a:pt x="125429" y="11209"/>
                  </a:moveTo>
                  <a:lnTo>
                    <a:pt x="125429" y="11209"/>
                  </a:lnTo>
                  <a:lnTo>
                    <a:pt x="119109" y="17529"/>
                  </a:lnTo>
                  <a:lnTo>
                    <a:pt x="116006" y="24160"/>
                  </a:lnTo>
                  <a:lnTo>
                    <a:pt x="115178" y="27781"/>
                  </a:lnTo>
                  <a:lnTo>
                    <a:pt x="89466" y="81236"/>
                  </a:lnTo>
                  <a:lnTo>
                    <a:pt x="61915" y="138126"/>
                  </a:lnTo>
                  <a:lnTo>
                    <a:pt x="50457" y="150519"/>
                  </a:lnTo>
                  <a:lnTo>
                    <a:pt x="37869" y="159114"/>
                  </a:lnTo>
                  <a:lnTo>
                    <a:pt x="23344" y="163953"/>
                  </a:lnTo>
                  <a:lnTo>
                    <a:pt x="14794" y="165085"/>
                  </a:lnTo>
                  <a:lnTo>
                    <a:pt x="11985" y="164063"/>
                  </a:lnTo>
                  <a:lnTo>
                    <a:pt x="10112" y="162060"/>
                  </a:lnTo>
                  <a:lnTo>
                    <a:pt x="786" y="143018"/>
                  </a:lnTo>
                  <a:lnTo>
                    <a:pt x="0" y="137446"/>
                  </a:lnTo>
                  <a:lnTo>
                    <a:pt x="12362" y="86043"/>
                  </a:lnTo>
                  <a:lnTo>
                    <a:pt x="22842" y="68954"/>
                  </a:lnTo>
                  <a:lnTo>
                    <a:pt x="30446" y="63332"/>
                  </a:lnTo>
                  <a:lnTo>
                    <a:pt x="42164" y="60166"/>
                  </a:lnTo>
                  <a:lnTo>
                    <a:pt x="57976" y="59097"/>
                  </a:lnTo>
                  <a:lnTo>
                    <a:pt x="65905" y="62479"/>
                  </a:lnTo>
                  <a:lnTo>
                    <a:pt x="123322" y="98584"/>
                  </a:lnTo>
                  <a:lnTo>
                    <a:pt x="148441" y="108950"/>
                  </a:lnTo>
                  <a:lnTo>
                    <a:pt x="152677" y="112088"/>
                  </a:lnTo>
                  <a:lnTo>
                    <a:pt x="156823" y="112857"/>
                  </a:lnTo>
                  <a:lnTo>
                    <a:pt x="160911" y="112047"/>
                  </a:lnTo>
                  <a:lnTo>
                    <a:pt x="168980" y="108943"/>
                  </a:lnTo>
                  <a:lnTo>
                    <a:pt x="176975" y="107563"/>
                  </a:lnTo>
                  <a:lnTo>
                    <a:pt x="179638" y="105872"/>
                  </a:lnTo>
                  <a:lnTo>
                    <a:pt x="181412" y="103422"/>
                  </a:lnTo>
                  <a:lnTo>
                    <a:pt x="183384" y="95848"/>
                  </a:lnTo>
                  <a:lnTo>
                    <a:pt x="184899" y="55303"/>
                  </a:lnTo>
                  <a:lnTo>
                    <a:pt x="181405" y="47122"/>
                  </a:lnTo>
                  <a:lnTo>
                    <a:pt x="145211" y="7243"/>
                  </a:lnTo>
                  <a:lnTo>
                    <a:pt x="133780" y="2832"/>
                  </a:lnTo>
                  <a:lnTo>
                    <a:pt x="111204" y="0"/>
                  </a:lnTo>
                  <a:lnTo>
                    <a:pt x="91816" y="5830"/>
                  </a:lnTo>
                  <a:lnTo>
                    <a:pt x="75635" y="15936"/>
                  </a:lnTo>
                  <a:lnTo>
                    <a:pt x="70225" y="23452"/>
                  </a:lnTo>
                  <a:lnTo>
                    <a:pt x="65898" y="35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44"/>
            <p:cNvSpPr/>
            <p:nvPr>
              <p:custDataLst>
                <p:tags r:id="rId13"/>
              </p:custDataLst>
            </p:nvPr>
          </p:nvSpPr>
          <p:spPr>
            <a:xfrm>
              <a:off x="5787152" y="1571625"/>
              <a:ext cx="261000" cy="130071"/>
            </a:xfrm>
            <a:custGeom>
              <a:avLst/>
              <a:gdLst/>
              <a:ahLst/>
              <a:cxnLst/>
              <a:rect l="0" t="0" r="0" b="0"/>
              <a:pathLst>
                <a:path w="261000" h="130071">
                  <a:moveTo>
                    <a:pt x="189786" y="0"/>
                  </a:moveTo>
                  <a:lnTo>
                    <a:pt x="189786" y="0"/>
                  </a:lnTo>
                  <a:lnTo>
                    <a:pt x="183465" y="6321"/>
                  </a:lnTo>
                  <a:lnTo>
                    <a:pt x="180362" y="16479"/>
                  </a:lnTo>
                  <a:lnTo>
                    <a:pt x="179535" y="22892"/>
                  </a:lnTo>
                  <a:lnTo>
                    <a:pt x="176337" y="28491"/>
                  </a:lnTo>
                  <a:lnTo>
                    <a:pt x="126259" y="87692"/>
                  </a:lnTo>
                  <a:lnTo>
                    <a:pt x="110255" y="109915"/>
                  </a:lnTo>
                  <a:lnTo>
                    <a:pt x="96671" y="120730"/>
                  </a:lnTo>
                  <a:lnTo>
                    <a:pt x="81815" y="126418"/>
                  </a:lnTo>
                  <a:lnTo>
                    <a:pt x="50718" y="130070"/>
                  </a:lnTo>
                  <a:lnTo>
                    <a:pt x="38460" y="127041"/>
                  </a:lnTo>
                  <a:lnTo>
                    <a:pt x="33340" y="124382"/>
                  </a:lnTo>
                  <a:lnTo>
                    <a:pt x="24122" y="114371"/>
                  </a:lnTo>
                  <a:lnTo>
                    <a:pt x="7425" y="86386"/>
                  </a:lnTo>
                  <a:lnTo>
                    <a:pt x="893" y="56702"/>
                  </a:lnTo>
                  <a:lnTo>
                    <a:pt x="0" y="45927"/>
                  </a:lnTo>
                  <a:lnTo>
                    <a:pt x="3131" y="36728"/>
                  </a:lnTo>
                  <a:lnTo>
                    <a:pt x="15920" y="20043"/>
                  </a:lnTo>
                  <a:lnTo>
                    <a:pt x="26963" y="15523"/>
                  </a:lnTo>
                  <a:lnTo>
                    <a:pt x="33612" y="14317"/>
                  </a:lnTo>
                  <a:lnTo>
                    <a:pt x="48056" y="16506"/>
                  </a:lnTo>
                  <a:lnTo>
                    <a:pt x="102540" y="39957"/>
                  </a:lnTo>
                  <a:lnTo>
                    <a:pt x="160355" y="73775"/>
                  </a:lnTo>
                  <a:lnTo>
                    <a:pt x="173619" y="86147"/>
                  </a:lnTo>
                  <a:lnTo>
                    <a:pt x="185246" y="99141"/>
                  </a:lnTo>
                  <a:lnTo>
                    <a:pt x="199233" y="109327"/>
                  </a:lnTo>
                  <a:lnTo>
                    <a:pt x="214269" y="114736"/>
                  </a:lnTo>
                  <a:lnTo>
                    <a:pt x="239160" y="118208"/>
                  </a:lnTo>
                  <a:lnTo>
                    <a:pt x="248330" y="115155"/>
                  </a:lnTo>
                  <a:lnTo>
                    <a:pt x="252628" y="112489"/>
                  </a:lnTo>
                  <a:lnTo>
                    <a:pt x="255493" y="109388"/>
                  </a:lnTo>
                  <a:lnTo>
                    <a:pt x="258676" y="102416"/>
                  </a:lnTo>
                  <a:lnTo>
                    <a:pt x="260999" y="69056"/>
                  </a:lnTo>
                  <a:lnTo>
                    <a:pt x="254068" y="56709"/>
                  </a:lnTo>
                  <a:lnTo>
                    <a:pt x="242168" y="43725"/>
                  </a:lnTo>
                  <a:lnTo>
                    <a:pt x="228059" y="33544"/>
                  </a:lnTo>
                  <a:lnTo>
                    <a:pt x="212970" y="28138"/>
                  </a:lnTo>
                  <a:lnTo>
                    <a:pt x="157999" y="17745"/>
                  </a:lnTo>
                  <a:lnTo>
                    <a:pt x="130254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45"/>
            <p:cNvSpPr/>
            <p:nvPr>
              <p:custDataLst>
                <p:tags r:id="rId14"/>
              </p:custDataLst>
            </p:nvPr>
          </p:nvSpPr>
          <p:spPr>
            <a:xfrm>
              <a:off x="5441156" y="1643063"/>
              <a:ext cx="238126" cy="23813"/>
            </a:xfrm>
            <a:custGeom>
              <a:avLst/>
              <a:gdLst/>
              <a:ahLst/>
              <a:cxnLst/>
              <a:rect l="0" t="0" r="0" b="0"/>
              <a:pathLst>
                <a:path w="238126" h="23813">
                  <a:moveTo>
                    <a:pt x="0" y="23812"/>
                  </a:moveTo>
                  <a:lnTo>
                    <a:pt x="0" y="23812"/>
                  </a:lnTo>
                  <a:lnTo>
                    <a:pt x="22955" y="22489"/>
                  </a:lnTo>
                  <a:lnTo>
                    <a:pt x="79214" y="13560"/>
                  </a:lnTo>
                  <a:lnTo>
                    <a:pt x="138336" y="12232"/>
                  </a:lnTo>
                  <a:lnTo>
                    <a:pt x="193131" y="8442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46"/>
            <p:cNvSpPr/>
            <p:nvPr>
              <p:custDataLst>
                <p:tags r:id="rId15"/>
              </p:custDataLst>
            </p:nvPr>
          </p:nvSpPr>
          <p:spPr>
            <a:xfrm>
              <a:off x="5775445" y="369094"/>
              <a:ext cx="206185" cy="1022315"/>
            </a:xfrm>
            <a:custGeom>
              <a:avLst/>
              <a:gdLst/>
              <a:ahLst/>
              <a:cxnLst/>
              <a:rect l="0" t="0" r="0" b="0"/>
              <a:pathLst>
                <a:path w="206185" h="1022315">
                  <a:moveTo>
                    <a:pt x="141961" y="0"/>
                  </a:moveTo>
                  <a:lnTo>
                    <a:pt x="141961" y="0"/>
                  </a:lnTo>
                  <a:lnTo>
                    <a:pt x="89672" y="52290"/>
                  </a:lnTo>
                  <a:lnTo>
                    <a:pt x="60763" y="88254"/>
                  </a:lnTo>
                  <a:lnTo>
                    <a:pt x="35441" y="132423"/>
                  </a:lnTo>
                  <a:lnTo>
                    <a:pt x="14709" y="182552"/>
                  </a:lnTo>
                  <a:lnTo>
                    <a:pt x="3715" y="239298"/>
                  </a:lnTo>
                  <a:lnTo>
                    <a:pt x="1143" y="279657"/>
                  </a:lnTo>
                  <a:lnTo>
                    <a:pt x="0" y="324052"/>
                  </a:lnTo>
                  <a:lnTo>
                    <a:pt x="6548" y="370242"/>
                  </a:lnTo>
                  <a:lnTo>
                    <a:pt x="19601" y="415906"/>
                  </a:lnTo>
                  <a:lnTo>
                    <a:pt x="38630" y="458250"/>
                  </a:lnTo>
                  <a:lnTo>
                    <a:pt x="60318" y="502646"/>
                  </a:lnTo>
                  <a:lnTo>
                    <a:pt x="83185" y="548835"/>
                  </a:lnTo>
                  <a:lnTo>
                    <a:pt x="106578" y="595823"/>
                  </a:lnTo>
                  <a:lnTo>
                    <a:pt x="130204" y="639636"/>
                  </a:lnTo>
                  <a:lnTo>
                    <a:pt x="152611" y="681158"/>
                  </a:lnTo>
                  <a:lnTo>
                    <a:pt x="171389" y="721660"/>
                  </a:lnTo>
                  <a:lnTo>
                    <a:pt x="185027" y="761710"/>
                  </a:lnTo>
                  <a:lnTo>
                    <a:pt x="195497" y="801559"/>
                  </a:lnTo>
                  <a:lnTo>
                    <a:pt x="206184" y="859857"/>
                  </a:lnTo>
                  <a:lnTo>
                    <a:pt x="202147" y="909910"/>
                  </a:lnTo>
                  <a:lnTo>
                    <a:pt x="191250" y="950464"/>
                  </a:lnTo>
                  <a:lnTo>
                    <a:pt x="164534" y="996195"/>
                  </a:lnTo>
                  <a:lnTo>
                    <a:pt x="150670" y="1011607"/>
                  </a:lnTo>
                  <a:lnTo>
                    <a:pt x="140099" y="1018457"/>
                  </a:lnTo>
                  <a:lnTo>
                    <a:pt x="126711" y="1022314"/>
                  </a:lnTo>
                  <a:lnTo>
                    <a:pt x="122533" y="1021532"/>
                  </a:lnTo>
                  <a:lnTo>
                    <a:pt x="114364" y="1017136"/>
                  </a:lnTo>
                  <a:lnTo>
                    <a:pt x="111657" y="1014111"/>
                  </a:lnTo>
                  <a:lnTo>
                    <a:pt x="106243" y="1000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76"/>
          <p:cNvGrpSpPr/>
          <p:nvPr/>
        </p:nvGrpSpPr>
        <p:grpSpPr>
          <a:xfrm>
            <a:off x="7405688" y="535927"/>
            <a:ext cx="1083469" cy="590163"/>
            <a:chOff x="7405688" y="535927"/>
            <a:chExt cx="1083469" cy="590163"/>
          </a:xfrm>
        </p:grpSpPr>
        <p:sp>
          <p:nvSpPr>
            <p:cNvPr id="27" name="SMARTInkShape-347"/>
            <p:cNvSpPr/>
            <p:nvPr>
              <p:custDataLst>
                <p:tags r:id="rId3"/>
              </p:custDataLst>
            </p:nvPr>
          </p:nvSpPr>
          <p:spPr>
            <a:xfrm>
              <a:off x="8254068" y="642938"/>
              <a:ext cx="235089" cy="411323"/>
            </a:xfrm>
            <a:custGeom>
              <a:avLst/>
              <a:gdLst/>
              <a:ahLst/>
              <a:cxnLst/>
              <a:rect l="0" t="0" r="0" b="0"/>
              <a:pathLst>
                <a:path w="235089" h="411323">
                  <a:moveTo>
                    <a:pt x="44588" y="0"/>
                  </a:moveTo>
                  <a:lnTo>
                    <a:pt x="44588" y="0"/>
                  </a:lnTo>
                  <a:lnTo>
                    <a:pt x="45911" y="19010"/>
                  </a:lnTo>
                  <a:lnTo>
                    <a:pt x="66219" y="75926"/>
                  </a:lnTo>
                  <a:lnTo>
                    <a:pt x="84659" y="125390"/>
                  </a:lnTo>
                  <a:lnTo>
                    <a:pt x="97766" y="175471"/>
                  </a:lnTo>
                  <a:lnTo>
                    <a:pt x="102237" y="230291"/>
                  </a:lnTo>
                  <a:lnTo>
                    <a:pt x="100916" y="280635"/>
                  </a:lnTo>
                  <a:lnTo>
                    <a:pt x="84943" y="329066"/>
                  </a:lnTo>
                  <a:lnTo>
                    <a:pt x="55842" y="385783"/>
                  </a:lnTo>
                  <a:lnTo>
                    <a:pt x="40330" y="402969"/>
                  </a:lnTo>
                  <a:lnTo>
                    <a:pt x="24616" y="410607"/>
                  </a:lnTo>
                  <a:lnTo>
                    <a:pt x="18044" y="411322"/>
                  </a:lnTo>
                  <a:lnTo>
                    <a:pt x="7214" y="408587"/>
                  </a:lnTo>
                  <a:lnTo>
                    <a:pt x="3797" y="404683"/>
                  </a:lnTo>
                  <a:lnTo>
                    <a:pt x="0" y="393289"/>
                  </a:lnTo>
                  <a:lnTo>
                    <a:pt x="10504" y="359359"/>
                  </a:lnTo>
                  <a:lnTo>
                    <a:pt x="66274" y="300486"/>
                  </a:lnTo>
                  <a:lnTo>
                    <a:pt x="125685" y="254985"/>
                  </a:lnTo>
                  <a:lnTo>
                    <a:pt x="179409" y="228420"/>
                  </a:lnTo>
                  <a:lnTo>
                    <a:pt x="235088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48"/>
            <p:cNvSpPr/>
            <p:nvPr>
              <p:custDataLst>
                <p:tags r:id="rId4"/>
              </p:custDataLst>
            </p:nvPr>
          </p:nvSpPr>
          <p:spPr>
            <a:xfrm>
              <a:off x="7965984" y="773906"/>
              <a:ext cx="332673" cy="219437"/>
            </a:xfrm>
            <a:custGeom>
              <a:avLst/>
              <a:gdLst/>
              <a:ahLst/>
              <a:cxnLst/>
              <a:rect l="0" t="0" r="0" b="0"/>
              <a:pathLst>
                <a:path w="332673" h="219437">
                  <a:moveTo>
                    <a:pt x="11204" y="23813"/>
                  </a:moveTo>
                  <a:lnTo>
                    <a:pt x="11204" y="23813"/>
                  </a:lnTo>
                  <a:lnTo>
                    <a:pt x="17523" y="23813"/>
                  </a:lnTo>
                  <a:lnTo>
                    <a:pt x="19385" y="25136"/>
                  </a:lnTo>
                  <a:lnTo>
                    <a:pt x="20627" y="27340"/>
                  </a:lnTo>
                  <a:lnTo>
                    <a:pt x="21454" y="30133"/>
                  </a:lnTo>
                  <a:lnTo>
                    <a:pt x="51055" y="86454"/>
                  </a:lnTo>
                  <a:lnTo>
                    <a:pt x="57805" y="133861"/>
                  </a:lnTo>
                  <a:lnTo>
                    <a:pt x="58146" y="144803"/>
                  </a:lnTo>
                  <a:lnTo>
                    <a:pt x="51470" y="164017"/>
                  </a:lnTo>
                  <a:lnTo>
                    <a:pt x="7315" y="218029"/>
                  </a:lnTo>
                  <a:lnTo>
                    <a:pt x="4641" y="219436"/>
                  </a:lnTo>
                  <a:lnTo>
                    <a:pt x="2861" y="219051"/>
                  </a:lnTo>
                  <a:lnTo>
                    <a:pt x="1673" y="217472"/>
                  </a:lnTo>
                  <a:lnTo>
                    <a:pt x="0" y="208928"/>
                  </a:lnTo>
                  <a:lnTo>
                    <a:pt x="5826" y="191698"/>
                  </a:lnTo>
                  <a:lnTo>
                    <a:pt x="37555" y="136349"/>
                  </a:lnTo>
                  <a:lnTo>
                    <a:pt x="88289" y="80781"/>
                  </a:lnTo>
                  <a:lnTo>
                    <a:pt x="110121" y="56270"/>
                  </a:lnTo>
                  <a:lnTo>
                    <a:pt x="118226" y="51468"/>
                  </a:lnTo>
                  <a:lnTo>
                    <a:pt x="122239" y="50187"/>
                  </a:lnTo>
                  <a:lnTo>
                    <a:pt x="124914" y="50656"/>
                  </a:lnTo>
                  <a:lnTo>
                    <a:pt x="126699" y="52291"/>
                  </a:lnTo>
                  <a:lnTo>
                    <a:pt x="127888" y="54705"/>
                  </a:lnTo>
                  <a:lnTo>
                    <a:pt x="130225" y="112420"/>
                  </a:lnTo>
                  <a:lnTo>
                    <a:pt x="131577" y="135321"/>
                  </a:lnTo>
                  <a:lnTo>
                    <a:pt x="136581" y="150983"/>
                  </a:lnTo>
                  <a:lnTo>
                    <a:pt x="146743" y="163236"/>
                  </a:lnTo>
                  <a:lnTo>
                    <a:pt x="160079" y="171768"/>
                  </a:lnTo>
                  <a:lnTo>
                    <a:pt x="190198" y="177246"/>
                  </a:lnTo>
                  <a:lnTo>
                    <a:pt x="198001" y="177695"/>
                  </a:lnTo>
                  <a:lnTo>
                    <a:pt x="227947" y="165687"/>
                  </a:lnTo>
                  <a:lnTo>
                    <a:pt x="255634" y="145372"/>
                  </a:lnTo>
                  <a:lnTo>
                    <a:pt x="280596" y="116274"/>
                  </a:lnTo>
                  <a:lnTo>
                    <a:pt x="304551" y="61381"/>
                  </a:lnTo>
                  <a:lnTo>
                    <a:pt x="3326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49"/>
            <p:cNvSpPr/>
            <p:nvPr>
              <p:custDataLst>
                <p:tags r:id="rId5"/>
              </p:custDataLst>
            </p:nvPr>
          </p:nvSpPr>
          <p:spPr>
            <a:xfrm>
              <a:off x="7775154" y="631031"/>
              <a:ext cx="106785" cy="440533"/>
            </a:xfrm>
            <a:custGeom>
              <a:avLst/>
              <a:gdLst/>
              <a:ahLst/>
              <a:cxnLst/>
              <a:rect l="0" t="0" r="0" b="0"/>
              <a:pathLst>
                <a:path w="106785" h="440533">
                  <a:moveTo>
                    <a:pt x="71065" y="0"/>
                  </a:moveTo>
                  <a:lnTo>
                    <a:pt x="71065" y="0"/>
                  </a:lnTo>
                  <a:lnTo>
                    <a:pt x="61559" y="10828"/>
                  </a:lnTo>
                  <a:lnTo>
                    <a:pt x="37854" y="61702"/>
                  </a:lnTo>
                  <a:lnTo>
                    <a:pt x="13989" y="111113"/>
                  </a:lnTo>
                  <a:lnTo>
                    <a:pt x="3882" y="159482"/>
                  </a:lnTo>
                  <a:lnTo>
                    <a:pt x="888" y="215705"/>
                  </a:lnTo>
                  <a:lnTo>
                    <a:pt x="0" y="274257"/>
                  </a:lnTo>
                  <a:lnTo>
                    <a:pt x="2439" y="311069"/>
                  </a:lnTo>
                  <a:lnTo>
                    <a:pt x="22035" y="367040"/>
                  </a:lnTo>
                  <a:lnTo>
                    <a:pt x="45358" y="416313"/>
                  </a:lnTo>
                  <a:lnTo>
                    <a:pt x="60080" y="429768"/>
                  </a:lnTo>
                  <a:lnTo>
                    <a:pt x="75443" y="435748"/>
                  </a:lnTo>
                  <a:lnTo>
                    <a:pt x="106784" y="440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50"/>
            <p:cNvSpPr/>
            <p:nvPr>
              <p:custDataLst>
                <p:tags r:id="rId6"/>
              </p:custDataLst>
            </p:nvPr>
          </p:nvSpPr>
          <p:spPr>
            <a:xfrm>
              <a:off x="7405688" y="797719"/>
              <a:ext cx="321469" cy="83345"/>
            </a:xfrm>
            <a:custGeom>
              <a:avLst/>
              <a:gdLst/>
              <a:ahLst/>
              <a:cxnLst/>
              <a:rect l="0" t="0" r="0" b="0"/>
              <a:pathLst>
                <a:path w="321469" h="83345">
                  <a:moveTo>
                    <a:pt x="0" y="83344"/>
                  </a:moveTo>
                  <a:lnTo>
                    <a:pt x="0" y="83344"/>
                  </a:lnTo>
                  <a:lnTo>
                    <a:pt x="12641" y="83344"/>
                  </a:lnTo>
                  <a:lnTo>
                    <a:pt x="22374" y="79816"/>
                  </a:lnTo>
                  <a:lnTo>
                    <a:pt x="26823" y="77023"/>
                  </a:lnTo>
                  <a:lnTo>
                    <a:pt x="84652" y="65607"/>
                  </a:lnTo>
                  <a:lnTo>
                    <a:pt x="140732" y="59408"/>
                  </a:lnTo>
                  <a:lnTo>
                    <a:pt x="199239" y="46816"/>
                  </a:lnTo>
                  <a:lnTo>
                    <a:pt x="255725" y="25269"/>
                  </a:lnTo>
                  <a:lnTo>
                    <a:pt x="3214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51"/>
            <p:cNvSpPr/>
            <p:nvPr>
              <p:custDataLst>
                <p:tags r:id="rId7"/>
              </p:custDataLst>
            </p:nvPr>
          </p:nvSpPr>
          <p:spPr>
            <a:xfrm>
              <a:off x="7500938" y="535927"/>
              <a:ext cx="107157" cy="590163"/>
            </a:xfrm>
            <a:custGeom>
              <a:avLst/>
              <a:gdLst/>
              <a:ahLst/>
              <a:cxnLst/>
              <a:rect l="0" t="0" r="0" b="0"/>
              <a:pathLst>
                <a:path w="107157" h="590163">
                  <a:moveTo>
                    <a:pt x="107156" y="11761"/>
                  </a:moveTo>
                  <a:lnTo>
                    <a:pt x="107156" y="11761"/>
                  </a:lnTo>
                  <a:lnTo>
                    <a:pt x="96904" y="1509"/>
                  </a:lnTo>
                  <a:lnTo>
                    <a:pt x="89419" y="345"/>
                  </a:lnTo>
                  <a:lnTo>
                    <a:pt x="78823" y="0"/>
                  </a:lnTo>
                  <a:lnTo>
                    <a:pt x="71192" y="3447"/>
                  </a:lnTo>
                  <a:lnTo>
                    <a:pt x="55513" y="16439"/>
                  </a:lnTo>
                  <a:lnTo>
                    <a:pt x="31746" y="72748"/>
                  </a:lnTo>
                  <a:lnTo>
                    <a:pt x="25379" y="130033"/>
                  </a:lnTo>
                  <a:lnTo>
                    <a:pt x="24276" y="184534"/>
                  </a:lnTo>
                  <a:lnTo>
                    <a:pt x="23950" y="242575"/>
                  </a:lnTo>
                  <a:lnTo>
                    <a:pt x="25175" y="301665"/>
                  </a:lnTo>
                  <a:lnTo>
                    <a:pt x="32007" y="361066"/>
                  </a:lnTo>
                  <a:lnTo>
                    <a:pt x="34618" y="420558"/>
                  </a:lnTo>
                  <a:lnTo>
                    <a:pt x="35392" y="477432"/>
                  </a:lnTo>
                  <a:lnTo>
                    <a:pt x="35654" y="533546"/>
                  </a:lnTo>
                  <a:lnTo>
                    <a:pt x="32171" y="567207"/>
                  </a:lnTo>
                  <a:lnTo>
                    <a:pt x="26204" y="582740"/>
                  </a:lnTo>
                  <a:lnTo>
                    <a:pt x="22761" y="586882"/>
                  </a:lnTo>
                  <a:lnTo>
                    <a:pt x="19142" y="589644"/>
                  </a:lnTo>
                  <a:lnTo>
                    <a:pt x="15407" y="590162"/>
                  </a:lnTo>
                  <a:lnTo>
                    <a:pt x="0" y="5832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352"/>
          <p:cNvSpPr/>
          <p:nvPr>
            <p:custDataLst>
              <p:tags r:id="rId1"/>
            </p:custDataLst>
          </p:nvPr>
        </p:nvSpPr>
        <p:spPr>
          <a:xfrm>
            <a:off x="8835827" y="545354"/>
            <a:ext cx="796330" cy="475250"/>
          </a:xfrm>
          <a:custGeom>
            <a:avLst/>
            <a:gdLst/>
            <a:ahLst/>
            <a:cxnLst/>
            <a:rect l="0" t="0" r="0" b="0"/>
            <a:pathLst>
              <a:path w="796330" h="475250">
                <a:moveTo>
                  <a:pt x="129579" y="288084"/>
                </a:moveTo>
                <a:lnTo>
                  <a:pt x="129579" y="288084"/>
                </a:lnTo>
                <a:lnTo>
                  <a:pt x="101591" y="288084"/>
                </a:lnTo>
                <a:lnTo>
                  <a:pt x="61395" y="304655"/>
                </a:lnTo>
                <a:lnTo>
                  <a:pt x="38086" y="322392"/>
                </a:lnTo>
                <a:lnTo>
                  <a:pt x="14423" y="350725"/>
                </a:lnTo>
                <a:lnTo>
                  <a:pt x="5639" y="372809"/>
                </a:lnTo>
                <a:lnTo>
                  <a:pt x="0" y="413005"/>
                </a:lnTo>
                <a:lnTo>
                  <a:pt x="5342" y="438280"/>
                </a:lnTo>
                <a:lnTo>
                  <a:pt x="15272" y="450970"/>
                </a:lnTo>
                <a:lnTo>
                  <a:pt x="28506" y="459696"/>
                </a:lnTo>
                <a:lnTo>
                  <a:pt x="43206" y="463574"/>
                </a:lnTo>
                <a:lnTo>
                  <a:pt x="72678" y="459437"/>
                </a:lnTo>
                <a:lnTo>
                  <a:pt x="100226" y="449833"/>
                </a:lnTo>
                <a:lnTo>
                  <a:pt x="131465" y="425967"/>
                </a:lnTo>
                <a:lnTo>
                  <a:pt x="147174" y="401400"/>
                </a:lnTo>
                <a:lnTo>
                  <a:pt x="163455" y="350763"/>
                </a:lnTo>
                <a:lnTo>
                  <a:pt x="171094" y="308003"/>
                </a:lnTo>
                <a:lnTo>
                  <a:pt x="174489" y="262541"/>
                </a:lnTo>
                <a:lnTo>
                  <a:pt x="175998" y="215877"/>
                </a:lnTo>
                <a:lnTo>
                  <a:pt x="176668" y="170002"/>
                </a:lnTo>
                <a:lnTo>
                  <a:pt x="176966" y="127565"/>
                </a:lnTo>
                <a:lnTo>
                  <a:pt x="170813" y="72806"/>
                </a:lnTo>
                <a:lnTo>
                  <a:pt x="158206" y="19047"/>
                </a:lnTo>
                <a:lnTo>
                  <a:pt x="155531" y="4029"/>
                </a:lnTo>
                <a:lnTo>
                  <a:pt x="153495" y="818"/>
                </a:lnTo>
                <a:lnTo>
                  <a:pt x="150814" y="0"/>
                </a:lnTo>
                <a:lnTo>
                  <a:pt x="147705" y="778"/>
                </a:lnTo>
                <a:lnTo>
                  <a:pt x="140722" y="8698"/>
                </a:lnTo>
                <a:lnTo>
                  <a:pt x="137007" y="14514"/>
                </a:lnTo>
                <a:lnTo>
                  <a:pt x="131781" y="41661"/>
                </a:lnTo>
                <a:lnTo>
                  <a:pt x="130231" y="87481"/>
                </a:lnTo>
                <a:lnTo>
                  <a:pt x="129771" y="142950"/>
                </a:lnTo>
                <a:lnTo>
                  <a:pt x="135957" y="201278"/>
                </a:lnTo>
                <a:lnTo>
                  <a:pt x="146167" y="260453"/>
                </a:lnTo>
                <a:lnTo>
                  <a:pt x="157572" y="319878"/>
                </a:lnTo>
                <a:lnTo>
                  <a:pt x="169330" y="373057"/>
                </a:lnTo>
                <a:lnTo>
                  <a:pt x="185154" y="427606"/>
                </a:lnTo>
                <a:lnTo>
                  <a:pt x="200773" y="471081"/>
                </a:lnTo>
                <a:lnTo>
                  <a:pt x="203500" y="473582"/>
                </a:lnTo>
                <a:lnTo>
                  <a:pt x="206641" y="475249"/>
                </a:lnTo>
                <a:lnTo>
                  <a:pt x="208735" y="475038"/>
                </a:lnTo>
                <a:lnTo>
                  <a:pt x="210130" y="473574"/>
                </a:lnTo>
                <a:lnTo>
                  <a:pt x="229158" y="431956"/>
                </a:lnTo>
                <a:lnTo>
                  <a:pt x="241305" y="412881"/>
                </a:lnTo>
                <a:lnTo>
                  <a:pt x="263411" y="361046"/>
                </a:lnTo>
                <a:lnTo>
                  <a:pt x="286543" y="312197"/>
                </a:lnTo>
                <a:lnTo>
                  <a:pt x="311984" y="257057"/>
                </a:lnTo>
                <a:lnTo>
                  <a:pt x="317682" y="245377"/>
                </a:lnTo>
                <a:lnTo>
                  <a:pt x="319803" y="245060"/>
                </a:lnTo>
                <a:lnTo>
                  <a:pt x="325689" y="248236"/>
                </a:lnTo>
                <a:lnTo>
                  <a:pt x="327788" y="250935"/>
                </a:lnTo>
                <a:lnTo>
                  <a:pt x="339800" y="283260"/>
                </a:lnTo>
                <a:lnTo>
                  <a:pt x="341356" y="313995"/>
                </a:lnTo>
                <a:lnTo>
                  <a:pt x="333480" y="365383"/>
                </a:lnTo>
                <a:lnTo>
                  <a:pt x="330958" y="397476"/>
                </a:lnTo>
                <a:lnTo>
                  <a:pt x="321208" y="423843"/>
                </a:lnTo>
                <a:lnTo>
                  <a:pt x="320832" y="423569"/>
                </a:lnTo>
                <a:lnTo>
                  <a:pt x="320228" y="419944"/>
                </a:lnTo>
                <a:lnTo>
                  <a:pt x="347736" y="367315"/>
                </a:lnTo>
                <a:lnTo>
                  <a:pt x="382431" y="312580"/>
                </a:lnTo>
                <a:lnTo>
                  <a:pt x="426491" y="253272"/>
                </a:lnTo>
                <a:lnTo>
                  <a:pt x="417714" y="274860"/>
                </a:lnTo>
                <a:lnTo>
                  <a:pt x="405217" y="330704"/>
                </a:lnTo>
                <a:lnTo>
                  <a:pt x="410275" y="361566"/>
                </a:lnTo>
                <a:lnTo>
                  <a:pt x="426472" y="389525"/>
                </a:lnTo>
                <a:lnTo>
                  <a:pt x="444094" y="402842"/>
                </a:lnTo>
                <a:lnTo>
                  <a:pt x="466479" y="411848"/>
                </a:lnTo>
                <a:lnTo>
                  <a:pt x="523965" y="417629"/>
                </a:lnTo>
                <a:lnTo>
                  <a:pt x="574076" y="415103"/>
                </a:lnTo>
                <a:lnTo>
                  <a:pt x="611561" y="406714"/>
                </a:lnTo>
                <a:lnTo>
                  <a:pt x="669851" y="379678"/>
                </a:lnTo>
                <a:lnTo>
                  <a:pt x="727692" y="342563"/>
                </a:lnTo>
                <a:lnTo>
                  <a:pt x="773641" y="290996"/>
                </a:lnTo>
                <a:lnTo>
                  <a:pt x="796329" y="2642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Shape-353"/>
          <p:cNvSpPr/>
          <p:nvPr>
            <p:custDataLst>
              <p:tags r:id="rId2"/>
            </p:custDataLst>
          </p:nvPr>
        </p:nvSpPr>
        <p:spPr>
          <a:xfrm>
            <a:off x="7477125" y="1297842"/>
            <a:ext cx="656055" cy="154722"/>
          </a:xfrm>
          <a:custGeom>
            <a:avLst/>
            <a:gdLst/>
            <a:ahLst/>
            <a:cxnLst/>
            <a:rect l="0" t="0" r="0" b="0"/>
            <a:pathLst>
              <a:path w="656055" h="154722">
                <a:moveTo>
                  <a:pt x="0" y="83283"/>
                </a:moveTo>
                <a:lnTo>
                  <a:pt x="0" y="83283"/>
                </a:lnTo>
                <a:lnTo>
                  <a:pt x="45785" y="76962"/>
                </a:lnTo>
                <a:lnTo>
                  <a:pt x="101760" y="66711"/>
                </a:lnTo>
                <a:lnTo>
                  <a:pt x="149296" y="59161"/>
                </a:lnTo>
                <a:lnTo>
                  <a:pt x="203936" y="51395"/>
                </a:lnTo>
                <a:lnTo>
                  <a:pt x="235177" y="47472"/>
                </a:lnTo>
                <a:lnTo>
                  <a:pt x="267909" y="43534"/>
                </a:lnTo>
                <a:lnTo>
                  <a:pt x="300314" y="39586"/>
                </a:lnTo>
                <a:lnTo>
                  <a:pt x="332501" y="35631"/>
                </a:lnTo>
                <a:lnTo>
                  <a:pt x="364542" y="31671"/>
                </a:lnTo>
                <a:lnTo>
                  <a:pt x="396487" y="27708"/>
                </a:lnTo>
                <a:lnTo>
                  <a:pt x="428366" y="23744"/>
                </a:lnTo>
                <a:lnTo>
                  <a:pt x="460203" y="19778"/>
                </a:lnTo>
                <a:lnTo>
                  <a:pt x="513215" y="11843"/>
                </a:lnTo>
                <a:lnTo>
                  <a:pt x="557502" y="5230"/>
                </a:lnTo>
                <a:lnTo>
                  <a:pt x="609539" y="1507"/>
                </a:lnTo>
                <a:lnTo>
                  <a:pt x="656054" y="77"/>
                </a:lnTo>
                <a:lnTo>
                  <a:pt x="650531" y="0"/>
                </a:lnTo>
                <a:lnTo>
                  <a:pt x="598028" y="12899"/>
                </a:lnTo>
                <a:lnTo>
                  <a:pt x="541436" y="27592"/>
                </a:lnTo>
                <a:lnTo>
                  <a:pt x="497284" y="40010"/>
                </a:lnTo>
                <a:lnTo>
                  <a:pt x="451202" y="49940"/>
                </a:lnTo>
                <a:lnTo>
                  <a:pt x="400735" y="62290"/>
                </a:lnTo>
                <a:lnTo>
                  <a:pt x="348761" y="75276"/>
                </a:lnTo>
                <a:lnTo>
                  <a:pt x="299203" y="85457"/>
                </a:lnTo>
                <a:lnTo>
                  <a:pt x="250719" y="94392"/>
                </a:lnTo>
                <a:lnTo>
                  <a:pt x="205357" y="102772"/>
                </a:lnTo>
                <a:lnTo>
                  <a:pt x="152715" y="113605"/>
                </a:lnTo>
                <a:lnTo>
                  <a:pt x="113678" y="118291"/>
                </a:lnTo>
                <a:lnTo>
                  <a:pt x="128051" y="118791"/>
                </a:lnTo>
                <a:lnTo>
                  <a:pt x="179291" y="109455"/>
                </a:lnTo>
                <a:lnTo>
                  <a:pt x="235392" y="98681"/>
                </a:lnTo>
                <a:lnTo>
                  <a:pt x="283653" y="91008"/>
                </a:lnTo>
                <a:lnTo>
                  <a:pt x="335971" y="83189"/>
                </a:lnTo>
                <a:lnTo>
                  <a:pt x="387445" y="75304"/>
                </a:lnTo>
                <a:lnTo>
                  <a:pt x="432372" y="67389"/>
                </a:lnTo>
                <a:lnTo>
                  <a:pt x="488532" y="61817"/>
                </a:lnTo>
                <a:lnTo>
                  <a:pt x="534954" y="59676"/>
                </a:lnTo>
                <a:lnTo>
                  <a:pt x="512638" y="69017"/>
                </a:lnTo>
                <a:lnTo>
                  <a:pt x="466600" y="79791"/>
                </a:lnTo>
                <a:lnTo>
                  <a:pt x="409743" y="91362"/>
                </a:lnTo>
                <a:lnTo>
                  <a:pt x="365992" y="99221"/>
                </a:lnTo>
                <a:lnTo>
                  <a:pt x="320091" y="107123"/>
                </a:lnTo>
                <a:lnTo>
                  <a:pt x="274555" y="115045"/>
                </a:lnTo>
                <a:lnTo>
                  <a:pt x="232268" y="122976"/>
                </a:lnTo>
                <a:lnTo>
                  <a:pt x="177593" y="128558"/>
                </a:lnTo>
                <a:lnTo>
                  <a:pt x="142873" y="137303"/>
                </a:lnTo>
                <a:lnTo>
                  <a:pt x="141550" y="136494"/>
                </a:lnTo>
                <a:lnTo>
                  <a:pt x="141992" y="134632"/>
                </a:lnTo>
                <a:lnTo>
                  <a:pt x="188668" y="127871"/>
                </a:lnTo>
                <a:lnTo>
                  <a:pt x="248165" y="118102"/>
                </a:lnTo>
                <a:lnTo>
                  <a:pt x="296828" y="111987"/>
                </a:lnTo>
                <a:lnTo>
                  <a:pt x="344913" y="109270"/>
                </a:lnTo>
                <a:lnTo>
                  <a:pt x="392742" y="104534"/>
                </a:lnTo>
                <a:lnTo>
                  <a:pt x="439135" y="99342"/>
                </a:lnTo>
                <a:lnTo>
                  <a:pt x="498473" y="96420"/>
                </a:lnTo>
                <a:lnTo>
                  <a:pt x="534364" y="95351"/>
                </a:lnTo>
                <a:lnTo>
                  <a:pt x="529041" y="101558"/>
                </a:lnTo>
                <a:lnTo>
                  <a:pt x="484227" y="115507"/>
                </a:lnTo>
                <a:lnTo>
                  <a:pt x="445400" y="123181"/>
                </a:lnTo>
                <a:lnTo>
                  <a:pt x="398156" y="134529"/>
                </a:lnTo>
                <a:lnTo>
                  <a:pt x="321469" y="1547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7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MARTInkShape-Group79"/>
          <p:cNvGrpSpPr/>
          <p:nvPr/>
        </p:nvGrpSpPr>
        <p:grpSpPr>
          <a:xfrm>
            <a:off x="166833" y="178594"/>
            <a:ext cx="880918" cy="511970"/>
            <a:chOff x="166833" y="178594"/>
            <a:chExt cx="880918" cy="511970"/>
          </a:xfrm>
        </p:grpSpPr>
        <p:sp>
          <p:nvSpPr>
            <p:cNvPr id="2" name="SMARTInkShape-354"/>
            <p:cNvSpPr/>
            <p:nvPr>
              <p:custDataLst>
                <p:tags r:id="rId91"/>
              </p:custDataLst>
            </p:nvPr>
          </p:nvSpPr>
          <p:spPr>
            <a:xfrm>
              <a:off x="357188" y="321469"/>
              <a:ext cx="71438" cy="369095"/>
            </a:xfrm>
            <a:custGeom>
              <a:avLst/>
              <a:gdLst/>
              <a:ahLst/>
              <a:cxnLst/>
              <a:rect l="0" t="0" r="0" b="0"/>
              <a:pathLst>
                <a:path w="71438" h="369095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2125" y="63024"/>
                  </a:lnTo>
                  <a:lnTo>
                    <a:pt x="21084" y="106721"/>
                  </a:lnTo>
                  <a:lnTo>
                    <a:pt x="32117" y="159650"/>
                  </a:lnTo>
                  <a:lnTo>
                    <a:pt x="42442" y="209434"/>
                  </a:lnTo>
                  <a:lnTo>
                    <a:pt x="47412" y="256376"/>
                  </a:lnTo>
                  <a:lnTo>
                    <a:pt x="57674" y="314416"/>
                  </a:lnTo>
                  <a:lnTo>
                    <a:pt x="71437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55"/>
            <p:cNvSpPr/>
            <p:nvPr>
              <p:custDataLst>
                <p:tags r:id="rId92"/>
              </p:custDataLst>
            </p:nvPr>
          </p:nvSpPr>
          <p:spPr>
            <a:xfrm>
              <a:off x="500063" y="202406"/>
              <a:ext cx="35719" cy="404814"/>
            </a:xfrm>
            <a:custGeom>
              <a:avLst/>
              <a:gdLst/>
              <a:ahLst/>
              <a:cxnLst/>
              <a:rect l="0" t="0" r="0" b="0"/>
              <a:pathLst>
                <a:path w="35719" h="404814">
                  <a:moveTo>
                    <a:pt x="0" y="0"/>
                  </a:moveTo>
                  <a:lnTo>
                    <a:pt x="0" y="0"/>
                  </a:lnTo>
                  <a:lnTo>
                    <a:pt x="0" y="56321"/>
                  </a:lnTo>
                  <a:lnTo>
                    <a:pt x="9505" y="105150"/>
                  </a:lnTo>
                  <a:lnTo>
                    <a:pt x="24122" y="161441"/>
                  </a:lnTo>
                  <a:lnTo>
                    <a:pt x="32282" y="212758"/>
                  </a:lnTo>
                  <a:lnTo>
                    <a:pt x="34700" y="261477"/>
                  </a:lnTo>
                  <a:lnTo>
                    <a:pt x="35517" y="319026"/>
                  </a:lnTo>
                  <a:lnTo>
                    <a:pt x="35692" y="373623"/>
                  </a:lnTo>
                  <a:lnTo>
                    <a:pt x="35718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56"/>
            <p:cNvSpPr/>
            <p:nvPr>
              <p:custDataLst>
                <p:tags r:id="rId93"/>
              </p:custDataLst>
            </p:nvPr>
          </p:nvSpPr>
          <p:spPr>
            <a:xfrm>
              <a:off x="166833" y="309563"/>
              <a:ext cx="404668" cy="119063"/>
            </a:xfrm>
            <a:custGeom>
              <a:avLst/>
              <a:gdLst/>
              <a:ahLst/>
              <a:cxnLst/>
              <a:rect l="0" t="0" r="0" b="0"/>
              <a:pathLst>
                <a:path w="404668" h="119063">
                  <a:moveTo>
                    <a:pt x="11761" y="119062"/>
                  </a:moveTo>
                  <a:lnTo>
                    <a:pt x="11761" y="119062"/>
                  </a:lnTo>
                  <a:lnTo>
                    <a:pt x="0" y="119062"/>
                  </a:lnTo>
                  <a:lnTo>
                    <a:pt x="55207" y="102583"/>
                  </a:lnTo>
                  <a:lnTo>
                    <a:pt x="112828" y="81988"/>
                  </a:lnTo>
                  <a:lnTo>
                    <a:pt x="158544" y="66866"/>
                  </a:lnTo>
                  <a:lnTo>
                    <a:pt x="209731" y="51325"/>
                  </a:lnTo>
                  <a:lnTo>
                    <a:pt x="256292" y="35599"/>
                  </a:lnTo>
                  <a:lnTo>
                    <a:pt x="299035" y="21113"/>
                  </a:lnTo>
                  <a:lnTo>
                    <a:pt x="356318" y="6843"/>
                  </a:lnTo>
                  <a:lnTo>
                    <a:pt x="4046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57"/>
            <p:cNvSpPr/>
            <p:nvPr>
              <p:custDataLst>
                <p:tags r:id="rId94"/>
              </p:custDataLst>
            </p:nvPr>
          </p:nvSpPr>
          <p:spPr>
            <a:xfrm>
              <a:off x="190500" y="440531"/>
              <a:ext cx="404814" cy="142876"/>
            </a:xfrm>
            <a:custGeom>
              <a:avLst/>
              <a:gdLst/>
              <a:ahLst/>
              <a:cxnLst/>
              <a:rect l="0" t="0" r="0" b="0"/>
              <a:pathLst>
                <a:path w="404814" h="142876">
                  <a:moveTo>
                    <a:pt x="0" y="142875"/>
                  </a:moveTo>
                  <a:lnTo>
                    <a:pt x="0" y="142875"/>
                  </a:lnTo>
                  <a:lnTo>
                    <a:pt x="12151" y="141552"/>
                  </a:lnTo>
                  <a:lnTo>
                    <a:pt x="57081" y="126396"/>
                  </a:lnTo>
                  <a:lnTo>
                    <a:pt x="109958" y="105801"/>
                  </a:lnTo>
                  <a:lnTo>
                    <a:pt x="150735" y="90679"/>
                  </a:lnTo>
                  <a:lnTo>
                    <a:pt x="199726" y="75139"/>
                  </a:lnTo>
                  <a:lnTo>
                    <a:pt x="245312" y="59413"/>
                  </a:lnTo>
                  <a:lnTo>
                    <a:pt x="304636" y="35684"/>
                  </a:lnTo>
                  <a:lnTo>
                    <a:pt x="355728" y="15424"/>
                  </a:lnTo>
                  <a:lnTo>
                    <a:pt x="404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58"/>
            <p:cNvSpPr/>
            <p:nvPr>
              <p:custDataLst>
                <p:tags r:id="rId95"/>
              </p:custDataLst>
            </p:nvPr>
          </p:nvSpPr>
          <p:spPr>
            <a:xfrm>
              <a:off x="797719" y="178594"/>
              <a:ext cx="59532" cy="381001"/>
            </a:xfrm>
            <a:custGeom>
              <a:avLst/>
              <a:gdLst/>
              <a:ahLst/>
              <a:cxnLst/>
              <a:rect l="0" t="0" r="0" b="0"/>
              <a:pathLst>
                <a:path w="59532" h="381001">
                  <a:moveTo>
                    <a:pt x="0" y="0"/>
                  </a:moveTo>
                  <a:lnTo>
                    <a:pt x="0" y="0"/>
                  </a:lnTo>
                  <a:lnTo>
                    <a:pt x="0" y="53553"/>
                  </a:lnTo>
                  <a:lnTo>
                    <a:pt x="6320" y="112296"/>
                  </a:lnTo>
                  <a:lnTo>
                    <a:pt x="16572" y="165417"/>
                  </a:lnTo>
                  <a:lnTo>
                    <a:pt x="21667" y="223049"/>
                  </a:lnTo>
                  <a:lnTo>
                    <a:pt x="29497" y="275697"/>
                  </a:lnTo>
                  <a:lnTo>
                    <a:pt x="43995" y="331389"/>
                  </a:lnTo>
                  <a:lnTo>
                    <a:pt x="59531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59"/>
            <p:cNvSpPr/>
            <p:nvPr>
              <p:custDataLst>
                <p:tags r:id="rId96"/>
              </p:custDataLst>
            </p:nvPr>
          </p:nvSpPr>
          <p:spPr>
            <a:xfrm>
              <a:off x="1047750" y="190500"/>
              <a:ext cx="1" cy="59532"/>
            </a:xfrm>
            <a:custGeom>
              <a:avLst/>
              <a:gdLst/>
              <a:ahLst/>
              <a:cxnLst/>
              <a:rect l="0" t="0" r="0" b="0"/>
              <a:pathLst>
                <a:path w="1" h="59532">
                  <a:moveTo>
                    <a:pt x="0" y="0"/>
                  </a:moveTo>
                  <a:lnTo>
                    <a:pt x="0" y="0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60"/>
            <p:cNvSpPr/>
            <p:nvPr>
              <p:custDataLst>
                <p:tags r:id="rId97"/>
              </p:custDataLst>
            </p:nvPr>
          </p:nvSpPr>
          <p:spPr>
            <a:xfrm>
              <a:off x="976313" y="452438"/>
              <a:ext cx="35719" cy="23813"/>
            </a:xfrm>
            <a:custGeom>
              <a:avLst/>
              <a:gdLst/>
              <a:ahLst/>
              <a:cxnLst/>
              <a:rect l="0" t="0" r="0" b="0"/>
              <a:pathLst>
                <a:path w="35719" h="23813">
                  <a:moveTo>
                    <a:pt x="0" y="0"/>
                  </a:moveTo>
                  <a:lnTo>
                    <a:pt x="0" y="0"/>
                  </a:lnTo>
                  <a:lnTo>
                    <a:pt x="17736" y="17736"/>
                  </a:lnTo>
                  <a:lnTo>
                    <a:pt x="24639" y="21112"/>
                  </a:lnTo>
                  <a:lnTo>
                    <a:pt x="35718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80"/>
          <p:cNvGrpSpPr/>
          <p:nvPr/>
        </p:nvGrpSpPr>
        <p:grpSpPr>
          <a:xfrm>
            <a:off x="1631302" y="0"/>
            <a:ext cx="2163912" cy="698186"/>
            <a:chOff x="1631302" y="0"/>
            <a:chExt cx="2163912" cy="698186"/>
          </a:xfrm>
        </p:grpSpPr>
        <p:sp>
          <p:nvSpPr>
            <p:cNvPr id="10" name="SMARTInkShape-361"/>
            <p:cNvSpPr/>
            <p:nvPr>
              <p:custDataLst>
                <p:tags r:id="rId80"/>
              </p:custDataLst>
            </p:nvPr>
          </p:nvSpPr>
          <p:spPr>
            <a:xfrm>
              <a:off x="1976941" y="393179"/>
              <a:ext cx="118560" cy="249081"/>
            </a:xfrm>
            <a:custGeom>
              <a:avLst/>
              <a:gdLst/>
              <a:ahLst/>
              <a:cxnLst/>
              <a:rect l="0" t="0" r="0" b="0"/>
              <a:pathLst>
                <a:path w="118560" h="249081">
                  <a:moveTo>
                    <a:pt x="23309" y="214040"/>
                  </a:moveTo>
                  <a:lnTo>
                    <a:pt x="23309" y="214040"/>
                  </a:lnTo>
                  <a:lnTo>
                    <a:pt x="23309" y="247468"/>
                  </a:lnTo>
                  <a:lnTo>
                    <a:pt x="21986" y="248231"/>
                  </a:lnTo>
                  <a:lnTo>
                    <a:pt x="16988" y="249080"/>
                  </a:lnTo>
                  <a:lnTo>
                    <a:pt x="15127" y="247983"/>
                  </a:lnTo>
                  <a:lnTo>
                    <a:pt x="13885" y="245929"/>
                  </a:lnTo>
                  <a:lnTo>
                    <a:pt x="12138" y="236718"/>
                  </a:lnTo>
                  <a:lnTo>
                    <a:pt x="10407" y="228088"/>
                  </a:lnTo>
                  <a:lnTo>
                    <a:pt x="3317" y="207031"/>
                  </a:lnTo>
                  <a:lnTo>
                    <a:pt x="0" y="153585"/>
                  </a:lnTo>
                  <a:lnTo>
                    <a:pt x="3090" y="94856"/>
                  </a:lnTo>
                  <a:lnTo>
                    <a:pt x="14201" y="36481"/>
                  </a:lnTo>
                  <a:lnTo>
                    <a:pt x="23432" y="6723"/>
                  </a:lnTo>
                  <a:lnTo>
                    <a:pt x="26037" y="4391"/>
                  </a:lnTo>
                  <a:lnTo>
                    <a:pt x="32459" y="1800"/>
                  </a:lnTo>
                  <a:lnTo>
                    <a:pt x="51250" y="0"/>
                  </a:lnTo>
                  <a:lnTo>
                    <a:pt x="59099" y="3376"/>
                  </a:lnTo>
                  <a:lnTo>
                    <a:pt x="63044" y="6129"/>
                  </a:lnTo>
                  <a:lnTo>
                    <a:pt x="82846" y="36811"/>
                  </a:lnTo>
                  <a:lnTo>
                    <a:pt x="101362" y="75313"/>
                  </a:lnTo>
                  <a:lnTo>
                    <a:pt x="115767" y="130707"/>
                  </a:lnTo>
                  <a:lnTo>
                    <a:pt x="118396" y="186259"/>
                  </a:lnTo>
                  <a:lnTo>
                    <a:pt x="118559" y="202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62"/>
            <p:cNvSpPr/>
            <p:nvPr>
              <p:custDataLst>
                <p:tags r:id="rId81"/>
              </p:custDataLst>
            </p:nvPr>
          </p:nvSpPr>
          <p:spPr>
            <a:xfrm>
              <a:off x="1631302" y="166688"/>
              <a:ext cx="237833" cy="531498"/>
            </a:xfrm>
            <a:custGeom>
              <a:avLst/>
              <a:gdLst/>
              <a:ahLst/>
              <a:cxnLst/>
              <a:rect l="0" t="0" r="0" b="0"/>
              <a:pathLst>
                <a:path w="237833" h="531498">
                  <a:moveTo>
                    <a:pt x="11761" y="0"/>
                  </a:moveTo>
                  <a:lnTo>
                    <a:pt x="11761" y="0"/>
                  </a:lnTo>
                  <a:lnTo>
                    <a:pt x="1509" y="10251"/>
                  </a:lnTo>
                  <a:lnTo>
                    <a:pt x="0" y="38584"/>
                  </a:lnTo>
                  <a:lnTo>
                    <a:pt x="10118" y="96546"/>
                  </a:lnTo>
                  <a:lnTo>
                    <a:pt x="11436" y="152636"/>
                  </a:lnTo>
                  <a:lnTo>
                    <a:pt x="12987" y="200301"/>
                  </a:lnTo>
                  <a:lnTo>
                    <a:pt x="21237" y="254405"/>
                  </a:lnTo>
                  <a:lnTo>
                    <a:pt x="32060" y="305860"/>
                  </a:lnTo>
                  <a:lnTo>
                    <a:pt x="44969" y="361088"/>
                  </a:lnTo>
                  <a:lnTo>
                    <a:pt x="64962" y="410231"/>
                  </a:lnTo>
                  <a:lnTo>
                    <a:pt x="95422" y="463062"/>
                  </a:lnTo>
                  <a:lnTo>
                    <a:pt x="140434" y="520789"/>
                  </a:lnTo>
                  <a:lnTo>
                    <a:pt x="155379" y="529118"/>
                  </a:lnTo>
                  <a:lnTo>
                    <a:pt x="163069" y="531339"/>
                  </a:lnTo>
                  <a:lnTo>
                    <a:pt x="169518" y="531497"/>
                  </a:lnTo>
                  <a:lnTo>
                    <a:pt x="186238" y="525398"/>
                  </a:lnTo>
                  <a:lnTo>
                    <a:pt x="199990" y="518819"/>
                  </a:lnTo>
                  <a:lnTo>
                    <a:pt x="211394" y="504430"/>
                  </a:lnTo>
                  <a:lnTo>
                    <a:pt x="229494" y="462854"/>
                  </a:lnTo>
                  <a:lnTo>
                    <a:pt x="236303" y="405596"/>
                  </a:lnTo>
                  <a:lnTo>
                    <a:pt x="237483" y="352421"/>
                  </a:lnTo>
                  <a:lnTo>
                    <a:pt x="237832" y="301241"/>
                  </a:lnTo>
                  <a:lnTo>
                    <a:pt x="236613" y="244773"/>
                  </a:lnTo>
                  <a:lnTo>
                    <a:pt x="229784" y="188794"/>
                  </a:lnTo>
                  <a:lnTo>
                    <a:pt x="223278" y="132983"/>
                  </a:lnTo>
                  <a:lnTo>
                    <a:pt x="214967" y="76187"/>
                  </a:lnTo>
                  <a:lnTo>
                    <a:pt x="214325" y="62821"/>
                  </a:lnTo>
                  <a:lnTo>
                    <a:pt x="212949" y="63047"/>
                  </a:lnTo>
                  <a:lnTo>
                    <a:pt x="207893" y="66826"/>
                  </a:lnTo>
                  <a:lnTo>
                    <a:pt x="204764" y="72916"/>
                  </a:lnTo>
                  <a:lnTo>
                    <a:pt x="203929" y="76391"/>
                  </a:lnTo>
                  <a:lnTo>
                    <a:pt x="214167" y="130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63"/>
            <p:cNvSpPr/>
            <p:nvPr>
              <p:custDataLst>
                <p:tags r:id="rId82"/>
              </p:custDataLst>
            </p:nvPr>
          </p:nvSpPr>
          <p:spPr>
            <a:xfrm>
              <a:off x="2286000" y="428625"/>
              <a:ext cx="11907" cy="130970"/>
            </a:xfrm>
            <a:custGeom>
              <a:avLst/>
              <a:gdLst/>
              <a:ahLst/>
              <a:cxnLst/>
              <a:rect l="0" t="0" r="0" b="0"/>
              <a:pathLst>
                <a:path w="11907" h="130970">
                  <a:moveTo>
                    <a:pt x="0" y="0"/>
                  </a:moveTo>
                  <a:lnTo>
                    <a:pt x="0" y="0"/>
                  </a:lnTo>
                  <a:lnTo>
                    <a:pt x="0" y="26823"/>
                  </a:lnTo>
                  <a:lnTo>
                    <a:pt x="11171" y="83616"/>
                  </a:lnTo>
                  <a:lnTo>
                    <a:pt x="11906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64"/>
            <p:cNvSpPr/>
            <p:nvPr>
              <p:custDataLst>
                <p:tags r:id="rId83"/>
              </p:custDataLst>
            </p:nvPr>
          </p:nvSpPr>
          <p:spPr>
            <a:xfrm>
              <a:off x="2214563" y="20240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0"/>
                  </a:moveTo>
                  <a:lnTo>
                    <a:pt x="0" y="0"/>
                  </a:lnTo>
                  <a:lnTo>
                    <a:pt x="0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65"/>
            <p:cNvSpPr/>
            <p:nvPr>
              <p:custDataLst>
                <p:tags r:id="rId84"/>
              </p:custDataLst>
            </p:nvPr>
          </p:nvSpPr>
          <p:spPr>
            <a:xfrm>
              <a:off x="2458199" y="0"/>
              <a:ext cx="89740" cy="599961"/>
            </a:xfrm>
            <a:custGeom>
              <a:avLst/>
              <a:gdLst/>
              <a:ahLst/>
              <a:cxnLst/>
              <a:rect l="0" t="0" r="0" b="0"/>
              <a:pathLst>
                <a:path w="89740" h="599961">
                  <a:moveTo>
                    <a:pt x="89739" y="0"/>
                  </a:moveTo>
                  <a:lnTo>
                    <a:pt x="89739" y="0"/>
                  </a:lnTo>
                  <a:lnTo>
                    <a:pt x="73167" y="0"/>
                  </a:lnTo>
                  <a:lnTo>
                    <a:pt x="65616" y="3528"/>
                  </a:lnTo>
                  <a:lnTo>
                    <a:pt x="57851" y="8183"/>
                  </a:lnTo>
                  <a:lnTo>
                    <a:pt x="46041" y="12126"/>
                  </a:lnTo>
                  <a:lnTo>
                    <a:pt x="38127" y="17736"/>
                  </a:lnTo>
                  <a:lnTo>
                    <a:pt x="26233" y="34653"/>
                  </a:lnTo>
                  <a:lnTo>
                    <a:pt x="11685" y="73579"/>
                  </a:lnTo>
                  <a:lnTo>
                    <a:pt x="3912" y="123013"/>
                  </a:lnTo>
                  <a:lnTo>
                    <a:pt x="0" y="152568"/>
                  </a:lnTo>
                  <a:lnTo>
                    <a:pt x="3912" y="198958"/>
                  </a:lnTo>
                  <a:lnTo>
                    <a:pt x="6982" y="247540"/>
                  </a:lnTo>
                  <a:lnTo>
                    <a:pt x="15682" y="303239"/>
                  </a:lnTo>
                  <a:lnTo>
                    <a:pt x="25315" y="360311"/>
                  </a:lnTo>
                  <a:lnTo>
                    <a:pt x="30081" y="411324"/>
                  </a:lnTo>
                  <a:lnTo>
                    <a:pt x="39283" y="459952"/>
                  </a:lnTo>
                  <a:lnTo>
                    <a:pt x="49066" y="506552"/>
                  </a:lnTo>
                  <a:lnTo>
                    <a:pt x="53367" y="564466"/>
                  </a:lnTo>
                  <a:lnTo>
                    <a:pt x="50202" y="578516"/>
                  </a:lnTo>
                  <a:lnTo>
                    <a:pt x="44510" y="593864"/>
                  </a:lnTo>
                  <a:lnTo>
                    <a:pt x="43711" y="598315"/>
                  </a:lnTo>
                  <a:lnTo>
                    <a:pt x="41856" y="599960"/>
                  </a:lnTo>
                  <a:lnTo>
                    <a:pt x="39296" y="599734"/>
                  </a:lnTo>
                  <a:lnTo>
                    <a:pt x="30207" y="595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66"/>
            <p:cNvSpPr/>
            <p:nvPr>
              <p:custDataLst>
                <p:tags r:id="rId85"/>
              </p:custDataLst>
            </p:nvPr>
          </p:nvSpPr>
          <p:spPr>
            <a:xfrm>
              <a:off x="2345531" y="357188"/>
              <a:ext cx="214314" cy="35719"/>
            </a:xfrm>
            <a:custGeom>
              <a:avLst/>
              <a:gdLst/>
              <a:ahLst/>
              <a:cxnLst/>
              <a:rect l="0" t="0" r="0" b="0"/>
              <a:pathLst>
                <a:path w="214314" h="35719">
                  <a:moveTo>
                    <a:pt x="0" y="35718"/>
                  </a:moveTo>
                  <a:lnTo>
                    <a:pt x="0" y="35718"/>
                  </a:lnTo>
                  <a:lnTo>
                    <a:pt x="10252" y="35718"/>
                  </a:lnTo>
                  <a:lnTo>
                    <a:pt x="37592" y="26295"/>
                  </a:lnTo>
                  <a:lnTo>
                    <a:pt x="87036" y="20502"/>
                  </a:lnTo>
                  <a:lnTo>
                    <a:pt x="142039" y="13038"/>
                  </a:lnTo>
                  <a:lnTo>
                    <a:pt x="199584" y="3823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67"/>
            <p:cNvSpPr/>
            <p:nvPr>
              <p:custDataLst>
                <p:tags r:id="rId86"/>
              </p:custDataLst>
            </p:nvPr>
          </p:nvSpPr>
          <p:spPr>
            <a:xfrm>
              <a:off x="2763855" y="35719"/>
              <a:ext cx="129365" cy="571501"/>
            </a:xfrm>
            <a:custGeom>
              <a:avLst/>
              <a:gdLst/>
              <a:ahLst/>
              <a:cxnLst/>
              <a:rect l="0" t="0" r="0" b="0"/>
              <a:pathLst>
                <a:path w="129365" h="571501">
                  <a:moveTo>
                    <a:pt x="129364" y="0"/>
                  </a:moveTo>
                  <a:lnTo>
                    <a:pt x="129364" y="0"/>
                  </a:lnTo>
                  <a:lnTo>
                    <a:pt x="123043" y="0"/>
                  </a:lnTo>
                  <a:lnTo>
                    <a:pt x="116412" y="3528"/>
                  </a:lnTo>
                  <a:lnTo>
                    <a:pt x="109055" y="8182"/>
                  </a:lnTo>
                  <a:lnTo>
                    <a:pt x="101376" y="10251"/>
                  </a:lnTo>
                  <a:lnTo>
                    <a:pt x="93553" y="18226"/>
                  </a:lnTo>
                  <a:lnTo>
                    <a:pt x="49286" y="74159"/>
                  </a:lnTo>
                  <a:lnTo>
                    <a:pt x="27605" y="130428"/>
                  </a:lnTo>
                  <a:lnTo>
                    <a:pt x="14693" y="184754"/>
                  </a:lnTo>
                  <a:lnTo>
                    <a:pt x="3812" y="242743"/>
                  </a:lnTo>
                  <a:lnTo>
                    <a:pt x="0" y="301817"/>
                  </a:lnTo>
                  <a:lnTo>
                    <a:pt x="193" y="361213"/>
                  </a:lnTo>
                  <a:lnTo>
                    <a:pt x="8041" y="419381"/>
                  </a:lnTo>
                  <a:lnTo>
                    <a:pt x="18745" y="469395"/>
                  </a:lnTo>
                  <a:lnTo>
                    <a:pt x="38149" y="528558"/>
                  </a:lnTo>
                  <a:lnTo>
                    <a:pt x="49577" y="542713"/>
                  </a:lnTo>
                  <a:lnTo>
                    <a:pt x="93645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68"/>
            <p:cNvSpPr/>
            <p:nvPr>
              <p:custDataLst>
                <p:tags r:id="rId87"/>
              </p:custDataLst>
            </p:nvPr>
          </p:nvSpPr>
          <p:spPr>
            <a:xfrm>
              <a:off x="2923416" y="275644"/>
              <a:ext cx="219835" cy="260138"/>
            </a:xfrm>
            <a:custGeom>
              <a:avLst/>
              <a:gdLst/>
              <a:ahLst/>
              <a:cxnLst/>
              <a:rect l="0" t="0" r="0" b="0"/>
              <a:pathLst>
                <a:path w="219835" h="260138">
                  <a:moveTo>
                    <a:pt x="112678" y="22012"/>
                  </a:moveTo>
                  <a:lnTo>
                    <a:pt x="112678" y="22012"/>
                  </a:lnTo>
                  <a:lnTo>
                    <a:pt x="106357" y="15692"/>
                  </a:lnTo>
                  <a:lnTo>
                    <a:pt x="99726" y="12589"/>
                  </a:lnTo>
                  <a:lnTo>
                    <a:pt x="96106" y="11761"/>
                  </a:lnTo>
                  <a:lnTo>
                    <a:pt x="76867" y="900"/>
                  </a:lnTo>
                  <a:lnTo>
                    <a:pt x="72929" y="0"/>
                  </a:lnTo>
                  <a:lnTo>
                    <a:pt x="68981" y="723"/>
                  </a:lnTo>
                  <a:lnTo>
                    <a:pt x="57103" y="8061"/>
                  </a:lnTo>
                  <a:lnTo>
                    <a:pt x="25119" y="39624"/>
                  </a:lnTo>
                  <a:lnTo>
                    <a:pt x="15114" y="54534"/>
                  </a:lnTo>
                  <a:lnTo>
                    <a:pt x="43" y="111706"/>
                  </a:lnTo>
                  <a:lnTo>
                    <a:pt x="0" y="128463"/>
                  </a:lnTo>
                  <a:lnTo>
                    <a:pt x="10751" y="160779"/>
                  </a:lnTo>
                  <a:lnTo>
                    <a:pt x="21770" y="178369"/>
                  </a:lnTo>
                  <a:lnTo>
                    <a:pt x="39734" y="191960"/>
                  </a:lnTo>
                  <a:lnTo>
                    <a:pt x="61813" y="198044"/>
                  </a:lnTo>
                  <a:lnTo>
                    <a:pt x="73755" y="195940"/>
                  </a:lnTo>
                  <a:lnTo>
                    <a:pt x="98521" y="183809"/>
                  </a:lnTo>
                  <a:lnTo>
                    <a:pt x="109914" y="172856"/>
                  </a:lnTo>
                  <a:lnTo>
                    <a:pt x="118064" y="159168"/>
                  </a:lnTo>
                  <a:lnTo>
                    <a:pt x="123296" y="128823"/>
                  </a:lnTo>
                  <a:lnTo>
                    <a:pt x="124562" y="82931"/>
                  </a:lnTo>
                  <a:lnTo>
                    <a:pt x="125902" y="100828"/>
                  </a:lnTo>
                  <a:lnTo>
                    <a:pt x="139282" y="153181"/>
                  </a:lnTo>
                  <a:lnTo>
                    <a:pt x="164075" y="204151"/>
                  </a:lnTo>
                  <a:lnTo>
                    <a:pt x="186477" y="236290"/>
                  </a:lnTo>
                  <a:lnTo>
                    <a:pt x="219834" y="260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69"/>
            <p:cNvSpPr/>
            <p:nvPr>
              <p:custDataLst>
                <p:tags r:id="rId88"/>
              </p:custDataLst>
            </p:nvPr>
          </p:nvSpPr>
          <p:spPr>
            <a:xfrm>
              <a:off x="3226594" y="631031"/>
              <a:ext cx="23813" cy="23814"/>
            </a:xfrm>
            <a:custGeom>
              <a:avLst/>
              <a:gdLst/>
              <a:ahLst/>
              <a:cxnLst/>
              <a:rect l="0" t="0" r="0" b="0"/>
              <a:pathLst>
                <a:path w="23813" h="23814">
                  <a:moveTo>
                    <a:pt x="23812" y="0"/>
                  </a:moveTo>
                  <a:lnTo>
                    <a:pt x="23812" y="0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70"/>
            <p:cNvSpPr/>
            <p:nvPr>
              <p:custDataLst>
                <p:tags r:id="rId89"/>
              </p:custDataLst>
            </p:nvPr>
          </p:nvSpPr>
          <p:spPr>
            <a:xfrm>
              <a:off x="3417094" y="59531"/>
              <a:ext cx="164892" cy="473878"/>
            </a:xfrm>
            <a:custGeom>
              <a:avLst/>
              <a:gdLst/>
              <a:ahLst/>
              <a:cxnLst/>
              <a:rect l="0" t="0" r="0" b="0"/>
              <a:pathLst>
                <a:path w="164892" h="473878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9424" y="16480"/>
                  </a:lnTo>
                  <a:lnTo>
                    <a:pt x="18081" y="74057"/>
                  </a:lnTo>
                  <a:lnTo>
                    <a:pt x="28435" y="120574"/>
                  </a:lnTo>
                  <a:lnTo>
                    <a:pt x="39881" y="169928"/>
                  </a:lnTo>
                  <a:lnTo>
                    <a:pt x="45330" y="224386"/>
                  </a:lnTo>
                  <a:lnTo>
                    <a:pt x="53265" y="282414"/>
                  </a:lnTo>
                  <a:lnTo>
                    <a:pt x="57675" y="335180"/>
                  </a:lnTo>
                  <a:lnTo>
                    <a:pt x="58981" y="384328"/>
                  </a:lnTo>
                  <a:lnTo>
                    <a:pt x="59483" y="440698"/>
                  </a:lnTo>
                  <a:lnTo>
                    <a:pt x="59517" y="448960"/>
                  </a:lnTo>
                  <a:lnTo>
                    <a:pt x="59531" y="391999"/>
                  </a:lnTo>
                  <a:lnTo>
                    <a:pt x="60854" y="366032"/>
                  </a:lnTo>
                  <a:lnTo>
                    <a:pt x="76103" y="325557"/>
                  </a:lnTo>
                  <a:lnTo>
                    <a:pt x="87519" y="307981"/>
                  </a:lnTo>
                  <a:lnTo>
                    <a:pt x="95341" y="302245"/>
                  </a:lnTo>
                  <a:lnTo>
                    <a:pt x="104551" y="299696"/>
                  </a:lnTo>
                  <a:lnTo>
                    <a:pt x="117464" y="298563"/>
                  </a:lnTo>
                  <a:lnTo>
                    <a:pt x="128494" y="301587"/>
                  </a:lnTo>
                  <a:lnTo>
                    <a:pt x="146354" y="314308"/>
                  </a:lnTo>
                  <a:lnTo>
                    <a:pt x="158605" y="331988"/>
                  </a:lnTo>
                  <a:lnTo>
                    <a:pt x="164292" y="353984"/>
                  </a:lnTo>
                  <a:lnTo>
                    <a:pt x="164891" y="393303"/>
                  </a:lnTo>
                  <a:lnTo>
                    <a:pt x="157041" y="418306"/>
                  </a:lnTo>
                  <a:lnTo>
                    <a:pt x="150053" y="429772"/>
                  </a:lnTo>
                  <a:lnTo>
                    <a:pt x="132361" y="443664"/>
                  </a:lnTo>
                  <a:lnTo>
                    <a:pt x="79224" y="470910"/>
                  </a:lnTo>
                  <a:lnTo>
                    <a:pt x="63433" y="473877"/>
                  </a:lnTo>
                  <a:lnTo>
                    <a:pt x="51123" y="471667"/>
                  </a:lnTo>
                  <a:lnTo>
                    <a:pt x="36755" y="462986"/>
                  </a:lnTo>
                  <a:lnTo>
                    <a:pt x="29565" y="455803"/>
                  </a:lnTo>
                  <a:lnTo>
                    <a:pt x="26369" y="448201"/>
                  </a:lnTo>
                  <a:lnTo>
                    <a:pt x="28476" y="436884"/>
                  </a:lnTo>
                  <a:lnTo>
                    <a:pt x="35719" y="416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71"/>
            <p:cNvSpPr/>
            <p:nvPr>
              <p:custDataLst>
                <p:tags r:id="rId90"/>
              </p:custDataLst>
            </p:nvPr>
          </p:nvSpPr>
          <p:spPr>
            <a:xfrm>
              <a:off x="3655219" y="71438"/>
              <a:ext cx="139995" cy="489810"/>
            </a:xfrm>
            <a:custGeom>
              <a:avLst/>
              <a:gdLst/>
              <a:ahLst/>
              <a:cxnLst/>
              <a:rect l="0" t="0" r="0" b="0"/>
              <a:pathLst>
                <a:path w="139995" h="489810">
                  <a:moveTo>
                    <a:pt x="59531" y="0"/>
                  </a:moveTo>
                  <a:lnTo>
                    <a:pt x="59531" y="0"/>
                  </a:lnTo>
                  <a:lnTo>
                    <a:pt x="82423" y="49715"/>
                  </a:lnTo>
                  <a:lnTo>
                    <a:pt x="103544" y="106491"/>
                  </a:lnTo>
                  <a:lnTo>
                    <a:pt x="122990" y="160904"/>
                  </a:lnTo>
                  <a:lnTo>
                    <a:pt x="136395" y="220242"/>
                  </a:lnTo>
                  <a:lnTo>
                    <a:pt x="139994" y="264573"/>
                  </a:lnTo>
                  <a:lnTo>
                    <a:pt x="138067" y="307206"/>
                  </a:lnTo>
                  <a:lnTo>
                    <a:pt x="132801" y="348202"/>
                  </a:lnTo>
                  <a:lnTo>
                    <a:pt x="119752" y="405825"/>
                  </a:lnTo>
                  <a:lnTo>
                    <a:pt x="84656" y="458664"/>
                  </a:lnTo>
                  <a:lnTo>
                    <a:pt x="66729" y="476371"/>
                  </a:lnTo>
                  <a:lnTo>
                    <a:pt x="45532" y="488651"/>
                  </a:lnTo>
                  <a:lnTo>
                    <a:pt x="35646" y="489809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81"/>
          <p:cNvGrpSpPr/>
          <p:nvPr/>
        </p:nvGrpSpPr>
        <p:grpSpPr>
          <a:xfrm>
            <a:off x="6060281" y="631177"/>
            <a:ext cx="1223521" cy="726137"/>
            <a:chOff x="6060281" y="631177"/>
            <a:chExt cx="1223521" cy="726137"/>
          </a:xfrm>
        </p:grpSpPr>
        <p:sp>
          <p:nvSpPr>
            <p:cNvPr id="22" name="SMARTInkShape-372"/>
            <p:cNvSpPr/>
            <p:nvPr>
              <p:custDataLst>
                <p:tags r:id="rId75"/>
              </p:custDataLst>
            </p:nvPr>
          </p:nvSpPr>
          <p:spPr>
            <a:xfrm>
              <a:off x="6539557" y="678656"/>
              <a:ext cx="151757" cy="607220"/>
            </a:xfrm>
            <a:custGeom>
              <a:avLst/>
              <a:gdLst/>
              <a:ahLst/>
              <a:cxnLst/>
              <a:rect l="0" t="0" r="0" b="0"/>
              <a:pathLst>
                <a:path w="151757" h="607220">
                  <a:moveTo>
                    <a:pt x="151756" y="0"/>
                  </a:moveTo>
                  <a:lnTo>
                    <a:pt x="151756" y="0"/>
                  </a:lnTo>
                  <a:lnTo>
                    <a:pt x="111685" y="42716"/>
                  </a:lnTo>
                  <a:lnTo>
                    <a:pt x="89405" y="88254"/>
                  </a:lnTo>
                  <a:lnTo>
                    <a:pt x="67577" y="135952"/>
                  </a:lnTo>
                  <a:lnTo>
                    <a:pt x="52165" y="174194"/>
                  </a:lnTo>
                  <a:lnTo>
                    <a:pt x="36497" y="217649"/>
                  </a:lnTo>
                  <a:lnTo>
                    <a:pt x="24242" y="266948"/>
                  </a:lnTo>
                  <a:lnTo>
                    <a:pt x="14384" y="317081"/>
                  </a:lnTo>
                  <a:lnTo>
                    <a:pt x="5594" y="361411"/>
                  </a:lnTo>
                  <a:lnTo>
                    <a:pt x="806" y="406690"/>
                  </a:lnTo>
                  <a:lnTo>
                    <a:pt x="0" y="451949"/>
                  </a:lnTo>
                  <a:lnTo>
                    <a:pt x="4052" y="494113"/>
                  </a:lnTo>
                  <a:lnTo>
                    <a:pt x="20091" y="542397"/>
                  </a:lnTo>
                  <a:lnTo>
                    <a:pt x="47921" y="575518"/>
                  </a:lnTo>
                  <a:lnTo>
                    <a:pt x="74982" y="595768"/>
                  </a:lnTo>
                  <a:lnTo>
                    <a:pt x="127943" y="607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73"/>
            <p:cNvSpPr/>
            <p:nvPr>
              <p:custDataLst>
                <p:tags r:id="rId76"/>
              </p:custDataLst>
            </p:nvPr>
          </p:nvSpPr>
          <p:spPr>
            <a:xfrm>
              <a:off x="6810375" y="869156"/>
              <a:ext cx="357189" cy="294399"/>
            </a:xfrm>
            <a:custGeom>
              <a:avLst/>
              <a:gdLst/>
              <a:ahLst/>
              <a:cxnLst/>
              <a:rect l="0" t="0" r="0" b="0"/>
              <a:pathLst>
                <a:path w="357189" h="294399">
                  <a:moveTo>
                    <a:pt x="0" y="0"/>
                  </a:moveTo>
                  <a:lnTo>
                    <a:pt x="0" y="0"/>
                  </a:lnTo>
                  <a:lnTo>
                    <a:pt x="46070" y="0"/>
                  </a:lnTo>
                  <a:lnTo>
                    <a:pt x="60604" y="7056"/>
                  </a:lnTo>
                  <a:lnTo>
                    <a:pt x="85172" y="26823"/>
                  </a:lnTo>
                  <a:lnTo>
                    <a:pt x="102765" y="62478"/>
                  </a:lnTo>
                  <a:lnTo>
                    <a:pt x="110937" y="84654"/>
                  </a:lnTo>
                  <a:lnTo>
                    <a:pt x="109276" y="139410"/>
                  </a:lnTo>
                  <a:lnTo>
                    <a:pt x="105139" y="177567"/>
                  </a:lnTo>
                  <a:lnTo>
                    <a:pt x="84906" y="226016"/>
                  </a:lnTo>
                  <a:lnTo>
                    <a:pt x="68372" y="258350"/>
                  </a:lnTo>
                  <a:lnTo>
                    <a:pt x="45403" y="286658"/>
                  </a:lnTo>
                  <a:lnTo>
                    <a:pt x="32966" y="292769"/>
                  </a:lnTo>
                  <a:lnTo>
                    <a:pt x="25946" y="294398"/>
                  </a:lnTo>
                  <a:lnTo>
                    <a:pt x="21267" y="294161"/>
                  </a:lnTo>
                  <a:lnTo>
                    <a:pt x="18147" y="292680"/>
                  </a:lnTo>
                  <a:lnTo>
                    <a:pt x="6819" y="280798"/>
                  </a:lnTo>
                  <a:lnTo>
                    <a:pt x="5869" y="275834"/>
                  </a:lnTo>
                  <a:lnTo>
                    <a:pt x="8340" y="263263"/>
                  </a:lnTo>
                  <a:lnTo>
                    <a:pt x="34485" y="211729"/>
                  </a:lnTo>
                  <a:lnTo>
                    <a:pt x="65363" y="167500"/>
                  </a:lnTo>
                  <a:lnTo>
                    <a:pt x="113510" y="117340"/>
                  </a:lnTo>
                  <a:lnTo>
                    <a:pt x="162580" y="64046"/>
                  </a:lnTo>
                  <a:lnTo>
                    <a:pt x="187439" y="38816"/>
                  </a:lnTo>
                  <a:lnTo>
                    <a:pt x="173659" y="52563"/>
                  </a:lnTo>
                  <a:lnTo>
                    <a:pt x="148110" y="110543"/>
                  </a:lnTo>
                  <a:lnTo>
                    <a:pt x="145201" y="126741"/>
                  </a:lnTo>
                  <a:lnTo>
                    <a:pt x="149885" y="157057"/>
                  </a:lnTo>
                  <a:lnTo>
                    <a:pt x="159651" y="184854"/>
                  </a:lnTo>
                  <a:lnTo>
                    <a:pt x="170615" y="198133"/>
                  </a:lnTo>
                  <a:lnTo>
                    <a:pt x="185631" y="208445"/>
                  </a:lnTo>
                  <a:lnTo>
                    <a:pt x="205534" y="217437"/>
                  </a:lnTo>
                  <a:lnTo>
                    <a:pt x="227609" y="218788"/>
                  </a:lnTo>
                  <a:lnTo>
                    <a:pt x="274118" y="208876"/>
                  </a:lnTo>
                  <a:lnTo>
                    <a:pt x="309645" y="191682"/>
                  </a:lnTo>
                  <a:lnTo>
                    <a:pt x="357188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74"/>
            <p:cNvSpPr/>
            <p:nvPr>
              <p:custDataLst>
                <p:tags r:id="rId77"/>
              </p:custDataLst>
            </p:nvPr>
          </p:nvSpPr>
          <p:spPr>
            <a:xfrm>
              <a:off x="7203281" y="678656"/>
              <a:ext cx="80521" cy="503370"/>
            </a:xfrm>
            <a:custGeom>
              <a:avLst/>
              <a:gdLst/>
              <a:ahLst/>
              <a:cxnLst/>
              <a:rect l="0" t="0" r="0" b="0"/>
              <a:pathLst>
                <a:path w="80521" h="503370">
                  <a:moveTo>
                    <a:pt x="23813" y="0"/>
                  </a:moveTo>
                  <a:lnTo>
                    <a:pt x="23813" y="0"/>
                  </a:lnTo>
                  <a:lnTo>
                    <a:pt x="23813" y="6321"/>
                  </a:lnTo>
                  <a:lnTo>
                    <a:pt x="45443" y="64347"/>
                  </a:lnTo>
                  <a:lnTo>
                    <a:pt x="63883" y="114904"/>
                  </a:lnTo>
                  <a:lnTo>
                    <a:pt x="76990" y="171776"/>
                  </a:lnTo>
                  <a:lnTo>
                    <a:pt x="80520" y="210842"/>
                  </a:lnTo>
                  <a:lnTo>
                    <a:pt x="78561" y="253781"/>
                  </a:lnTo>
                  <a:lnTo>
                    <a:pt x="73280" y="298000"/>
                  </a:lnTo>
                  <a:lnTo>
                    <a:pt x="66525" y="339701"/>
                  </a:lnTo>
                  <a:lnTo>
                    <a:pt x="55584" y="380284"/>
                  </a:lnTo>
                  <a:lnTo>
                    <a:pt x="38076" y="433264"/>
                  </a:lnTo>
                  <a:lnTo>
                    <a:pt x="16185" y="488277"/>
                  </a:lnTo>
                  <a:lnTo>
                    <a:pt x="8075" y="500558"/>
                  </a:lnTo>
                  <a:lnTo>
                    <a:pt x="5384" y="503038"/>
                  </a:lnTo>
                  <a:lnTo>
                    <a:pt x="3590" y="503369"/>
                  </a:lnTo>
                  <a:lnTo>
                    <a:pt x="0" y="500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75"/>
            <p:cNvSpPr/>
            <p:nvPr>
              <p:custDataLst>
                <p:tags r:id="rId78"/>
              </p:custDataLst>
            </p:nvPr>
          </p:nvSpPr>
          <p:spPr>
            <a:xfrm>
              <a:off x="6263152" y="631177"/>
              <a:ext cx="82880" cy="726137"/>
            </a:xfrm>
            <a:custGeom>
              <a:avLst/>
              <a:gdLst/>
              <a:ahLst/>
              <a:cxnLst/>
              <a:rect l="0" t="0" r="0" b="0"/>
              <a:pathLst>
                <a:path w="82880" h="726137">
                  <a:moveTo>
                    <a:pt x="82879" y="11761"/>
                  </a:moveTo>
                  <a:lnTo>
                    <a:pt x="82879" y="11761"/>
                  </a:lnTo>
                  <a:lnTo>
                    <a:pt x="82879" y="5440"/>
                  </a:lnTo>
                  <a:lnTo>
                    <a:pt x="81557" y="3578"/>
                  </a:lnTo>
                  <a:lnTo>
                    <a:pt x="79352" y="2337"/>
                  </a:lnTo>
                  <a:lnTo>
                    <a:pt x="70753" y="181"/>
                  </a:lnTo>
                  <a:lnTo>
                    <a:pt x="65142" y="0"/>
                  </a:lnTo>
                  <a:lnTo>
                    <a:pt x="58239" y="3447"/>
                  </a:lnTo>
                  <a:lnTo>
                    <a:pt x="43029" y="16439"/>
                  </a:lnTo>
                  <a:lnTo>
                    <a:pt x="27284" y="42573"/>
                  </a:lnTo>
                  <a:lnTo>
                    <a:pt x="7469" y="96026"/>
                  </a:lnTo>
                  <a:lnTo>
                    <a:pt x="1103" y="153740"/>
                  </a:lnTo>
                  <a:lnTo>
                    <a:pt x="0" y="208316"/>
                  </a:lnTo>
                  <a:lnTo>
                    <a:pt x="996" y="266379"/>
                  </a:lnTo>
                  <a:lnTo>
                    <a:pt x="9082" y="325475"/>
                  </a:lnTo>
                  <a:lnTo>
                    <a:pt x="19855" y="384877"/>
                  </a:lnTo>
                  <a:lnTo>
                    <a:pt x="31427" y="444370"/>
                  </a:lnTo>
                  <a:lnTo>
                    <a:pt x="41911" y="503890"/>
                  </a:lnTo>
                  <a:lnTo>
                    <a:pt x="45606" y="562095"/>
                  </a:lnTo>
                  <a:lnTo>
                    <a:pt x="46700" y="612120"/>
                  </a:lnTo>
                  <a:lnTo>
                    <a:pt x="47069" y="665249"/>
                  </a:lnTo>
                  <a:lnTo>
                    <a:pt x="43606" y="698394"/>
                  </a:lnTo>
                  <a:lnTo>
                    <a:pt x="37643" y="713806"/>
                  </a:lnTo>
                  <a:lnTo>
                    <a:pt x="34200" y="717916"/>
                  </a:lnTo>
                  <a:lnTo>
                    <a:pt x="26849" y="722482"/>
                  </a:lnTo>
                  <a:lnTo>
                    <a:pt x="11442" y="726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76"/>
            <p:cNvSpPr/>
            <p:nvPr>
              <p:custDataLst>
                <p:tags r:id="rId79"/>
              </p:custDataLst>
            </p:nvPr>
          </p:nvSpPr>
          <p:spPr>
            <a:xfrm>
              <a:off x="6060281" y="1059656"/>
              <a:ext cx="369095" cy="71439"/>
            </a:xfrm>
            <a:custGeom>
              <a:avLst/>
              <a:gdLst/>
              <a:ahLst/>
              <a:cxnLst/>
              <a:rect l="0" t="0" r="0" b="0"/>
              <a:pathLst>
                <a:path w="369095" h="71439">
                  <a:moveTo>
                    <a:pt x="0" y="71438"/>
                  </a:moveTo>
                  <a:lnTo>
                    <a:pt x="0" y="71438"/>
                  </a:lnTo>
                  <a:lnTo>
                    <a:pt x="22955" y="70115"/>
                  </a:lnTo>
                  <a:lnTo>
                    <a:pt x="72892" y="54866"/>
                  </a:lnTo>
                  <a:lnTo>
                    <a:pt x="128856" y="47733"/>
                  </a:lnTo>
                  <a:lnTo>
                    <a:pt x="175176" y="38544"/>
                  </a:lnTo>
                  <a:lnTo>
                    <a:pt x="222413" y="27442"/>
                  </a:lnTo>
                  <a:lnTo>
                    <a:pt x="268601" y="17098"/>
                  </a:lnTo>
                  <a:lnTo>
                    <a:pt x="326364" y="12590"/>
                  </a:lnTo>
                  <a:lnTo>
                    <a:pt x="369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82"/>
          <p:cNvGrpSpPr/>
          <p:nvPr/>
        </p:nvGrpSpPr>
        <p:grpSpPr>
          <a:xfrm>
            <a:off x="7596188" y="195547"/>
            <a:ext cx="1580917" cy="2102085"/>
            <a:chOff x="7596188" y="195547"/>
            <a:chExt cx="1580917" cy="2102085"/>
          </a:xfrm>
        </p:grpSpPr>
        <p:sp>
          <p:nvSpPr>
            <p:cNvPr id="28" name="SMARTInkShape-377"/>
            <p:cNvSpPr/>
            <p:nvPr>
              <p:custDataLst>
                <p:tags r:id="rId71"/>
              </p:custDataLst>
            </p:nvPr>
          </p:nvSpPr>
          <p:spPr>
            <a:xfrm>
              <a:off x="7596188" y="1131094"/>
              <a:ext cx="273844" cy="47626"/>
            </a:xfrm>
            <a:custGeom>
              <a:avLst/>
              <a:gdLst/>
              <a:ahLst/>
              <a:cxnLst/>
              <a:rect l="0" t="0" r="0" b="0"/>
              <a:pathLst>
                <a:path w="273844" h="47626">
                  <a:moveTo>
                    <a:pt x="0" y="47625"/>
                  </a:moveTo>
                  <a:lnTo>
                    <a:pt x="0" y="47625"/>
                  </a:lnTo>
                  <a:lnTo>
                    <a:pt x="6319" y="41304"/>
                  </a:lnTo>
                  <a:lnTo>
                    <a:pt x="29212" y="37373"/>
                  </a:lnTo>
                  <a:lnTo>
                    <a:pt x="87582" y="35937"/>
                  </a:lnTo>
                  <a:lnTo>
                    <a:pt x="132224" y="32255"/>
                  </a:lnTo>
                  <a:lnTo>
                    <a:pt x="178965" y="26314"/>
                  </a:lnTo>
                  <a:lnTo>
                    <a:pt x="210508" y="22278"/>
                  </a:lnTo>
                  <a:lnTo>
                    <a:pt x="2738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78"/>
            <p:cNvSpPr/>
            <p:nvPr>
              <p:custDataLst>
                <p:tags r:id="rId72"/>
              </p:custDataLst>
            </p:nvPr>
          </p:nvSpPr>
          <p:spPr>
            <a:xfrm>
              <a:off x="7608094" y="964624"/>
              <a:ext cx="166688" cy="11690"/>
            </a:xfrm>
            <a:custGeom>
              <a:avLst/>
              <a:gdLst/>
              <a:ahLst/>
              <a:cxnLst/>
              <a:rect l="0" t="0" r="0" b="0"/>
              <a:pathLst>
                <a:path w="166688" h="11690">
                  <a:moveTo>
                    <a:pt x="0" y="11689"/>
                  </a:moveTo>
                  <a:lnTo>
                    <a:pt x="0" y="11689"/>
                  </a:lnTo>
                  <a:lnTo>
                    <a:pt x="6320" y="5368"/>
                  </a:lnTo>
                  <a:lnTo>
                    <a:pt x="16479" y="2265"/>
                  </a:lnTo>
                  <a:lnTo>
                    <a:pt x="66987" y="0"/>
                  </a:lnTo>
                  <a:lnTo>
                    <a:pt x="120877" y="1134"/>
                  </a:lnTo>
                  <a:lnTo>
                    <a:pt x="166687" y="11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79"/>
            <p:cNvSpPr/>
            <p:nvPr>
              <p:custDataLst>
                <p:tags r:id="rId73"/>
              </p:custDataLst>
            </p:nvPr>
          </p:nvSpPr>
          <p:spPr>
            <a:xfrm>
              <a:off x="8971970" y="195547"/>
              <a:ext cx="205135" cy="325594"/>
            </a:xfrm>
            <a:custGeom>
              <a:avLst/>
              <a:gdLst/>
              <a:ahLst/>
              <a:cxnLst/>
              <a:rect l="0" t="0" r="0" b="0"/>
              <a:pathLst>
                <a:path w="205135" h="325594">
                  <a:moveTo>
                    <a:pt x="160124" y="6859"/>
                  </a:moveTo>
                  <a:lnTo>
                    <a:pt x="160124" y="6859"/>
                  </a:lnTo>
                  <a:lnTo>
                    <a:pt x="142042" y="6859"/>
                  </a:lnTo>
                  <a:lnTo>
                    <a:pt x="135331" y="3331"/>
                  </a:lnTo>
                  <a:lnTo>
                    <a:pt x="131689" y="539"/>
                  </a:lnTo>
                  <a:lnTo>
                    <a:pt x="126615" y="0"/>
                  </a:lnTo>
                  <a:lnTo>
                    <a:pt x="113921" y="2929"/>
                  </a:lnTo>
                  <a:lnTo>
                    <a:pt x="98221" y="12015"/>
                  </a:lnTo>
                  <a:lnTo>
                    <a:pt x="64040" y="47307"/>
                  </a:lnTo>
                  <a:lnTo>
                    <a:pt x="33259" y="104055"/>
                  </a:lnTo>
                  <a:lnTo>
                    <a:pt x="11642" y="159281"/>
                  </a:lnTo>
                  <a:lnTo>
                    <a:pt x="267" y="215120"/>
                  </a:lnTo>
                  <a:lnTo>
                    <a:pt x="0" y="238767"/>
                  </a:lnTo>
                  <a:lnTo>
                    <a:pt x="10607" y="281827"/>
                  </a:lnTo>
                  <a:lnTo>
                    <a:pt x="21353" y="297960"/>
                  </a:lnTo>
                  <a:lnTo>
                    <a:pt x="49809" y="319096"/>
                  </a:lnTo>
                  <a:lnTo>
                    <a:pt x="73051" y="325593"/>
                  </a:lnTo>
                  <a:lnTo>
                    <a:pt x="103015" y="321197"/>
                  </a:lnTo>
                  <a:lnTo>
                    <a:pt x="147373" y="298354"/>
                  </a:lnTo>
                  <a:lnTo>
                    <a:pt x="165922" y="283697"/>
                  </a:lnTo>
                  <a:lnTo>
                    <a:pt x="179457" y="261308"/>
                  </a:lnTo>
                  <a:lnTo>
                    <a:pt x="198927" y="210138"/>
                  </a:lnTo>
                  <a:lnTo>
                    <a:pt x="205134" y="167485"/>
                  </a:lnTo>
                  <a:lnTo>
                    <a:pt x="197727" y="115170"/>
                  </a:lnTo>
                  <a:lnTo>
                    <a:pt x="185965" y="79962"/>
                  </a:lnTo>
                  <a:lnTo>
                    <a:pt x="166310" y="53508"/>
                  </a:lnTo>
                  <a:lnTo>
                    <a:pt x="151407" y="41703"/>
                  </a:lnTo>
                  <a:lnTo>
                    <a:pt x="135965" y="35575"/>
                  </a:lnTo>
                  <a:lnTo>
                    <a:pt x="83626" y="29540"/>
                  </a:lnTo>
                  <a:lnTo>
                    <a:pt x="81344" y="27271"/>
                  </a:lnTo>
                  <a:lnTo>
                    <a:pt x="79822" y="24436"/>
                  </a:lnTo>
                  <a:lnTo>
                    <a:pt x="81453" y="22546"/>
                  </a:lnTo>
                  <a:lnTo>
                    <a:pt x="100593" y="18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80"/>
            <p:cNvSpPr/>
            <p:nvPr>
              <p:custDataLst>
                <p:tags r:id="rId74"/>
              </p:custDataLst>
            </p:nvPr>
          </p:nvSpPr>
          <p:spPr>
            <a:xfrm>
              <a:off x="8120984" y="392906"/>
              <a:ext cx="642017" cy="1904726"/>
            </a:xfrm>
            <a:custGeom>
              <a:avLst/>
              <a:gdLst/>
              <a:ahLst/>
              <a:cxnLst/>
              <a:rect l="0" t="0" r="0" b="0"/>
              <a:pathLst>
                <a:path w="642017" h="1904726">
                  <a:moveTo>
                    <a:pt x="380079" y="0"/>
                  </a:moveTo>
                  <a:lnTo>
                    <a:pt x="380079" y="0"/>
                  </a:lnTo>
                  <a:lnTo>
                    <a:pt x="329198" y="0"/>
                  </a:lnTo>
                  <a:lnTo>
                    <a:pt x="270981" y="16572"/>
                  </a:lnTo>
                  <a:lnTo>
                    <a:pt x="242948" y="27988"/>
                  </a:lnTo>
                  <a:lnTo>
                    <a:pt x="183452" y="78435"/>
                  </a:lnTo>
                  <a:lnTo>
                    <a:pt x="130243" y="137169"/>
                  </a:lnTo>
                  <a:lnTo>
                    <a:pt x="102631" y="192699"/>
                  </a:lnTo>
                  <a:lnTo>
                    <a:pt x="96788" y="226871"/>
                  </a:lnTo>
                  <a:lnTo>
                    <a:pt x="104319" y="273973"/>
                  </a:lnTo>
                  <a:lnTo>
                    <a:pt x="122074" y="321494"/>
                  </a:lnTo>
                  <a:lnTo>
                    <a:pt x="156988" y="369099"/>
                  </a:lnTo>
                  <a:lnTo>
                    <a:pt x="193921" y="426225"/>
                  </a:lnTo>
                  <a:lnTo>
                    <a:pt x="234533" y="484938"/>
                  </a:lnTo>
                  <a:lnTo>
                    <a:pt x="256696" y="526450"/>
                  </a:lnTo>
                  <a:lnTo>
                    <a:pt x="271642" y="572263"/>
                  </a:lnTo>
                  <a:lnTo>
                    <a:pt x="277645" y="603589"/>
                  </a:lnTo>
                  <a:lnTo>
                    <a:pt x="273586" y="650976"/>
                  </a:lnTo>
                  <a:lnTo>
                    <a:pt x="262682" y="697207"/>
                  </a:lnTo>
                  <a:lnTo>
                    <a:pt x="241960" y="736629"/>
                  </a:lnTo>
                  <a:lnTo>
                    <a:pt x="200072" y="785505"/>
                  </a:lnTo>
                  <a:lnTo>
                    <a:pt x="153581" y="827056"/>
                  </a:lnTo>
                  <a:lnTo>
                    <a:pt x="94291" y="855887"/>
                  </a:lnTo>
                  <a:lnTo>
                    <a:pt x="35839" y="877415"/>
                  </a:lnTo>
                  <a:lnTo>
                    <a:pt x="2188" y="880849"/>
                  </a:lnTo>
                  <a:lnTo>
                    <a:pt x="1151" y="882243"/>
                  </a:lnTo>
                  <a:lnTo>
                    <a:pt x="0" y="887320"/>
                  </a:lnTo>
                  <a:lnTo>
                    <a:pt x="2338" y="889203"/>
                  </a:lnTo>
                  <a:lnTo>
                    <a:pt x="21575" y="895753"/>
                  </a:lnTo>
                  <a:lnTo>
                    <a:pt x="73487" y="937485"/>
                  </a:lnTo>
                  <a:lnTo>
                    <a:pt x="100794" y="967013"/>
                  </a:lnTo>
                  <a:lnTo>
                    <a:pt x="128809" y="1024281"/>
                  </a:lnTo>
                  <a:lnTo>
                    <a:pt x="145678" y="1077951"/>
                  </a:lnTo>
                  <a:lnTo>
                    <a:pt x="151436" y="1123874"/>
                  </a:lnTo>
                  <a:lnTo>
                    <a:pt x="153142" y="1170994"/>
                  </a:lnTo>
                  <a:lnTo>
                    <a:pt x="147326" y="1224790"/>
                  </a:lnTo>
                  <a:lnTo>
                    <a:pt x="137224" y="1282622"/>
                  </a:lnTo>
                  <a:lnTo>
                    <a:pt x="125853" y="1341650"/>
                  </a:lnTo>
                  <a:lnTo>
                    <a:pt x="114513" y="1384747"/>
                  </a:lnTo>
                  <a:lnTo>
                    <a:pt x="101976" y="1429037"/>
                  </a:lnTo>
                  <a:lnTo>
                    <a:pt x="91995" y="1470770"/>
                  </a:lnTo>
                  <a:lnTo>
                    <a:pt x="83149" y="1514895"/>
                  </a:lnTo>
                  <a:lnTo>
                    <a:pt x="76130" y="1559641"/>
                  </a:lnTo>
                  <a:lnTo>
                    <a:pt x="73010" y="1601577"/>
                  </a:lnTo>
                  <a:lnTo>
                    <a:pt x="71624" y="1642263"/>
                  </a:lnTo>
                  <a:lnTo>
                    <a:pt x="71008" y="1682395"/>
                  </a:lnTo>
                  <a:lnTo>
                    <a:pt x="73307" y="1740853"/>
                  </a:lnTo>
                  <a:lnTo>
                    <a:pt x="88247" y="1790953"/>
                  </a:lnTo>
                  <a:lnTo>
                    <a:pt x="102963" y="1830198"/>
                  </a:lnTo>
                  <a:lnTo>
                    <a:pt x="124815" y="1859171"/>
                  </a:lnTo>
                  <a:lnTo>
                    <a:pt x="155837" y="1883190"/>
                  </a:lnTo>
                  <a:lnTo>
                    <a:pt x="190164" y="1897950"/>
                  </a:lnTo>
                  <a:lnTo>
                    <a:pt x="240846" y="1903608"/>
                  </a:lnTo>
                  <a:lnTo>
                    <a:pt x="295102" y="1904725"/>
                  </a:lnTo>
                  <a:lnTo>
                    <a:pt x="344037" y="1896763"/>
                  </a:lnTo>
                  <a:lnTo>
                    <a:pt x="378660" y="1891535"/>
                  </a:lnTo>
                  <a:lnTo>
                    <a:pt x="397528" y="1880936"/>
                  </a:lnTo>
                  <a:lnTo>
                    <a:pt x="423025" y="1853773"/>
                  </a:lnTo>
                  <a:lnTo>
                    <a:pt x="457990" y="1799533"/>
                  </a:lnTo>
                  <a:lnTo>
                    <a:pt x="499589" y="1750867"/>
                  </a:lnTo>
                  <a:lnTo>
                    <a:pt x="534618" y="1709496"/>
                  </a:lnTo>
                  <a:lnTo>
                    <a:pt x="575763" y="1664651"/>
                  </a:lnTo>
                  <a:lnTo>
                    <a:pt x="642016" y="1595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83"/>
          <p:cNvGrpSpPr/>
          <p:nvPr/>
        </p:nvGrpSpPr>
        <p:grpSpPr>
          <a:xfrm>
            <a:off x="10096500" y="297656"/>
            <a:ext cx="1285876" cy="356085"/>
            <a:chOff x="10096500" y="297656"/>
            <a:chExt cx="1285876" cy="356085"/>
          </a:xfrm>
        </p:grpSpPr>
        <p:sp>
          <p:nvSpPr>
            <p:cNvPr id="33" name="SMARTInkShape-381"/>
            <p:cNvSpPr/>
            <p:nvPr>
              <p:custDataLst>
                <p:tags r:id="rId67"/>
              </p:custDataLst>
            </p:nvPr>
          </p:nvSpPr>
          <p:spPr>
            <a:xfrm>
              <a:off x="11180176" y="345443"/>
              <a:ext cx="202200" cy="220189"/>
            </a:xfrm>
            <a:custGeom>
              <a:avLst/>
              <a:gdLst/>
              <a:ahLst/>
              <a:cxnLst/>
              <a:rect l="0" t="0" r="0" b="0"/>
              <a:pathLst>
                <a:path w="202200" h="220189">
                  <a:moveTo>
                    <a:pt x="130762" y="35557"/>
                  </a:moveTo>
                  <a:lnTo>
                    <a:pt x="130762" y="35557"/>
                  </a:lnTo>
                  <a:lnTo>
                    <a:pt x="124440" y="29236"/>
                  </a:lnTo>
                  <a:lnTo>
                    <a:pt x="121336" y="22606"/>
                  </a:lnTo>
                  <a:lnTo>
                    <a:pt x="119345" y="13890"/>
                  </a:lnTo>
                  <a:lnTo>
                    <a:pt x="112680" y="6060"/>
                  </a:lnTo>
                  <a:lnTo>
                    <a:pt x="105969" y="2603"/>
                  </a:lnTo>
                  <a:lnTo>
                    <a:pt x="83052" y="81"/>
                  </a:lnTo>
                  <a:lnTo>
                    <a:pt x="79110" y="0"/>
                  </a:lnTo>
                  <a:lnTo>
                    <a:pt x="60924" y="6207"/>
                  </a:lnTo>
                  <a:lnTo>
                    <a:pt x="49893" y="16339"/>
                  </a:lnTo>
                  <a:lnTo>
                    <a:pt x="19781" y="67576"/>
                  </a:lnTo>
                  <a:lnTo>
                    <a:pt x="3339" y="116454"/>
                  </a:lnTo>
                  <a:lnTo>
                    <a:pt x="0" y="174320"/>
                  </a:lnTo>
                  <a:lnTo>
                    <a:pt x="3412" y="186747"/>
                  </a:lnTo>
                  <a:lnTo>
                    <a:pt x="16383" y="205504"/>
                  </a:lnTo>
                  <a:lnTo>
                    <a:pt x="23922" y="210307"/>
                  </a:lnTo>
                  <a:lnTo>
                    <a:pt x="35605" y="213012"/>
                  </a:lnTo>
                  <a:lnTo>
                    <a:pt x="57725" y="213926"/>
                  </a:lnTo>
                  <a:lnTo>
                    <a:pt x="63549" y="211355"/>
                  </a:lnTo>
                  <a:lnTo>
                    <a:pt x="86615" y="187308"/>
                  </a:lnTo>
                  <a:lnTo>
                    <a:pt x="91297" y="175321"/>
                  </a:lnTo>
                  <a:lnTo>
                    <a:pt x="107023" y="116133"/>
                  </a:lnTo>
                  <a:lnTo>
                    <a:pt x="118750" y="83686"/>
                  </a:lnTo>
                  <a:lnTo>
                    <a:pt x="118808" y="83406"/>
                  </a:lnTo>
                  <a:lnTo>
                    <a:pt x="118851" y="99773"/>
                  </a:lnTo>
                  <a:lnTo>
                    <a:pt x="122381" y="107313"/>
                  </a:lnTo>
                  <a:lnTo>
                    <a:pt x="125174" y="111176"/>
                  </a:lnTo>
                  <a:lnTo>
                    <a:pt x="149650" y="170416"/>
                  </a:lnTo>
                  <a:lnTo>
                    <a:pt x="160247" y="200095"/>
                  </a:lnTo>
                  <a:lnTo>
                    <a:pt x="163649" y="204780"/>
                  </a:lnTo>
                  <a:lnTo>
                    <a:pt x="182505" y="219237"/>
                  </a:lnTo>
                  <a:lnTo>
                    <a:pt x="186423" y="220188"/>
                  </a:lnTo>
                  <a:lnTo>
                    <a:pt x="190359" y="219498"/>
                  </a:lnTo>
                  <a:lnTo>
                    <a:pt x="202199" y="214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82"/>
            <p:cNvSpPr/>
            <p:nvPr>
              <p:custDataLst>
                <p:tags r:id="rId68"/>
              </p:custDataLst>
            </p:nvPr>
          </p:nvSpPr>
          <p:spPr>
            <a:xfrm>
              <a:off x="10691813" y="595313"/>
              <a:ext cx="285751" cy="58428"/>
            </a:xfrm>
            <a:custGeom>
              <a:avLst/>
              <a:gdLst/>
              <a:ahLst/>
              <a:cxnLst/>
              <a:rect l="0" t="0" r="0" b="0"/>
              <a:pathLst>
                <a:path w="285751" h="58428">
                  <a:moveTo>
                    <a:pt x="0" y="47625"/>
                  </a:moveTo>
                  <a:lnTo>
                    <a:pt x="0" y="47625"/>
                  </a:lnTo>
                  <a:lnTo>
                    <a:pt x="16571" y="47625"/>
                  </a:lnTo>
                  <a:lnTo>
                    <a:pt x="24121" y="51152"/>
                  </a:lnTo>
                  <a:lnTo>
                    <a:pt x="27988" y="53945"/>
                  </a:lnTo>
                  <a:lnTo>
                    <a:pt x="61384" y="58427"/>
                  </a:lnTo>
                  <a:lnTo>
                    <a:pt x="119121" y="58111"/>
                  </a:lnTo>
                  <a:lnTo>
                    <a:pt x="168525" y="49267"/>
                  </a:lnTo>
                  <a:lnTo>
                    <a:pt x="202949" y="41790"/>
                  </a:lnTo>
                  <a:lnTo>
                    <a:pt x="252586" y="14143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83"/>
            <p:cNvSpPr/>
            <p:nvPr>
              <p:custDataLst>
                <p:tags r:id="rId69"/>
              </p:custDataLst>
            </p:nvPr>
          </p:nvSpPr>
          <p:spPr>
            <a:xfrm>
              <a:off x="10668775" y="297656"/>
              <a:ext cx="247791" cy="273845"/>
            </a:xfrm>
            <a:custGeom>
              <a:avLst/>
              <a:gdLst/>
              <a:ahLst/>
              <a:cxnLst/>
              <a:rect l="0" t="0" r="0" b="0"/>
              <a:pathLst>
                <a:path w="247791" h="273845">
                  <a:moveTo>
                    <a:pt x="237350" y="0"/>
                  </a:moveTo>
                  <a:lnTo>
                    <a:pt x="237350" y="0"/>
                  </a:lnTo>
                  <a:lnTo>
                    <a:pt x="237350" y="6321"/>
                  </a:lnTo>
                  <a:lnTo>
                    <a:pt x="236027" y="8183"/>
                  </a:lnTo>
                  <a:lnTo>
                    <a:pt x="233822" y="9424"/>
                  </a:lnTo>
                  <a:lnTo>
                    <a:pt x="214458" y="17737"/>
                  </a:lnTo>
                  <a:lnTo>
                    <a:pt x="163293" y="50102"/>
                  </a:lnTo>
                  <a:lnTo>
                    <a:pt x="104496" y="85527"/>
                  </a:lnTo>
                  <a:lnTo>
                    <a:pt x="50128" y="110449"/>
                  </a:lnTo>
                  <a:lnTo>
                    <a:pt x="27536" y="124889"/>
                  </a:lnTo>
                  <a:lnTo>
                    <a:pt x="17100" y="129590"/>
                  </a:lnTo>
                  <a:lnTo>
                    <a:pt x="8052" y="136089"/>
                  </a:lnTo>
                  <a:lnTo>
                    <a:pt x="3148" y="146915"/>
                  </a:lnTo>
                  <a:lnTo>
                    <a:pt x="0" y="162782"/>
                  </a:lnTo>
                  <a:lnTo>
                    <a:pt x="6625" y="168480"/>
                  </a:lnTo>
                  <a:lnTo>
                    <a:pt x="61541" y="194574"/>
                  </a:lnTo>
                  <a:lnTo>
                    <a:pt x="108253" y="209042"/>
                  </a:lnTo>
                  <a:lnTo>
                    <a:pt x="163538" y="216799"/>
                  </a:lnTo>
                  <a:lnTo>
                    <a:pt x="215624" y="233161"/>
                  </a:lnTo>
                  <a:lnTo>
                    <a:pt x="238114" y="237977"/>
                  </a:lnTo>
                  <a:lnTo>
                    <a:pt x="241830" y="240673"/>
                  </a:lnTo>
                  <a:lnTo>
                    <a:pt x="245955" y="247195"/>
                  </a:lnTo>
                  <a:lnTo>
                    <a:pt x="247790" y="254503"/>
                  </a:lnTo>
                  <a:lnTo>
                    <a:pt x="246953" y="256981"/>
                  </a:lnTo>
                  <a:lnTo>
                    <a:pt x="245074" y="258633"/>
                  </a:lnTo>
                  <a:lnTo>
                    <a:pt x="242500" y="259735"/>
                  </a:lnTo>
                  <a:lnTo>
                    <a:pt x="189306" y="265380"/>
                  </a:lnTo>
                  <a:lnTo>
                    <a:pt x="162260" y="271336"/>
                  </a:lnTo>
                  <a:lnTo>
                    <a:pt x="130194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84"/>
            <p:cNvSpPr/>
            <p:nvPr>
              <p:custDataLst>
                <p:tags r:id="rId70"/>
              </p:custDataLst>
            </p:nvPr>
          </p:nvSpPr>
          <p:spPr>
            <a:xfrm>
              <a:off x="10096500" y="369094"/>
              <a:ext cx="357189" cy="213363"/>
            </a:xfrm>
            <a:custGeom>
              <a:avLst/>
              <a:gdLst/>
              <a:ahLst/>
              <a:cxnLst/>
              <a:rect l="0" t="0" r="0" b="0"/>
              <a:pathLst>
                <a:path w="357189" h="213363">
                  <a:moveTo>
                    <a:pt x="0" y="0"/>
                  </a:moveTo>
                  <a:lnTo>
                    <a:pt x="0" y="0"/>
                  </a:lnTo>
                  <a:lnTo>
                    <a:pt x="6319" y="0"/>
                  </a:lnTo>
                  <a:lnTo>
                    <a:pt x="12951" y="3528"/>
                  </a:lnTo>
                  <a:lnTo>
                    <a:pt x="69348" y="46069"/>
                  </a:lnTo>
                  <a:lnTo>
                    <a:pt x="85517" y="68183"/>
                  </a:lnTo>
                  <a:lnTo>
                    <a:pt x="92366" y="97813"/>
                  </a:lnTo>
                  <a:lnTo>
                    <a:pt x="90441" y="116674"/>
                  </a:lnTo>
                  <a:lnTo>
                    <a:pt x="71016" y="175901"/>
                  </a:lnTo>
                  <a:lnTo>
                    <a:pt x="61989" y="191949"/>
                  </a:lnTo>
                  <a:lnTo>
                    <a:pt x="49159" y="203491"/>
                  </a:lnTo>
                  <a:lnTo>
                    <a:pt x="38163" y="209503"/>
                  </a:lnTo>
                  <a:lnTo>
                    <a:pt x="20325" y="213362"/>
                  </a:lnTo>
                  <a:lnTo>
                    <a:pt x="12120" y="210362"/>
                  </a:lnTo>
                  <a:lnTo>
                    <a:pt x="8080" y="207710"/>
                  </a:lnTo>
                  <a:lnTo>
                    <a:pt x="5386" y="204619"/>
                  </a:lnTo>
                  <a:lnTo>
                    <a:pt x="2394" y="197657"/>
                  </a:lnTo>
                  <a:lnTo>
                    <a:pt x="2918" y="193948"/>
                  </a:lnTo>
                  <a:lnTo>
                    <a:pt x="21770" y="161105"/>
                  </a:lnTo>
                  <a:lnTo>
                    <a:pt x="64018" y="106769"/>
                  </a:lnTo>
                  <a:lnTo>
                    <a:pt x="119093" y="47834"/>
                  </a:lnTo>
                  <a:lnTo>
                    <a:pt x="164130" y="2562"/>
                  </a:lnTo>
                  <a:lnTo>
                    <a:pt x="163658" y="1708"/>
                  </a:lnTo>
                  <a:lnTo>
                    <a:pt x="159609" y="759"/>
                  </a:lnTo>
                  <a:lnTo>
                    <a:pt x="156676" y="3152"/>
                  </a:lnTo>
                  <a:lnTo>
                    <a:pt x="138633" y="26889"/>
                  </a:lnTo>
                  <a:lnTo>
                    <a:pt x="134376" y="42378"/>
                  </a:lnTo>
                  <a:lnTo>
                    <a:pt x="128450" y="69883"/>
                  </a:lnTo>
                  <a:lnTo>
                    <a:pt x="125320" y="78338"/>
                  </a:lnTo>
                  <a:lnTo>
                    <a:pt x="125371" y="98317"/>
                  </a:lnTo>
                  <a:lnTo>
                    <a:pt x="129805" y="117779"/>
                  </a:lnTo>
                  <a:lnTo>
                    <a:pt x="136184" y="130839"/>
                  </a:lnTo>
                  <a:lnTo>
                    <a:pt x="160565" y="158185"/>
                  </a:lnTo>
                  <a:lnTo>
                    <a:pt x="175431" y="168641"/>
                  </a:lnTo>
                  <a:lnTo>
                    <a:pt x="204996" y="175645"/>
                  </a:lnTo>
                  <a:lnTo>
                    <a:pt x="242360" y="176688"/>
                  </a:lnTo>
                  <a:lnTo>
                    <a:pt x="275099" y="167593"/>
                  </a:lnTo>
                  <a:lnTo>
                    <a:pt x="333540" y="140332"/>
                  </a:lnTo>
                  <a:lnTo>
                    <a:pt x="357188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385"/>
          <p:cNvSpPr/>
          <p:nvPr>
            <p:custDataLst>
              <p:tags r:id="rId1"/>
            </p:custDataLst>
          </p:nvPr>
        </p:nvSpPr>
        <p:spPr>
          <a:xfrm>
            <a:off x="8896381" y="1976438"/>
            <a:ext cx="187215" cy="390138"/>
          </a:xfrm>
          <a:custGeom>
            <a:avLst/>
            <a:gdLst/>
            <a:ahLst/>
            <a:cxnLst/>
            <a:rect l="0" t="0" r="0" b="0"/>
            <a:pathLst>
              <a:path w="187215" h="390138">
                <a:moveTo>
                  <a:pt x="176182" y="83343"/>
                </a:moveTo>
                <a:lnTo>
                  <a:pt x="176182" y="83343"/>
                </a:lnTo>
                <a:lnTo>
                  <a:pt x="169862" y="83343"/>
                </a:lnTo>
                <a:lnTo>
                  <a:pt x="167999" y="82020"/>
                </a:lnTo>
                <a:lnTo>
                  <a:pt x="166758" y="79815"/>
                </a:lnTo>
                <a:lnTo>
                  <a:pt x="165930" y="77023"/>
                </a:lnTo>
                <a:lnTo>
                  <a:pt x="155070" y="59221"/>
                </a:lnTo>
                <a:lnTo>
                  <a:pt x="154170" y="55355"/>
                </a:lnTo>
                <a:lnTo>
                  <a:pt x="152246" y="52778"/>
                </a:lnTo>
                <a:lnTo>
                  <a:pt x="149640" y="51060"/>
                </a:lnTo>
                <a:lnTo>
                  <a:pt x="139654" y="48643"/>
                </a:lnTo>
                <a:lnTo>
                  <a:pt x="124427" y="47825"/>
                </a:lnTo>
                <a:lnTo>
                  <a:pt x="116579" y="51242"/>
                </a:lnTo>
                <a:lnTo>
                  <a:pt x="64589" y="90344"/>
                </a:lnTo>
                <a:lnTo>
                  <a:pt x="42428" y="122459"/>
                </a:lnTo>
                <a:lnTo>
                  <a:pt x="22418" y="176520"/>
                </a:lnTo>
                <a:lnTo>
                  <a:pt x="5727" y="232130"/>
                </a:lnTo>
                <a:lnTo>
                  <a:pt x="0" y="272067"/>
                </a:lnTo>
                <a:lnTo>
                  <a:pt x="7569" y="321117"/>
                </a:lnTo>
                <a:lnTo>
                  <a:pt x="21804" y="361968"/>
                </a:lnTo>
                <a:lnTo>
                  <a:pt x="30839" y="373864"/>
                </a:lnTo>
                <a:lnTo>
                  <a:pt x="43675" y="383561"/>
                </a:lnTo>
                <a:lnTo>
                  <a:pt x="58200" y="388753"/>
                </a:lnTo>
                <a:lnTo>
                  <a:pt x="65776" y="390137"/>
                </a:lnTo>
                <a:lnTo>
                  <a:pt x="81251" y="388147"/>
                </a:lnTo>
                <a:lnTo>
                  <a:pt x="119066" y="376091"/>
                </a:lnTo>
                <a:lnTo>
                  <a:pt x="134481" y="365148"/>
                </a:lnTo>
                <a:lnTo>
                  <a:pt x="167701" y="319381"/>
                </a:lnTo>
                <a:lnTo>
                  <a:pt x="181459" y="285131"/>
                </a:lnTo>
                <a:lnTo>
                  <a:pt x="187214" y="226137"/>
                </a:lnTo>
                <a:lnTo>
                  <a:pt x="186593" y="179900"/>
                </a:lnTo>
                <a:lnTo>
                  <a:pt x="178531" y="153698"/>
                </a:lnTo>
                <a:lnTo>
                  <a:pt x="171493" y="141952"/>
                </a:lnTo>
                <a:lnTo>
                  <a:pt x="132262" y="111303"/>
                </a:lnTo>
                <a:lnTo>
                  <a:pt x="99652" y="89633"/>
                </a:lnTo>
                <a:lnTo>
                  <a:pt x="98704" y="84890"/>
                </a:lnTo>
                <a:lnTo>
                  <a:pt x="101178" y="72566"/>
                </a:lnTo>
                <a:lnTo>
                  <a:pt x="116328" y="50751"/>
                </a:lnTo>
                <a:lnTo>
                  <a:pt x="17618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85"/>
          <p:cNvGrpSpPr/>
          <p:nvPr/>
        </p:nvGrpSpPr>
        <p:grpSpPr>
          <a:xfrm>
            <a:off x="10227469" y="2143125"/>
            <a:ext cx="1332803" cy="369095"/>
            <a:chOff x="10227469" y="2143125"/>
            <a:chExt cx="1332803" cy="369095"/>
          </a:xfrm>
        </p:grpSpPr>
        <p:sp>
          <p:nvSpPr>
            <p:cNvPr id="39" name="SMARTInkShape-386"/>
            <p:cNvSpPr/>
            <p:nvPr>
              <p:custDataLst>
                <p:tags r:id="rId63"/>
              </p:custDataLst>
            </p:nvPr>
          </p:nvSpPr>
          <p:spPr>
            <a:xfrm>
              <a:off x="11382375" y="2299707"/>
              <a:ext cx="177897" cy="197556"/>
            </a:xfrm>
            <a:custGeom>
              <a:avLst/>
              <a:gdLst/>
              <a:ahLst/>
              <a:cxnLst/>
              <a:rect l="0" t="0" r="0" b="0"/>
              <a:pathLst>
                <a:path w="177897" h="197556">
                  <a:moveTo>
                    <a:pt x="83344" y="22012"/>
                  </a:moveTo>
                  <a:lnTo>
                    <a:pt x="83344" y="22012"/>
                  </a:lnTo>
                  <a:lnTo>
                    <a:pt x="101081" y="4275"/>
                  </a:lnTo>
                  <a:lnTo>
                    <a:pt x="107984" y="900"/>
                  </a:lnTo>
                  <a:lnTo>
                    <a:pt x="111677" y="0"/>
                  </a:lnTo>
                  <a:lnTo>
                    <a:pt x="115460" y="722"/>
                  </a:lnTo>
                  <a:lnTo>
                    <a:pt x="131041" y="7860"/>
                  </a:lnTo>
                  <a:lnTo>
                    <a:pt x="134986" y="8608"/>
                  </a:lnTo>
                  <a:lnTo>
                    <a:pt x="146857" y="15983"/>
                  </a:lnTo>
                  <a:lnTo>
                    <a:pt x="170657" y="48305"/>
                  </a:lnTo>
                  <a:lnTo>
                    <a:pt x="175065" y="64125"/>
                  </a:lnTo>
                  <a:lnTo>
                    <a:pt x="177896" y="100298"/>
                  </a:lnTo>
                  <a:lnTo>
                    <a:pt x="172067" y="124877"/>
                  </a:lnTo>
                  <a:lnTo>
                    <a:pt x="156921" y="156885"/>
                  </a:lnTo>
                  <a:lnTo>
                    <a:pt x="144267" y="172796"/>
                  </a:lnTo>
                  <a:lnTo>
                    <a:pt x="115946" y="190308"/>
                  </a:lnTo>
                  <a:lnTo>
                    <a:pt x="88741" y="197555"/>
                  </a:lnTo>
                  <a:lnTo>
                    <a:pt x="72073" y="195722"/>
                  </a:lnTo>
                  <a:lnTo>
                    <a:pt x="39812" y="183766"/>
                  </a:lnTo>
                  <a:lnTo>
                    <a:pt x="27396" y="169309"/>
                  </a:lnTo>
                  <a:lnTo>
                    <a:pt x="0" y="105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87"/>
            <p:cNvSpPr/>
            <p:nvPr>
              <p:custDataLst>
                <p:tags r:id="rId64"/>
              </p:custDataLst>
            </p:nvPr>
          </p:nvSpPr>
          <p:spPr>
            <a:xfrm>
              <a:off x="10953750" y="2452688"/>
              <a:ext cx="154782" cy="59532"/>
            </a:xfrm>
            <a:custGeom>
              <a:avLst/>
              <a:gdLst/>
              <a:ahLst/>
              <a:cxnLst/>
              <a:rect l="0" t="0" r="0" b="0"/>
              <a:pathLst>
                <a:path w="154782" h="59532">
                  <a:moveTo>
                    <a:pt x="154781" y="0"/>
                  </a:moveTo>
                  <a:lnTo>
                    <a:pt x="154781" y="0"/>
                  </a:lnTo>
                  <a:lnTo>
                    <a:pt x="148460" y="6320"/>
                  </a:lnTo>
                  <a:lnTo>
                    <a:pt x="93650" y="27988"/>
                  </a:lnTo>
                  <a:lnTo>
                    <a:pt x="35506" y="47652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88"/>
            <p:cNvSpPr/>
            <p:nvPr>
              <p:custDataLst>
                <p:tags r:id="rId65"/>
              </p:custDataLst>
            </p:nvPr>
          </p:nvSpPr>
          <p:spPr>
            <a:xfrm>
              <a:off x="10846594" y="2143125"/>
              <a:ext cx="245436" cy="249971"/>
            </a:xfrm>
            <a:custGeom>
              <a:avLst/>
              <a:gdLst/>
              <a:ahLst/>
              <a:cxnLst/>
              <a:rect l="0" t="0" r="0" b="0"/>
              <a:pathLst>
                <a:path w="245436" h="249971">
                  <a:moveTo>
                    <a:pt x="0" y="0"/>
                  </a:moveTo>
                  <a:lnTo>
                    <a:pt x="0" y="0"/>
                  </a:lnTo>
                  <a:lnTo>
                    <a:pt x="10251" y="0"/>
                  </a:lnTo>
                  <a:lnTo>
                    <a:pt x="63614" y="24122"/>
                  </a:lnTo>
                  <a:lnTo>
                    <a:pt x="119599" y="45020"/>
                  </a:lnTo>
                  <a:lnTo>
                    <a:pt x="178664" y="73757"/>
                  </a:lnTo>
                  <a:lnTo>
                    <a:pt x="233465" y="109325"/>
                  </a:lnTo>
                  <a:lnTo>
                    <a:pt x="242667" y="118262"/>
                  </a:lnTo>
                  <a:lnTo>
                    <a:pt x="245123" y="122498"/>
                  </a:lnTo>
                  <a:lnTo>
                    <a:pt x="245435" y="126644"/>
                  </a:lnTo>
                  <a:lnTo>
                    <a:pt x="233027" y="153117"/>
                  </a:lnTo>
                  <a:lnTo>
                    <a:pt x="218662" y="164184"/>
                  </a:lnTo>
                  <a:lnTo>
                    <a:pt x="165693" y="194384"/>
                  </a:lnTo>
                  <a:lnTo>
                    <a:pt x="107025" y="217748"/>
                  </a:lnTo>
                  <a:lnTo>
                    <a:pt x="47607" y="238054"/>
                  </a:lnTo>
                  <a:lnTo>
                    <a:pt x="1109" y="249824"/>
                  </a:lnTo>
                  <a:lnTo>
                    <a:pt x="12970" y="249970"/>
                  </a:lnTo>
                  <a:lnTo>
                    <a:pt x="68646" y="233454"/>
                  </a:lnTo>
                  <a:lnTo>
                    <a:pt x="130969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89"/>
            <p:cNvSpPr/>
            <p:nvPr>
              <p:custDataLst>
                <p:tags r:id="rId66"/>
              </p:custDataLst>
            </p:nvPr>
          </p:nvSpPr>
          <p:spPr>
            <a:xfrm>
              <a:off x="10227469" y="2190750"/>
              <a:ext cx="440532" cy="237206"/>
            </a:xfrm>
            <a:custGeom>
              <a:avLst/>
              <a:gdLst/>
              <a:ahLst/>
              <a:cxnLst/>
              <a:rect l="0" t="0" r="0" b="0"/>
              <a:pathLst>
                <a:path w="440532" h="237206">
                  <a:moveTo>
                    <a:pt x="0" y="0"/>
                  </a:moveTo>
                  <a:lnTo>
                    <a:pt x="0" y="0"/>
                  </a:lnTo>
                  <a:lnTo>
                    <a:pt x="34308" y="0"/>
                  </a:lnTo>
                  <a:lnTo>
                    <a:pt x="40069" y="2646"/>
                  </a:lnTo>
                  <a:lnTo>
                    <a:pt x="50000" y="12641"/>
                  </a:lnTo>
                  <a:lnTo>
                    <a:pt x="63028" y="33144"/>
                  </a:lnTo>
                  <a:lnTo>
                    <a:pt x="77019" y="89749"/>
                  </a:lnTo>
                  <a:lnTo>
                    <a:pt x="77006" y="110003"/>
                  </a:lnTo>
                  <a:lnTo>
                    <a:pt x="62665" y="165739"/>
                  </a:lnTo>
                  <a:lnTo>
                    <a:pt x="35669" y="222403"/>
                  </a:lnTo>
                  <a:lnTo>
                    <a:pt x="27759" y="231137"/>
                  </a:lnTo>
                  <a:lnTo>
                    <a:pt x="19832" y="235019"/>
                  </a:lnTo>
                  <a:lnTo>
                    <a:pt x="7934" y="237205"/>
                  </a:lnTo>
                  <a:lnTo>
                    <a:pt x="5289" y="236189"/>
                  </a:lnTo>
                  <a:lnTo>
                    <a:pt x="3525" y="234189"/>
                  </a:lnTo>
                  <a:lnTo>
                    <a:pt x="2351" y="231532"/>
                  </a:lnTo>
                  <a:lnTo>
                    <a:pt x="4572" y="221524"/>
                  </a:lnTo>
                  <a:lnTo>
                    <a:pt x="27741" y="168757"/>
                  </a:lnTo>
                  <a:lnTo>
                    <a:pt x="75309" y="115716"/>
                  </a:lnTo>
                  <a:lnTo>
                    <a:pt x="130262" y="60283"/>
                  </a:lnTo>
                  <a:lnTo>
                    <a:pt x="171475" y="24924"/>
                  </a:lnTo>
                  <a:lnTo>
                    <a:pt x="177188" y="14478"/>
                  </a:lnTo>
                  <a:lnTo>
                    <a:pt x="177656" y="14943"/>
                  </a:lnTo>
                  <a:lnTo>
                    <a:pt x="178176" y="18989"/>
                  </a:lnTo>
                  <a:lnTo>
                    <a:pt x="174881" y="25197"/>
                  </a:lnTo>
                  <a:lnTo>
                    <a:pt x="142779" y="83689"/>
                  </a:lnTo>
                  <a:lnTo>
                    <a:pt x="138842" y="91511"/>
                  </a:lnTo>
                  <a:lnTo>
                    <a:pt x="137997" y="110786"/>
                  </a:lnTo>
                  <a:lnTo>
                    <a:pt x="148232" y="149178"/>
                  </a:lnTo>
                  <a:lnTo>
                    <a:pt x="158926" y="162433"/>
                  </a:lnTo>
                  <a:lnTo>
                    <a:pt x="196337" y="192831"/>
                  </a:lnTo>
                  <a:lnTo>
                    <a:pt x="216907" y="198150"/>
                  </a:lnTo>
                  <a:lnTo>
                    <a:pt x="242804" y="193460"/>
                  </a:lnTo>
                  <a:lnTo>
                    <a:pt x="287136" y="179470"/>
                  </a:lnTo>
                  <a:lnTo>
                    <a:pt x="333785" y="163419"/>
                  </a:lnTo>
                  <a:lnTo>
                    <a:pt x="384649" y="141906"/>
                  </a:lnTo>
                  <a:lnTo>
                    <a:pt x="440531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390"/>
          <p:cNvSpPr/>
          <p:nvPr>
            <p:custDataLst>
              <p:tags r:id="rId2"/>
            </p:custDataLst>
          </p:nvPr>
        </p:nvSpPr>
        <p:spPr>
          <a:xfrm>
            <a:off x="11418094" y="2000250"/>
            <a:ext cx="71438" cy="471506"/>
          </a:xfrm>
          <a:custGeom>
            <a:avLst/>
            <a:gdLst/>
            <a:ahLst/>
            <a:cxnLst/>
            <a:rect l="0" t="0" r="0" b="0"/>
            <a:pathLst>
              <a:path w="71438" h="471506">
                <a:moveTo>
                  <a:pt x="71437" y="0"/>
                </a:moveTo>
                <a:lnTo>
                  <a:pt x="71437" y="0"/>
                </a:lnTo>
                <a:lnTo>
                  <a:pt x="71437" y="52045"/>
                </a:lnTo>
                <a:lnTo>
                  <a:pt x="61931" y="98769"/>
                </a:lnTo>
                <a:lnTo>
                  <a:pt x="52452" y="148915"/>
                </a:lnTo>
                <a:lnTo>
                  <a:pt x="47733" y="199198"/>
                </a:lnTo>
                <a:lnTo>
                  <a:pt x="38543" y="255401"/>
                </a:lnTo>
                <a:lnTo>
                  <a:pt x="27442" y="312623"/>
                </a:lnTo>
                <a:lnTo>
                  <a:pt x="15773" y="363680"/>
                </a:lnTo>
                <a:lnTo>
                  <a:pt x="3507" y="421284"/>
                </a:lnTo>
                <a:lnTo>
                  <a:pt x="136" y="471505"/>
                </a:lnTo>
                <a:lnTo>
                  <a:pt x="0" y="4643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87"/>
          <p:cNvGrpSpPr/>
          <p:nvPr/>
        </p:nvGrpSpPr>
        <p:grpSpPr>
          <a:xfrm>
            <a:off x="9668094" y="1131094"/>
            <a:ext cx="1856421" cy="333315"/>
            <a:chOff x="9668094" y="1131094"/>
            <a:chExt cx="1856421" cy="333315"/>
          </a:xfrm>
        </p:grpSpPr>
        <p:sp>
          <p:nvSpPr>
            <p:cNvPr id="45" name="SMARTInkShape-391"/>
            <p:cNvSpPr/>
            <p:nvPr>
              <p:custDataLst>
                <p:tags r:id="rId58"/>
              </p:custDataLst>
            </p:nvPr>
          </p:nvSpPr>
          <p:spPr>
            <a:xfrm>
              <a:off x="9668094" y="1250169"/>
              <a:ext cx="226001" cy="176212"/>
            </a:xfrm>
            <a:custGeom>
              <a:avLst/>
              <a:gdLst/>
              <a:ahLst/>
              <a:cxnLst/>
              <a:rect l="0" t="0" r="0" b="0"/>
              <a:pathLst>
                <a:path w="226001" h="176212">
                  <a:moveTo>
                    <a:pt x="118844" y="11894"/>
                  </a:moveTo>
                  <a:lnTo>
                    <a:pt x="118844" y="11894"/>
                  </a:lnTo>
                  <a:lnTo>
                    <a:pt x="118844" y="5573"/>
                  </a:lnTo>
                  <a:lnTo>
                    <a:pt x="117520" y="3711"/>
                  </a:lnTo>
                  <a:lnTo>
                    <a:pt x="115316" y="2470"/>
                  </a:lnTo>
                  <a:lnTo>
                    <a:pt x="106717" y="314"/>
                  </a:lnTo>
                  <a:lnTo>
                    <a:pt x="68741" y="0"/>
                  </a:lnTo>
                  <a:lnTo>
                    <a:pt x="59975" y="3521"/>
                  </a:lnTo>
                  <a:lnTo>
                    <a:pt x="8220" y="51152"/>
                  </a:lnTo>
                  <a:lnTo>
                    <a:pt x="3532" y="62856"/>
                  </a:lnTo>
                  <a:lnTo>
                    <a:pt x="0" y="115277"/>
                  </a:lnTo>
                  <a:lnTo>
                    <a:pt x="3406" y="127515"/>
                  </a:lnTo>
                  <a:lnTo>
                    <a:pt x="16372" y="146151"/>
                  </a:lnTo>
                  <a:lnTo>
                    <a:pt x="39531" y="170584"/>
                  </a:lnTo>
                  <a:lnTo>
                    <a:pt x="50962" y="175027"/>
                  </a:lnTo>
                  <a:lnTo>
                    <a:pt x="57713" y="176211"/>
                  </a:lnTo>
                  <a:lnTo>
                    <a:pt x="68744" y="174000"/>
                  </a:lnTo>
                  <a:lnTo>
                    <a:pt x="82392" y="165317"/>
                  </a:lnTo>
                  <a:lnTo>
                    <a:pt x="110863" y="138814"/>
                  </a:lnTo>
                  <a:lnTo>
                    <a:pt x="115296" y="127393"/>
                  </a:lnTo>
                  <a:lnTo>
                    <a:pt x="130198" y="68091"/>
                  </a:lnTo>
                  <a:lnTo>
                    <a:pt x="126976" y="59801"/>
                  </a:lnTo>
                  <a:lnTo>
                    <a:pt x="119319" y="48326"/>
                  </a:lnTo>
                  <a:lnTo>
                    <a:pt x="118884" y="64247"/>
                  </a:lnTo>
                  <a:lnTo>
                    <a:pt x="122390" y="71762"/>
                  </a:lnTo>
                  <a:lnTo>
                    <a:pt x="127033" y="79512"/>
                  </a:lnTo>
                  <a:lnTo>
                    <a:pt x="139928" y="111370"/>
                  </a:lnTo>
                  <a:lnTo>
                    <a:pt x="158695" y="134436"/>
                  </a:lnTo>
                  <a:lnTo>
                    <a:pt x="192610" y="158694"/>
                  </a:lnTo>
                  <a:lnTo>
                    <a:pt x="204986" y="163128"/>
                  </a:lnTo>
                  <a:lnTo>
                    <a:pt x="226000" y="1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2"/>
            <p:cNvSpPr/>
            <p:nvPr>
              <p:custDataLst>
                <p:tags r:id="rId59"/>
              </p:custDataLst>
            </p:nvPr>
          </p:nvSpPr>
          <p:spPr>
            <a:xfrm>
              <a:off x="10075112" y="1214438"/>
              <a:ext cx="211889" cy="249971"/>
            </a:xfrm>
            <a:custGeom>
              <a:avLst/>
              <a:gdLst/>
              <a:ahLst/>
              <a:cxnLst/>
              <a:rect l="0" t="0" r="0" b="0"/>
              <a:pathLst>
                <a:path w="211889" h="249971">
                  <a:moveTo>
                    <a:pt x="211888" y="0"/>
                  </a:moveTo>
                  <a:lnTo>
                    <a:pt x="211888" y="0"/>
                  </a:lnTo>
                  <a:lnTo>
                    <a:pt x="201637" y="0"/>
                  </a:lnTo>
                  <a:lnTo>
                    <a:pt x="146787" y="43697"/>
                  </a:lnTo>
                  <a:lnTo>
                    <a:pt x="89204" y="74967"/>
                  </a:lnTo>
                  <a:lnTo>
                    <a:pt x="32163" y="110635"/>
                  </a:lnTo>
                  <a:lnTo>
                    <a:pt x="22649" y="115316"/>
                  </a:lnTo>
                  <a:lnTo>
                    <a:pt x="14011" y="118720"/>
                  </a:lnTo>
                  <a:lnTo>
                    <a:pt x="5761" y="124643"/>
                  </a:lnTo>
                  <a:lnTo>
                    <a:pt x="1213" y="131685"/>
                  </a:lnTo>
                  <a:lnTo>
                    <a:pt x="0" y="135414"/>
                  </a:lnTo>
                  <a:lnTo>
                    <a:pt x="515" y="137901"/>
                  </a:lnTo>
                  <a:lnTo>
                    <a:pt x="2181" y="139559"/>
                  </a:lnTo>
                  <a:lnTo>
                    <a:pt x="7559" y="142724"/>
                  </a:lnTo>
                  <a:lnTo>
                    <a:pt x="43663" y="170805"/>
                  </a:lnTo>
                  <a:lnTo>
                    <a:pt x="99321" y="184230"/>
                  </a:lnTo>
                  <a:lnTo>
                    <a:pt x="158514" y="206521"/>
                  </a:lnTo>
                  <a:lnTo>
                    <a:pt x="202304" y="234164"/>
                  </a:lnTo>
                  <a:lnTo>
                    <a:pt x="211515" y="249334"/>
                  </a:lnTo>
                  <a:lnTo>
                    <a:pt x="201603" y="249970"/>
                  </a:lnTo>
                  <a:lnTo>
                    <a:pt x="188076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93"/>
            <p:cNvSpPr/>
            <p:nvPr>
              <p:custDataLst>
                <p:tags r:id="rId60"/>
              </p:custDataLst>
            </p:nvPr>
          </p:nvSpPr>
          <p:spPr>
            <a:xfrm>
              <a:off x="11382375" y="1131094"/>
              <a:ext cx="142140" cy="273795"/>
            </a:xfrm>
            <a:custGeom>
              <a:avLst/>
              <a:gdLst/>
              <a:ahLst/>
              <a:cxnLst/>
              <a:rect l="0" t="0" r="0" b="0"/>
              <a:pathLst>
                <a:path w="142140" h="273795">
                  <a:moveTo>
                    <a:pt x="59531" y="0"/>
                  </a:moveTo>
                  <a:lnTo>
                    <a:pt x="59531" y="0"/>
                  </a:lnTo>
                  <a:lnTo>
                    <a:pt x="58208" y="19011"/>
                  </a:lnTo>
                  <a:lnTo>
                    <a:pt x="44831" y="75149"/>
                  </a:lnTo>
                  <a:lnTo>
                    <a:pt x="28736" y="131457"/>
                  </a:lnTo>
                  <a:lnTo>
                    <a:pt x="24461" y="184243"/>
                  </a:lnTo>
                  <a:lnTo>
                    <a:pt x="23813" y="237852"/>
                  </a:lnTo>
                  <a:lnTo>
                    <a:pt x="23813" y="231723"/>
                  </a:lnTo>
                  <a:lnTo>
                    <a:pt x="30134" y="215208"/>
                  </a:lnTo>
                  <a:lnTo>
                    <a:pt x="42797" y="194107"/>
                  </a:lnTo>
                  <a:lnTo>
                    <a:pt x="47516" y="174664"/>
                  </a:lnTo>
                  <a:lnTo>
                    <a:pt x="60293" y="155573"/>
                  </a:lnTo>
                  <a:lnTo>
                    <a:pt x="67807" y="148518"/>
                  </a:lnTo>
                  <a:lnTo>
                    <a:pt x="81036" y="143618"/>
                  </a:lnTo>
                  <a:lnTo>
                    <a:pt x="85846" y="146733"/>
                  </a:lnTo>
                  <a:lnTo>
                    <a:pt x="125993" y="176098"/>
                  </a:lnTo>
                  <a:lnTo>
                    <a:pt x="137285" y="194758"/>
                  </a:lnTo>
                  <a:lnTo>
                    <a:pt x="141770" y="213586"/>
                  </a:lnTo>
                  <a:lnTo>
                    <a:pt x="142139" y="217797"/>
                  </a:lnTo>
                  <a:lnTo>
                    <a:pt x="136336" y="236364"/>
                  </a:lnTo>
                  <a:lnTo>
                    <a:pt x="126240" y="252302"/>
                  </a:lnTo>
                  <a:lnTo>
                    <a:pt x="121201" y="255514"/>
                  </a:lnTo>
                  <a:lnTo>
                    <a:pt x="63274" y="271938"/>
                  </a:lnTo>
                  <a:lnTo>
                    <a:pt x="8628" y="273794"/>
                  </a:lnTo>
                  <a:lnTo>
                    <a:pt x="5752" y="271165"/>
                  </a:lnTo>
                  <a:lnTo>
                    <a:pt x="2557" y="26118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4"/>
            <p:cNvSpPr/>
            <p:nvPr>
              <p:custDataLst>
                <p:tags r:id="rId61"/>
              </p:custDataLst>
            </p:nvPr>
          </p:nvSpPr>
          <p:spPr>
            <a:xfrm>
              <a:off x="11039506" y="1190625"/>
              <a:ext cx="188089" cy="226220"/>
            </a:xfrm>
            <a:custGeom>
              <a:avLst/>
              <a:gdLst/>
              <a:ahLst/>
              <a:cxnLst/>
              <a:rect l="0" t="0" r="0" b="0"/>
              <a:pathLst>
                <a:path w="188089" h="226220">
                  <a:moveTo>
                    <a:pt x="188088" y="0"/>
                  </a:moveTo>
                  <a:lnTo>
                    <a:pt x="188088" y="0"/>
                  </a:lnTo>
                  <a:lnTo>
                    <a:pt x="181766" y="0"/>
                  </a:lnTo>
                  <a:lnTo>
                    <a:pt x="175137" y="3528"/>
                  </a:lnTo>
                  <a:lnTo>
                    <a:pt x="118740" y="39749"/>
                  </a:lnTo>
                  <a:lnTo>
                    <a:pt x="64947" y="67472"/>
                  </a:lnTo>
                  <a:lnTo>
                    <a:pt x="31676" y="87313"/>
                  </a:lnTo>
                  <a:lnTo>
                    <a:pt x="0" y="116711"/>
                  </a:lnTo>
                  <a:lnTo>
                    <a:pt x="518" y="118818"/>
                  </a:lnTo>
                  <a:lnTo>
                    <a:pt x="4622" y="124686"/>
                  </a:lnTo>
                  <a:lnTo>
                    <a:pt x="42966" y="150909"/>
                  </a:lnTo>
                  <a:lnTo>
                    <a:pt x="96086" y="174634"/>
                  </a:lnTo>
                  <a:lnTo>
                    <a:pt x="153959" y="206375"/>
                  </a:lnTo>
                  <a:lnTo>
                    <a:pt x="161217" y="211961"/>
                  </a:lnTo>
                  <a:lnTo>
                    <a:pt x="162916" y="216795"/>
                  </a:lnTo>
                  <a:lnTo>
                    <a:pt x="164275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95"/>
            <p:cNvSpPr/>
            <p:nvPr>
              <p:custDataLst>
                <p:tags r:id="rId62"/>
              </p:custDataLst>
            </p:nvPr>
          </p:nvSpPr>
          <p:spPr>
            <a:xfrm>
              <a:off x="10525125" y="1238250"/>
              <a:ext cx="297657" cy="213552"/>
            </a:xfrm>
            <a:custGeom>
              <a:avLst/>
              <a:gdLst/>
              <a:ahLst/>
              <a:cxnLst/>
              <a:rect l="0" t="0" r="0" b="0"/>
              <a:pathLst>
                <a:path w="297657" h="213552">
                  <a:moveTo>
                    <a:pt x="0" y="0"/>
                  </a:moveTo>
                  <a:lnTo>
                    <a:pt x="0" y="0"/>
                  </a:lnTo>
                  <a:lnTo>
                    <a:pt x="22407" y="21085"/>
                  </a:lnTo>
                  <a:lnTo>
                    <a:pt x="50102" y="39851"/>
                  </a:lnTo>
                  <a:lnTo>
                    <a:pt x="55339" y="54753"/>
                  </a:lnTo>
                  <a:lnTo>
                    <a:pt x="59163" y="110264"/>
                  </a:lnTo>
                  <a:lnTo>
                    <a:pt x="58045" y="131027"/>
                  </a:lnTo>
                  <a:lnTo>
                    <a:pt x="42938" y="174110"/>
                  </a:lnTo>
                  <a:lnTo>
                    <a:pt x="23717" y="201293"/>
                  </a:lnTo>
                  <a:lnTo>
                    <a:pt x="15832" y="208526"/>
                  </a:lnTo>
                  <a:lnTo>
                    <a:pt x="2345" y="213551"/>
                  </a:lnTo>
                  <a:lnTo>
                    <a:pt x="1563" y="212481"/>
                  </a:lnTo>
                  <a:lnTo>
                    <a:pt x="205" y="197674"/>
                  </a:lnTo>
                  <a:lnTo>
                    <a:pt x="3619" y="190160"/>
                  </a:lnTo>
                  <a:lnTo>
                    <a:pt x="48764" y="130650"/>
                  </a:lnTo>
                  <a:lnTo>
                    <a:pt x="103253" y="75388"/>
                  </a:lnTo>
                  <a:lnTo>
                    <a:pt x="157431" y="31968"/>
                  </a:lnTo>
                  <a:lnTo>
                    <a:pt x="171736" y="17116"/>
                  </a:lnTo>
                  <a:lnTo>
                    <a:pt x="177691" y="2515"/>
                  </a:lnTo>
                  <a:lnTo>
                    <a:pt x="176669" y="1677"/>
                  </a:lnTo>
                  <a:lnTo>
                    <a:pt x="172006" y="745"/>
                  </a:lnTo>
                  <a:lnTo>
                    <a:pt x="155622" y="6541"/>
                  </a:lnTo>
                  <a:lnTo>
                    <a:pt x="145012" y="16578"/>
                  </a:lnTo>
                  <a:lnTo>
                    <a:pt x="115219" y="67742"/>
                  </a:lnTo>
                  <a:lnTo>
                    <a:pt x="109546" y="91362"/>
                  </a:lnTo>
                  <a:lnTo>
                    <a:pt x="107864" y="115118"/>
                  </a:lnTo>
                  <a:lnTo>
                    <a:pt x="113686" y="138913"/>
                  </a:lnTo>
                  <a:lnTo>
                    <a:pt x="123729" y="151257"/>
                  </a:lnTo>
                  <a:lnTo>
                    <a:pt x="151733" y="169960"/>
                  </a:lnTo>
                  <a:lnTo>
                    <a:pt x="181218" y="176036"/>
                  </a:lnTo>
                  <a:lnTo>
                    <a:pt x="208769" y="171515"/>
                  </a:lnTo>
                  <a:lnTo>
                    <a:pt x="262775" y="154372"/>
                  </a:lnTo>
                  <a:lnTo>
                    <a:pt x="297656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396"/>
          <p:cNvSpPr/>
          <p:nvPr>
            <p:custDataLst>
              <p:tags r:id="rId3"/>
            </p:custDataLst>
          </p:nvPr>
        </p:nvSpPr>
        <p:spPr>
          <a:xfrm>
            <a:off x="8560594" y="1107281"/>
            <a:ext cx="273825" cy="343627"/>
          </a:xfrm>
          <a:custGeom>
            <a:avLst/>
            <a:gdLst/>
            <a:ahLst/>
            <a:cxnLst/>
            <a:rect l="0" t="0" r="0" b="0"/>
            <a:pathLst>
              <a:path w="273825" h="343627">
                <a:moveTo>
                  <a:pt x="59531" y="23813"/>
                </a:moveTo>
                <a:lnTo>
                  <a:pt x="59531" y="23813"/>
                </a:lnTo>
                <a:lnTo>
                  <a:pt x="65851" y="17492"/>
                </a:lnTo>
                <a:lnTo>
                  <a:pt x="72482" y="14389"/>
                </a:lnTo>
                <a:lnTo>
                  <a:pt x="127714" y="11950"/>
                </a:lnTo>
                <a:lnTo>
                  <a:pt x="182605" y="1106"/>
                </a:lnTo>
                <a:lnTo>
                  <a:pt x="239743" y="43"/>
                </a:lnTo>
                <a:lnTo>
                  <a:pt x="273781" y="0"/>
                </a:lnTo>
                <a:lnTo>
                  <a:pt x="273824" y="6321"/>
                </a:lnTo>
                <a:lnTo>
                  <a:pt x="272507" y="8183"/>
                </a:lnTo>
                <a:lnTo>
                  <a:pt x="270307" y="9424"/>
                </a:lnTo>
                <a:lnTo>
                  <a:pt x="267518" y="10252"/>
                </a:lnTo>
                <a:lnTo>
                  <a:pt x="257271" y="17737"/>
                </a:lnTo>
                <a:lnTo>
                  <a:pt x="253249" y="24640"/>
                </a:lnTo>
                <a:lnTo>
                  <a:pt x="250139" y="32118"/>
                </a:lnTo>
                <a:lnTo>
                  <a:pt x="210716" y="84395"/>
                </a:lnTo>
                <a:lnTo>
                  <a:pt x="168790" y="138968"/>
                </a:lnTo>
                <a:lnTo>
                  <a:pt x="123167" y="193150"/>
                </a:lnTo>
                <a:lnTo>
                  <a:pt x="88543" y="223109"/>
                </a:lnTo>
                <a:lnTo>
                  <a:pt x="55610" y="265398"/>
                </a:lnTo>
                <a:lnTo>
                  <a:pt x="47646" y="270090"/>
                </a:lnTo>
                <a:lnTo>
                  <a:pt x="43670" y="271342"/>
                </a:lnTo>
                <a:lnTo>
                  <a:pt x="41019" y="273499"/>
                </a:lnTo>
                <a:lnTo>
                  <a:pt x="35966" y="281532"/>
                </a:lnTo>
                <a:lnTo>
                  <a:pt x="30096" y="283876"/>
                </a:lnTo>
                <a:lnTo>
                  <a:pt x="28002" y="285824"/>
                </a:lnTo>
                <a:lnTo>
                  <a:pt x="25673" y="291515"/>
                </a:lnTo>
                <a:lnTo>
                  <a:pt x="23731" y="293563"/>
                </a:lnTo>
                <a:lnTo>
                  <a:pt x="18044" y="295837"/>
                </a:lnTo>
                <a:lnTo>
                  <a:pt x="15997" y="297766"/>
                </a:lnTo>
                <a:lnTo>
                  <a:pt x="13725" y="303438"/>
                </a:lnTo>
                <a:lnTo>
                  <a:pt x="11795" y="305480"/>
                </a:lnTo>
                <a:lnTo>
                  <a:pt x="6124" y="307748"/>
                </a:lnTo>
                <a:lnTo>
                  <a:pt x="4083" y="309676"/>
                </a:lnTo>
                <a:lnTo>
                  <a:pt x="2" y="321460"/>
                </a:lnTo>
                <a:lnTo>
                  <a:pt x="1" y="321465"/>
                </a:lnTo>
                <a:lnTo>
                  <a:pt x="0" y="321469"/>
                </a:lnTo>
                <a:lnTo>
                  <a:pt x="57963" y="321469"/>
                </a:lnTo>
                <a:lnTo>
                  <a:pt x="113894" y="321469"/>
                </a:lnTo>
                <a:lnTo>
                  <a:pt x="172161" y="321469"/>
                </a:lnTo>
                <a:lnTo>
                  <a:pt x="213818" y="321469"/>
                </a:lnTo>
                <a:lnTo>
                  <a:pt x="214167" y="327789"/>
                </a:lnTo>
                <a:lnTo>
                  <a:pt x="215537" y="329651"/>
                </a:lnTo>
                <a:lnTo>
                  <a:pt x="226153" y="333356"/>
                </a:lnTo>
                <a:lnTo>
                  <a:pt x="226175" y="333362"/>
                </a:lnTo>
                <a:lnTo>
                  <a:pt x="236466" y="333374"/>
                </a:lnTo>
                <a:lnTo>
                  <a:pt x="237019" y="334697"/>
                </a:lnTo>
                <a:lnTo>
                  <a:pt x="237634" y="339696"/>
                </a:lnTo>
                <a:lnTo>
                  <a:pt x="236474" y="341557"/>
                </a:lnTo>
                <a:lnTo>
                  <a:pt x="234378" y="342799"/>
                </a:lnTo>
                <a:lnTo>
                  <a:pt x="231658" y="343626"/>
                </a:lnTo>
                <a:lnTo>
                  <a:pt x="229844" y="342855"/>
                </a:lnTo>
                <a:lnTo>
                  <a:pt x="228636" y="341018"/>
                </a:lnTo>
                <a:lnTo>
                  <a:pt x="227831" y="338470"/>
                </a:lnTo>
                <a:lnTo>
                  <a:pt x="225970" y="336772"/>
                </a:lnTo>
                <a:lnTo>
                  <a:pt x="220376" y="334885"/>
                </a:lnTo>
                <a:lnTo>
                  <a:pt x="218353" y="333059"/>
                </a:lnTo>
                <a:lnTo>
                  <a:pt x="216108" y="327502"/>
                </a:lnTo>
                <a:lnTo>
                  <a:pt x="214845" y="316936"/>
                </a:lnTo>
                <a:lnTo>
                  <a:pt x="218076" y="309312"/>
                </a:lnTo>
                <a:lnTo>
                  <a:pt x="250031" y="2738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SMARTInkShape-Group89"/>
          <p:cNvGrpSpPr/>
          <p:nvPr/>
        </p:nvGrpSpPr>
        <p:grpSpPr>
          <a:xfrm>
            <a:off x="1119188" y="1955666"/>
            <a:ext cx="1422014" cy="1411294"/>
            <a:chOff x="1119188" y="1955666"/>
            <a:chExt cx="1422014" cy="1411294"/>
          </a:xfrm>
        </p:grpSpPr>
        <p:sp>
          <p:nvSpPr>
            <p:cNvPr id="52" name="SMARTInkShape-397"/>
            <p:cNvSpPr/>
            <p:nvPr>
              <p:custDataLst>
                <p:tags r:id="rId48"/>
              </p:custDataLst>
            </p:nvPr>
          </p:nvSpPr>
          <p:spPr>
            <a:xfrm>
              <a:off x="2452688" y="2405063"/>
              <a:ext cx="88514" cy="377536"/>
            </a:xfrm>
            <a:custGeom>
              <a:avLst/>
              <a:gdLst/>
              <a:ahLst/>
              <a:cxnLst/>
              <a:rect l="0" t="0" r="0" b="0"/>
              <a:pathLst>
                <a:path w="88514" h="37753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37073" y="61713"/>
                  </a:lnTo>
                  <a:lnTo>
                    <a:pt x="56405" y="99424"/>
                  </a:lnTo>
                  <a:lnTo>
                    <a:pt x="70511" y="147639"/>
                  </a:lnTo>
                  <a:lnTo>
                    <a:pt x="83069" y="200290"/>
                  </a:lnTo>
                  <a:lnTo>
                    <a:pt x="88513" y="233215"/>
                  </a:lnTo>
                  <a:lnTo>
                    <a:pt x="82817" y="281502"/>
                  </a:lnTo>
                  <a:lnTo>
                    <a:pt x="61387" y="338170"/>
                  </a:lnTo>
                  <a:lnTo>
                    <a:pt x="51095" y="356672"/>
                  </a:lnTo>
                  <a:lnTo>
                    <a:pt x="37702" y="369305"/>
                  </a:lnTo>
                  <a:lnTo>
                    <a:pt x="26458" y="375802"/>
                  </a:lnTo>
                  <a:lnTo>
                    <a:pt x="21607" y="377535"/>
                  </a:lnTo>
                  <a:lnTo>
                    <a:pt x="18373" y="374721"/>
                  </a:lnTo>
                  <a:lnTo>
                    <a:pt x="14780" y="361011"/>
                  </a:lnTo>
                  <a:lnTo>
                    <a:pt x="19078" y="330979"/>
                  </a:lnTo>
                  <a:lnTo>
                    <a:pt x="59531" y="273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98"/>
            <p:cNvSpPr/>
            <p:nvPr>
              <p:custDataLst>
                <p:tags r:id="rId49"/>
              </p:custDataLst>
            </p:nvPr>
          </p:nvSpPr>
          <p:spPr>
            <a:xfrm>
              <a:off x="2166938" y="2571750"/>
              <a:ext cx="238126" cy="159937"/>
            </a:xfrm>
            <a:custGeom>
              <a:avLst/>
              <a:gdLst/>
              <a:ahLst/>
              <a:cxnLst/>
              <a:rect l="0" t="0" r="0" b="0"/>
              <a:pathLst>
                <a:path w="238126" h="159937">
                  <a:moveTo>
                    <a:pt x="0" y="0"/>
                  </a:moveTo>
                  <a:lnTo>
                    <a:pt x="0" y="0"/>
                  </a:lnTo>
                  <a:lnTo>
                    <a:pt x="10828" y="9506"/>
                  </a:lnTo>
                  <a:lnTo>
                    <a:pt x="38238" y="27988"/>
                  </a:lnTo>
                  <a:lnTo>
                    <a:pt x="63372" y="68184"/>
                  </a:lnTo>
                  <a:lnTo>
                    <a:pt x="69047" y="91493"/>
                  </a:lnTo>
                  <a:lnTo>
                    <a:pt x="66847" y="107251"/>
                  </a:lnTo>
                  <a:lnTo>
                    <a:pt x="58171" y="127469"/>
                  </a:lnTo>
                  <a:lnTo>
                    <a:pt x="39127" y="154474"/>
                  </a:lnTo>
                  <a:lnTo>
                    <a:pt x="37990" y="158545"/>
                  </a:lnTo>
                  <a:lnTo>
                    <a:pt x="35910" y="159936"/>
                  </a:lnTo>
                  <a:lnTo>
                    <a:pt x="33200" y="159541"/>
                  </a:lnTo>
                  <a:lnTo>
                    <a:pt x="30071" y="157954"/>
                  </a:lnTo>
                  <a:lnTo>
                    <a:pt x="27985" y="155574"/>
                  </a:lnTo>
                  <a:lnTo>
                    <a:pt x="25666" y="149401"/>
                  </a:lnTo>
                  <a:lnTo>
                    <a:pt x="24362" y="125847"/>
                  </a:lnTo>
                  <a:lnTo>
                    <a:pt x="30296" y="100053"/>
                  </a:lnTo>
                  <a:lnTo>
                    <a:pt x="55709" y="43705"/>
                  </a:lnTo>
                  <a:lnTo>
                    <a:pt x="75425" y="10295"/>
                  </a:lnTo>
                  <a:lnTo>
                    <a:pt x="83352" y="4576"/>
                  </a:lnTo>
                  <a:lnTo>
                    <a:pt x="87318" y="3051"/>
                  </a:lnTo>
                  <a:lnTo>
                    <a:pt x="91284" y="3356"/>
                  </a:lnTo>
                  <a:lnTo>
                    <a:pt x="99220" y="7225"/>
                  </a:lnTo>
                  <a:lnTo>
                    <a:pt x="101865" y="10108"/>
                  </a:lnTo>
                  <a:lnTo>
                    <a:pt x="104805" y="16839"/>
                  </a:lnTo>
                  <a:lnTo>
                    <a:pt x="116488" y="71785"/>
                  </a:lnTo>
                  <a:lnTo>
                    <a:pt x="121827" y="95353"/>
                  </a:lnTo>
                  <a:lnTo>
                    <a:pt x="131787" y="115565"/>
                  </a:lnTo>
                  <a:lnTo>
                    <a:pt x="140593" y="125446"/>
                  </a:lnTo>
                  <a:lnTo>
                    <a:pt x="153326" y="134247"/>
                  </a:lnTo>
                  <a:lnTo>
                    <a:pt x="160425" y="135800"/>
                  </a:lnTo>
                  <a:lnTo>
                    <a:pt x="175369" y="133998"/>
                  </a:lnTo>
                  <a:lnTo>
                    <a:pt x="192337" y="125546"/>
                  </a:lnTo>
                  <a:lnTo>
                    <a:pt x="212063" y="102022"/>
                  </a:lnTo>
                  <a:lnTo>
                    <a:pt x="23812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99"/>
            <p:cNvSpPr/>
            <p:nvPr>
              <p:custDataLst>
                <p:tags r:id="rId50"/>
              </p:custDataLst>
            </p:nvPr>
          </p:nvSpPr>
          <p:spPr>
            <a:xfrm>
              <a:off x="2071688" y="2821781"/>
              <a:ext cx="47626" cy="11908"/>
            </a:xfrm>
            <a:custGeom>
              <a:avLst/>
              <a:gdLst/>
              <a:ahLst/>
              <a:cxnLst/>
              <a:rect l="0" t="0" r="0" b="0"/>
              <a:pathLst>
                <a:path w="47626" h="11908">
                  <a:moveTo>
                    <a:pt x="0" y="11907"/>
                  </a:moveTo>
                  <a:lnTo>
                    <a:pt x="0" y="11907"/>
                  </a:lnTo>
                  <a:lnTo>
                    <a:pt x="19010" y="10584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00"/>
            <p:cNvSpPr/>
            <p:nvPr>
              <p:custDataLst>
                <p:tags r:id="rId51"/>
              </p:custDataLst>
            </p:nvPr>
          </p:nvSpPr>
          <p:spPr>
            <a:xfrm>
              <a:off x="2037315" y="2321719"/>
              <a:ext cx="129624" cy="464345"/>
            </a:xfrm>
            <a:custGeom>
              <a:avLst/>
              <a:gdLst/>
              <a:ahLst/>
              <a:cxnLst/>
              <a:rect l="0" t="0" r="0" b="0"/>
              <a:pathLst>
                <a:path w="129624" h="464345">
                  <a:moveTo>
                    <a:pt x="129623" y="0"/>
                  </a:moveTo>
                  <a:lnTo>
                    <a:pt x="129623" y="0"/>
                  </a:lnTo>
                  <a:lnTo>
                    <a:pt x="105500" y="27649"/>
                  </a:lnTo>
                  <a:lnTo>
                    <a:pt x="78442" y="78830"/>
                  </a:lnTo>
                  <a:lnTo>
                    <a:pt x="57132" y="124780"/>
                  </a:lnTo>
                  <a:lnTo>
                    <a:pt x="34060" y="180288"/>
                  </a:lnTo>
                  <a:lnTo>
                    <a:pt x="13995" y="238627"/>
                  </a:lnTo>
                  <a:lnTo>
                    <a:pt x="3199" y="297805"/>
                  </a:lnTo>
                  <a:lnTo>
                    <a:pt x="0" y="357231"/>
                  </a:lnTo>
                  <a:lnTo>
                    <a:pt x="2580" y="413204"/>
                  </a:lnTo>
                  <a:lnTo>
                    <a:pt x="10560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01"/>
            <p:cNvSpPr/>
            <p:nvPr>
              <p:custDataLst>
                <p:tags r:id="rId52"/>
              </p:custDataLst>
            </p:nvPr>
          </p:nvSpPr>
          <p:spPr>
            <a:xfrm>
              <a:off x="1714500" y="2655094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0" y="23812"/>
                  </a:moveTo>
                  <a:lnTo>
                    <a:pt x="0" y="23812"/>
                  </a:lnTo>
                  <a:lnTo>
                    <a:pt x="19011" y="22489"/>
                  </a:lnTo>
                  <a:lnTo>
                    <a:pt x="51772" y="14389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02"/>
            <p:cNvSpPr/>
            <p:nvPr>
              <p:custDataLst>
                <p:tags r:id="rId53"/>
              </p:custDataLst>
            </p:nvPr>
          </p:nvSpPr>
          <p:spPr>
            <a:xfrm>
              <a:off x="1786029" y="2321719"/>
              <a:ext cx="59441" cy="571501"/>
            </a:xfrm>
            <a:custGeom>
              <a:avLst/>
              <a:gdLst/>
              <a:ahLst/>
              <a:cxnLst/>
              <a:rect l="0" t="0" r="0" b="0"/>
              <a:pathLst>
                <a:path w="59441" h="571501">
                  <a:moveTo>
                    <a:pt x="59440" y="0"/>
                  </a:moveTo>
                  <a:lnTo>
                    <a:pt x="59440" y="0"/>
                  </a:lnTo>
                  <a:lnTo>
                    <a:pt x="53119" y="6320"/>
                  </a:lnTo>
                  <a:lnTo>
                    <a:pt x="46488" y="9423"/>
                  </a:lnTo>
                  <a:lnTo>
                    <a:pt x="42868" y="10251"/>
                  </a:lnTo>
                  <a:lnTo>
                    <a:pt x="35318" y="18226"/>
                  </a:lnTo>
                  <a:lnTo>
                    <a:pt x="7828" y="63908"/>
                  </a:lnTo>
                  <a:lnTo>
                    <a:pt x="1473" y="101161"/>
                  </a:lnTo>
                  <a:lnTo>
                    <a:pt x="217" y="156733"/>
                  </a:lnTo>
                  <a:lnTo>
                    <a:pt x="0" y="206512"/>
                  </a:lnTo>
                  <a:lnTo>
                    <a:pt x="3464" y="263154"/>
                  </a:lnTo>
                  <a:lnTo>
                    <a:pt x="9340" y="321829"/>
                  </a:lnTo>
                  <a:lnTo>
                    <a:pt x="14610" y="377579"/>
                  </a:lnTo>
                  <a:lnTo>
                    <a:pt x="21021" y="431139"/>
                  </a:lnTo>
                  <a:lnTo>
                    <a:pt x="22921" y="481845"/>
                  </a:lnTo>
                  <a:lnTo>
                    <a:pt x="23563" y="534534"/>
                  </a:lnTo>
                  <a:lnTo>
                    <a:pt x="20123" y="551984"/>
                  </a:lnTo>
                  <a:lnTo>
                    <a:pt x="11815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03"/>
            <p:cNvSpPr/>
            <p:nvPr>
              <p:custDataLst>
                <p:tags r:id="rId54"/>
              </p:custDataLst>
            </p:nvPr>
          </p:nvSpPr>
          <p:spPr>
            <a:xfrm>
              <a:off x="1192635" y="1955666"/>
              <a:ext cx="211605" cy="125568"/>
            </a:xfrm>
            <a:custGeom>
              <a:avLst/>
              <a:gdLst/>
              <a:ahLst/>
              <a:cxnLst/>
              <a:rect l="0" t="0" r="0" b="0"/>
              <a:pathLst>
                <a:path w="211605" h="125568">
                  <a:moveTo>
                    <a:pt x="140865" y="44584"/>
                  </a:moveTo>
                  <a:lnTo>
                    <a:pt x="140865" y="44584"/>
                  </a:lnTo>
                  <a:lnTo>
                    <a:pt x="130614" y="54835"/>
                  </a:lnTo>
                  <a:lnTo>
                    <a:pt x="127963" y="73851"/>
                  </a:lnTo>
                  <a:lnTo>
                    <a:pt x="119550" y="87505"/>
                  </a:lnTo>
                  <a:lnTo>
                    <a:pt x="89214" y="119962"/>
                  </a:lnTo>
                  <a:lnTo>
                    <a:pt x="77780" y="124387"/>
                  </a:lnTo>
                  <a:lnTo>
                    <a:pt x="71027" y="125567"/>
                  </a:lnTo>
                  <a:lnTo>
                    <a:pt x="59996" y="123351"/>
                  </a:lnTo>
                  <a:lnTo>
                    <a:pt x="50684" y="119279"/>
                  </a:lnTo>
                  <a:lnTo>
                    <a:pt x="23564" y="110130"/>
                  </a:lnTo>
                  <a:lnTo>
                    <a:pt x="19008" y="105479"/>
                  </a:lnTo>
                  <a:lnTo>
                    <a:pt x="1006" y="69057"/>
                  </a:lnTo>
                  <a:lnTo>
                    <a:pt x="0" y="64868"/>
                  </a:lnTo>
                  <a:lnTo>
                    <a:pt x="653" y="60753"/>
                  </a:lnTo>
                  <a:lnTo>
                    <a:pt x="4906" y="52652"/>
                  </a:lnTo>
                  <a:lnTo>
                    <a:pt x="7892" y="49963"/>
                  </a:lnTo>
                  <a:lnTo>
                    <a:pt x="14738" y="46974"/>
                  </a:lnTo>
                  <a:lnTo>
                    <a:pt x="44075" y="44793"/>
                  </a:lnTo>
                  <a:lnTo>
                    <a:pt x="55073" y="48205"/>
                  </a:lnTo>
                  <a:lnTo>
                    <a:pt x="65693" y="52808"/>
                  </a:lnTo>
                  <a:lnTo>
                    <a:pt x="101731" y="62326"/>
                  </a:lnTo>
                  <a:lnTo>
                    <a:pt x="138600" y="84435"/>
                  </a:lnTo>
                  <a:lnTo>
                    <a:pt x="150001" y="95809"/>
                  </a:lnTo>
                  <a:lnTo>
                    <a:pt x="159477" y="107038"/>
                  </a:lnTo>
                  <a:lnTo>
                    <a:pt x="168099" y="112029"/>
                  </a:lnTo>
                  <a:lnTo>
                    <a:pt x="184413" y="115233"/>
                  </a:lnTo>
                  <a:lnTo>
                    <a:pt x="204351" y="115918"/>
                  </a:lnTo>
                  <a:lnTo>
                    <a:pt x="207001" y="114630"/>
                  </a:lnTo>
                  <a:lnTo>
                    <a:pt x="208768" y="112447"/>
                  </a:lnTo>
                  <a:lnTo>
                    <a:pt x="209946" y="109670"/>
                  </a:lnTo>
                  <a:lnTo>
                    <a:pt x="211604" y="93120"/>
                  </a:lnTo>
                  <a:lnTo>
                    <a:pt x="200136" y="40436"/>
                  </a:lnTo>
                  <a:lnTo>
                    <a:pt x="191206" y="18073"/>
                  </a:lnTo>
                  <a:lnTo>
                    <a:pt x="183964" y="7225"/>
                  </a:lnTo>
                  <a:lnTo>
                    <a:pt x="178858" y="3803"/>
                  </a:lnTo>
                  <a:lnTo>
                    <a:pt x="166129" y="0"/>
                  </a:lnTo>
                  <a:lnTo>
                    <a:pt x="160354" y="310"/>
                  </a:lnTo>
                  <a:lnTo>
                    <a:pt x="137372" y="7477"/>
                  </a:lnTo>
                  <a:lnTo>
                    <a:pt x="129170" y="15304"/>
                  </a:lnTo>
                  <a:lnTo>
                    <a:pt x="93240" y="56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04"/>
            <p:cNvSpPr/>
            <p:nvPr>
              <p:custDataLst>
                <p:tags r:id="rId55"/>
              </p:custDataLst>
            </p:nvPr>
          </p:nvSpPr>
          <p:spPr>
            <a:xfrm>
              <a:off x="1405000" y="3202781"/>
              <a:ext cx="214043" cy="164179"/>
            </a:xfrm>
            <a:custGeom>
              <a:avLst/>
              <a:gdLst/>
              <a:ahLst/>
              <a:cxnLst/>
              <a:rect l="0" t="0" r="0" b="0"/>
              <a:pathLst>
                <a:path w="214043" h="164179">
                  <a:moveTo>
                    <a:pt x="130906" y="35719"/>
                  </a:moveTo>
                  <a:lnTo>
                    <a:pt x="130906" y="35719"/>
                  </a:lnTo>
                  <a:lnTo>
                    <a:pt x="130906" y="45970"/>
                  </a:lnTo>
                  <a:lnTo>
                    <a:pt x="116208" y="82854"/>
                  </a:lnTo>
                  <a:lnTo>
                    <a:pt x="111144" y="91064"/>
                  </a:lnTo>
                  <a:lnTo>
                    <a:pt x="108894" y="99122"/>
                  </a:lnTo>
                  <a:lnTo>
                    <a:pt x="71871" y="142136"/>
                  </a:lnTo>
                  <a:lnTo>
                    <a:pt x="67737" y="146351"/>
                  </a:lnTo>
                  <a:lnTo>
                    <a:pt x="56088" y="151035"/>
                  </a:lnTo>
                  <a:lnTo>
                    <a:pt x="33372" y="154042"/>
                  </a:lnTo>
                  <a:lnTo>
                    <a:pt x="24499" y="150925"/>
                  </a:lnTo>
                  <a:lnTo>
                    <a:pt x="20280" y="148242"/>
                  </a:lnTo>
                  <a:lnTo>
                    <a:pt x="8023" y="131824"/>
                  </a:lnTo>
                  <a:lnTo>
                    <a:pt x="2333" y="116523"/>
                  </a:lnTo>
                  <a:lnTo>
                    <a:pt x="0" y="67996"/>
                  </a:lnTo>
                  <a:lnTo>
                    <a:pt x="1302" y="65175"/>
                  </a:lnTo>
                  <a:lnTo>
                    <a:pt x="3493" y="63294"/>
                  </a:lnTo>
                  <a:lnTo>
                    <a:pt x="9455" y="61203"/>
                  </a:lnTo>
                  <a:lnTo>
                    <a:pt x="27927" y="59752"/>
                  </a:lnTo>
                  <a:lnTo>
                    <a:pt x="35748" y="63157"/>
                  </a:lnTo>
                  <a:lnTo>
                    <a:pt x="91972" y="104769"/>
                  </a:lnTo>
                  <a:lnTo>
                    <a:pt x="145521" y="153983"/>
                  </a:lnTo>
                  <a:lnTo>
                    <a:pt x="163900" y="162923"/>
                  </a:lnTo>
                  <a:lnTo>
                    <a:pt x="168777" y="164178"/>
                  </a:lnTo>
                  <a:lnTo>
                    <a:pt x="173351" y="163691"/>
                  </a:lnTo>
                  <a:lnTo>
                    <a:pt x="194247" y="156216"/>
                  </a:lnTo>
                  <a:lnTo>
                    <a:pt x="202273" y="148364"/>
                  </a:lnTo>
                  <a:lnTo>
                    <a:pt x="208927" y="137377"/>
                  </a:lnTo>
                  <a:lnTo>
                    <a:pt x="212673" y="122432"/>
                  </a:lnTo>
                  <a:lnTo>
                    <a:pt x="214042" y="86711"/>
                  </a:lnTo>
                  <a:lnTo>
                    <a:pt x="210630" y="74698"/>
                  </a:lnTo>
                  <a:lnTo>
                    <a:pt x="186257" y="33596"/>
                  </a:lnTo>
                  <a:lnTo>
                    <a:pt x="174909" y="28161"/>
                  </a:lnTo>
                  <a:lnTo>
                    <a:pt x="146066" y="24671"/>
                  </a:lnTo>
                  <a:lnTo>
                    <a:pt x="105414" y="34139"/>
                  </a:lnTo>
                  <a:lnTo>
                    <a:pt x="96205" y="38545"/>
                  </a:lnTo>
                  <a:lnTo>
                    <a:pt x="90348" y="42267"/>
                  </a:lnTo>
                  <a:lnTo>
                    <a:pt x="90638" y="41407"/>
                  </a:lnTo>
                  <a:lnTo>
                    <a:pt x="92155" y="39511"/>
                  </a:lnTo>
                  <a:lnTo>
                    <a:pt x="142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05"/>
            <p:cNvSpPr/>
            <p:nvPr>
              <p:custDataLst>
                <p:tags r:id="rId56"/>
              </p:custDataLst>
            </p:nvPr>
          </p:nvSpPr>
          <p:spPr>
            <a:xfrm>
              <a:off x="1119188" y="3286125"/>
              <a:ext cx="226219" cy="47626"/>
            </a:xfrm>
            <a:custGeom>
              <a:avLst/>
              <a:gdLst/>
              <a:ahLst/>
              <a:cxnLst/>
              <a:rect l="0" t="0" r="0" b="0"/>
              <a:pathLst>
                <a:path w="226219" h="47626">
                  <a:moveTo>
                    <a:pt x="0" y="47625"/>
                  </a:moveTo>
                  <a:lnTo>
                    <a:pt x="0" y="47625"/>
                  </a:lnTo>
                  <a:lnTo>
                    <a:pt x="41392" y="46302"/>
                  </a:lnTo>
                  <a:lnTo>
                    <a:pt x="79599" y="37374"/>
                  </a:lnTo>
                  <a:lnTo>
                    <a:pt x="137270" y="35864"/>
                  </a:lnTo>
                  <a:lnTo>
                    <a:pt x="170333" y="26242"/>
                  </a:lnTo>
                  <a:lnTo>
                    <a:pt x="2262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06"/>
            <p:cNvSpPr/>
            <p:nvPr>
              <p:custDataLst>
                <p:tags r:id="rId57"/>
              </p:custDataLst>
            </p:nvPr>
          </p:nvSpPr>
          <p:spPr>
            <a:xfrm>
              <a:off x="1429447" y="2262188"/>
              <a:ext cx="106164" cy="838548"/>
            </a:xfrm>
            <a:custGeom>
              <a:avLst/>
              <a:gdLst/>
              <a:ahLst/>
              <a:cxnLst/>
              <a:rect l="0" t="0" r="0" b="0"/>
              <a:pathLst>
                <a:path w="106164" h="838548">
                  <a:moveTo>
                    <a:pt x="82647" y="0"/>
                  </a:moveTo>
                  <a:lnTo>
                    <a:pt x="82647" y="0"/>
                  </a:lnTo>
                  <a:lnTo>
                    <a:pt x="66075" y="0"/>
                  </a:lnTo>
                  <a:lnTo>
                    <a:pt x="58525" y="3527"/>
                  </a:lnTo>
                  <a:lnTo>
                    <a:pt x="54659" y="6320"/>
                  </a:lnTo>
                  <a:lnTo>
                    <a:pt x="34995" y="37073"/>
                  </a:lnTo>
                  <a:lnTo>
                    <a:pt x="11207" y="96414"/>
                  </a:lnTo>
                  <a:lnTo>
                    <a:pt x="2830" y="131313"/>
                  </a:lnTo>
                  <a:lnTo>
                    <a:pt x="0" y="178661"/>
                  </a:lnTo>
                  <a:lnTo>
                    <a:pt x="8946" y="235737"/>
                  </a:lnTo>
                  <a:lnTo>
                    <a:pt x="19652" y="283572"/>
                  </a:lnTo>
                  <a:lnTo>
                    <a:pt x="31203" y="337727"/>
                  </a:lnTo>
                  <a:lnTo>
                    <a:pt x="43004" y="389198"/>
                  </a:lnTo>
                  <a:lnTo>
                    <a:pt x="56202" y="444430"/>
                  </a:lnTo>
                  <a:lnTo>
                    <a:pt x="73635" y="496220"/>
                  </a:lnTo>
                  <a:lnTo>
                    <a:pt x="81299" y="551546"/>
                  </a:lnTo>
                  <a:lnTo>
                    <a:pt x="91361" y="602041"/>
                  </a:lnTo>
                  <a:lnTo>
                    <a:pt x="101398" y="650516"/>
                  </a:lnTo>
                  <a:lnTo>
                    <a:pt x="104959" y="697070"/>
                  </a:lnTo>
                  <a:lnTo>
                    <a:pt x="106163" y="749027"/>
                  </a:lnTo>
                  <a:lnTo>
                    <a:pt x="102844" y="781968"/>
                  </a:lnTo>
                  <a:lnTo>
                    <a:pt x="93482" y="804958"/>
                  </a:lnTo>
                  <a:lnTo>
                    <a:pt x="66709" y="837133"/>
                  </a:lnTo>
                  <a:lnTo>
                    <a:pt x="62761" y="838547"/>
                  </a:lnTo>
                  <a:lnTo>
                    <a:pt x="58806" y="838166"/>
                  </a:lnTo>
                  <a:lnTo>
                    <a:pt x="49274" y="834372"/>
                  </a:lnTo>
                  <a:lnTo>
                    <a:pt x="48492" y="832737"/>
                  </a:lnTo>
                  <a:lnTo>
                    <a:pt x="47134" y="816947"/>
                  </a:lnTo>
                  <a:lnTo>
                    <a:pt x="48388" y="814506"/>
                  </a:lnTo>
                  <a:lnTo>
                    <a:pt x="50547" y="812879"/>
                  </a:lnTo>
                  <a:lnTo>
                    <a:pt x="56474" y="811071"/>
                  </a:lnTo>
                  <a:lnTo>
                    <a:pt x="82647" y="809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SMARTInkShape-407"/>
          <p:cNvSpPr/>
          <p:nvPr>
            <p:custDataLst>
              <p:tags r:id="rId4"/>
            </p:custDataLst>
          </p:nvPr>
        </p:nvSpPr>
        <p:spPr>
          <a:xfrm>
            <a:off x="2863834" y="2282860"/>
            <a:ext cx="541355" cy="448143"/>
          </a:xfrm>
          <a:custGeom>
            <a:avLst/>
            <a:gdLst/>
            <a:ahLst/>
            <a:cxnLst/>
            <a:rect l="0" t="0" r="0" b="0"/>
            <a:pathLst>
              <a:path w="541355" h="448143">
                <a:moveTo>
                  <a:pt x="88916" y="276984"/>
                </a:moveTo>
                <a:lnTo>
                  <a:pt x="88916" y="276984"/>
                </a:lnTo>
                <a:lnTo>
                  <a:pt x="78665" y="276984"/>
                </a:lnTo>
                <a:lnTo>
                  <a:pt x="32357" y="301106"/>
                </a:lnTo>
                <a:lnTo>
                  <a:pt x="22769" y="310194"/>
                </a:lnTo>
                <a:lnTo>
                  <a:pt x="14097" y="323053"/>
                </a:lnTo>
                <a:lnTo>
                  <a:pt x="0" y="374797"/>
                </a:lnTo>
                <a:lnTo>
                  <a:pt x="9" y="393657"/>
                </a:lnTo>
                <a:lnTo>
                  <a:pt x="10794" y="427324"/>
                </a:lnTo>
                <a:lnTo>
                  <a:pt x="21818" y="445148"/>
                </a:lnTo>
                <a:lnTo>
                  <a:pt x="26986" y="447302"/>
                </a:lnTo>
                <a:lnTo>
                  <a:pt x="39784" y="446167"/>
                </a:lnTo>
                <a:lnTo>
                  <a:pt x="61864" y="438090"/>
                </a:lnTo>
                <a:lnTo>
                  <a:pt x="85163" y="420998"/>
                </a:lnTo>
                <a:lnTo>
                  <a:pt x="108824" y="392856"/>
                </a:lnTo>
                <a:lnTo>
                  <a:pt x="126270" y="346741"/>
                </a:lnTo>
                <a:lnTo>
                  <a:pt x="139818" y="291185"/>
                </a:lnTo>
                <a:lnTo>
                  <a:pt x="145890" y="232831"/>
                </a:lnTo>
                <a:lnTo>
                  <a:pt x="147311" y="189892"/>
                </a:lnTo>
                <a:lnTo>
                  <a:pt x="147942" y="146995"/>
                </a:lnTo>
                <a:lnTo>
                  <a:pt x="145652" y="93095"/>
                </a:lnTo>
                <a:lnTo>
                  <a:pt x="129570" y="34530"/>
                </a:lnTo>
                <a:lnTo>
                  <a:pt x="125505" y="15768"/>
                </a:lnTo>
                <a:lnTo>
                  <a:pt x="119289" y="3020"/>
                </a:lnTo>
                <a:lnTo>
                  <a:pt x="115779" y="414"/>
                </a:lnTo>
                <a:lnTo>
                  <a:pt x="112116" y="0"/>
                </a:lnTo>
                <a:lnTo>
                  <a:pt x="108352" y="1047"/>
                </a:lnTo>
                <a:lnTo>
                  <a:pt x="100641" y="9265"/>
                </a:lnTo>
                <a:lnTo>
                  <a:pt x="84911" y="42421"/>
                </a:lnTo>
                <a:lnTo>
                  <a:pt x="73030" y="88274"/>
                </a:lnTo>
                <a:lnTo>
                  <a:pt x="67452" y="143753"/>
                </a:lnTo>
                <a:lnTo>
                  <a:pt x="72120" y="202083"/>
                </a:lnTo>
                <a:lnTo>
                  <a:pt x="75561" y="254938"/>
                </a:lnTo>
                <a:lnTo>
                  <a:pt x="82901" y="304112"/>
                </a:lnTo>
                <a:lnTo>
                  <a:pt x="97233" y="357308"/>
                </a:lnTo>
                <a:lnTo>
                  <a:pt x="112517" y="400479"/>
                </a:lnTo>
                <a:lnTo>
                  <a:pt x="115233" y="402971"/>
                </a:lnTo>
                <a:lnTo>
                  <a:pt x="118367" y="404632"/>
                </a:lnTo>
                <a:lnTo>
                  <a:pt x="121779" y="404416"/>
                </a:lnTo>
                <a:lnTo>
                  <a:pt x="129098" y="400648"/>
                </a:lnTo>
                <a:lnTo>
                  <a:pt x="140656" y="378448"/>
                </a:lnTo>
                <a:lnTo>
                  <a:pt x="154084" y="322454"/>
                </a:lnTo>
                <a:lnTo>
                  <a:pt x="168620" y="287386"/>
                </a:lnTo>
                <a:lnTo>
                  <a:pt x="188178" y="261956"/>
                </a:lnTo>
                <a:lnTo>
                  <a:pt x="192132" y="260351"/>
                </a:lnTo>
                <a:lnTo>
                  <a:pt x="196091" y="260604"/>
                </a:lnTo>
                <a:lnTo>
                  <a:pt x="200054" y="262095"/>
                </a:lnTo>
                <a:lnTo>
                  <a:pt x="202695" y="264412"/>
                </a:lnTo>
                <a:lnTo>
                  <a:pt x="207736" y="276640"/>
                </a:lnTo>
                <a:lnTo>
                  <a:pt x="219967" y="329347"/>
                </a:lnTo>
                <a:lnTo>
                  <a:pt x="226376" y="360409"/>
                </a:lnTo>
                <a:lnTo>
                  <a:pt x="219306" y="418439"/>
                </a:lnTo>
                <a:lnTo>
                  <a:pt x="209731" y="446408"/>
                </a:lnTo>
                <a:lnTo>
                  <a:pt x="207824" y="448142"/>
                </a:lnTo>
                <a:lnTo>
                  <a:pt x="205230" y="447975"/>
                </a:lnTo>
                <a:lnTo>
                  <a:pt x="202177" y="446540"/>
                </a:lnTo>
                <a:lnTo>
                  <a:pt x="200142" y="444261"/>
                </a:lnTo>
                <a:lnTo>
                  <a:pt x="197881" y="438200"/>
                </a:lnTo>
                <a:lnTo>
                  <a:pt x="196231" y="409438"/>
                </a:lnTo>
                <a:lnTo>
                  <a:pt x="209044" y="362483"/>
                </a:lnTo>
                <a:lnTo>
                  <a:pt x="241308" y="303468"/>
                </a:lnTo>
                <a:lnTo>
                  <a:pt x="265421" y="269574"/>
                </a:lnTo>
                <a:lnTo>
                  <a:pt x="296420" y="232956"/>
                </a:lnTo>
                <a:lnTo>
                  <a:pt x="298690" y="227788"/>
                </a:lnTo>
                <a:lnTo>
                  <a:pt x="301526" y="224343"/>
                </a:lnTo>
                <a:lnTo>
                  <a:pt x="313081" y="218360"/>
                </a:lnTo>
                <a:lnTo>
                  <a:pt x="306547" y="228460"/>
                </a:lnTo>
                <a:lnTo>
                  <a:pt x="293107" y="285196"/>
                </a:lnTo>
                <a:lnTo>
                  <a:pt x="292998" y="324908"/>
                </a:lnTo>
                <a:lnTo>
                  <a:pt x="300932" y="349979"/>
                </a:lnTo>
                <a:lnTo>
                  <a:pt x="307940" y="361461"/>
                </a:lnTo>
                <a:lnTo>
                  <a:pt x="331965" y="375362"/>
                </a:lnTo>
                <a:lnTo>
                  <a:pt x="357898" y="381539"/>
                </a:lnTo>
                <a:lnTo>
                  <a:pt x="388660" y="377049"/>
                </a:lnTo>
                <a:lnTo>
                  <a:pt x="447942" y="356085"/>
                </a:lnTo>
                <a:lnTo>
                  <a:pt x="507451" y="322271"/>
                </a:lnTo>
                <a:lnTo>
                  <a:pt x="523199" y="309900"/>
                </a:lnTo>
                <a:lnTo>
                  <a:pt x="541354" y="2888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SMARTInkShape-Group91"/>
          <p:cNvGrpSpPr/>
          <p:nvPr/>
        </p:nvGrpSpPr>
        <p:grpSpPr>
          <a:xfrm>
            <a:off x="452438" y="2655094"/>
            <a:ext cx="607219" cy="248923"/>
            <a:chOff x="452438" y="2655094"/>
            <a:chExt cx="607219" cy="248923"/>
          </a:xfrm>
        </p:grpSpPr>
        <p:sp>
          <p:nvSpPr>
            <p:cNvPr id="64" name="SMARTInkShape-408"/>
            <p:cNvSpPr/>
            <p:nvPr>
              <p:custDataLst>
                <p:tags r:id="rId45"/>
              </p:custDataLst>
            </p:nvPr>
          </p:nvSpPr>
          <p:spPr>
            <a:xfrm>
              <a:off x="797719" y="2702719"/>
              <a:ext cx="261938" cy="119063"/>
            </a:xfrm>
            <a:custGeom>
              <a:avLst/>
              <a:gdLst/>
              <a:ahLst/>
              <a:cxnLst/>
              <a:rect l="0" t="0" r="0" b="0"/>
              <a:pathLst>
                <a:path w="261938" h="119063">
                  <a:moveTo>
                    <a:pt x="0" y="119062"/>
                  </a:moveTo>
                  <a:lnTo>
                    <a:pt x="0" y="119062"/>
                  </a:lnTo>
                  <a:lnTo>
                    <a:pt x="34308" y="119062"/>
                  </a:lnTo>
                  <a:lnTo>
                    <a:pt x="45234" y="115535"/>
                  </a:lnTo>
                  <a:lnTo>
                    <a:pt x="55823" y="110880"/>
                  </a:lnTo>
                  <a:lnTo>
                    <a:pt x="99590" y="97978"/>
                  </a:lnTo>
                  <a:lnTo>
                    <a:pt x="157704" y="72651"/>
                  </a:lnTo>
                  <a:lnTo>
                    <a:pt x="215674" y="33606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09"/>
            <p:cNvSpPr/>
            <p:nvPr>
              <p:custDataLst>
                <p:tags r:id="rId46"/>
              </p:custDataLst>
            </p:nvPr>
          </p:nvSpPr>
          <p:spPr>
            <a:xfrm>
              <a:off x="797719" y="2690813"/>
              <a:ext cx="130970" cy="11907"/>
            </a:xfrm>
            <a:custGeom>
              <a:avLst/>
              <a:gdLst/>
              <a:ahLst/>
              <a:cxnLst/>
              <a:rect l="0" t="0" r="0" b="0"/>
              <a:pathLst>
                <a:path w="130970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12951" y="8378"/>
                  </a:lnTo>
                  <a:lnTo>
                    <a:pt x="16572" y="5585"/>
                  </a:lnTo>
                  <a:lnTo>
                    <a:pt x="27650" y="2482"/>
                  </a:lnTo>
                  <a:lnTo>
                    <a:pt x="79599" y="145"/>
                  </a:lnTo>
                  <a:lnTo>
                    <a:pt x="130067" y="0"/>
                  </a:lnTo>
                  <a:lnTo>
                    <a:pt x="130969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10"/>
            <p:cNvSpPr/>
            <p:nvPr>
              <p:custDataLst>
                <p:tags r:id="rId47"/>
              </p:custDataLst>
            </p:nvPr>
          </p:nvSpPr>
          <p:spPr>
            <a:xfrm>
              <a:off x="452438" y="2655094"/>
              <a:ext cx="83344" cy="248923"/>
            </a:xfrm>
            <a:custGeom>
              <a:avLst/>
              <a:gdLst/>
              <a:ahLst/>
              <a:cxnLst/>
              <a:rect l="0" t="0" r="0" b="0"/>
              <a:pathLst>
                <a:path w="83344" h="248923">
                  <a:moveTo>
                    <a:pt x="0" y="0"/>
                  </a:moveTo>
                  <a:lnTo>
                    <a:pt x="0" y="0"/>
                  </a:lnTo>
                  <a:lnTo>
                    <a:pt x="1322" y="53518"/>
                  </a:lnTo>
                  <a:lnTo>
                    <a:pt x="10251" y="107932"/>
                  </a:lnTo>
                  <a:lnTo>
                    <a:pt x="24639" y="166789"/>
                  </a:lnTo>
                  <a:lnTo>
                    <a:pt x="35582" y="223586"/>
                  </a:lnTo>
                  <a:lnTo>
                    <a:pt x="45777" y="246287"/>
                  </a:lnTo>
                  <a:lnTo>
                    <a:pt x="47716" y="247535"/>
                  </a:lnTo>
                  <a:lnTo>
                    <a:pt x="53398" y="248922"/>
                  </a:lnTo>
                  <a:lnTo>
                    <a:pt x="56765" y="247969"/>
                  </a:lnTo>
                  <a:lnTo>
                    <a:pt x="64034" y="243382"/>
                  </a:lnTo>
                  <a:lnTo>
                    <a:pt x="83343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92"/>
          <p:cNvGrpSpPr/>
          <p:nvPr/>
        </p:nvGrpSpPr>
        <p:grpSpPr>
          <a:xfrm>
            <a:off x="1869281" y="4024313"/>
            <a:ext cx="345283" cy="202407"/>
            <a:chOff x="1869281" y="4024313"/>
            <a:chExt cx="345283" cy="202407"/>
          </a:xfrm>
        </p:grpSpPr>
        <p:sp>
          <p:nvSpPr>
            <p:cNvPr id="68" name="SMARTInkShape-411"/>
            <p:cNvSpPr/>
            <p:nvPr>
              <p:custDataLst>
                <p:tags r:id="rId43"/>
              </p:custDataLst>
            </p:nvPr>
          </p:nvSpPr>
          <p:spPr>
            <a:xfrm>
              <a:off x="1952625" y="4107656"/>
              <a:ext cx="261939" cy="119064"/>
            </a:xfrm>
            <a:custGeom>
              <a:avLst/>
              <a:gdLst/>
              <a:ahLst/>
              <a:cxnLst/>
              <a:rect l="0" t="0" r="0" b="0"/>
              <a:pathLst>
                <a:path w="261939" h="119064">
                  <a:moveTo>
                    <a:pt x="0" y="119063"/>
                  </a:moveTo>
                  <a:lnTo>
                    <a:pt x="0" y="119063"/>
                  </a:lnTo>
                  <a:lnTo>
                    <a:pt x="40617" y="117740"/>
                  </a:lnTo>
                  <a:lnTo>
                    <a:pt x="96900" y="106937"/>
                  </a:lnTo>
                  <a:lnTo>
                    <a:pt x="154998" y="90730"/>
                  </a:lnTo>
                  <a:lnTo>
                    <a:pt x="192944" y="73974"/>
                  </a:lnTo>
                  <a:lnTo>
                    <a:pt x="233955" y="38977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12"/>
            <p:cNvSpPr/>
            <p:nvPr>
              <p:custDataLst>
                <p:tags r:id="rId44"/>
              </p:custDataLst>
            </p:nvPr>
          </p:nvSpPr>
          <p:spPr>
            <a:xfrm>
              <a:off x="1869281" y="4024313"/>
              <a:ext cx="248950" cy="35719"/>
            </a:xfrm>
            <a:custGeom>
              <a:avLst/>
              <a:gdLst/>
              <a:ahLst/>
              <a:cxnLst/>
              <a:rect l="0" t="0" r="0" b="0"/>
              <a:pathLst>
                <a:path w="248950" h="35719">
                  <a:moveTo>
                    <a:pt x="0" y="0"/>
                  </a:moveTo>
                  <a:lnTo>
                    <a:pt x="0" y="0"/>
                  </a:lnTo>
                  <a:lnTo>
                    <a:pt x="51772" y="0"/>
                  </a:lnTo>
                  <a:lnTo>
                    <a:pt x="102390" y="0"/>
                  </a:lnTo>
                  <a:lnTo>
                    <a:pt x="160700" y="1322"/>
                  </a:lnTo>
                  <a:lnTo>
                    <a:pt x="215353" y="10250"/>
                  </a:lnTo>
                  <a:lnTo>
                    <a:pt x="248949" y="11862"/>
                  </a:lnTo>
                  <a:lnTo>
                    <a:pt x="230807" y="13220"/>
                  </a:lnTo>
                  <a:lnTo>
                    <a:pt x="178594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93"/>
          <p:cNvGrpSpPr/>
          <p:nvPr/>
        </p:nvGrpSpPr>
        <p:grpSpPr>
          <a:xfrm>
            <a:off x="2655094" y="3167063"/>
            <a:ext cx="1726407" cy="1307276"/>
            <a:chOff x="2655094" y="3167063"/>
            <a:chExt cx="1726407" cy="1307276"/>
          </a:xfrm>
        </p:grpSpPr>
        <p:sp>
          <p:nvSpPr>
            <p:cNvPr id="71" name="SMARTInkShape-413"/>
            <p:cNvSpPr/>
            <p:nvPr>
              <p:custDataLst>
                <p:tags r:id="rId35"/>
              </p:custDataLst>
            </p:nvPr>
          </p:nvSpPr>
          <p:spPr>
            <a:xfrm>
              <a:off x="3964986" y="3703546"/>
              <a:ext cx="416515" cy="165729"/>
            </a:xfrm>
            <a:custGeom>
              <a:avLst/>
              <a:gdLst/>
              <a:ahLst/>
              <a:cxnLst/>
              <a:rect l="0" t="0" r="0" b="0"/>
              <a:pathLst>
                <a:path w="416515" h="165729">
                  <a:moveTo>
                    <a:pt x="11702" y="23110"/>
                  </a:moveTo>
                  <a:lnTo>
                    <a:pt x="11702" y="23110"/>
                  </a:lnTo>
                  <a:lnTo>
                    <a:pt x="11702" y="16789"/>
                  </a:lnTo>
                  <a:lnTo>
                    <a:pt x="13024" y="14927"/>
                  </a:lnTo>
                  <a:lnTo>
                    <a:pt x="15229" y="13686"/>
                  </a:lnTo>
                  <a:lnTo>
                    <a:pt x="21952" y="11694"/>
                  </a:lnTo>
                  <a:lnTo>
                    <a:pt x="38242" y="25921"/>
                  </a:lnTo>
                  <a:lnTo>
                    <a:pt x="51929" y="39541"/>
                  </a:lnTo>
                  <a:lnTo>
                    <a:pt x="56038" y="50697"/>
                  </a:lnTo>
                  <a:lnTo>
                    <a:pt x="58677" y="73098"/>
                  </a:lnTo>
                  <a:lnTo>
                    <a:pt x="44603" y="132261"/>
                  </a:lnTo>
                  <a:lnTo>
                    <a:pt x="34679" y="151142"/>
                  </a:lnTo>
                  <a:lnTo>
                    <a:pt x="27206" y="159388"/>
                  </a:lnTo>
                  <a:lnTo>
                    <a:pt x="19474" y="163053"/>
                  </a:lnTo>
                  <a:lnTo>
                    <a:pt x="2133" y="165728"/>
                  </a:lnTo>
                  <a:lnTo>
                    <a:pt x="1354" y="164491"/>
                  </a:lnTo>
                  <a:lnTo>
                    <a:pt x="0" y="149391"/>
                  </a:lnTo>
                  <a:lnTo>
                    <a:pt x="3414" y="141853"/>
                  </a:lnTo>
                  <a:lnTo>
                    <a:pt x="21439" y="114104"/>
                  </a:lnTo>
                  <a:lnTo>
                    <a:pt x="45032" y="91747"/>
                  </a:lnTo>
                  <a:lnTo>
                    <a:pt x="69144" y="62245"/>
                  </a:lnTo>
                  <a:lnTo>
                    <a:pt x="126363" y="15301"/>
                  </a:lnTo>
                  <a:lnTo>
                    <a:pt x="141956" y="0"/>
                  </a:lnTo>
                  <a:lnTo>
                    <a:pt x="114665" y="27303"/>
                  </a:lnTo>
                  <a:lnTo>
                    <a:pt x="110379" y="38644"/>
                  </a:lnTo>
                  <a:lnTo>
                    <a:pt x="107085" y="97335"/>
                  </a:lnTo>
                  <a:lnTo>
                    <a:pt x="107011" y="108133"/>
                  </a:lnTo>
                  <a:lnTo>
                    <a:pt x="110505" y="117343"/>
                  </a:lnTo>
                  <a:lnTo>
                    <a:pt x="113290" y="121651"/>
                  </a:lnTo>
                  <a:lnTo>
                    <a:pt x="129850" y="134034"/>
                  </a:lnTo>
                  <a:lnTo>
                    <a:pt x="151513" y="139761"/>
                  </a:lnTo>
                  <a:lnTo>
                    <a:pt x="192042" y="132191"/>
                  </a:lnTo>
                  <a:lnTo>
                    <a:pt x="241793" y="114429"/>
                  </a:lnTo>
                  <a:lnTo>
                    <a:pt x="290221" y="89855"/>
                  </a:lnTo>
                  <a:lnTo>
                    <a:pt x="328633" y="69973"/>
                  </a:lnTo>
                  <a:lnTo>
                    <a:pt x="386947" y="46550"/>
                  </a:lnTo>
                  <a:lnTo>
                    <a:pt x="416514" y="3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14"/>
            <p:cNvSpPr/>
            <p:nvPr>
              <p:custDataLst>
                <p:tags r:id="rId36"/>
              </p:custDataLst>
            </p:nvPr>
          </p:nvSpPr>
          <p:spPr>
            <a:xfrm>
              <a:off x="3679775" y="3531942"/>
              <a:ext cx="237382" cy="406470"/>
            </a:xfrm>
            <a:custGeom>
              <a:avLst/>
              <a:gdLst/>
              <a:ahLst/>
              <a:cxnLst/>
              <a:rect l="0" t="0" r="0" b="0"/>
              <a:pathLst>
                <a:path w="237382" h="406470">
                  <a:moveTo>
                    <a:pt x="142131" y="242339"/>
                  </a:moveTo>
                  <a:lnTo>
                    <a:pt x="142131" y="242339"/>
                  </a:lnTo>
                  <a:lnTo>
                    <a:pt x="131880" y="232088"/>
                  </a:lnTo>
                  <a:lnTo>
                    <a:pt x="112864" y="222578"/>
                  </a:lnTo>
                  <a:lnTo>
                    <a:pt x="90864" y="219060"/>
                  </a:lnTo>
                  <a:lnTo>
                    <a:pt x="72408" y="225005"/>
                  </a:lnTo>
                  <a:lnTo>
                    <a:pt x="50650" y="240190"/>
                  </a:lnTo>
                  <a:lnTo>
                    <a:pt x="25773" y="267295"/>
                  </a:lnTo>
                  <a:lnTo>
                    <a:pt x="7728" y="298127"/>
                  </a:lnTo>
                  <a:lnTo>
                    <a:pt x="1766" y="321781"/>
                  </a:lnTo>
                  <a:lnTo>
                    <a:pt x="0" y="345547"/>
                  </a:lnTo>
                  <a:lnTo>
                    <a:pt x="5798" y="369345"/>
                  </a:lnTo>
                  <a:lnTo>
                    <a:pt x="15834" y="381689"/>
                  </a:lnTo>
                  <a:lnTo>
                    <a:pt x="43283" y="403271"/>
                  </a:lnTo>
                  <a:lnTo>
                    <a:pt x="56747" y="406469"/>
                  </a:lnTo>
                  <a:lnTo>
                    <a:pt x="71551" y="404362"/>
                  </a:lnTo>
                  <a:lnTo>
                    <a:pt x="86950" y="397693"/>
                  </a:lnTo>
                  <a:lnTo>
                    <a:pt x="109171" y="379063"/>
                  </a:lnTo>
                  <a:lnTo>
                    <a:pt x="124722" y="355463"/>
                  </a:lnTo>
                  <a:lnTo>
                    <a:pt x="136385" y="322601"/>
                  </a:lnTo>
                  <a:lnTo>
                    <a:pt x="141752" y="278615"/>
                  </a:lnTo>
                  <a:lnTo>
                    <a:pt x="149809" y="224278"/>
                  </a:lnTo>
                  <a:lnTo>
                    <a:pt x="152784" y="167609"/>
                  </a:lnTo>
                  <a:lnTo>
                    <a:pt x="152343" y="116715"/>
                  </a:lnTo>
                  <a:lnTo>
                    <a:pt x="145745" y="69445"/>
                  </a:lnTo>
                  <a:lnTo>
                    <a:pt x="142448" y="11819"/>
                  </a:lnTo>
                  <a:lnTo>
                    <a:pt x="142225" y="0"/>
                  </a:lnTo>
                  <a:lnTo>
                    <a:pt x="142194" y="82"/>
                  </a:lnTo>
                  <a:lnTo>
                    <a:pt x="142173" y="1459"/>
                  </a:lnTo>
                  <a:lnTo>
                    <a:pt x="135823" y="9719"/>
                  </a:lnTo>
                  <a:lnTo>
                    <a:pt x="131883" y="33186"/>
                  </a:lnTo>
                  <a:lnTo>
                    <a:pt x="138735" y="86176"/>
                  </a:lnTo>
                  <a:lnTo>
                    <a:pt x="141125" y="131981"/>
                  </a:lnTo>
                  <a:lnTo>
                    <a:pt x="143156" y="179067"/>
                  </a:lnTo>
                  <a:lnTo>
                    <a:pt x="150226" y="226531"/>
                  </a:lnTo>
                  <a:lnTo>
                    <a:pt x="154231" y="272787"/>
                  </a:lnTo>
                  <a:lnTo>
                    <a:pt x="166766" y="324642"/>
                  </a:lnTo>
                  <a:lnTo>
                    <a:pt x="180405" y="371126"/>
                  </a:lnTo>
                  <a:lnTo>
                    <a:pt x="183522" y="375822"/>
                  </a:lnTo>
                  <a:lnTo>
                    <a:pt x="190514" y="381040"/>
                  </a:lnTo>
                  <a:lnTo>
                    <a:pt x="201887" y="383978"/>
                  </a:lnTo>
                  <a:lnTo>
                    <a:pt x="205781" y="384390"/>
                  </a:lnTo>
                  <a:lnTo>
                    <a:pt x="213635" y="381320"/>
                  </a:lnTo>
                  <a:lnTo>
                    <a:pt x="217582" y="378650"/>
                  </a:lnTo>
                  <a:lnTo>
                    <a:pt x="237381" y="349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15"/>
            <p:cNvSpPr/>
            <p:nvPr>
              <p:custDataLst>
                <p:tags r:id="rId37"/>
              </p:custDataLst>
            </p:nvPr>
          </p:nvSpPr>
          <p:spPr>
            <a:xfrm>
              <a:off x="3452813" y="3857625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0" y="23813"/>
                  </a:moveTo>
                  <a:lnTo>
                    <a:pt x="0" y="23813"/>
                  </a:lnTo>
                  <a:lnTo>
                    <a:pt x="0" y="17492"/>
                  </a:lnTo>
                  <a:lnTo>
                    <a:pt x="3527" y="10861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16"/>
            <p:cNvSpPr/>
            <p:nvPr>
              <p:custDataLst>
                <p:tags r:id="rId38"/>
              </p:custDataLst>
            </p:nvPr>
          </p:nvSpPr>
          <p:spPr>
            <a:xfrm>
              <a:off x="3014191" y="3714750"/>
              <a:ext cx="307654" cy="250018"/>
            </a:xfrm>
            <a:custGeom>
              <a:avLst/>
              <a:gdLst/>
              <a:ahLst/>
              <a:cxnLst/>
              <a:rect l="0" t="0" r="0" b="0"/>
              <a:pathLst>
                <a:path w="307654" h="250018">
                  <a:moveTo>
                    <a:pt x="33809" y="23813"/>
                  </a:moveTo>
                  <a:lnTo>
                    <a:pt x="33809" y="23813"/>
                  </a:lnTo>
                  <a:lnTo>
                    <a:pt x="40130" y="23813"/>
                  </a:lnTo>
                  <a:lnTo>
                    <a:pt x="41992" y="22490"/>
                  </a:lnTo>
                  <a:lnTo>
                    <a:pt x="43233" y="20285"/>
                  </a:lnTo>
                  <a:lnTo>
                    <a:pt x="44060" y="17492"/>
                  </a:lnTo>
                  <a:lnTo>
                    <a:pt x="45935" y="15630"/>
                  </a:lnTo>
                  <a:lnTo>
                    <a:pt x="51545" y="13562"/>
                  </a:lnTo>
                  <a:lnTo>
                    <a:pt x="96559" y="10680"/>
                  </a:lnTo>
                  <a:lnTo>
                    <a:pt x="119749" y="2502"/>
                  </a:lnTo>
                  <a:lnTo>
                    <a:pt x="172867" y="147"/>
                  </a:lnTo>
                  <a:lnTo>
                    <a:pt x="211833" y="0"/>
                  </a:lnTo>
                  <a:lnTo>
                    <a:pt x="204108" y="9506"/>
                  </a:lnTo>
                  <a:lnTo>
                    <a:pt x="200244" y="20308"/>
                  </a:lnTo>
                  <a:lnTo>
                    <a:pt x="161010" y="74450"/>
                  </a:lnTo>
                  <a:lnTo>
                    <a:pt x="104413" y="131783"/>
                  </a:lnTo>
                  <a:lnTo>
                    <a:pt x="55956" y="186579"/>
                  </a:lnTo>
                  <a:lnTo>
                    <a:pt x="16526" y="221788"/>
                  </a:lnTo>
                  <a:lnTo>
                    <a:pt x="10608" y="232697"/>
                  </a:lnTo>
                  <a:lnTo>
                    <a:pt x="2387" y="237840"/>
                  </a:lnTo>
                  <a:lnTo>
                    <a:pt x="0" y="243731"/>
                  </a:lnTo>
                  <a:lnTo>
                    <a:pt x="686" y="245831"/>
                  </a:lnTo>
                  <a:lnTo>
                    <a:pt x="2467" y="247231"/>
                  </a:lnTo>
                  <a:lnTo>
                    <a:pt x="7973" y="248786"/>
                  </a:lnTo>
                  <a:lnTo>
                    <a:pt x="66278" y="250017"/>
                  </a:lnTo>
                  <a:lnTo>
                    <a:pt x="97451" y="248705"/>
                  </a:lnTo>
                  <a:lnTo>
                    <a:pt x="153129" y="239228"/>
                  </a:lnTo>
                  <a:lnTo>
                    <a:pt x="179553" y="237129"/>
                  </a:lnTo>
                  <a:lnTo>
                    <a:pt x="237789" y="226721"/>
                  </a:lnTo>
                  <a:lnTo>
                    <a:pt x="259269" y="226232"/>
                  </a:lnTo>
                  <a:lnTo>
                    <a:pt x="260008" y="214804"/>
                  </a:lnTo>
                  <a:lnTo>
                    <a:pt x="266342" y="214458"/>
                  </a:lnTo>
                  <a:lnTo>
                    <a:pt x="272976" y="210850"/>
                  </a:lnTo>
                  <a:lnTo>
                    <a:pt x="307653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17"/>
            <p:cNvSpPr/>
            <p:nvPr>
              <p:custDataLst>
                <p:tags r:id="rId39"/>
              </p:custDataLst>
            </p:nvPr>
          </p:nvSpPr>
          <p:spPr>
            <a:xfrm>
              <a:off x="2655094" y="3167063"/>
              <a:ext cx="202407" cy="309351"/>
            </a:xfrm>
            <a:custGeom>
              <a:avLst/>
              <a:gdLst/>
              <a:ahLst/>
              <a:cxnLst/>
              <a:rect l="0" t="0" r="0" b="0"/>
              <a:pathLst>
                <a:path w="202407" h="309351">
                  <a:moveTo>
                    <a:pt x="0" y="0"/>
                  </a:moveTo>
                  <a:lnTo>
                    <a:pt x="0" y="0"/>
                  </a:lnTo>
                  <a:lnTo>
                    <a:pt x="0" y="51771"/>
                  </a:lnTo>
                  <a:lnTo>
                    <a:pt x="1323" y="71957"/>
                  </a:lnTo>
                  <a:lnTo>
                    <a:pt x="10251" y="120959"/>
                  </a:lnTo>
                  <a:lnTo>
                    <a:pt x="15216" y="178843"/>
                  </a:lnTo>
                  <a:lnTo>
                    <a:pt x="23058" y="237101"/>
                  </a:lnTo>
                  <a:lnTo>
                    <a:pt x="23807" y="296293"/>
                  </a:lnTo>
                  <a:lnTo>
                    <a:pt x="23808" y="296747"/>
                  </a:lnTo>
                  <a:lnTo>
                    <a:pt x="23812" y="281004"/>
                  </a:lnTo>
                  <a:lnTo>
                    <a:pt x="13561" y="241329"/>
                  </a:lnTo>
                  <a:lnTo>
                    <a:pt x="23365" y="187207"/>
                  </a:lnTo>
                  <a:lnTo>
                    <a:pt x="27141" y="178894"/>
                  </a:lnTo>
                  <a:lnTo>
                    <a:pt x="30000" y="174825"/>
                  </a:lnTo>
                  <a:lnTo>
                    <a:pt x="36705" y="170304"/>
                  </a:lnTo>
                  <a:lnTo>
                    <a:pt x="47509" y="167164"/>
                  </a:lnTo>
                  <a:lnTo>
                    <a:pt x="53306" y="166899"/>
                  </a:lnTo>
                  <a:lnTo>
                    <a:pt x="60292" y="170309"/>
                  </a:lnTo>
                  <a:lnTo>
                    <a:pt x="75556" y="183277"/>
                  </a:lnTo>
                  <a:lnTo>
                    <a:pt x="99232" y="216689"/>
                  </a:lnTo>
                  <a:lnTo>
                    <a:pt x="103634" y="229039"/>
                  </a:lnTo>
                  <a:lnTo>
                    <a:pt x="106460" y="258526"/>
                  </a:lnTo>
                  <a:lnTo>
                    <a:pt x="103319" y="270563"/>
                  </a:lnTo>
                  <a:lnTo>
                    <a:pt x="90523" y="289071"/>
                  </a:lnTo>
                  <a:lnTo>
                    <a:pt x="79150" y="301432"/>
                  </a:lnTo>
                  <a:lnTo>
                    <a:pt x="67810" y="305949"/>
                  </a:lnTo>
                  <a:lnTo>
                    <a:pt x="32234" y="309350"/>
                  </a:lnTo>
                  <a:lnTo>
                    <a:pt x="28104" y="306775"/>
                  </a:lnTo>
                  <a:lnTo>
                    <a:pt x="19987" y="296858"/>
                  </a:lnTo>
                  <a:lnTo>
                    <a:pt x="19026" y="280103"/>
                  </a:lnTo>
                  <a:lnTo>
                    <a:pt x="24330" y="259427"/>
                  </a:lnTo>
                  <a:lnTo>
                    <a:pt x="52823" y="210289"/>
                  </a:lnTo>
                  <a:lnTo>
                    <a:pt x="88411" y="169023"/>
                  </a:lnTo>
                  <a:lnTo>
                    <a:pt x="139526" y="128133"/>
                  </a:lnTo>
                  <a:lnTo>
                    <a:pt x="202406" y="83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18"/>
            <p:cNvSpPr/>
            <p:nvPr>
              <p:custDataLst>
                <p:tags r:id="rId40"/>
              </p:custDataLst>
            </p:nvPr>
          </p:nvSpPr>
          <p:spPr>
            <a:xfrm>
              <a:off x="2738780" y="4310208"/>
              <a:ext cx="249690" cy="164131"/>
            </a:xfrm>
            <a:custGeom>
              <a:avLst/>
              <a:gdLst/>
              <a:ahLst/>
              <a:cxnLst/>
              <a:rect l="0" t="0" r="0" b="0"/>
              <a:pathLst>
                <a:path w="249690" h="164131">
                  <a:moveTo>
                    <a:pt x="106814" y="11761"/>
                  </a:moveTo>
                  <a:lnTo>
                    <a:pt x="106814" y="11761"/>
                  </a:lnTo>
                  <a:lnTo>
                    <a:pt x="100493" y="11761"/>
                  </a:lnTo>
                  <a:lnTo>
                    <a:pt x="93862" y="8233"/>
                  </a:lnTo>
                  <a:lnTo>
                    <a:pt x="85146" y="1510"/>
                  </a:lnTo>
                  <a:lnTo>
                    <a:pt x="73920" y="182"/>
                  </a:lnTo>
                  <a:lnTo>
                    <a:pt x="66618" y="0"/>
                  </a:lnTo>
                  <a:lnTo>
                    <a:pt x="48748" y="6218"/>
                  </a:lnTo>
                  <a:lnTo>
                    <a:pt x="44291" y="9388"/>
                  </a:lnTo>
                  <a:lnTo>
                    <a:pt x="8440" y="53057"/>
                  </a:lnTo>
                  <a:lnTo>
                    <a:pt x="2260" y="75737"/>
                  </a:lnTo>
                  <a:lnTo>
                    <a:pt x="0" y="115011"/>
                  </a:lnTo>
                  <a:lnTo>
                    <a:pt x="3337" y="127324"/>
                  </a:lnTo>
                  <a:lnTo>
                    <a:pt x="16259" y="146007"/>
                  </a:lnTo>
                  <a:lnTo>
                    <a:pt x="27654" y="158400"/>
                  </a:lnTo>
                  <a:lnTo>
                    <a:pt x="35472" y="162923"/>
                  </a:lnTo>
                  <a:lnTo>
                    <a:pt x="39409" y="164130"/>
                  </a:lnTo>
                  <a:lnTo>
                    <a:pt x="43356" y="163611"/>
                  </a:lnTo>
                  <a:lnTo>
                    <a:pt x="51270" y="159507"/>
                  </a:lnTo>
                  <a:lnTo>
                    <a:pt x="75065" y="138491"/>
                  </a:lnTo>
                  <a:lnTo>
                    <a:pt x="86971" y="120455"/>
                  </a:lnTo>
                  <a:lnTo>
                    <a:pt x="104021" y="68715"/>
                  </a:lnTo>
                  <a:lnTo>
                    <a:pt x="106800" y="36173"/>
                  </a:lnTo>
                  <a:lnTo>
                    <a:pt x="106809" y="42072"/>
                  </a:lnTo>
                  <a:lnTo>
                    <a:pt x="110340" y="48603"/>
                  </a:lnTo>
                  <a:lnTo>
                    <a:pt x="113133" y="52197"/>
                  </a:lnTo>
                  <a:lnTo>
                    <a:pt x="116237" y="63246"/>
                  </a:lnTo>
                  <a:lnTo>
                    <a:pt x="117064" y="69897"/>
                  </a:lnTo>
                  <a:lnTo>
                    <a:pt x="120262" y="75653"/>
                  </a:lnTo>
                  <a:lnTo>
                    <a:pt x="153948" y="112698"/>
                  </a:lnTo>
                  <a:lnTo>
                    <a:pt x="162158" y="116153"/>
                  </a:lnTo>
                  <a:lnTo>
                    <a:pt x="182191" y="118553"/>
                  </a:lnTo>
                  <a:lnTo>
                    <a:pt x="193673" y="111700"/>
                  </a:lnTo>
                  <a:lnTo>
                    <a:pt x="206272" y="99834"/>
                  </a:lnTo>
                  <a:lnTo>
                    <a:pt x="249689" y="47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19"/>
            <p:cNvSpPr/>
            <p:nvPr>
              <p:custDataLst>
                <p:tags r:id="rId41"/>
              </p:custDataLst>
            </p:nvPr>
          </p:nvSpPr>
          <p:spPr>
            <a:xfrm>
              <a:off x="2857500" y="433387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20"/>
            <p:cNvSpPr/>
            <p:nvPr>
              <p:custDataLst>
                <p:tags r:id="rId42"/>
              </p:custDataLst>
            </p:nvPr>
          </p:nvSpPr>
          <p:spPr>
            <a:xfrm>
              <a:off x="2750589" y="3607594"/>
              <a:ext cx="83100" cy="571452"/>
            </a:xfrm>
            <a:custGeom>
              <a:avLst/>
              <a:gdLst/>
              <a:ahLst/>
              <a:cxnLst/>
              <a:rect l="0" t="0" r="0" b="0"/>
              <a:pathLst>
                <a:path w="83100" h="571452">
                  <a:moveTo>
                    <a:pt x="83099" y="0"/>
                  </a:moveTo>
                  <a:lnTo>
                    <a:pt x="83099" y="0"/>
                  </a:lnTo>
                  <a:lnTo>
                    <a:pt x="54766" y="0"/>
                  </a:lnTo>
                  <a:lnTo>
                    <a:pt x="47135" y="3527"/>
                  </a:lnTo>
                  <a:lnTo>
                    <a:pt x="19584" y="27988"/>
                  </a:lnTo>
                  <a:lnTo>
                    <a:pt x="15182" y="39338"/>
                  </a:lnTo>
                  <a:lnTo>
                    <a:pt x="1616" y="97813"/>
                  </a:lnTo>
                  <a:lnTo>
                    <a:pt x="0" y="155119"/>
                  </a:lnTo>
                  <a:lnTo>
                    <a:pt x="3355" y="190600"/>
                  </a:lnTo>
                  <a:lnTo>
                    <a:pt x="10020" y="238145"/>
                  </a:lnTo>
                  <a:lnTo>
                    <a:pt x="20842" y="293936"/>
                  </a:lnTo>
                  <a:lnTo>
                    <a:pt x="35719" y="344546"/>
                  </a:lnTo>
                  <a:lnTo>
                    <a:pt x="62209" y="403393"/>
                  </a:lnTo>
                  <a:lnTo>
                    <a:pt x="76330" y="454079"/>
                  </a:lnTo>
                  <a:lnTo>
                    <a:pt x="82702" y="507387"/>
                  </a:lnTo>
                  <a:lnTo>
                    <a:pt x="81658" y="527515"/>
                  </a:lnTo>
                  <a:lnTo>
                    <a:pt x="70193" y="559237"/>
                  </a:lnTo>
                  <a:lnTo>
                    <a:pt x="60984" y="569624"/>
                  </a:lnTo>
                  <a:lnTo>
                    <a:pt x="56513" y="570666"/>
                  </a:lnTo>
                  <a:lnTo>
                    <a:pt x="47914" y="571451"/>
                  </a:lnTo>
                  <a:lnTo>
                    <a:pt x="53859" y="565165"/>
                  </a:lnTo>
                  <a:lnTo>
                    <a:pt x="60401" y="562070"/>
                  </a:lnTo>
                  <a:lnTo>
                    <a:pt x="83099" y="55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94"/>
          <p:cNvGrpSpPr/>
          <p:nvPr/>
        </p:nvGrpSpPr>
        <p:grpSpPr>
          <a:xfrm>
            <a:off x="5036344" y="3738708"/>
            <a:ext cx="297657" cy="166543"/>
            <a:chOff x="5036344" y="3738708"/>
            <a:chExt cx="297657" cy="166543"/>
          </a:xfrm>
        </p:grpSpPr>
        <p:sp>
          <p:nvSpPr>
            <p:cNvPr id="80" name="SMARTInkShape-421"/>
            <p:cNvSpPr/>
            <p:nvPr>
              <p:custDataLst>
                <p:tags r:id="rId33"/>
              </p:custDataLst>
            </p:nvPr>
          </p:nvSpPr>
          <p:spPr>
            <a:xfrm>
              <a:off x="5036344" y="3738708"/>
              <a:ext cx="195626" cy="11762"/>
            </a:xfrm>
            <a:custGeom>
              <a:avLst/>
              <a:gdLst/>
              <a:ahLst/>
              <a:cxnLst/>
              <a:rect l="0" t="0" r="0" b="0"/>
              <a:pathLst>
                <a:path w="195626" h="11762">
                  <a:moveTo>
                    <a:pt x="0" y="11761"/>
                  </a:moveTo>
                  <a:lnTo>
                    <a:pt x="0" y="11761"/>
                  </a:lnTo>
                  <a:lnTo>
                    <a:pt x="53270" y="10438"/>
                  </a:lnTo>
                  <a:lnTo>
                    <a:pt x="91501" y="1510"/>
                  </a:lnTo>
                  <a:lnTo>
                    <a:pt x="149177" y="0"/>
                  </a:lnTo>
                  <a:lnTo>
                    <a:pt x="162433" y="3447"/>
                  </a:lnTo>
                  <a:lnTo>
                    <a:pt x="167820" y="6219"/>
                  </a:lnTo>
                  <a:lnTo>
                    <a:pt x="172734" y="6743"/>
                  </a:lnTo>
                  <a:lnTo>
                    <a:pt x="194220" y="1023"/>
                  </a:lnTo>
                  <a:lnTo>
                    <a:pt x="195625" y="1956"/>
                  </a:lnTo>
                  <a:lnTo>
                    <a:pt x="195239" y="3902"/>
                  </a:lnTo>
                  <a:lnTo>
                    <a:pt x="190500" y="11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22"/>
            <p:cNvSpPr/>
            <p:nvPr>
              <p:custDataLst>
                <p:tags r:id="rId34"/>
              </p:custDataLst>
            </p:nvPr>
          </p:nvSpPr>
          <p:spPr>
            <a:xfrm>
              <a:off x="5060156" y="3833813"/>
              <a:ext cx="273845" cy="71438"/>
            </a:xfrm>
            <a:custGeom>
              <a:avLst/>
              <a:gdLst/>
              <a:ahLst/>
              <a:cxnLst/>
              <a:rect l="0" t="0" r="0" b="0"/>
              <a:pathLst>
                <a:path w="273845" h="71438">
                  <a:moveTo>
                    <a:pt x="0" y="71437"/>
                  </a:moveTo>
                  <a:lnTo>
                    <a:pt x="0" y="71437"/>
                  </a:lnTo>
                  <a:lnTo>
                    <a:pt x="6321" y="71437"/>
                  </a:lnTo>
                  <a:lnTo>
                    <a:pt x="12952" y="67909"/>
                  </a:lnTo>
                  <a:lnTo>
                    <a:pt x="16572" y="65116"/>
                  </a:lnTo>
                  <a:lnTo>
                    <a:pt x="27650" y="62013"/>
                  </a:lnTo>
                  <a:lnTo>
                    <a:pt x="84726" y="59749"/>
                  </a:lnTo>
                  <a:lnTo>
                    <a:pt x="106448" y="58305"/>
                  </a:lnTo>
                  <a:lnTo>
                    <a:pt x="158339" y="47413"/>
                  </a:lnTo>
                  <a:lnTo>
                    <a:pt x="214288" y="23567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95"/>
          <p:cNvGrpSpPr/>
          <p:nvPr/>
        </p:nvGrpSpPr>
        <p:grpSpPr>
          <a:xfrm>
            <a:off x="5750988" y="3621179"/>
            <a:ext cx="464076" cy="284072"/>
            <a:chOff x="5750988" y="3621179"/>
            <a:chExt cx="464076" cy="284072"/>
          </a:xfrm>
        </p:grpSpPr>
        <p:sp>
          <p:nvSpPr>
            <p:cNvPr id="83" name="SMARTInkShape-423"/>
            <p:cNvSpPr/>
            <p:nvPr>
              <p:custDataLst>
                <p:tags r:id="rId31"/>
              </p:custDataLst>
            </p:nvPr>
          </p:nvSpPr>
          <p:spPr>
            <a:xfrm>
              <a:off x="6179344" y="3750469"/>
              <a:ext cx="35720" cy="71438"/>
            </a:xfrm>
            <a:custGeom>
              <a:avLst/>
              <a:gdLst/>
              <a:ahLst/>
              <a:cxnLst/>
              <a:rect l="0" t="0" r="0" b="0"/>
              <a:pathLst>
                <a:path w="35720" h="71438">
                  <a:moveTo>
                    <a:pt x="0" y="71437"/>
                  </a:moveTo>
                  <a:lnTo>
                    <a:pt x="0" y="71437"/>
                  </a:lnTo>
                  <a:lnTo>
                    <a:pt x="0" y="65116"/>
                  </a:lnTo>
                  <a:lnTo>
                    <a:pt x="3527" y="58486"/>
                  </a:lnTo>
                  <a:lnTo>
                    <a:pt x="20307" y="36904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24"/>
            <p:cNvSpPr/>
            <p:nvPr>
              <p:custDataLst>
                <p:tags r:id="rId32"/>
              </p:custDataLst>
            </p:nvPr>
          </p:nvSpPr>
          <p:spPr>
            <a:xfrm>
              <a:off x="5750988" y="3621179"/>
              <a:ext cx="309294" cy="284072"/>
            </a:xfrm>
            <a:custGeom>
              <a:avLst/>
              <a:gdLst/>
              <a:ahLst/>
              <a:cxnLst/>
              <a:rect l="0" t="0" r="0" b="0"/>
              <a:pathLst>
                <a:path w="309294" h="284072">
                  <a:moveTo>
                    <a:pt x="11637" y="34040"/>
                  </a:moveTo>
                  <a:lnTo>
                    <a:pt x="11637" y="34040"/>
                  </a:lnTo>
                  <a:lnTo>
                    <a:pt x="11637" y="23789"/>
                  </a:lnTo>
                  <a:lnTo>
                    <a:pt x="12959" y="23237"/>
                  </a:lnTo>
                  <a:lnTo>
                    <a:pt x="63926" y="18625"/>
                  </a:lnTo>
                  <a:lnTo>
                    <a:pt x="118085" y="10011"/>
                  </a:lnTo>
                  <a:lnTo>
                    <a:pt x="168153" y="122"/>
                  </a:lnTo>
                  <a:lnTo>
                    <a:pt x="204881" y="0"/>
                  </a:lnTo>
                  <a:lnTo>
                    <a:pt x="239311" y="8620"/>
                  </a:lnTo>
                  <a:lnTo>
                    <a:pt x="242795" y="10478"/>
                  </a:lnTo>
                  <a:lnTo>
                    <a:pt x="245117" y="13040"/>
                  </a:lnTo>
                  <a:lnTo>
                    <a:pt x="246665" y="16071"/>
                  </a:lnTo>
                  <a:lnTo>
                    <a:pt x="249020" y="18092"/>
                  </a:lnTo>
                  <a:lnTo>
                    <a:pt x="255165" y="20338"/>
                  </a:lnTo>
                  <a:lnTo>
                    <a:pt x="256010" y="23582"/>
                  </a:lnTo>
                  <a:lnTo>
                    <a:pt x="253421" y="34242"/>
                  </a:lnTo>
                  <a:lnTo>
                    <a:pt x="228345" y="75075"/>
                  </a:lnTo>
                  <a:lnTo>
                    <a:pt x="174472" y="129368"/>
                  </a:lnTo>
                  <a:lnTo>
                    <a:pt x="115972" y="171026"/>
                  </a:lnTo>
                  <a:lnTo>
                    <a:pt x="60060" y="214599"/>
                  </a:lnTo>
                  <a:lnTo>
                    <a:pt x="27669" y="238451"/>
                  </a:lnTo>
                  <a:lnTo>
                    <a:pt x="6622" y="247720"/>
                  </a:lnTo>
                  <a:lnTo>
                    <a:pt x="4325" y="250576"/>
                  </a:lnTo>
                  <a:lnTo>
                    <a:pt x="1772" y="257279"/>
                  </a:lnTo>
                  <a:lnTo>
                    <a:pt x="0" y="269943"/>
                  </a:lnTo>
                  <a:lnTo>
                    <a:pt x="1233" y="270683"/>
                  </a:lnTo>
                  <a:lnTo>
                    <a:pt x="57218" y="283564"/>
                  </a:lnTo>
                  <a:lnTo>
                    <a:pt x="113338" y="284026"/>
                  </a:lnTo>
                  <a:lnTo>
                    <a:pt x="168977" y="284068"/>
                  </a:lnTo>
                  <a:lnTo>
                    <a:pt x="216147" y="284071"/>
                  </a:lnTo>
                  <a:lnTo>
                    <a:pt x="219415" y="282748"/>
                  </a:lnTo>
                  <a:lnTo>
                    <a:pt x="221592" y="280543"/>
                  </a:lnTo>
                  <a:lnTo>
                    <a:pt x="225089" y="273820"/>
                  </a:lnTo>
                  <a:lnTo>
                    <a:pt x="270965" y="228476"/>
                  </a:lnTo>
                  <a:lnTo>
                    <a:pt x="289705" y="217916"/>
                  </a:lnTo>
                  <a:lnTo>
                    <a:pt x="309293" y="212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96"/>
          <p:cNvGrpSpPr/>
          <p:nvPr/>
        </p:nvGrpSpPr>
        <p:grpSpPr>
          <a:xfrm>
            <a:off x="6488906" y="2952750"/>
            <a:ext cx="1059658" cy="1521443"/>
            <a:chOff x="6488906" y="2952750"/>
            <a:chExt cx="1059658" cy="1521443"/>
          </a:xfrm>
        </p:grpSpPr>
        <p:sp>
          <p:nvSpPr>
            <p:cNvPr id="86" name="SMARTInkShape-425"/>
            <p:cNvSpPr/>
            <p:nvPr>
              <p:custDataLst>
                <p:tags r:id="rId27"/>
              </p:custDataLst>
            </p:nvPr>
          </p:nvSpPr>
          <p:spPr>
            <a:xfrm>
              <a:off x="6932359" y="3444301"/>
              <a:ext cx="616205" cy="469748"/>
            </a:xfrm>
            <a:custGeom>
              <a:avLst/>
              <a:gdLst/>
              <a:ahLst/>
              <a:cxnLst/>
              <a:rect l="0" t="0" r="0" b="0"/>
              <a:pathLst>
                <a:path w="616205" h="469748">
                  <a:moveTo>
                    <a:pt x="128047" y="294262"/>
                  </a:moveTo>
                  <a:lnTo>
                    <a:pt x="128047" y="294262"/>
                  </a:lnTo>
                  <a:lnTo>
                    <a:pt x="128047" y="287941"/>
                  </a:lnTo>
                  <a:lnTo>
                    <a:pt x="124520" y="281310"/>
                  </a:lnTo>
                  <a:lnTo>
                    <a:pt x="100060" y="254513"/>
                  </a:lnTo>
                  <a:lnTo>
                    <a:pt x="88709" y="250137"/>
                  </a:lnTo>
                  <a:lnTo>
                    <a:pt x="81977" y="248971"/>
                  </a:lnTo>
                  <a:lnTo>
                    <a:pt x="70972" y="251202"/>
                  </a:lnTo>
                  <a:lnTo>
                    <a:pt x="46805" y="263413"/>
                  </a:lnTo>
                  <a:lnTo>
                    <a:pt x="35496" y="277905"/>
                  </a:lnTo>
                  <a:lnTo>
                    <a:pt x="13309" y="330962"/>
                  </a:lnTo>
                  <a:lnTo>
                    <a:pt x="677" y="377799"/>
                  </a:lnTo>
                  <a:lnTo>
                    <a:pt x="0" y="400181"/>
                  </a:lnTo>
                  <a:lnTo>
                    <a:pt x="10346" y="436109"/>
                  </a:lnTo>
                  <a:lnTo>
                    <a:pt x="21295" y="457116"/>
                  </a:lnTo>
                  <a:lnTo>
                    <a:pt x="25129" y="462363"/>
                  </a:lnTo>
                  <a:lnTo>
                    <a:pt x="30331" y="465860"/>
                  </a:lnTo>
                  <a:lnTo>
                    <a:pt x="43166" y="469747"/>
                  </a:lnTo>
                  <a:lnTo>
                    <a:pt x="48970" y="469459"/>
                  </a:lnTo>
                  <a:lnTo>
                    <a:pt x="58948" y="465613"/>
                  </a:lnTo>
                  <a:lnTo>
                    <a:pt x="84642" y="449690"/>
                  </a:lnTo>
                  <a:lnTo>
                    <a:pt x="99054" y="428605"/>
                  </a:lnTo>
                  <a:lnTo>
                    <a:pt x="119086" y="371951"/>
                  </a:lnTo>
                  <a:lnTo>
                    <a:pt x="125392" y="312871"/>
                  </a:lnTo>
                  <a:lnTo>
                    <a:pt x="126867" y="268137"/>
                  </a:lnTo>
                  <a:lnTo>
                    <a:pt x="127523" y="221796"/>
                  </a:lnTo>
                  <a:lnTo>
                    <a:pt x="127815" y="174743"/>
                  </a:lnTo>
                  <a:lnTo>
                    <a:pt x="127944" y="130899"/>
                  </a:lnTo>
                  <a:lnTo>
                    <a:pt x="128016" y="76084"/>
                  </a:lnTo>
                  <a:lnTo>
                    <a:pt x="124509" y="38234"/>
                  </a:lnTo>
                  <a:lnTo>
                    <a:pt x="116630" y="0"/>
                  </a:lnTo>
                  <a:lnTo>
                    <a:pt x="116170" y="48249"/>
                  </a:lnTo>
                  <a:lnTo>
                    <a:pt x="116150" y="91576"/>
                  </a:lnTo>
                  <a:lnTo>
                    <a:pt x="117467" y="145718"/>
                  </a:lnTo>
                  <a:lnTo>
                    <a:pt x="124324" y="202330"/>
                  </a:lnTo>
                  <a:lnTo>
                    <a:pt x="126944" y="254528"/>
                  </a:lnTo>
                  <a:lnTo>
                    <a:pt x="129043" y="308653"/>
                  </a:lnTo>
                  <a:lnTo>
                    <a:pt x="137406" y="360310"/>
                  </a:lnTo>
                  <a:lnTo>
                    <a:pt x="139805" y="408305"/>
                  </a:lnTo>
                  <a:lnTo>
                    <a:pt x="141177" y="408655"/>
                  </a:lnTo>
                  <a:lnTo>
                    <a:pt x="146230" y="405516"/>
                  </a:lnTo>
                  <a:lnTo>
                    <a:pt x="149358" y="396184"/>
                  </a:lnTo>
                  <a:lnTo>
                    <a:pt x="154646" y="376055"/>
                  </a:lnTo>
                  <a:lnTo>
                    <a:pt x="172390" y="320420"/>
                  </a:lnTo>
                  <a:lnTo>
                    <a:pt x="175537" y="304565"/>
                  </a:lnTo>
                  <a:lnTo>
                    <a:pt x="184745" y="288201"/>
                  </a:lnTo>
                  <a:lnTo>
                    <a:pt x="192052" y="279221"/>
                  </a:lnTo>
                  <a:lnTo>
                    <a:pt x="199709" y="274347"/>
                  </a:lnTo>
                  <a:lnTo>
                    <a:pt x="203603" y="273048"/>
                  </a:lnTo>
                  <a:lnTo>
                    <a:pt x="207522" y="273505"/>
                  </a:lnTo>
                  <a:lnTo>
                    <a:pt x="215404" y="277540"/>
                  </a:lnTo>
                  <a:lnTo>
                    <a:pt x="227279" y="287249"/>
                  </a:lnTo>
                  <a:lnTo>
                    <a:pt x="231682" y="298200"/>
                  </a:lnTo>
                  <a:lnTo>
                    <a:pt x="234997" y="356376"/>
                  </a:lnTo>
                  <a:lnTo>
                    <a:pt x="231584" y="371697"/>
                  </a:lnTo>
                  <a:lnTo>
                    <a:pt x="226980" y="384240"/>
                  </a:lnTo>
                  <a:lnTo>
                    <a:pt x="223065" y="403531"/>
                  </a:lnTo>
                  <a:lnTo>
                    <a:pt x="220497" y="406795"/>
                  </a:lnTo>
                  <a:lnTo>
                    <a:pt x="217461" y="408971"/>
                  </a:lnTo>
                  <a:lnTo>
                    <a:pt x="215438" y="411745"/>
                  </a:lnTo>
                  <a:lnTo>
                    <a:pt x="212590" y="419324"/>
                  </a:lnTo>
                  <a:lnTo>
                    <a:pt x="212190" y="418647"/>
                  </a:lnTo>
                  <a:lnTo>
                    <a:pt x="211548" y="408055"/>
                  </a:lnTo>
                  <a:lnTo>
                    <a:pt x="231991" y="349905"/>
                  </a:lnTo>
                  <a:lnTo>
                    <a:pt x="233062" y="339294"/>
                  </a:lnTo>
                  <a:lnTo>
                    <a:pt x="236422" y="330898"/>
                  </a:lnTo>
                  <a:lnTo>
                    <a:pt x="264867" y="290826"/>
                  </a:lnTo>
                  <a:lnTo>
                    <a:pt x="273253" y="271338"/>
                  </a:lnTo>
                  <a:lnTo>
                    <a:pt x="280936" y="261070"/>
                  </a:lnTo>
                  <a:lnTo>
                    <a:pt x="281567" y="261550"/>
                  </a:lnTo>
                  <a:lnTo>
                    <a:pt x="282580" y="271827"/>
                  </a:lnTo>
                  <a:lnTo>
                    <a:pt x="282663" y="275337"/>
                  </a:lnTo>
                  <a:lnTo>
                    <a:pt x="271652" y="330326"/>
                  </a:lnTo>
                  <a:lnTo>
                    <a:pt x="272569" y="346009"/>
                  </a:lnTo>
                  <a:lnTo>
                    <a:pt x="280523" y="368391"/>
                  </a:lnTo>
                  <a:lnTo>
                    <a:pt x="287537" y="379242"/>
                  </a:lnTo>
                  <a:lnTo>
                    <a:pt x="305243" y="392790"/>
                  </a:lnTo>
                  <a:lnTo>
                    <a:pt x="327245" y="398862"/>
                  </a:lnTo>
                  <a:lnTo>
                    <a:pt x="350523" y="400660"/>
                  </a:lnTo>
                  <a:lnTo>
                    <a:pt x="380497" y="394872"/>
                  </a:lnTo>
                  <a:lnTo>
                    <a:pt x="435686" y="371559"/>
                  </a:lnTo>
                  <a:lnTo>
                    <a:pt x="483195" y="347885"/>
                  </a:lnTo>
                  <a:lnTo>
                    <a:pt x="538576" y="317647"/>
                  </a:lnTo>
                  <a:lnTo>
                    <a:pt x="590263" y="293988"/>
                  </a:lnTo>
                  <a:lnTo>
                    <a:pt x="616204" y="282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26"/>
            <p:cNvSpPr/>
            <p:nvPr>
              <p:custDataLst>
                <p:tags r:id="rId28"/>
              </p:custDataLst>
            </p:nvPr>
          </p:nvSpPr>
          <p:spPr>
            <a:xfrm>
              <a:off x="6488906" y="2952750"/>
              <a:ext cx="116712" cy="297657"/>
            </a:xfrm>
            <a:custGeom>
              <a:avLst/>
              <a:gdLst/>
              <a:ahLst/>
              <a:cxnLst/>
              <a:rect l="0" t="0" r="0" b="0"/>
              <a:pathLst>
                <a:path w="116712" h="297657">
                  <a:moveTo>
                    <a:pt x="0" y="0"/>
                  </a:moveTo>
                  <a:lnTo>
                    <a:pt x="0" y="0"/>
                  </a:lnTo>
                  <a:lnTo>
                    <a:pt x="1323" y="31137"/>
                  </a:lnTo>
                  <a:lnTo>
                    <a:pt x="10803" y="89034"/>
                  </a:lnTo>
                  <a:lnTo>
                    <a:pt x="11688" y="141255"/>
                  </a:lnTo>
                  <a:lnTo>
                    <a:pt x="15370" y="174586"/>
                  </a:lnTo>
                  <a:lnTo>
                    <a:pt x="22700" y="216431"/>
                  </a:lnTo>
                  <a:lnTo>
                    <a:pt x="23715" y="242906"/>
                  </a:lnTo>
                  <a:lnTo>
                    <a:pt x="25133" y="216670"/>
                  </a:lnTo>
                  <a:lnTo>
                    <a:pt x="35938" y="184963"/>
                  </a:lnTo>
                  <a:lnTo>
                    <a:pt x="38510" y="182840"/>
                  </a:lnTo>
                  <a:lnTo>
                    <a:pt x="44897" y="179158"/>
                  </a:lnTo>
                  <a:lnTo>
                    <a:pt x="52145" y="173112"/>
                  </a:lnTo>
                  <a:lnTo>
                    <a:pt x="55930" y="172293"/>
                  </a:lnTo>
                  <a:lnTo>
                    <a:pt x="59776" y="173071"/>
                  </a:lnTo>
                  <a:lnTo>
                    <a:pt x="71511" y="180485"/>
                  </a:lnTo>
                  <a:lnTo>
                    <a:pt x="91291" y="200009"/>
                  </a:lnTo>
                  <a:lnTo>
                    <a:pt x="113772" y="234398"/>
                  </a:lnTo>
                  <a:lnTo>
                    <a:pt x="116711" y="247934"/>
                  </a:lnTo>
                  <a:lnTo>
                    <a:pt x="114490" y="259242"/>
                  </a:lnTo>
                  <a:lnTo>
                    <a:pt x="102284" y="283601"/>
                  </a:lnTo>
                  <a:lnTo>
                    <a:pt x="97294" y="288285"/>
                  </a:lnTo>
                  <a:lnTo>
                    <a:pt x="84694" y="293491"/>
                  </a:lnTo>
                  <a:lnTo>
                    <a:pt x="38409" y="297494"/>
                  </a:lnTo>
                  <a:lnTo>
                    <a:pt x="33544" y="297548"/>
                  </a:lnTo>
                  <a:lnTo>
                    <a:pt x="30300" y="296261"/>
                  </a:lnTo>
                  <a:lnTo>
                    <a:pt x="28137" y="294080"/>
                  </a:lnTo>
                  <a:lnTo>
                    <a:pt x="24668" y="287396"/>
                  </a:lnTo>
                  <a:lnTo>
                    <a:pt x="25705" y="286847"/>
                  </a:lnTo>
                  <a:lnTo>
                    <a:pt x="46780" y="285894"/>
                  </a:lnTo>
                  <a:lnTo>
                    <a:pt x="83344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27"/>
            <p:cNvSpPr/>
            <p:nvPr>
              <p:custDataLst>
                <p:tags r:id="rId29"/>
              </p:custDataLst>
            </p:nvPr>
          </p:nvSpPr>
          <p:spPr>
            <a:xfrm>
              <a:off x="6512862" y="4274344"/>
              <a:ext cx="321327" cy="199849"/>
            </a:xfrm>
            <a:custGeom>
              <a:avLst/>
              <a:gdLst/>
              <a:ahLst/>
              <a:cxnLst/>
              <a:rect l="0" t="0" r="0" b="0"/>
              <a:pathLst>
                <a:path w="321327" h="199849">
                  <a:moveTo>
                    <a:pt x="59388" y="35719"/>
                  </a:moveTo>
                  <a:lnTo>
                    <a:pt x="59388" y="35719"/>
                  </a:lnTo>
                  <a:lnTo>
                    <a:pt x="49137" y="35719"/>
                  </a:lnTo>
                  <a:lnTo>
                    <a:pt x="30121" y="45223"/>
                  </a:lnTo>
                  <a:lnTo>
                    <a:pt x="20804" y="52290"/>
                  </a:lnTo>
                  <a:lnTo>
                    <a:pt x="8121" y="70027"/>
                  </a:lnTo>
                  <a:lnTo>
                    <a:pt x="2305" y="92039"/>
                  </a:lnTo>
                  <a:lnTo>
                    <a:pt x="0" y="146887"/>
                  </a:lnTo>
                  <a:lnTo>
                    <a:pt x="1223" y="169346"/>
                  </a:lnTo>
                  <a:lnTo>
                    <a:pt x="6197" y="180216"/>
                  </a:lnTo>
                  <a:lnTo>
                    <a:pt x="16434" y="193774"/>
                  </a:lnTo>
                  <a:lnTo>
                    <a:pt x="27509" y="198569"/>
                  </a:lnTo>
                  <a:lnTo>
                    <a:pt x="34167" y="199848"/>
                  </a:lnTo>
                  <a:lnTo>
                    <a:pt x="39928" y="199378"/>
                  </a:lnTo>
                  <a:lnTo>
                    <a:pt x="49858" y="195328"/>
                  </a:lnTo>
                  <a:lnTo>
                    <a:pt x="62885" y="185610"/>
                  </a:lnTo>
                  <a:lnTo>
                    <a:pt x="101713" y="128389"/>
                  </a:lnTo>
                  <a:lnTo>
                    <a:pt x="104658" y="123207"/>
                  </a:lnTo>
                  <a:lnTo>
                    <a:pt x="106548" y="113021"/>
                  </a:lnTo>
                  <a:lnTo>
                    <a:pt x="110533" y="141298"/>
                  </a:lnTo>
                  <a:lnTo>
                    <a:pt x="115192" y="150112"/>
                  </a:lnTo>
                  <a:lnTo>
                    <a:pt x="119137" y="162510"/>
                  </a:lnTo>
                  <a:lnTo>
                    <a:pt x="135345" y="182535"/>
                  </a:lnTo>
                  <a:lnTo>
                    <a:pt x="142977" y="186960"/>
                  </a:lnTo>
                  <a:lnTo>
                    <a:pt x="146863" y="188140"/>
                  </a:lnTo>
                  <a:lnTo>
                    <a:pt x="150779" y="187603"/>
                  </a:lnTo>
                  <a:lnTo>
                    <a:pt x="158656" y="183480"/>
                  </a:lnTo>
                  <a:lnTo>
                    <a:pt x="191409" y="149806"/>
                  </a:lnTo>
                  <a:lnTo>
                    <a:pt x="231505" y="94596"/>
                  </a:lnTo>
                  <a:lnTo>
                    <a:pt x="278301" y="43967"/>
                  </a:lnTo>
                  <a:lnTo>
                    <a:pt x="3213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28"/>
            <p:cNvSpPr/>
            <p:nvPr>
              <p:custDataLst>
                <p:tags r:id="rId30"/>
              </p:custDataLst>
            </p:nvPr>
          </p:nvSpPr>
          <p:spPr>
            <a:xfrm>
              <a:off x="6572946" y="3321844"/>
              <a:ext cx="94555" cy="773907"/>
            </a:xfrm>
            <a:custGeom>
              <a:avLst/>
              <a:gdLst/>
              <a:ahLst/>
              <a:cxnLst/>
              <a:rect l="0" t="0" r="0" b="0"/>
              <a:pathLst>
                <a:path w="94555" h="773907">
                  <a:moveTo>
                    <a:pt x="94554" y="0"/>
                  </a:moveTo>
                  <a:lnTo>
                    <a:pt x="94554" y="0"/>
                  </a:lnTo>
                  <a:lnTo>
                    <a:pt x="77982" y="0"/>
                  </a:lnTo>
                  <a:lnTo>
                    <a:pt x="70431" y="3527"/>
                  </a:lnTo>
                  <a:lnTo>
                    <a:pt x="66567" y="6321"/>
                  </a:lnTo>
                  <a:lnTo>
                    <a:pt x="46901" y="37074"/>
                  </a:lnTo>
                  <a:lnTo>
                    <a:pt x="23113" y="90518"/>
                  </a:lnTo>
                  <a:lnTo>
                    <a:pt x="13562" y="141940"/>
                  </a:lnTo>
                  <a:lnTo>
                    <a:pt x="11675" y="201143"/>
                  </a:lnTo>
                  <a:lnTo>
                    <a:pt x="12671" y="254654"/>
                  </a:lnTo>
                  <a:lnTo>
                    <a:pt x="19434" y="305935"/>
                  </a:lnTo>
                  <a:lnTo>
                    <a:pt x="23348" y="362433"/>
                  </a:lnTo>
                  <a:lnTo>
                    <a:pt x="32299" y="419743"/>
                  </a:lnTo>
                  <a:lnTo>
                    <a:pt x="43328" y="470825"/>
                  </a:lnTo>
                  <a:lnTo>
                    <a:pt x="53653" y="519474"/>
                  </a:lnTo>
                  <a:lnTo>
                    <a:pt x="58623" y="566080"/>
                  </a:lnTo>
                  <a:lnTo>
                    <a:pt x="67955" y="618054"/>
                  </a:lnTo>
                  <a:lnTo>
                    <a:pt x="69052" y="677191"/>
                  </a:lnTo>
                  <a:lnTo>
                    <a:pt x="54121" y="721597"/>
                  </a:lnTo>
                  <a:lnTo>
                    <a:pt x="42739" y="739592"/>
                  </a:lnTo>
                  <a:lnTo>
                    <a:pt x="34924" y="745426"/>
                  </a:lnTo>
                  <a:lnTo>
                    <a:pt x="23088" y="748710"/>
                  </a:lnTo>
                  <a:lnTo>
                    <a:pt x="1653" y="750012"/>
                  </a:lnTo>
                  <a:lnTo>
                    <a:pt x="871" y="748717"/>
                  </a:lnTo>
                  <a:lnTo>
                    <a:pt x="0" y="743749"/>
                  </a:lnTo>
                  <a:lnTo>
                    <a:pt x="1091" y="741895"/>
                  </a:lnTo>
                  <a:lnTo>
                    <a:pt x="3141" y="740660"/>
                  </a:lnTo>
                  <a:lnTo>
                    <a:pt x="5830" y="739836"/>
                  </a:lnTo>
                  <a:lnTo>
                    <a:pt x="7624" y="740609"/>
                  </a:lnTo>
                  <a:lnTo>
                    <a:pt x="8819" y="742447"/>
                  </a:lnTo>
                  <a:lnTo>
                    <a:pt x="9617" y="744997"/>
                  </a:lnTo>
                  <a:lnTo>
                    <a:pt x="12794" y="746696"/>
                  </a:lnTo>
                  <a:lnTo>
                    <a:pt x="23378" y="748584"/>
                  </a:lnTo>
                  <a:lnTo>
                    <a:pt x="27260" y="751732"/>
                  </a:lnTo>
                  <a:lnTo>
                    <a:pt x="35023" y="773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97"/>
          <p:cNvGrpSpPr/>
          <p:nvPr/>
        </p:nvGrpSpPr>
        <p:grpSpPr>
          <a:xfrm>
            <a:off x="8108156" y="3429000"/>
            <a:ext cx="2463576" cy="486697"/>
            <a:chOff x="8108156" y="3429000"/>
            <a:chExt cx="2463576" cy="486697"/>
          </a:xfrm>
        </p:grpSpPr>
        <p:sp>
          <p:nvSpPr>
            <p:cNvPr id="91" name="SMARTInkShape-429"/>
            <p:cNvSpPr/>
            <p:nvPr>
              <p:custDataLst>
                <p:tags r:id="rId18"/>
              </p:custDataLst>
            </p:nvPr>
          </p:nvSpPr>
          <p:spPr>
            <a:xfrm>
              <a:off x="10298906" y="3464719"/>
              <a:ext cx="272826" cy="334127"/>
            </a:xfrm>
            <a:custGeom>
              <a:avLst/>
              <a:gdLst/>
              <a:ahLst/>
              <a:cxnLst/>
              <a:rect l="0" t="0" r="0" b="0"/>
              <a:pathLst>
                <a:path w="272826" h="334127">
                  <a:moveTo>
                    <a:pt x="238125" y="0"/>
                  </a:moveTo>
                  <a:lnTo>
                    <a:pt x="238125" y="0"/>
                  </a:lnTo>
                  <a:lnTo>
                    <a:pt x="238125" y="6321"/>
                  </a:lnTo>
                  <a:lnTo>
                    <a:pt x="258432" y="61701"/>
                  </a:lnTo>
                  <a:lnTo>
                    <a:pt x="270409" y="111112"/>
                  </a:lnTo>
                  <a:lnTo>
                    <a:pt x="272825" y="159481"/>
                  </a:lnTo>
                  <a:lnTo>
                    <a:pt x="270015" y="208649"/>
                  </a:lnTo>
                  <a:lnTo>
                    <a:pt x="250891" y="267139"/>
                  </a:lnTo>
                  <a:lnTo>
                    <a:pt x="222946" y="301255"/>
                  </a:lnTo>
                  <a:lnTo>
                    <a:pt x="183210" y="328121"/>
                  </a:lnTo>
                  <a:lnTo>
                    <a:pt x="153305" y="334126"/>
                  </a:lnTo>
                  <a:lnTo>
                    <a:pt x="122375" y="331063"/>
                  </a:lnTo>
                  <a:lnTo>
                    <a:pt x="73890" y="311817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30"/>
            <p:cNvSpPr/>
            <p:nvPr>
              <p:custDataLst>
                <p:tags r:id="rId19"/>
              </p:custDataLst>
            </p:nvPr>
          </p:nvSpPr>
          <p:spPr>
            <a:xfrm>
              <a:off x="10144334" y="3595876"/>
              <a:ext cx="261730" cy="178153"/>
            </a:xfrm>
            <a:custGeom>
              <a:avLst/>
              <a:gdLst/>
              <a:ahLst/>
              <a:cxnLst/>
              <a:rect l="0" t="0" r="0" b="0"/>
              <a:pathLst>
                <a:path w="261730" h="178153">
                  <a:moveTo>
                    <a:pt x="118854" y="23624"/>
                  </a:moveTo>
                  <a:lnTo>
                    <a:pt x="118854" y="23624"/>
                  </a:lnTo>
                  <a:lnTo>
                    <a:pt x="112532" y="17303"/>
                  </a:lnTo>
                  <a:lnTo>
                    <a:pt x="109430" y="10672"/>
                  </a:lnTo>
                  <a:lnTo>
                    <a:pt x="108603" y="7053"/>
                  </a:lnTo>
                  <a:lnTo>
                    <a:pt x="106727" y="4639"/>
                  </a:lnTo>
                  <a:lnTo>
                    <a:pt x="101116" y="1957"/>
                  </a:lnTo>
                  <a:lnTo>
                    <a:pt x="79002" y="0"/>
                  </a:lnTo>
                  <a:lnTo>
                    <a:pt x="71155" y="3423"/>
                  </a:lnTo>
                  <a:lnTo>
                    <a:pt x="43192" y="21454"/>
                  </a:lnTo>
                  <a:lnTo>
                    <a:pt x="7873" y="69160"/>
                  </a:lnTo>
                  <a:lnTo>
                    <a:pt x="2185" y="91650"/>
                  </a:lnTo>
                  <a:lnTo>
                    <a:pt x="0" y="138767"/>
                  </a:lnTo>
                  <a:lnTo>
                    <a:pt x="1254" y="144042"/>
                  </a:lnTo>
                  <a:lnTo>
                    <a:pt x="3412" y="147559"/>
                  </a:lnTo>
                  <a:lnTo>
                    <a:pt x="22702" y="159525"/>
                  </a:lnTo>
                  <a:lnTo>
                    <a:pt x="28294" y="160526"/>
                  </a:lnTo>
                  <a:lnTo>
                    <a:pt x="33345" y="159871"/>
                  </a:lnTo>
                  <a:lnTo>
                    <a:pt x="46774" y="156157"/>
                  </a:lnTo>
                  <a:lnTo>
                    <a:pt x="50957" y="155636"/>
                  </a:lnTo>
                  <a:lnTo>
                    <a:pt x="59133" y="148001"/>
                  </a:lnTo>
                  <a:lnTo>
                    <a:pt x="101654" y="89611"/>
                  </a:lnTo>
                  <a:lnTo>
                    <a:pt x="104594" y="86024"/>
                  </a:lnTo>
                  <a:lnTo>
                    <a:pt x="106482" y="76862"/>
                  </a:lnTo>
                  <a:lnTo>
                    <a:pt x="106740" y="79476"/>
                  </a:lnTo>
                  <a:lnTo>
                    <a:pt x="108132" y="80702"/>
                  </a:lnTo>
                  <a:lnTo>
                    <a:pt x="113207" y="82065"/>
                  </a:lnTo>
                  <a:lnTo>
                    <a:pt x="115089" y="83751"/>
                  </a:lnTo>
                  <a:lnTo>
                    <a:pt x="150712" y="138973"/>
                  </a:lnTo>
                  <a:lnTo>
                    <a:pt x="176037" y="175521"/>
                  </a:lnTo>
                  <a:lnTo>
                    <a:pt x="180869" y="177124"/>
                  </a:lnTo>
                  <a:lnTo>
                    <a:pt x="194750" y="178152"/>
                  </a:lnTo>
                  <a:lnTo>
                    <a:pt x="202414" y="174765"/>
                  </a:lnTo>
                  <a:lnTo>
                    <a:pt x="261729" y="142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431"/>
            <p:cNvSpPr/>
            <p:nvPr>
              <p:custDataLst>
                <p:tags r:id="rId20"/>
              </p:custDataLst>
            </p:nvPr>
          </p:nvSpPr>
          <p:spPr>
            <a:xfrm>
              <a:off x="9775031" y="3679031"/>
              <a:ext cx="190501" cy="71439"/>
            </a:xfrm>
            <a:custGeom>
              <a:avLst/>
              <a:gdLst/>
              <a:ahLst/>
              <a:cxnLst/>
              <a:rect l="0" t="0" r="0" b="0"/>
              <a:pathLst>
                <a:path w="190501" h="71439">
                  <a:moveTo>
                    <a:pt x="0" y="71438"/>
                  </a:moveTo>
                  <a:lnTo>
                    <a:pt x="0" y="71438"/>
                  </a:lnTo>
                  <a:lnTo>
                    <a:pt x="56322" y="71438"/>
                  </a:lnTo>
                  <a:lnTo>
                    <a:pt x="87462" y="70115"/>
                  </a:lnTo>
                  <a:lnTo>
                    <a:pt x="127019" y="54866"/>
                  </a:lnTo>
                  <a:lnTo>
                    <a:pt x="170437" y="26418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32"/>
            <p:cNvSpPr/>
            <p:nvPr>
              <p:custDataLst>
                <p:tags r:id="rId21"/>
              </p:custDataLst>
            </p:nvPr>
          </p:nvSpPr>
          <p:spPr>
            <a:xfrm>
              <a:off x="9430503" y="3643313"/>
              <a:ext cx="130217" cy="178374"/>
            </a:xfrm>
            <a:custGeom>
              <a:avLst/>
              <a:gdLst/>
              <a:ahLst/>
              <a:cxnLst/>
              <a:rect l="0" t="0" r="0" b="0"/>
              <a:pathLst>
                <a:path w="130217" h="178374">
                  <a:moveTo>
                    <a:pt x="11153" y="0"/>
                  </a:moveTo>
                  <a:lnTo>
                    <a:pt x="11153" y="0"/>
                  </a:lnTo>
                  <a:lnTo>
                    <a:pt x="45461" y="0"/>
                  </a:lnTo>
                  <a:lnTo>
                    <a:pt x="56387" y="3527"/>
                  </a:lnTo>
                  <a:lnTo>
                    <a:pt x="61153" y="6320"/>
                  </a:lnTo>
                  <a:lnTo>
                    <a:pt x="90435" y="44013"/>
                  </a:lnTo>
                  <a:lnTo>
                    <a:pt x="110360" y="79944"/>
                  </a:lnTo>
                  <a:lnTo>
                    <a:pt x="111687" y="87691"/>
                  </a:lnTo>
                  <a:lnTo>
                    <a:pt x="109633" y="103356"/>
                  </a:lnTo>
                  <a:lnTo>
                    <a:pt x="86284" y="146634"/>
                  </a:lnTo>
                  <a:lnTo>
                    <a:pt x="78499" y="156893"/>
                  </a:lnTo>
                  <a:lnTo>
                    <a:pt x="60360" y="170105"/>
                  </a:lnTo>
                  <a:lnTo>
                    <a:pt x="38227" y="176079"/>
                  </a:lnTo>
                  <a:lnTo>
                    <a:pt x="7819" y="178373"/>
                  </a:lnTo>
                  <a:lnTo>
                    <a:pt x="4961" y="177124"/>
                  </a:lnTo>
                  <a:lnTo>
                    <a:pt x="3057" y="174968"/>
                  </a:lnTo>
                  <a:lnTo>
                    <a:pt x="1786" y="172207"/>
                  </a:lnTo>
                  <a:lnTo>
                    <a:pt x="0" y="155681"/>
                  </a:lnTo>
                  <a:lnTo>
                    <a:pt x="5792" y="134028"/>
                  </a:lnTo>
                  <a:lnTo>
                    <a:pt x="28527" y="104535"/>
                  </a:lnTo>
                  <a:lnTo>
                    <a:pt x="73087" y="68519"/>
                  </a:lnTo>
                  <a:lnTo>
                    <a:pt x="130216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33"/>
            <p:cNvSpPr/>
            <p:nvPr>
              <p:custDataLst>
                <p:tags r:id="rId22"/>
              </p:custDataLst>
            </p:nvPr>
          </p:nvSpPr>
          <p:spPr>
            <a:xfrm>
              <a:off x="9429750" y="3440906"/>
              <a:ext cx="11904" cy="392908"/>
            </a:xfrm>
            <a:custGeom>
              <a:avLst/>
              <a:gdLst/>
              <a:ahLst/>
              <a:cxnLst/>
              <a:rect l="0" t="0" r="0" b="0"/>
              <a:pathLst>
                <a:path w="11904" h="392908">
                  <a:moveTo>
                    <a:pt x="0" y="0"/>
                  </a:moveTo>
                  <a:lnTo>
                    <a:pt x="0" y="0"/>
                  </a:lnTo>
                  <a:lnTo>
                    <a:pt x="0" y="50880"/>
                  </a:lnTo>
                  <a:lnTo>
                    <a:pt x="0" y="105399"/>
                  </a:lnTo>
                  <a:lnTo>
                    <a:pt x="3528" y="163597"/>
                  </a:lnTo>
                  <a:lnTo>
                    <a:pt x="10251" y="220023"/>
                  </a:lnTo>
                  <a:lnTo>
                    <a:pt x="11416" y="266423"/>
                  </a:lnTo>
                  <a:lnTo>
                    <a:pt x="11809" y="318680"/>
                  </a:lnTo>
                  <a:lnTo>
                    <a:pt x="11900" y="377077"/>
                  </a:lnTo>
                  <a:lnTo>
                    <a:pt x="11903" y="382353"/>
                  </a:lnTo>
                  <a:lnTo>
                    <a:pt x="10582" y="385871"/>
                  </a:lnTo>
                  <a:lnTo>
                    <a:pt x="8377" y="388216"/>
                  </a:lnTo>
                  <a:lnTo>
                    <a:pt x="0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34"/>
            <p:cNvSpPr/>
            <p:nvPr>
              <p:custDataLst>
                <p:tags r:id="rId23"/>
              </p:custDataLst>
            </p:nvPr>
          </p:nvSpPr>
          <p:spPr>
            <a:xfrm>
              <a:off x="9132588" y="3429000"/>
              <a:ext cx="154288" cy="486697"/>
            </a:xfrm>
            <a:custGeom>
              <a:avLst/>
              <a:gdLst/>
              <a:ahLst/>
              <a:cxnLst/>
              <a:rect l="0" t="0" r="0" b="0"/>
              <a:pathLst>
                <a:path w="154288" h="486697">
                  <a:moveTo>
                    <a:pt x="118568" y="0"/>
                  </a:moveTo>
                  <a:lnTo>
                    <a:pt x="118568" y="0"/>
                  </a:lnTo>
                  <a:lnTo>
                    <a:pt x="108317" y="0"/>
                  </a:lnTo>
                  <a:lnTo>
                    <a:pt x="100832" y="6321"/>
                  </a:lnTo>
                  <a:lnTo>
                    <a:pt x="97456" y="16479"/>
                  </a:lnTo>
                  <a:lnTo>
                    <a:pt x="96556" y="22892"/>
                  </a:lnTo>
                  <a:lnTo>
                    <a:pt x="88501" y="37074"/>
                  </a:lnTo>
                  <a:lnTo>
                    <a:pt x="68091" y="67737"/>
                  </a:lnTo>
                  <a:lnTo>
                    <a:pt x="49996" y="118282"/>
                  </a:lnTo>
                  <a:lnTo>
                    <a:pt x="31076" y="163664"/>
                  </a:lnTo>
                  <a:lnTo>
                    <a:pt x="16504" y="210624"/>
                  </a:lnTo>
                  <a:lnTo>
                    <a:pt x="5130" y="258051"/>
                  </a:lnTo>
                  <a:lnTo>
                    <a:pt x="1172" y="305618"/>
                  </a:lnTo>
                  <a:lnTo>
                    <a:pt x="0" y="351903"/>
                  </a:lnTo>
                  <a:lnTo>
                    <a:pt x="3131" y="403769"/>
                  </a:lnTo>
                  <a:lnTo>
                    <a:pt x="10377" y="426838"/>
                  </a:lnTo>
                  <a:lnTo>
                    <a:pt x="37751" y="471523"/>
                  </a:lnTo>
                  <a:lnTo>
                    <a:pt x="43522" y="477067"/>
                  </a:lnTo>
                  <a:lnTo>
                    <a:pt x="56991" y="483228"/>
                  </a:lnTo>
                  <a:lnTo>
                    <a:pt x="79451" y="486696"/>
                  </a:lnTo>
                  <a:lnTo>
                    <a:pt x="132875" y="471456"/>
                  </a:lnTo>
                  <a:lnTo>
                    <a:pt x="154287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35"/>
            <p:cNvSpPr/>
            <p:nvPr>
              <p:custDataLst>
                <p:tags r:id="rId24"/>
              </p:custDataLst>
            </p:nvPr>
          </p:nvSpPr>
          <p:spPr>
            <a:xfrm>
              <a:off x="8596313" y="3583828"/>
              <a:ext cx="511969" cy="309517"/>
            </a:xfrm>
            <a:custGeom>
              <a:avLst/>
              <a:gdLst/>
              <a:ahLst/>
              <a:cxnLst/>
              <a:rect l="0" t="0" r="0" b="0"/>
              <a:pathLst>
                <a:path w="511969" h="309517">
                  <a:moveTo>
                    <a:pt x="0" y="35672"/>
                  </a:moveTo>
                  <a:lnTo>
                    <a:pt x="0" y="35672"/>
                  </a:lnTo>
                  <a:lnTo>
                    <a:pt x="6319" y="35672"/>
                  </a:lnTo>
                  <a:lnTo>
                    <a:pt x="12951" y="32144"/>
                  </a:lnTo>
                  <a:lnTo>
                    <a:pt x="16571" y="29351"/>
                  </a:lnTo>
                  <a:lnTo>
                    <a:pt x="27649" y="26248"/>
                  </a:lnTo>
                  <a:lnTo>
                    <a:pt x="85920" y="17590"/>
                  </a:lnTo>
                  <a:lnTo>
                    <a:pt x="132800" y="11669"/>
                  </a:lnTo>
                  <a:lnTo>
                    <a:pt x="184590" y="2660"/>
                  </a:lnTo>
                  <a:lnTo>
                    <a:pt x="243502" y="191"/>
                  </a:lnTo>
                  <a:lnTo>
                    <a:pt x="264615" y="0"/>
                  </a:lnTo>
                  <a:lnTo>
                    <a:pt x="273270" y="3501"/>
                  </a:lnTo>
                  <a:lnTo>
                    <a:pt x="283285" y="10208"/>
                  </a:lnTo>
                  <a:lnTo>
                    <a:pt x="282783" y="12082"/>
                  </a:lnTo>
                  <a:lnTo>
                    <a:pt x="257398" y="50431"/>
                  </a:lnTo>
                  <a:lnTo>
                    <a:pt x="228625" y="74772"/>
                  </a:lnTo>
                  <a:lnTo>
                    <a:pt x="218027" y="87445"/>
                  </a:lnTo>
                  <a:lnTo>
                    <a:pt x="166440" y="135273"/>
                  </a:lnTo>
                  <a:lnTo>
                    <a:pt x="119041" y="189790"/>
                  </a:lnTo>
                  <a:lnTo>
                    <a:pt x="69819" y="245977"/>
                  </a:lnTo>
                  <a:lnTo>
                    <a:pt x="43863" y="277066"/>
                  </a:lnTo>
                  <a:lnTo>
                    <a:pt x="35810" y="281864"/>
                  </a:lnTo>
                  <a:lnTo>
                    <a:pt x="31811" y="283144"/>
                  </a:lnTo>
                  <a:lnTo>
                    <a:pt x="29144" y="285320"/>
                  </a:lnTo>
                  <a:lnTo>
                    <a:pt x="23873" y="297444"/>
                  </a:lnTo>
                  <a:lnTo>
                    <a:pt x="30151" y="303881"/>
                  </a:lnTo>
                  <a:lnTo>
                    <a:pt x="36772" y="307012"/>
                  </a:lnTo>
                  <a:lnTo>
                    <a:pt x="89141" y="309418"/>
                  </a:lnTo>
                  <a:lnTo>
                    <a:pt x="143637" y="309503"/>
                  </a:lnTo>
                  <a:lnTo>
                    <a:pt x="193083" y="309514"/>
                  </a:lnTo>
                  <a:lnTo>
                    <a:pt x="251101" y="309516"/>
                  </a:lnTo>
                  <a:lnTo>
                    <a:pt x="273614" y="309516"/>
                  </a:lnTo>
                  <a:lnTo>
                    <a:pt x="267454" y="303195"/>
                  </a:lnTo>
                  <a:lnTo>
                    <a:pt x="266938" y="300010"/>
                  </a:lnTo>
                  <a:lnTo>
                    <a:pt x="272672" y="287849"/>
                  </a:lnTo>
                  <a:lnTo>
                    <a:pt x="308121" y="251451"/>
                  </a:lnTo>
                  <a:lnTo>
                    <a:pt x="363692" y="222681"/>
                  </a:lnTo>
                  <a:lnTo>
                    <a:pt x="414279" y="198240"/>
                  </a:lnTo>
                  <a:lnTo>
                    <a:pt x="467390" y="179301"/>
                  </a:lnTo>
                  <a:lnTo>
                    <a:pt x="511968" y="166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436"/>
            <p:cNvSpPr/>
            <p:nvPr>
              <p:custDataLst>
                <p:tags r:id="rId25"/>
              </p:custDataLst>
            </p:nvPr>
          </p:nvSpPr>
          <p:spPr>
            <a:xfrm>
              <a:off x="8108156" y="3726656"/>
              <a:ext cx="309564" cy="119064"/>
            </a:xfrm>
            <a:custGeom>
              <a:avLst/>
              <a:gdLst/>
              <a:ahLst/>
              <a:cxnLst/>
              <a:rect l="0" t="0" r="0" b="0"/>
              <a:pathLst>
                <a:path w="309564" h="119064">
                  <a:moveTo>
                    <a:pt x="0" y="119063"/>
                  </a:moveTo>
                  <a:lnTo>
                    <a:pt x="0" y="119063"/>
                  </a:lnTo>
                  <a:lnTo>
                    <a:pt x="52290" y="119063"/>
                  </a:lnTo>
                  <a:lnTo>
                    <a:pt x="72187" y="117740"/>
                  </a:lnTo>
                  <a:lnTo>
                    <a:pt x="130932" y="98754"/>
                  </a:lnTo>
                  <a:lnTo>
                    <a:pt x="190393" y="67183"/>
                  </a:lnTo>
                  <a:lnTo>
                    <a:pt x="239940" y="37821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437"/>
            <p:cNvSpPr/>
            <p:nvPr>
              <p:custDataLst>
                <p:tags r:id="rId26"/>
              </p:custDataLst>
            </p:nvPr>
          </p:nvSpPr>
          <p:spPr>
            <a:xfrm>
              <a:off x="8131969" y="3702844"/>
              <a:ext cx="93876" cy="35720"/>
            </a:xfrm>
            <a:custGeom>
              <a:avLst/>
              <a:gdLst/>
              <a:ahLst/>
              <a:cxnLst/>
              <a:rect l="0" t="0" r="0" b="0"/>
              <a:pathLst>
                <a:path w="93876" h="35720">
                  <a:moveTo>
                    <a:pt x="0" y="0"/>
                  </a:moveTo>
                  <a:lnTo>
                    <a:pt x="0" y="0"/>
                  </a:lnTo>
                  <a:lnTo>
                    <a:pt x="56320" y="0"/>
                  </a:lnTo>
                  <a:lnTo>
                    <a:pt x="90613" y="0"/>
                  </a:lnTo>
                  <a:lnTo>
                    <a:pt x="92158" y="1323"/>
                  </a:lnTo>
                  <a:lnTo>
                    <a:pt x="93875" y="6321"/>
                  </a:lnTo>
                  <a:lnTo>
                    <a:pt x="93011" y="9505"/>
                  </a:lnTo>
                  <a:lnTo>
                    <a:pt x="82116" y="24122"/>
                  </a:lnTo>
                  <a:lnTo>
                    <a:pt x="7143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98"/>
          <p:cNvGrpSpPr/>
          <p:nvPr/>
        </p:nvGrpSpPr>
        <p:grpSpPr>
          <a:xfrm>
            <a:off x="2690813" y="5036344"/>
            <a:ext cx="546725" cy="472651"/>
            <a:chOff x="2690813" y="5036344"/>
            <a:chExt cx="546725" cy="472651"/>
          </a:xfrm>
        </p:grpSpPr>
        <p:sp>
          <p:nvSpPr>
            <p:cNvPr id="101" name="SMARTInkShape-438"/>
            <p:cNvSpPr/>
            <p:nvPr>
              <p:custDataLst>
                <p:tags r:id="rId15"/>
              </p:custDataLst>
            </p:nvPr>
          </p:nvSpPr>
          <p:spPr>
            <a:xfrm>
              <a:off x="3000375" y="5036344"/>
              <a:ext cx="237163" cy="472651"/>
            </a:xfrm>
            <a:custGeom>
              <a:avLst/>
              <a:gdLst/>
              <a:ahLst/>
              <a:cxnLst/>
              <a:rect l="0" t="0" r="0" b="0"/>
              <a:pathLst>
                <a:path w="237163" h="472651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24122" y="3527"/>
                  </a:lnTo>
                  <a:lnTo>
                    <a:pt x="78435" y="44559"/>
                  </a:lnTo>
                  <a:lnTo>
                    <a:pt x="131890" y="92887"/>
                  </a:lnTo>
                  <a:lnTo>
                    <a:pt x="189298" y="144131"/>
                  </a:lnTo>
                  <a:lnTo>
                    <a:pt x="221670" y="190747"/>
                  </a:lnTo>
                  <a:lnTo>
                    <a:pt x="230811" y="214423"/>
                  </a:lnTo>
                  <a:lnTo>
                    <a:pt x="237162" y="273858"/>
                  </a:lnTo>
                  <a:lnTo>
                    <a:pt x="230642" y="297662"/>
                  </a:lnTo>
                  <a:lnTo>
                    <a:pt x="197452" y="357188"/>
                  </a:lnTo>
                  <a:lnTo>
                    <a:pt x="158620" y="410398"/>
                  </a:lnTo>
                  <a:lnTo>
                    <a:pt x="115331" y="468149"/>
                  </a:lnTo>
                  <a:lnTo>
                    <a:pt x="115252" y="470850"/>
                  </a:lnTo>
                  <a:lnTo>
                    <a:pt x="116522" y="472650"/>
                  </a:lnTo>
                  <a:lnTo>
                    <a:pt x="120014" y="472527"/>
                  </a:lnTo>
                  <a:lnTo>
                    <a:pt x="142875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39"/>
            <p:cNvSpPr/>
            <p:nvPr>
              <p:custDataLst>
                <p:tags r:id="rId16"/>
              </p:custDataLst>
            </p:nvPr>
          </p:nvSpPr>
          <p:spPr>
            <a:xfrm>
              <a:off x="2738438" y="5310188"/>
              <a:ext cx="392907" cy="83344"/>
            </a:xfrm>
            <a:custGeom>
              <a:avLst/>
              <a:gdLst/>
              <a:ahLst/>
              <a:cxnLst/>
              <a:rect l="0" t="0" r="0" b="0"/>
              <a:pathLst>
                <a:path w="392907" h="83344">
                  <a:moveTo>
                    <a:pt x="0" y="83343"/>
                  </a:moveTo>
                  <a:lnTo>
                    <a:pt x="0" y="83343"/>
                  </a:lnTo>
                  <a:lnTo>
                    <a:pt x="22954" y="82021"/>
                  </a:lnTo>
                  <a:lnTo>
                    <a:pt x="72892" y="73092"/>
                  </a:lnTo>
                  <a:lnTo>
                    <a:pt x="130178" y="70441"/>
                  </a:lnTo>
                  <a:lnTo>
                    <a:pt x="183357" y="63351"/>
                  </a:lnTo>
                  <a:lnTo>
                    <a:pt x="233215" y="59340"/>
                  </a:lnTo>
                  <a:lnTo>
                    <a:pt x="281502" y="50361"/>
                  </a:lnTo>
                  <a:lnTo>
                    <a:pt x="338170" y="35475"/>
                  </a:lnTo>
                  <a:lnTo>
                    <a:pt x="357995" y="26350"/>
                  </a:lnTo>
                  <a:lnTo>
                    <a:pt x="392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40"/>
            <p:cNvSpPr/>
            <p:nvPr>
              <p:custDataLst>
                <p:tags r:id="rId17"/>
              </p:custDataLst>
            </p:nvPr>
          </p:nvSpPr>
          <p:spPr>
            <a:xfrm>
              <a:off x="2690813" y="5214938"/>
              <a:ext cx="428626" cy="1"/>
            </a:xfrm>
            <a:custGeom>
              <a:avLst/>
              <a:gdLst/>
              <a:ahLst/>
              <a:cxnLst/>
              <a:rect l="0" t="0" r="0" b="0"/>
              <a:pathLst>
                <a:path w="428626" h="1">
                  <a:moveTo>
                    <a:pt x="0" y="0"/>
                  </a:moveTo>
                  <a:lnTo>
                    <a:pt x="0" y="0"/>
                  </a:lnTo>
                  <a:lnTo>
                    <a:pt x="50880" y="0"/>
                  </a:lnTo>
                  <a:lnTo>
                    <a:pt x="105398" y="0"/>
                  </a:lnTo>
                  <a:lnTo>
                    <a:pt x="152790" y="0"/>
                  </a:lnTo>
                  <a:lnTo>
                    <a:pt x="206814" y="0"/>
                  </a:lnTo>
                  <a:lnTo>
                    <a:pt x="258245" y="0"/>
                  </a:lnTo>
                  <a:lnTo>
                    <a:pt x="312143" y="0"/>
                  </a:lnTo>
                  <a:lnTo>
                    <a:pt x="367252" y="0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SMARTInkShape-441"/>
          <p:cNvSpPr/>
          <p:nvPr>
            <p:custDataLst>
              <p:tags r:id="rId5"/>
            </p:custDataLst>
          </p:nvPr>
        </p:nvSpPr>
        <p:spPr>
          <a:xfrm>
            <a:off x="3750887" y="5072066"/>
            <a:ext cx="342292" cy="357183"/>
          </a:xfrm>
          <a:custGeom>
            <a:avLst/>
            <a:gdLst/>
            <a:ahLst/>
            <a:cxnLst/>
            <a:rect l="0" t="0" r="0" b="0"/>
            <a:pathLst>
              <a:path w="342292" h="357183">
                <a:moveTo>
                  <a:pt x="118644" y="11903"/>
                </a:moveTo>
                <a:lnTo>
                  <a:pt x="118644" y="11903"/>
                </a:lnTo>
                <a:lnTo>
                  <a:pt x="118644" y="5583"/>
                </a:lnTo>
                <a:lnTo>
                  <a:pt x="119967" y="3721"/>
                </a:lnTo>
                <a:lnTo>
                  <a:pt x="122172" y="2480"/>
                </a:lnTo>
                <a:lnTo>
                  <a:pt x="135123" y="732"/>
                </a:lnTo>
                <a:lnTo>
                  <a:pt x="192701" y="40"/>
                </a:lnTo>
                <a:lnTo>
                  <a:pt x="251499" y="0"/>
                </a:lnTo>
                <a:lnTo>
                  <a:pt x="304644" y="10248"/>
                </a:lnTo>
                <a:lnTo>
                  <a:pt x="317286" y="14695"/>
                </a:lnTo>
                <a:lnTo>
                  <a:pt x="336182" y="28329"/>
                </a:lnTo>
                <a:lnTo>
                  <a:pt x="341004" y="35960"/>
                </a:lnTo>
                <a:lnTo>
                  <a:pt x="342291" y="39847"/>
                </a:lnTo>
                <a:lnTo>
                  <a:pt x="340192" y="51222"/>
                </a:lnTo>
                <a:lnTo>
                  <a:pt x="328065" y="80083"/>
                </a:lnTo>
                <a:lnTo>
                  <a:pt x="304167" y="103394"/>
                </a:lnTo>
                <a:lnTo>
                  <a:pt x="248958" y="142899"/>
                </a:lnTo>
                <a:lnTo>
                  <a:pt x="189996" y="182562"/>
                </a:lnTo>
                <a:lnTo>
                  <a:pt x="130539" y="222247"/>
                </a:lnTo>
                <a:lnTo>
                  <a:pt x="74545" y="261934"/>
                </a:lnTo>
                <a:lnTo>
                  <a:pt x="15664" y="311176"/>
                </a:lnTo>
                <a:lnTo>
                  <a:pt x="6729" y="320420"/>
                </a:lnTo>
                <a:lnTo>
                  <a:pt x="2759" y="328938"/>
                </a:lnTo>
                <a:lnTo>
                  <a:pt x="0" y="342864"/>
                </a:lnTo>
                <a:lnTo>
                  <a:pt x="6026" y="350883"/>
                </a:lnTo>
                <a:lnTo>
                  <a:pt x="12588" y="354384"/>
                </a:lnTo>
                <a:lnTo>
                  <a:pt x="33901" y="356631"/>
                </a:lnTo>
                <a:lnTo>
                  <a:pt x="88367" y="357152"/>
                </a:lnTo>
                <a:lnTo>
                  <a:pt x="145335" y="357182"/>
                </a:lnTo>
                <a:lnTo>
                  <a:pt x="169915" y="355861"/>
                </a:lnTo>
                <a:lnTo>
                  <a:pt x="225782" y="333061"/>
                </a:lnTo>
                <a:lnTo>
                  <a:pt x="273426" y="3095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100"/>
          <p:cNvGrpSpPr/>
          <p:nvPr/>
        </p:nvGrpSpPr>
        <p:grpSpPr>
          <a:xfrm>
            <a:off x="4452938" y="5214938"/>
            <a:ext cx="142876" cy="166688"/>
            <a:chOff x="4452938" y="5214938"/>
            <a:chExt cx="142876" cy="166688"/>
          </a:xfrm>
        </p:grpSpPr>
        <p:sp>
          <p:nvSpPr>
            <p:cNvPr id="106" name="SMARTInkShape-442"/>
            <p:cNvSpPr/>
            <p:nvPr>
              <p:custDataLst>
                <p:tags r:id="rId13"/>
              </p:custDataLst>
            </p:nvPr>
          </p:nvSpPr>
          <p:spPr>
            <a:xfrm>
              <a:off x="4452938" y="5334000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0" y="47625"/>
                  </a:moveTo>
                  <a:lnTo>
                    <a:pt x="0" y="47625"/>
                  </a:lnTo>
                  <a:lnTo>
                    <a:pt x="41392" y="46303"/>
                  </a:lnTo>
                  <a:lnTo>
                    <a:pt x="95350" y="2350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43"/>
            <p:cNvSpPr/>
            <p:nvPr>
              <p:custDataLst>
                <p:tags r:id="rId14"/>
              </p:custDataLst>
            </p:nvPr>
          </p:nvSpPr>
          <p:spPr>
            <a:xfrm>
              <a:off x="4464844" y="5214938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57485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101"/>
          <p:cNvGrpSpPr/>
          <p:nvPr/>
        </p:nvGrpSpPr>
        <p:grpSpPr>
          <a:xfrm>
            <a:off x="5203031" y="4869656"/>
            <a:ext cx="1428261" cy="726283"/>
            <a:chOff x="5203031" y="4869656"/>
            <a:chExt cx="1428261" cy="726283"/>
          </a:xfrm>
        </p:grpSpPr>
        <p:sp>
          <p:nvSpPr>
            <p:cNvPr id="109" name="SMARTInkShape-444"/>
            <p:cNvSpPr/>
            <p:nvPr>
              <p:custDataLst>
                <p:tags r:id="rId6"/>
              </p:custDataLst>
            </p:nvPr>
          </p:nvSpPr>
          <p:spPr>
            <a:xfrm>
              <a:off x="5976938" y="5453063"/>
              <a:ext cx="202407" cy="35719"/>
            </a:xfrm>
            <a:custGeom>
              <a:avLst/>
              <a:gdLst/>
              <a:ahLst/>
              <a:cxnLst/>
              <a:rect l="0" t="0" r="0" b="0"/>
              <a:pathLst>
                <a:path w="202407" h="35719">
                  <a:moveTo>
                    <a:pt x="0" y="35718"/>
                  </a:moveTo>
                  <a:lnTo>
                    <a:pt x="0" y="35718"/>
                  </a:lnTo>
                  <a:lnTo>
                    <a:pt x="6320" y="35718"/>
                  </a:lnTo>
                  <a:lnTo>
                    <a:pt x="12951" y="32191"/>
                  </a:lnTo>
                  <a:lnTo>
                    <a:pt x="20307" y="27536"/>
                  </a:lnTo>
                  <a:lnTo>
                    <a:pt x="27987" y="25467"/>
                  </a:lnTo>
                  <a:lnTo>
                    <a:pt x="86685" y="23909"/>
                  </a:lnTo>
                  <a:lnTo>
                    <a:pt x="109616" y="22518"/>
                  </a:lnTo>
                  <a:lnTo>
                    <a:pt x="133414" y="14394"/>
                  </a:lnTo>
                  <a:lnTo>
                    <a:pt x="169384" y="8595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45"/>
            <p:cNvSpPr/>
            <p:nvPr>
              <p:custDataLst>
                <p:tags r:id="rId7"/>
              </p:custDataLst>
            </p:nvPr>
          </p:nvSpPr>
          <p:spPr>
            <a:xfrm>
              <a:off x="5703803" y="5322094"/>
              <a:ext cx="104588" cy="261770"/>
            </a:xfrm>
            <a:custGeom>
              <a:avLst/>
              <a:gdLst/>
              <a:ahLst/>
              <a:cxnLst/>
              <a:rect l="0" t="0" r="0" b="0"/>
              <a:pathLst>
                <a:path w="104588" h="261770">
                  <a:moveTo>
                    <a:pt x="23103" y="0"/>
                  </a:moveTo>
                  <a:lnTo>
                    <a:pt x="23103" y="0"/>
                  </a:lnTo>
                  <a:lnTo>
                    <a:pt x="24426" y="29813"/>
                  </a:lnTo>
                  <a:lnTo>
                    <a:pt x="33354" y="67736"/>
                  </a:lnTo>
                  <a:lnTo>
                    <a:pt x="33359" y="108776"/>
                  </a:lnTo>
                  <a:lnTo>
                    <a:pt x="24714" y="160580"/>
                  </a:lnTo>
                  <a:lnTo>
                    <a:pt x="22099" y="200905"/>
                  </a:lnTo>
                  <a:lnTo>
                    <a:pt x="12894" y="228944"/>
                  </a:lnTo>
                  <a:lnTo>
                    <a:pt x="11005" y="232004"/>
                  </a:lnTo>
                  <a:lnTo>
                    <a:pt x="8424" y="234044"/>
                  </a:lnTo>
                  <a:lnTo>
                    <a:pt x="1095" y="237319"/>
                  </a:lnTo>
                  <a:lnTo>
                    <a:pt x="6146" y="231565"/>
                  </a:lnTo>
                  <a:lnTo>
                    <a:pt x="8951" y="221539"/>
                  </a:lnTo>
                  <a:lnTo>
                    <a:pt x="14059" y="201020"/>
                  </a:lnTo>
                  <a:lnTo>
                    <a:pt x="23951" y="181711"/>
                  </a:lnTo>
                  <a:lnTo>
                    <a:pt x="41735" y="159159"/>
                  </a:lnTo>
                  <a:lnTo>
                    <a:pt x="44614" y="150994"/>
                  </a:lnTo>
                  <a:lnTo>
                    <a:pt x="46703" y="148288"/>
                  </a:lnTo>
                  <a:lnTo>
                    <a:pt x="52554" y="145281"/>
                  </a:lnTo>
                  <a:lnTo>
                    <a:pt x="74844" y="143087"/>
                  </a:lnTo>
                  <a:lnTo>
                    <a:pt x="82700" y="146497"/>
                  </a:lnTo>
                  <a:lnTo>
                    <a:pt x="86647" y="149258"/>
                  </a:lnTo>
                  <a:lnTo>
                    <a:pt x="91032" y="155854"/>
                  </a:lnTo>
                  <a:lnTo>
                    <a:pt x="94304" y="163196"/>
                  </a:lnTo>
                  <a:lnTo>
                    <a:pt x="100168" y="170868"/>
                  </a:lnTo>
                  <a:lnTo>
                    <a:pt x="103656" y="182215"/>
                  </a:lnTo>
                  <a:lnTo>
                    <a:pt x="104587" y="188945"/>
                  </a:lnTo>
                  <a:lnTo>
                    <a:pt x="102093" y="199951"/>
                  </a:lnTo>
                  <a:lnTo>
                    <a:pt x="78411" y="240294"/>
                  </a:lnTo>
                  <a:lnTo>
                    <a:pt x="70615" y="245704"/>
                  </a:lnTo>
                  <a:lnTo>
                    <a:pt x="28171" y="260664"/>
                  </a:lnTo>
                  <a:lnTo>
                    <a:pt x="7373" y="261769"/>
                  </a:lnTo>
                  <a:lnTo>
                    <a:pt x="4678" y="260503"/>
                  </a:lnTo>
                  <a:lnTo>
                    <a:pt x="2883" y="258336"/>
                  </a:lnTo>
                  <a:lnTo>
                    <a:pt x="886" y="252398"/>
                  </a:lnTo>
                  <a:lnTo>
                    <a:pt x="0" y="245351"/>
                  </a:lnTo>
                  <a:lnTo>
                    <a:pt x="2410" y="241619"/>
                  </a:lnTo>
                  <a:lnTo>
                    <a:pt x="25288" y="226125"/>
                  </a:lnTo>
                  <a:lnTo>
                    <a:pt x="70728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46"/>
            <p:cNvSpPr/>
            <p:nvPr>
              <p:custDataLst>
                <p:tags r:id="rId8"/>
              </p:custDataLst>
            </p:nvPr>
          </p:nvSpPr>
          <p:spPr>
            <a:xfrm>
              <a:off x="5507310" y="5274469"/>
              <a:ext cx="136254" cy="308744"/>
            </a:xfrm>
            <a:custGeom>
              <a:avLst/>
              <a:gdLst/>
              <a:ahLst/>
              <a:cxnLst/>
              <a:rect l="0" t="0" r="0" b="0"/>
              <a:pathLst>
                <a:path w="136254" h="308744">
                  <a:moveTo>
                    <a:pt x="100534" y="0"/>
                  </a:moveTo>
                  <a:lnTo>
                    <a:pt x="100534" y="0"/>
                  </a:lnTo>
                  <a:lnTo>
                    <a:pt x="94213" y="0"/>
                  </a:lnTo>
                  <a:lnTo>
                    <a:pt x="92351" y="1322"/>
                  </a:lnTo>
                  <a:lnTo>
                    <a:pt x="91111" y="3527"/>
                  </a:lnTo>
                  <a:lnTo>
                    <a:pt x="90283" y="6320"/>
                  </a:lnTo>
                  <a:lnTo>
                    <a:pt x="78126" y="21631"/>
                  </a:lnTo>
                  <a:lnTo>
                    <a:pt x="50431" y="56320"/>
                  </a:lnTo>
                  <a:lnTo>
                    <a:pt x="29292" y="108301"/>
                  </a:lnTo>
                  <a:lnTo>
                    <a:pt x="9278" y="166838"/>
                  </a:lnTo>
                  <a:lnTo>
                    <a:pt x="0" y="202451"/>
                  </a:lnTo>
                  <a:lnTo>
                    <a:pt x="7376" y="250040"/>
                  </a:lnTo>
                  <a:lnTo>
                    <a:pt x="17810" y="278697"/>
                  </a:lnTo>
                  <a:lnTo>
                    <a:pt x="26726" y="290553"/>
                  </a:lnTo>
                  <a:lnTo>
                    <a:pt x="45298" y="303341"/>
                  </a:lnTo>
                  <a:lnTo>
                    <a:pt x="61090" y="307719"/>
                  </a:lnTo>
                  <a:lnTo>
                    <a:pt x="74624" y="308743"/>
                  </a:lnTo>
                  <a:lnTo>
                    <a:pt x="103441" y="296678"/>
                  </a:lnTo>
                  <a:lnTo>
                    <a:pt x="118582" y="283550"/>
                  </a:lnTo>
                  <a:lnTo>
                    <a:pt x="136253" y="26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447"/>
            <p:cNvSpPr/>
            <p:nvPr>
              <p:custDataLst>
                <p:tags r:id="rId9"/>
              </p:custDataLst>
            </p:nvPr>
          </p:nvSpPr>
          <p:spPr>
            <a:xfrm>
              <a:off x="5203031" y="5036344"/>
              <a:ext cx="345283" cy="559595"/>
            </a:xfrm>
            <a:custGeom>
              <a:avLst/>
              <a:gdLst/>
              <a:ahLst/>
              <a:cxnLst/>
              <a:rect l="0" t="0" r="0" b="0"/>
              <a:pathLst>
                <a:path w="345283" h="559595">
                  <a:moveTo>
                    <a:pt x="345282" y="0"/>
                  </a:moveTo>
                  <a:lnTo>
                    <a:pt x="345282" y="0"/>
                  </a:lnTo>
                  <a:lnTo>
                    <a:pt x="338961" y="0"/>
                  </a:lnTo>
                  <a:lnTo>
                    <a:pt x="332330" y="7055"/>
                  </a:lnTo>
                  <a:lnTo>
                    <a:pt x="302415" y="64723"/>
                  </a:lnTo>
                  <a:lnTo>
                    <a:pt x="275254" y="112222"/>
                  </a:lnTo>
                  <a:lnTo>
                    <a:pt x="246922" y="171716"/>
                  </a:lnTo>
                  <a:lnTo>
                    <a:pt x="223514" y="215224"/>
                  </a:lnTo>
                  <a:lnTo>
                    <a:pt x="195472" y="256609"/>
                  </a:lnTo>
                  <a:lnTo>
                    <a:pt x="168897" y="300580"/>
                  </a:lnTo>
                  <a:lnTo>
                    <a:pt x="142534" y="345258"/>
                  </a:lnTo>
                  <a:lnTo>
                    <a:pt x="113179" y="387163"/>
                  </a:lnTo>
                  <a:lnTo>
                    <a:pt x="86021" y="427836"/>
                  </a:lnTo>
                  <a:lnTo>
                    <a:pt x="51946" y="480867"/>
                  </a:lnTo>
                  <a:lnTo>
                    <a:pt x="18012" y="535900"/>
                  </a:lnTo>
                  <a:lnTo>
                    <a:pt x="0" y="55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48"/>
            <p:cNvSpPr/>
            <p:nvPr>
              <p:custDataLst>
                <p:tags r:id="rId10"/>
              </p:custDataLst>
            </p:nvPr>
          </p:nvSpPr>
          <p:spPr>
            <a:xfrm>
              <a:off x="5238750" y="4869656"/>
              <a:ext cx="23814" cy="330606"/>
            </a:xfrm>
            <a:custGeom>
              <a:avLst/>
              <a:gdLst/>
              <a:ahLst/>
              <a:cxnLst/>
              <a:rect l="0" t="0" r="0" b="0"/>
              <a:pathLst>
                <a:path w="23814" h="330606">
                  <a:moveTo>
                    <a:pt x="0" y="0"/>
                  </a:moveTo>
                  <a:lnTo>
                    <a:pt x="0" y="0"/>
                  </a:lnTo>
                  <a:lnTo>
                    <a:pt x="0" y="56321"/>
                  </a:lnTo>
                  <a:lnTo>
                    <a:pt x="9424" y="111829"/>
                  </a:lnTo>
                  <a:lnTo>
                    <a:pt x="11170" y="156166"/>
                  </a:lnTo>
                  <a:lnTo>
                    <a:pt x="11761" y="212234"/>
                  </a:lnTo>
                  <a:lnTo>
                    <a:pt x="11877" y="261527"/>
                  </a:lnTo>
                  <a:lnTo>
                    <a:pt x="11905" y="319356"/>
                  </a:lnTo>
                  <a:lnTo>
                    <a:pt x="11906" y="330605"/>
                  </a:lnTo>
                  <a:lnTo>
                    <a:pt x="13229" y="330206"/>
                  </a:lnTo>
                  <a:lnTo>
                    <a:pt x="23813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49"/>
            <p:cNvSpPr/>
            <p:nvPr>
              <p:custDataLst>
                <p:tags r:id="rId11"/>
              </p:custDataLst>
            </p:nvPr>
          </p:nvSpPr>
          <p:spPr>
            <a:xfrm>
              <a:off x="6298614" y="5322094"/>
              <a:ext cx="202200" cy="176080"/>
            </a:xfrm>
            <a:custGeom>
              <a:avLst/>
              <a:gdLst/>
              <a:ahLst/>
              <a:cxnLst/>
              <a:rect l="0" t="0" r="0" b="0"/>
              <a:pathLst>
                <a:path w="202200" h="176080">
                  <a:moveTo>
                    <a:pt x="106949" y="0"/>
                  </a:moveTo>
                  <a:lnTo>
                    <a:pt x="106949" y="0"/>
                  </a:lnTo>
                  <a:lnTo>
                    <a:pt x="100628" y="0"/>
                  </a:lnTo>
                  <a:lnTo>
                    <a:pt x="93997" y="3527"/>
                  </a:lnTo>
                  <a:lnTo>
                    <a:pt x="86640" y="8182"/>
                  </a:lnTo>
                  <a:lnTo>
                    <a:pt x="78961" y="10250"/>
                  </a:lnTo>
                  <a:lnTo>
                    <a:pt x="45086" y="38584"/>
                  </a:lnTo>
                  <a:lnTo>
                    <a:pt x="11762" y="95515"/>
                  </a:lnTo>
                  <a:lnTo>
                    <a:pt x="3339" y="115613"/>
                  </a:lnTo>
                  <a:lnTo>
                    <a:pt x="0" y="156892"/>
                  </a:lnTo>
                  <a:lnTo>
                    <a:pt x="3412" y="165861"/>
                  </a:lnTo>
                  <a:lnTo>
                    <a:pt x="6174" y="170106"/>
                  </a:lnTo>
                  <a:lnTo>
                    <a:pt x="9339" y="172935"/>
                  </a:lnTo>
                  <a:lnTo>
                    <a:pt x="16382" y="176079"/>
                  </a:lnTo>
                  <a:lnTo>
                    <a:pt x="20112" y="175594"/>
                  </a:lnTo>
                  <a:lnTo>
                    <a:pt x="27786" y="171528"/>
                  </a:lnTo>
                  <a:lnTo>
                    <a:pt x="39543" y="161801"/>
                  </a:lnTo>
                  <a:lnTo>
                    <a:pt x="71233" y="106810"/>
                  </a:lnTo>
                  <a:lnTo>
                    <a:pt x="105088" y="50035"/>
                  </a:lnTo>
                  <a:lnTo>
                    <a:pt x="105708" y="50555"/>
                  </a:lnTo>
                  <a:lnTo>
                    <a:pt x="106785" y="64409"/>
                  </a:lnTo>
                  <a:lnTo>
                    <a:pt x="106945" y="120909"/>
                  </a:lnTo>
                  <a:lnTo>
                    <a:pt x="110474" y="130025"/>
                  </a:lnTo>
                  <a:lnTo>
                    <a:pt x="125933" y="158870"/>
                  </a:lnTo>
                  <a:lnTo>
                    <a:pt x="128615" y="168946"/>
                  </a:lnTo>
                  <a:lnTo>
                    <a:pt x="130653" y="172161"/>
                  </a:lnTo>
                  <a:lnTo>
                    <a:pt x="133334" y="174306"/>
                  </a:lnTo>
                  <a:lnTo>
                    <a:pt x="136446" y="175734"/>
                  </a:lnTo>
                  <a:lnTo>
                    <a:pt x="139843" y="175365"/>
                  </a:lnTo>
                  <a:lnTo>
                    <a:pt x="152266" y="169846"/>
                  </a:lnTo>
                  <a:lnTo>
                    <a:pt x="170794" y="166300"/>
                  </a:lnTo>
                  <a:lnTo>
                    <a:pt x="185250" y="157459"/>
                  </a:lnTo>
                  <a:lnTo>
                    <a:pt x="20219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50"/>
            <p:cNvSpPr/>
            <p:nvPr>
              <p:custDataLst>
                <p:tags r:id="rId12"/>
              </p:custDataLst>
            </p:nvPr>
          </p:nvSpPr>
          <p:spPr>
            <a:xfrm>
              <a:off x="6477000" y="5238750"/>
              <a:ext cx="154292" cy="309564"/>
            </a:xfrm>
            <a:custGeom>
              <a:avLst/>
              <a:gdLst/>
              <a:ahLst/>
              <a:cxnLst/>
              <a:rect l="0" t="0" r="0" b="0"/>
              <a:pathLst>
                <a:path w="154292" h="309564">
                  <a:moveTo>
                    <a:pt x="142875" y="0"/>
                  </a:moveTo>
                  <a:lnTo>
                    <a:pt x="142875" y="0"/>
                  </a:lnTo>
                  <a:lnTo>
                    <a:pt x="149195" y="6320"/>
                  </a:lnTo>
                  <a:lnTo>
                    <a:pt x="152298" y="16478"/>
                  </a:lnTo>
                  <a:lnTo>
                    <a:pt x="154291" y="50880"/>
                  </a:lnTo>
                  <a:lnTo>
                    <a:pt x="146501" y="97216"/>
                  </a:lnTo>
                  <a:lnTo>
                    <a:pt x="136536" y="155953"/>
                  </a:lnTo>
                  <a:lnTo>
                    <a:pt x="120712" y="202754"/>
                  </a:lnTo>
                  <a:lnTo>
                    <a:pt x="110535" y="231665"/>
                  </a:lnTo>
                  <a:lnTo>
                    <a:pt x="74806" y="280408"/>
                  </a:lnTo>
                  <a:lnTo>
                    <a:pt x="45096" y="298866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0375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MARTInkShape-Group102"/>
          <p:cNvGrpSpPr/>
          <p:nvPr/>
        </p:nvGrpSpPr>
        <p:grpSpPr>
          <a:xfrm>
            <a:off x="702469" y="535781"/>
            <a:ext cx="983746" cy="717600"/>
            <a:chOff x="702469" y="535781"/>
            <a:chExt cx="983746" cy="717600"/>
          </a:xfrm>
        </p:grpSpPr>
        <p:sp>
          <p:nvSpPr>
            <p:cNvPr id="2" name="SMARTInkShape-451"/>
            <p:cNvSpPr/>
            <p:nvPr>
              <p:custDataLst>
                <p:tags r:id="rId139"/>
              </p:custDataLst>
            </p:nvPr>
          </p:nvSpPr>
          <p:spPr>
            <a:xfrm>
              <a:off x="1169221" y="535781"/>
              <a:ext cx="140468" cy="614592"/>
            </a:xfrm>
            <a:custGeom>
              <a:avLst/>
              <a:gdLst/>
              <a:ahLst/>
              <a:cxnLst/>
              <a:rect l="0" t="0" r="0" b="0"/>
              <a:pathLst>
                <a:path w="140468" h="614592">
                  <a:moveTo>
                    <a:pt x="140467" y="0"/>
                  </a:moveTo>
                  <a:lnTo>
                    <a:pt x="140467" y="0"/>
                  </a:lnTo>
                  <a:lnTo>
                    <a:pt x="106158" y="40629"/>
                  </a:lnTo>
                  <a:lnTo>
                    <a:pt x="84644" y="86960"/>
                  </a:lnTo>
                  <a:lnTo>
                    <a:pt x="63807" y="139684"/>
                  </a:lnTo>
                  <a:lnTo>
                    <a:pt x="48628" y="182467"/>
                  </a:lnTo>
                  <a:lnTo>
                    <a:pt x="36591" y="227941"/>
                  </a:lnTo>
                  <a:lnTo>
                    <a:pt x="26831" y="274609"/>
                  </a:lnTo>
                  <a:lnTo>
                    <a:pt x="18083" y="321809"/>
                  </a:lnTo>
                  <a:lnTo>
                    <a:pt x="9786" y="372773"/>
                  </a:lnTo>
                  <a:lnTo>
                    <a:pt x="3011" y="423646"/>
                  </a:lnTo>
                  <a:lnTo>
                    <a:pt x="0" y="468305"/>
                  </a:lnTo>
                  <a:lnTo>
                    <a:pt x="4626" y="524314"/>
                  </a:lnTo>
                  <a:lnTo>
                    <a:pt x="20695" y="574423"/>
                  </a:lnTo>
                  <a:lnTo>
                    <a:pt x="34759" y="596171"/>
                  </a:lnTo>
                  <a:lnTo>
                    <a:pt x="48506" y="608923"/>
                  </a:lnTo>
                  <a:lnTo>
                    <a:pt x="59026" y="614591"/>
                  </a:lnTo>
                  <a:lnTo>
                    <a:pt x="71639" y="613582"/>
                  </a:lnTo>
                  <a:lnTo>
                    <a:pt x="92842" y="607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52"/>
            <p:cNvSpPr/>
            <p:nvPr>
              <p:custDataLst>
                <p:tags r:id="rId140"/>
              </p:custDataLst>
            </p:nvPr>
          </p:nvSpPr>
          <p:spPr>
            <a:xfrm>
              <a:off x="1309688" y="774397"/>
              <a:ext cx="250032" cy="246291"/>
            </a:xfrm>
            <a:custGeom>
              <a:avLst/>
              <a:gdLst/>
              <a:ahLst/>
              <a:cxnLst/>
              <a:rect l="0" t="0" r="0" b="0"/>
              <a:pathLst>
                <a:path w="250032" h="246291">
                  <a:moveTo>
                    <a:pt x="0" y="11416"/>
                  </a:moveTo>
                  <a:lnTo>
                    <a:pt x="0" y="11416"/>
                  </a:lnTo>
                  <a:lnTo>
                    <a:pt x="0" y="5095"/>
                  </a:lnTo>
                  <a:lnTo>
                    <a:pt x="1322" y="3233"/>
                  </a:lnTo>
                  <a:lnTo>
                    <a:pt x="3527" y="1992"/>
                  </a:lnTo>
                  <a:lnTo>
                    <a:pt x="10251" y="0"/>
                  </a:lnTo>
                  <a:lnTo>
                    <a:pt x="21084" y="7789"/>
                  </a:lnTo>
                  <a:lnTo>
                    <a:pt x="32117" y="11664"/>
                  </a:lnTo>
                  <a:lnTo>
                    <a:pt x="39850" y="17258"/>
                  </a:lnTo>
                  <a:lnTo>
                    <a:pt x="51642" y="34166"/>
                  </a:lnTo>
                  <a:lnTo>
                    <a:pt x="75410" y="89391"/>
                  </a:lnTo>
                  <a:lnTo>
                    <a:pt x="82299" y="143245"/>
                  </a:lnTo>
                  <a:lnTo>
                    <a:pt x="82647" y="154865"/>
                  </a:lnTo>
                  <a:lnTo>
                    <a:pt x="75978" y="178358"/>
                  </a:lnTo>
                  <a:lnTo>
                    <a:pt x="48023" y="233084"/>
                  </a:lnTo>
                  <a:lnTo>
                    <a:pt x="39864" y="242226"/>
                  </a:lnTo>
                  <a:lnTo>
                    <a:pt x="31828" y="246290"/>
                  </a:lnTo>
                  <a:lnTo>
                    <a:pt x="27833" y="246050"/>
                  </a:lnTo>
                  <a:lnTo>
                    <a:pt x="19867" y="242257"/>
                  </a:lnTo>
                  <a:lnTo>
                    <a:pt x="17213" y="238070"/>
                  </a:lnTo>
                  <a:lnTo>
                    <a:pt x="13478" y="218214"/>
                  </a:lnTo>
                  <a:lnTo>
                    <a:pt x="13694" y="189106"/>
                  </a:lnTo>
                  <a:lnTo>
                    <a:pt x="22872" y="161813"/>
                  </a:lnTo>
                  <a:lnTo>
                    <a:pt x="50163" y="106088"/>
                  </a:lnTo>
                  <a:lnTo>
                    <a:pt x="85531" y="51749"/>
                  </a:lnTo>
                  <a:lnTo>
                    <a:pt x="98691" y="33803"/>
                  </a:lnTo>
                  <a:lnTo>
                    <a:pt x="106921" y="27980"/>
                  </a:lnTo>
                  <a:lnTo>
                    <a:pt x="116664" y="24242"/>
                  </a:lnTo>
                  <a:lnTo>
                    <a:pt x="117996" y="30786"/>
                  </a:lnTo>
                  <a:lnTo>
                    <a:pt x="120343" y="87113"/>
                  </a:lnTo>
                  <a:lnTo>
                    <a:pt x="131184" y="142655"/>
                  </a:lnTo>
                  <a:lnTo>
                    <a:pt x="136797" y="160584"/>
                  </a:lnTo>
                  <a:lnTo>
                    <a:pt x="147229" y="173845"/>
                  </a:lnTo>
                  <a:lnTo>
                    <a:pt x="175485" y="193137"/>
                  </a:lnTo>
                  <a:lnTo>
                    <a:pt x="198692" y="199314"/>
                  </a:lnTo>
                  <a:lnTo>
                    <a:pt x="206545" y="197536"/>
                  </a:lnTo>
                  <a:lnTo>
                    <a:pt x="222325" y="188504"/>
                  </a:lnTo>
                  <a:lnTo>
                    <a:pt x="250031" y="15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53"/>
            <p:cNvSpPr/>
            <p:nvPr>
              <p:custDataLst>
                <p:tags r:id="rId141"/>
              </p:custDataLst>
            </p:nvPr>
          </p:nvSpPr>
          <p:spPr>
            <a:xfrm>
              <a:off x="1607344" y="607219"/>
              <a:ext cx="78871" cy="428626"/>
            </a:xfrm>
            <a:custGeom>
              <a:avLst/>
              <a:gdLst/>
              <a:ahLst/>
              <a:cxnLst/>
              <a:rect l="0" t="0" r="0" b="0"/>
              <a:pathLst>
                <a:path w="78871" h="42862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41393" y="64031"/>
                  </a:lnTo>
                  <a:lnTo>
                    <a:pt x="68246" y="120735"/>
                  </a:lnTo>
                  <a:lnTo>
                    <a:pt x="78870" y="170711"/>
                  </a:lnTo>
                  <a:lnTo>
                    <a:pt x="78490" y="227411"/>
                  </a:lnTo>
                  <a:lnTo>
                    <a:pt x="69999" y="286103"/>
                  </a:lnTo>
                  <a:lnTo>
                    <a:pt x="55577" y="341858"/>
                  </a:lnTo>
                  <a:lnTo>
                    <a:pt x="38075" y="388364"/>
                  </a:lnTo>
                  <a:lnTo>
                    <a:pt x="33321" y="401784"/>
                  </a:lnTo>
                  <a:lnTo>
                    <a:pt x="27505" y="410731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54"/>
            <p:cNvSpPr/>
            <p:nvPr>
              <p:custDataLst>
                <p:tags r:id="rId142"/>
              </p:custDataLst>
            </p:nvPr>
          </p:nvSpPr>
          <p:spPr>
            <a:xfrm>
              <a:off x="702469" y="892969"/>
              <a:ext cx="357188" cy="130970"/>
            </a:xfrm>
            <a:custGeom>
              <a:avLst/>
              <a:gdLst/>
              <a:ahLst/>
              <a:cxnLst/>
              <a:rect l="0" t="0" r="0" b="0"/>
              <a:pathLst>
                <a:path w="357188" h="130970">
                  <a:moveTo>
                    <a:pt x="0" y="130969"/>
                  </a:moveTo>
                  <a:lnTo>
                    <a:pt x="0" y="130969"/>
                  </a:lnTo>
                  <a:lnTo>
                    <a:pt x="20308" y="111983"/>
                  </a:lnTo>
                  <a:lnTo>
                    <a:pt x="73555" y="94487"/>
                  </a:lnTo>
                  <a:lnTo>
                    <a:pt x="107783" y="86645"/>
                  </a:lnTo>
                  <a:lnTo>
                    <a:pt x="161225" y="77675"/>
                  </a:lnTo>
                  <a:lnTo>
                    <a:pt x="213233" y="64487"/>
                  </a:lnTo>
                  <a:lnTo>
                    <a:pt x="249711" y="58354"/>
                  </a:lnTo>
                  <a:lnTo>
                    <a:pt x="303200" y="32901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55"/>
            <p:cNvSpPr/>
            <p:nvPr>
              <p:custDataLst>
                <p:tags r:id="rId143"/>
              </p:custDataLst>
            </p:nvPr>
          </p:nvSpPr>
          <p:spPr>
            <a:xfrm>
              <a:off x="857250" y="547688"/>
              <a:ext cx="95251" cy="705693"/>
            </a:xfrm>
            <a:custGeom>
              <a:avLst/>
              <a:gdLst/>
              <a:ahLst/>
              <a:cxnLst/>
              <a:rect l="0" t="0" r="0" b="0"/>
              <a:pathLst>
                <a:path w="95251" h="705693">
                  <a:moveTo>
                    <a:pt x="95250" y="0"/>
                  </a:moveTo>
                  <a:lnTo>
                    <a:pt x="95250" y="0"/>
                  </a:lnTo>
                  <a:lnTo>
                    <a:pt x="84999" y="0"/>
                  </a:lnTo>
                  <a:lnTo>
                    <a:pt x="66917" y="16571"/>
                  </a:lnTo>
                  <a:lnTo>
                    <a:pt x="55399" y="40628"/>
                  </a:lnTo>
                  <a:lnTo>
                    <a:pt x="49161" y="77453"/>
                  </a:lnTo>
                  <a:lnTo>
                    <a:pt x="44401" y="132941"/>
                  </a:lnTo>
                  <a:lnTo>
                    <a:pt x="38291" y="182706"/>
                  </a:lnTo>
                  <a:lnTo>
                    <a:pt x="36481" y="239343"/>
                  </a:lnTo>
                  <a:lnTo>
                    <a:pt x="39472" y="298017"/>
                  </a:lnTo>
                  <a:lnTo>
                    <a:pt x="45209" y="357294"/>
                  </a:lnTo>
                  <a:lnTo>
                    <a:pt x="50437" y="416750"/>
                  </a:lnTo>
                  <a:lnTo>
                    <a:pt x="56837" y="476259"/>
                  </a:lnTo>
                  <a:lnTo>
                    <a:pt x="55205" y="535783"/>
                  </a:lnTo>
                  <a:lnTo>
                    <a:pt x="49871" y="588257"/>
                  </a:lnTo>
                  <a:lnTo>
                    <a:pt x="44763" y="632468"/>
                  </a:lnTo>
                  <a:lnTo>
                    <a:pt x="31185" y="682173"/>
                  </a:lnTo>
                  <a:lnTo>
                    <a:pt x="19676" y="702775"/>
                  </a:lnTo>
                  <a:lnTo>
                    <a:pt x="15763" y="705319"/>
                  </a:lnTo>
                  <a:lnTo>
                    <a:pt x="11832" y="705692"/>
                  </a:lnTo>
                  <a:lnTo>
                    <a:pt x="0" y="702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103"/>
          <p:cNvGrpSpPr/>
          <p:nvPr/>
        </p:nvGrpSpPr>
        <p:grpSpPr>
          <a:xfrm>
            <a:off x="2119313" y="821531"/>
            <a:ext cx="345282" cy="202408"/>
            <a:chOff x="2119313" y="821531"/>
            <a:chExt cx="345282" cy="202408"/>
          </a:xfrm>
        </p:grpSpPr>
        <p:sp>
          <p:nvSpPr>
            <p:cNvPr id="8" name="SMARTInkShape-456"/>
            <p:cNvSpPr/>
            <p:nvPr>
              <p:custDataLst>
                <p:tags r:id="rId137"/>
              </p:custDataLst>
            </p:nvPr>
          </p:nvSpPr>
          <p:spPr>
            <a:xfrm>
              <a:off x="2119313" y="821531"/>
              <a:ext cx="250032" cy="23814"/>
            </a:xfrm>
            <a:custGeom>
              <a:avLst/>
              <a:gdLst/>
              <a:ahLst/>
              <a:cxnLst/>
              <a:rect l="0" t="0" r="0" b="0"/>
              <a:pathLst>
                <a:path w="250032" h="23814">
                  <a:moveTo>
                    <a:pt x="0" y="0"/>
                  </a:moveTo>
                  <a:lnTo>
                    <a:pt x="0" y="0"/>
                  </a:lnTo>
                  <a:lnTo>
                    <a:pt x="57200" y="0"/>
                  </a:lnTo>
                  <a:lnTo>
                    <a:pt x="108018" y="0"/>
                  </a:lnTo>
                  <a:lnTo>
                    <a:pt x="152244" y="0"/>
                  </a:lnTo>
                  <a:lnTo>
                    <a:pt x="207539" y="3528"/>
                  </a:lnTo>
                  <a:lnTo>
                    <a:pt x="242279" y="12126"/>
                  </a:lnTo>
                  <a:lnTo>
                    <a:pt x="244863" y="14699"/>
                  </a:lnTo>
                  <a:lnTo>
                    <a:pt x="250031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57"/>
            <p:cNvSpPr/>
            <p:nvPr>
              <p:custDataLst>
                <p:tags r:id="rId138"/>
              </p:custDataLst>
            </p:nvPr>
          </p:nvSpPr>
          <p:spPr>
            <a:xfrm>
              <a:off x="2178844" y="928688"/>
              <a:ext cx="285751" cy="95251"/>
            </a:xfrm>
            <a:custGeom>
              <a:avLst/>
              <a:gdLst/>
              <a:ahLst/>
              <a:cxnLst/>
              <a:rect l="0" t="0" r="0" b="0"/>
              <a:pathLst>
                <a:path w="285751" h="95251">
                  <a:moveTo>
                    <a:pt x="0" y="95250"/>
                  </a:moveTo>
                  <a:lnTo>
                    <a:pt x="0" y="95250"/>
                  </a:lnTo>
                  <a:lnTo>
                    <a:pt x="6320" y="95250"/>
                  </a:lnTo>
                  <a:lnTo>
                    <a:pt x="50880" y="84998"/>
                  </a:lnTo>
                  <a:lnTo>
                    <a:pt x="109097" y="77168"/>
                  </a:lnTo>
                  <a:lnTo>
                    <a:pt x="166943" y="68664"/>
                  </a:lnTo>
                  <a:lnTo>
                    <a:pt x="202482" y="55181"/>
                  </a:lnTo>
                  <a:lnTo>
                    <a:pt x="256366" y="20601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458"/>
          <p:cNvSpPr/>
          <p:nvPr>
            <p:custDataLst>
              <p:tags r:id="rId1"/>
            </p:custDataLst>
          </p:nvPr>
        </p:nvSpPr>
        <p:spPr>
          <a:xfrm>
            <a:off x="2994473" y="381000"/>
            <a:ext cx="291653" cy="1183861"/>
          </a:xfrm>
          <a:custGeom>
            <a:avLst/>
            <a:gdLst/>
            <a:ahLst/>
            <a:cxnLst/>
            <a:rect l="0" t="0" r="0" b="0"/>
            <a:pathLst>
              <a:path w="291653" h="1183861">
                <a:moveTo>
                  <a:pt x="124965" y="0"/>
                </a:moveTo>
                <a:lnTo>
                  <a:pt x="124965" y="0"/>
                </a:lnTo>
                <a:lnTo>
                  <a:pt x="118644" y="0"/>
                </a:lnTo>
                <a:lnTo>
                  <a:pt x="112013" y="3528"/>
                </a:lnTo>
                <a:lnTo>
                  <a:pt x="84895" y="29814"/>
                </a:lnTo>
                <a:lnTo>
                  <a:pt x="53737" y="83463"/>
                </a:lnTo>
                <a:lnTo>
                  <a:pt x="47006" y="99272"/>
                </a:lnTo>
                <a:lnTo>
                  <a:pt x="42330" y="138913"/>
                </a:lnTo>
                <a:lnTo>
                  <a:pt x="48151" y="162721"/>
                </a:lnTo>
                <a:lnTo>
                  <a:pt x="71476" y="194469"/>
                </a:lnTo>
                <a:lnTo>
                  <a:pt x="117209" y="251599"/>
                </a:lnTo>
                <a:lnTo>
                  <a:pt x="156739" y="309769"/>
                </a:lnTo>
                <a:lnTo>
                  <a:pt x="174213" y="345342"/>
                </a:lnTo>
                <a:lnTo>
                  <a:pt x="183142" y="404820"/>
                </a:lnTo>
                <a:lnTo>
                  <a:pt x="181248" y="429952"/>
                </a:lnTo>
                <a:lnTo>
                  <a:pt x="165306" y="471204"/>
                </a:lnTo>
                <a:lnTo>
                  <a:pt x="120704" y="527052"/>
                </a:lnTo>
                <a:lnTo>
                  <a:pt x="95774" y="550099"/>
                </a:lnTo>
                <a:lnTo>
                  <a:pt x="38747" y="577629"/>
                </a:lnTo>
                <a:lnTo>
                  <a:pt x="16810" y="583017"/>
                </a:lnTo>
                <a:lnTo>
                  <a:pt x="13174" y="585793"/>
                </a:lnTo>
                <a:lnTo>
                  <a:pt x="10750" y="588966"/>
                </a:lnTo>
                <a:lnTo>
                  <a:pt x="4529" y="592492"/>
                </a:lnTo>
                <a:lnTo>
                  <a:pt x="1018" y="593432"/>
                </a:lnTo>
                <a:lnTo>
                  <a:pt x="0" y="595382"/>
                </a:lnTo>
                <a:lnTo>
                  <a:pt x="644" y="598005"/>
                </a:lnTo>
                <a:lnTo>
                  <a:pt x="27328" y="635350"/>
                </a:lnTo>
                <a:lnTo>
                  <a:pt x="45911" y="652449"/>
                </a:lnTo>
                <a:lnTo>
                  <a:pt x="73051" y="707027"/>
                </a:lnTo>
                <a:lnTo>
                  <a:pt x="83859" y="740861"/>
                </a:lnTo>
                <a:lnTo>
                  <a:pt x="88182" y="799031"/>
                </a:lnTo>
                <a:lnTo>
                  <a:pt x="85403" y="845732"/>
                </a:lnTo>
                <a:lnTo>
                  <a:pt x="76201" y="893084"/>
                </a:lnTo>
                <a:lnTo>
                  <a:pt x="65096" y="940628"/>
                </a:lnTo>
                <a:lnTo>
                  <a:pt x="53427" y="988229"/>
                </a:lnTo>
                <a:lnTo>
                  <a:pt x="43953" y="1045400"/>
                </a:lnTo>
                <a:lnTo>
                  <a:pt x="43404" y="1093588"/>
                </a:lnTo>
                <a:lnTo>
                  <a:pt x="48146" y="1112661"/>
                </a:lnTo>
                <a:lnTo>
                  <a:pt x="64573" y="1138273"/>
                </a:lnTo>
                <a:lnTo>
                  <a:pt x="86198" y="1156298"/>
                </a:lnTo>
                <a:lnTo>
                  <a:pt x="138038" y="1178379"/>
                </a:lnTo>
                <a:lnTo>
                  <a:pt x="161202" y="1183860"/>
                </a:lnTo>
                <a:lnTo>
                  <a:pt x="195232" y="1179507"/>
                </a:lnTo>
                <a:lnTo>
                  <a:pt x="213962" y="1173337"/>
                </a:lnTo>
                <a:lnTo>
                  <a:pt x="231105" y="1159129"/>
                </a:lnTo>
                <a:lnTo>
                  <a:pt x="291652" y="10953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105"/>
          <p:cNvGrpSpPr/>
          <p:nvPr/>
        </p:nvGrpSpPr>
        <p:grpSpPr>
          <a:xfrm>
            <a:off x="3442149" y="83834"/>
            <a:ext cx="677415" cy="809073"/>
            <a:chOff x="3442149" y="83834"/>
            <a:chExt cx="677415" cy="809073"/>
          </a:xfrm>
        </p:grpSpPr>
        <p:sp>
          <p:nvSpPr>
            <p:cNvPr id="12" name="SMARTInkShape-459"/>
            <p:cNvSpPr/>
            <p:nvPr>
              <p:custDataLst>
                <p:tags r:id="rId132"/>
              </p:custDataLst>
            </p:nvPr>
          </p:nvSpPr>
          <p:spPr>
            <a:xfrm>
              <a:off x="3786188" y="83834"/>
              <a:ext cx="47626" cy="297167"/>
            </a:xfrm>
            <a:custGeom>
              <a:avLst/>
              <a:gdLst/>
              <a:ahLst/>
              <a:cxnLst/>
              <a:rect l="0" t="0" r="0" b="0"/>
              <a:pathLst>
                <a:path w="47626" h="297167">
                  <a:moveTo>
                    <a:pt x="0" y="11416"/>
                  </a:moveTo>
                  <a:lnTo>
                    <a:pt x="0" y="11416"/>
                  </a:lnTo>
                  <a:lnTo>
                    <a:pt x="0" y="0"/>
                  </a:lnTo>
                  <a:lnTo>
                    <a:pt x="0" y="16125"/>
                  </a:lnTo>
                  <a:lnTo>
                    <a:pt x="14698" y="74814"/>
                  </a:lnTo>
                  <a:lnTo>
                    <a:pt x="22012" y="125657"/>
                  </a:lnTo>
                  <a:lnTo>
                    <a:pt x="31639" y="177151"/>
                  </a:lnTo>
                  <a:lnTo>
                    <a:pt x="35181" y="231189"/>
                  </a:lnTo>
                  <a:lnTo>
                    <a:pt x="46868" y="290014"/>
                  </a:lnTo>
                  <a:lnTo>
                    <a:pt x="47625" y="297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60"/>
            <p:cNvSpPr/>
            <p:nvPr>
              <p:custDataLst>
                <p:tags r:id="rId133"/>
              </p:custDataLst>
            </p:nvPr>
          </p:nvSpPr>
          <p:spPr>
            <a:xfrm>
              <a:off x="3595688" y="500063"/>
              <a:ext cx="437832" cy="35719"/>
            </a:xfrm>
            <a:custGeom>
              <a:avLst/>
              <a:gdLst/>
              <a:ahLst/>
              <a:cxnLst/>
              <a:rect l="0" t="0" r="0" b="0"/>
              <a:pathLst>
                <a:path w="437832" h="35719">
                  <a:moveTo>
                    <a:pt x="0" y="35718"/>
                  </a:moveTo>
                  <a:lnTo>
                    <a:pt x="0" y="35718"/>
                  </a:lnTo>
                  <a:lnTo>
                    <a:pt x="53552" y="32191"/>
                  </a:lnTo>
                  <a:lnTo>
                    <a:pt x="100533" y="22767"/>
                  </a:lnTo>
                  <a:lnTo>
                    <a:pt x="159874" y="15124"/>
                  </a:lnTo>
                  <a:lnTo>
                    <a:pt x="203346" y="12013"/>
                  </a:lnTo>
                  <a:lnTo>
                    <a:pt x="244716" y="6221"/>
                  </a:lnTo>
                  <a:lnTo>
                    <a:pt x="285151" y="2765"/>
                  </a:lnTo>
                  <a:lnTo>
                    <a:pt x="341576" y="819"/>
                  </a:lnTo>
                  <a:lnTo>
                    <a:pt x="395408" y="161"/>
                  </a:lnTo>
                  <a:lnTo>
                    <a:pt x="437831" y="4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61"/>
            <p:cNvSpPr/>
            <p:nvPr>
              <p:custDataLst>
                <p:tags r:id="rId134"/>
              </p:custDataLst>
            </p:nvPr>
          </p:nvSpPr>
          <p:spPr>
            <a:xfrm>
              <a:off x="3442149" y="678656"/>
              <a:ext cx="127521" cy="214251"/>
            </a:xfrm>
            <a:custGeom>
              <a:avLst/>
              <a:gdLst/>
              <a:ahLst/>
              <a:cxnLst/>
              <a:rect l="0" t="0" r="0" b="0"/>
              <a:pathLst>
                <a:path w="127521" h="214251">
                  <a:moveTo>
                    <a:pt x="10664" y="0"/>
                  </a:moveTo>
                  <a:lnTo>
                    <a:pt x="10664" y="0"/>
                  </a:lnTo>
                  <a:lnTo>
                    <a:pt x="10664" y="52196"/>
                  </a:lnTo>
                  <a:lnTo>
                    <a:pt x="11986" y="107454"/>
                  </a:lnTo>
                  <a:lnTo>
                    <a:pt x="22079" y="164231"/>
                  </a:lnTo>
                  <a:lnTo>
                    <a:pt x="22557" y="178220"/>
                  </a:lnTo>
                  <a:lnTo>
                    <a:pt x="22569" y="161989"/>
                  </a:lnTo>
                  <a:lnTo>
                    <a:pt x="28890" y="144276"/>
                  </a:lnTo>
                  <a:lnTo>
                    <a:pt x="46692" y="119770"/>
                  </a:lnTo>
                  <a:lnTo>
                    <a:pt x="74181" y="91323"/>
                  </a:lnTo>
                  <a:lnTo>
                    <a:pt x="82109" y="86890"/>
                  </a:lnTo>
                  <a:lnTo>
                    <a:pt x="97978" y="84045"/>
                  </a:lnTo>
                  <a:lnTo>
                    <a:pt x="100623" y="85134"/>
                  </a:lnTo>
                  <a:lnTo>
                    <a:pt x="102386" y="87183"/>
                  </a:lnTo>
                  <a:lnTo>
                    <a:pt x="105669" y="92988"/>
                  </a:lnTo>
                  <a:lnTo>
                    <a:pt x="122279" y="117671"/>
                  </a:lnTo>
                  <a:lnTo>
                    <a:pt x="127520" y="133349"/>
                  </a:lnTo>
                  <a:lnTo>
                    <a:pt x="126932" y="137848"/>
                  </a:lnTo>
                  <a:lnTo>
                    <a:pt x="109288" y="170809"/>
                  </a:lnTo>
                  <a:lnTo>
                    <a:pt x="89960" y="193966"/>
                  </a:lnTo>
                  <a:lnTo>
                    <a:pt x="71788" y="206226"/>
                  </a:lnTo>
                  <a:lnTo>
                    <a:pt x="49647" y="211917"/>
                  </a:lnTo>
                  <a:lnTo>
                    <a:pt x="2952" y="214250"/>
                  </a:lnTo>
                  <a:lnTo>
                    <a:pt x="1554" y="212948"/>
                  </a:lnTo>
                  <a:lnTo>
                    <a:pt x="0" y="207974"/>
                  </a:lnTo>
                  <a:lnTo>
                    <a:pt x="909" y="204795"/>
                  </a:lnTo>
                  <a:lnTo>
                    <a:pt x="10664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62"/>
            <p:cNvSpPr/>
            <p:nvPr>
              <p:custDataLst>
                <p:tags r:id="rId135"/>
              </p:custDataLst>
            </p:nvPr>
          </p:nvSpPr>
          <p:spPr>
            <a:xfrm>
              <a:off x="3726656" y="773906"/>
              <a:ext cx="107158" cy="11908"/>
            </a:xfrm>
            <a:custGeom>
              <a:avLst/>
              <a:gdLst/>
              <a:ahLst/>
              <a:cxnLst/>
              <a:rect l="0" t="0" r="0" b="0"/>
              <a:pathLst>
                <a:path w="107158" h="11908">
                  <a:moveTo>
                    <a:pt x="0" y="11907"/>
                  </a:moveTo>
                  <a:lnTo>
                    <a:pt x="0" y="11907"/>
                  </a:lnTo>
                  <a:lnTo>
                    <a:pt x="51880" y="10584"/>
                  </a:lnTo>
                  <a:lnTo>
                    <a:pt x="61864" y="5586"/>
                  </a:lnTo>
                  <a:lnTo>
                    <a:pt x="67701" y="5047"/>
                  </a:lnTo>
                  <a:lnTo>
                    <a:pt x="87235" y="7963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63"/>
            <p:cNvSpPr/>
            <p:nvPr>
              <p:custDataLst>
                <p:tags r:id="rId136"/>
              </p:custDataLst>
            </p:nvPr>
          </p:nvSpPr>
          <p:spPr>
            <a:xfrm>
              <a:off x="3919508" y="678814"/>
              <a:ext cx="200056" cy="130812"/>
            </a:xfrm>
            <a:custGeom>
              <a:avLst/>
              <a:gdLst/>
              <a:ahLst/>
              <a:cxnLst/>
              <a:rect l="0" t="0" r="0" b="0"/>
              <a:pathLst>
                <a:path w="200056" h="130812">
                  <a:moveTo>
                    <a:pt x="104805" y="23655"/>
                  </a:moveTo>
                  <a:lnTo>
                    <a:pt x="104805" y="23655"/>
                  </a:lnTo>
                  <a:lnTo>
                    <a:pt x="94554" y="13403"/>
                  </a:lnTo>
                  <a:lnTo>
                    <a:pt x="93389" y="5918"/>
                  </a:lnTo>
                  <a:lnTo>
                    <a:pt x="91903" y="3893"/>
                  </a:lnTo>
                  <a:lnTo>
                    <a:pt x="86723" y="1642"/>
                  </a:lnTo>
                  <a:lnTo>
                    <a:pt x="64923" y="0"/>
                  </a:lnTo>
                  <a:lnTo>
                    <a:pt x="57093" y="3440"/>
                  </a:lnTo>
                  <a:lnTo>
                    <a:pt x="49204" y="8056"/>
                  </a:lnTo>
                  <a:lnTo>
                    <a:pt x="41287" y="10107"/>
                  </a:lnTo>
                  <a:lnTo>
                    <a:pt x="33360" y="18075"/>
                  </a:lnTo>
                  <a:lnTo>
                    <a:pt x="2940" y="63369"/>
                  </a:lnTo>
                  <a:lnTo>
                    <a:pt x="0" y="73497"/>
                  </a:lnTo>
                  <a:lnTo>
                    <a:pt x="2221" y="85935"/>
                  </a:lnTo>
                  <a:lnTo>
                    <a:pt x="10910" y="104285"/>
                  </a:lnTo>
                  <a:lnTo>
                    <a:pt x="25697" y="122337"/>
                  </a:lnTo>
                  <a:lnTo>
                    <a:pt x="33486" y="127045"/>
                  </a:lnTo>
                  <a:lnTo>
                    <a:pt x="37415" y="128300"/>
                  </a:lnTo>
                  <a:lnTo>
                    <a:pt x="41358" y="127814"/>
                  </a:lnTo>
                  <a:lnTo>
                    <a:pt x="73304" y="110356"/>
                  </a:lnTo>
                  <a:lnTo>
                    <a:pt x="108628" y="79193"/>
                  </a:lnTo>
                  <a:lnTo>
                    <a:pt x="113118" y="71269"/>
                  </a:lnTo>
                  <a:lnTo>
                    <a:pt x="116001" y="55403"/>
                  </a:lnTo>
                  <a:lnTo>
                    <a:pt x="117561" y="52757"/>
                  </a:lnTo>
                  <a:lnTo>
                    <a:pt x="119923" y="50994"/>
                  </a:lnTo>
                  <a:lnTo>
                    <a:pt x="126899" y="48164"/>
                  </a:lnTo>
                  <a:lnTo>
                    <a:pt x="127472" y="49255"/>
                  </a:lnTo>
                  <a:lnTo>
                    <a:pt x="128108" y="53995"/>
                  </a:lnTo>
                  <a:lnTo>
                    <a:pt x="131918" y="60511"/>
                  </a:lnTo>
                  <a:lnTo>
                    <a:pt x="136699" y="67816"/>
                  </a:lnTo>
                  <a:lnTo>
                    <a:pt x="140714" y="79367"/>
                  </a:lnTo>
                  <a:lnTo>
                    <a:pt x="146340" y="87222"/>
                  </a:lnTo>
                  <a:lnTo>
                    <a:pt x="200055" y="130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6"/>
          <p:cNvGrpSpPr/>
          <p:nvPr/>
        </p:nvGrpSpPr>
        <p:grpSpPr>
          <a:xfrm>
            <a:off x="5631656" y="107156"/>
            <a:ext cx="1177822" cy="475824"/>
            <a:chOff x="5631656" y="107156"/>
            <a:chExt cx="1177822" cy="475824"/>
          </a:xfrm>
        </p:grpSpPr>
        <p:sp>
          <p:nvSpPr>
            <p:cNvPr id="18" name="SMARTInkShape-464"/>
            <p:cNvSpPr/>
            <p:nvPr>
              <p:custDataLst>
                <p:tags r:id="rId129"/>
              </p:custDataLst>
            </p:nvPr>
          </p:nvSpPr>
          <p:spPr>
            <a:xfrm>
              <a:off x="5631656" y="333375"/>
              <a:ext cx="321470" cy="249605"/>
            </a:xfrm>
            <a:custGeom>
              <a:avLst/>
              <a:gdLst/>
              <a:ahLst/>
              <a:cxnLst/>
              <a:rect l="0" t="0" r="0" b="0"/>
              <a:pathLst>
                <a:path w="321470" h="249605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24122" y="3528"/>
                  </a:lnTo>
                  <a:lnTo>
                    <a:pt x="74560" y="41393"/>
                  </a:lnTo>
                  <a:lnTo>
                    <a:pt x="89855" y="65328"/>
                  </a:lnTo>
                  <a:lnTo>
                    <a:pt x="110938" y="119826"/>
                  </a:lnTo>
                  <a:lnTo>
                    <a:pt x="111924" y="139687"/>
                  </a:lnTo>
                  <a:lnTo>
                    <a:pt x="105138" y="190325"/>
                  </a:lnTo>
                  <a:lnTo>
                    <a:pt x="76100" y="239084"/>
                  </a:lnTo>
                  <a:lnTo>
                    <a:pt x="67778" y="245166"/>
                  </a:lnTo>
                  <a:lnTo>
                    <a:pt x="55654" y="248590"/>
                  </a:lnTo>
                  <a:lnTo>
                    <a:pt x="43683" y="249604"/>
                  </a:lnTo>
                  <a:lnTo>
                    <a:pt x="41029" y="247101"/>
                  </a:lnTo>
                  <a:lnTo>
                    <a:pt x="38079" y="237263"/>
                  </a:lnTo>
                  <a:lnTo>
                    <a:pt x="40295" y="224072"/>
                  </a:lnTo>
                  <a:lnTo>
                    <a:pt x="45453" y="201770"/>
                  </a:lnTo>
                  <a:lnTo>
                    <a:pt x="46177" y="194045"/>
                  </a:lnTo>
                  <a:lnTo>
                    <a:pt x="74321" y="136555"/>
                  </a:lnTo>
                  <a:lnTo>
                    <a:pt x="115696" y="77203"/>
                  </a:lnTo>
                  <a:lnTo>
                    <a:pt x="156451" y="27939"/>
                  </a:lnTo>
                  <a:lnTo>
                    <a:pt x="165989" y="6891"/>
                  </a:lnTo>
                  <a:lnTo>
                    <a:pt x="168867" y="4594"/>
                  </a:lnTo>
                  <a:lnTo>
                    <a:pt x="172109" y="3063"/>
                  </a:lnTo>
                  <a:lnTo>
                    <a:pt x="174271" y="3365"/>
                  </a:lnTo>
                  <a:lnTo>
                    <a:pt x="175712" y="4889"/>
                  </a:lnTo>
                  <a:lnTo>
                    <a:pt x="176673" y="7228"/>
                  </a:lnTo>
                  <a:lnTo>
                    <a:pt x="175990" y="10110"/>
                  </a:lnTo>
                  <a:lnTo>
                    <a:pt x="170032" y="21810"/>
                  </a:lnTo>
                  <a:lnTo>
                    <a:pt x="157460" y="75313"/>
                  </a:lnTo>
                  <a:lnTo>
                    <a:pt x="156457" y="130156"/>
                  </a:lnTo>
                  <a:lnTo>
                    <a:pt x="171399" y="173995"/>
                  </a:lnTo>
                  <a:lnTo>
                    <a:pt x="182453" y="186692"/>
                  </a:lnTo>
                  <a:lnTo>
                    <a:pt x="211106" y="205623"/>
                  </a:lnTo>
                  <a:lnTo>
                    <a:pt x="234382" y="211738"/>
                  </a:lnTo>
                  <a:lnTo>
                    <a:pt x="275456" y="204298"/>
                  </a:lnTo>
                  <a:lnTo>
                    <a:pt x="32146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65"/>
            <p:cNvSpPr/>
            <p:nvPr>
              <p:custDataLst>
                <p:tags r:id="rId130"/>
              </p:custDataLst>
            </p:nvPr>
          </p:nvSpPr>
          <p:spPr>
            <a:xfrm>
              <a:off x="6156350" y="261938"/>
              <a:ext cx="261120" cy="283933"/>
            </a:xfrm>
            <a:custGeom>
              <a:avLst/>
              <a:gdLst/>
              <a:ahLst/>
              <a:cxnLst/>
              <a:rect l="0" t="0" r="0" b="0"/>
              <a:pathLst>
                <a:path w="261120" h="283933">
                  <a:moveTo>
                    <a:pt x="225400" y="0"/>
                  </a:moveTo>
                  <a:lnTo>
                    <a:pt x="225400" y="0"/>
                  </a:lnTo>
                  <a:lnTo>
                    <a:pt x="219080" y="6320"/>
                  </a:lnTo>
                  <a:lnTo>
                    <a:pt x="212448" y="9423"/>
                  </a:lnTo>
                  <a:lnTo>
                    <a:pt x="208829" y="10251"/>
                  </a:lnTo>
                  <a:lnTo>
                    <a:pt x="201277" y="18226"/>
                  </a:lnTo>
                  <a:lnTo>
                    <a:pt x="192189" y="29267"/>
                  </a:lnTo>
                  <a:lnTo>
                    <a:pt x="140011" y="73032"/>
                  </a:lnTo>
                  <a:lnTo>
                    <a:pt x="82256" y="114781"/>
                  </a:lnTo>
                  <a:lnTo>
                    <a:pt x="23705" y="166621"/>
                  </a:lnTo>
                  <a:lnTo>
                    <a:pt x="8506" y="187687"/>
                  </a:lnTo>
                  <a:lnTo>
                    <a:pt x="1943" y="204365"/>
                  </a:lnTo>
                  <a:lnTo>
                    <a:pt x="0" y="224006"/>
                  </a:lnTo>
                  <a:lnTo>
                    <a:pt x="2373" y="228712"/>
                  </a:lnTo>
                  <a:lnTo>
                    <a:pt x="6601" y="231850"/>
                  </a:lnTo>
                  <a:lnTo>
                    <a:pt x="61498" y="254329"/>
                  </a:lnTo>
                  <a:lnTo>
                    <a:pt x="118611" y="264463"/>
                  </a:lnTo>
                  <a:lnTo>
                    <a:pt x="176500" y="273931"/>
                  </a:lnTo>
                  <a:lnTo>
                    <a:pt x="220740" y="283932"/>
                  </a:lnTo>
                  <a:lnTo>
                    <a:pt x="261119" y="273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66"/>
            <p:cNvSpPr/>
            <p:nvPr>
              <p:custDataLst>
                <p:tags r:id="rId131"/>
              </p:custDataLst>
            </p:nvPr>
          </p:nvSpPr>
          <p:spPr>
            <a:xfrm>
              <a:off x="6619875" y="107156"/>
              <a:ext cx="189603" cy="439629"/>
            </a:xfrm>
            <a:custGeom>
              <a:avLst/>
              <a:gdLst/>
              <a:ahLst/>
              <a:cxnLst/>
              <a:rect l="0" t="0" r="0" b="0"/>
              <a:pathLst>
                <a:path w="189603" h="439629">
                  <a:moveTo>
                    <a:pt x="107156" y="0"/>
                  </a:moveTo>
                  <a:lnTo>
                    <a:pt x="107156" y="0"/>
                  </a:lnTo>
                  <a:lnTo>
                    <a:pt x="107156" y="6321"/>
                  </a:lnTo>
                  <a:lnTo>
                    <a:pt x="95031" y="63025"/>
                  </a:lnTo>
                  <a:lnTo>
                    <a:pt x="87394" y="106722"/>
                  </a:lnTo>
                  <a:lnTo>
                    <a:pt x="84544" y="160973"/>
                  </a:lnTo>
                  <a:lnTo>
                    <a:pt x="82376" y="218940"/>
                  </a:lnTo>
                  <a:lnTo>
                    <a:pt x="75266" y="276685"/>
                  </a:lnTo>
                  <a:lnTo>
                    <a:pt x="71249" y="326574"/>
                  </a:lnTo>
                  <a:lnTo>
                    <a:pt x="62238" y="379657"/>
                  </a:lnTo>
                  <a:lnTo>
                    <a:pt x="59689" y="424801"/>
                  </a:lnTo>
                  <a:lnTo>
                    <a:pt x="59637" y="424753"/>
                  </a:lnTo>
                  <a:lnTo>
                    <a:pt x="60863" y="398588"/>
                  </a:lnTo>
                  <a:lnTo>
                    <a:pt x="71658" y="344839"/>
                  </a:lnTo>
                  <a:lnTo>
                    <a:pt x="95495" y="285957"/>
                  </a:lnTo>
                  <a:lnTo>
                    <a:pt x="99382" y="277950"/>
                  </a:lnTo>
                  <a:lnTo>
                    <a:pt x="104619" y="272613"/>
                  </a:lnTo>
                  <a:lnTo>
                    <a:pt x="117494" y="266682"/>
                  </a:lnTo>
                  <a:lnTo>
                    <a:pt x="132035" y="267574"/>
                  </a:lnTo>
                  <a:lnTo>
                    <a:pt x="162929" y="278926"/>
                  </a:lnTo>
                  <a:lnTo>
                    <a:pt x="175159" y="289773"/>
                  </a:lnTo>
                  <a:lnTo>
                    <a:pt x="183682" y="303413"/>
                  </a:lnTo>
                  <a:lnTo>
                    <a:pt x="189154" y="333728"/>
                  </a:lnTo>
                  <a:lnTo>
                    <a:pt x="189602" y="341548"/>
                  </a:lnTo>
                  <a:lnTo>
                    <a:pt x="183045" y="357292"/>
                  </a:lnTo>
                  <a:lnTo>
                    <a:pt x="157278" y="388958"/>
                  </a:lnTo>
                  <a:lnTo>
                    <a:pt x="117203" y="419369"/>
                  </a:lnTo>
                  <a:lnTo>
                    <a:pt x="84115" y="433673"/>
                  </a:lnTo>
                  <a:lnTo>
                    <a:pt x="40311" y="439628"/>
                  </a:lnTo>
                  <a:lnTo>
                    <a:pt x="4759" y="430201"/>
                  </a:lnTo>
                  <a:lnTo>
                    <a:pt x="3172" y="427030"/>
                  </a:lnTo>
                  <a:lnTo>
                    <a:pt x="0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07"/>
          <p:cNvGrpSpPr/>
          <p:nvPr/>
        </p:nvGrpSpPr>
        <p:grpSpPr>
          <a:xfrm>
            <a:off x="4609506" y="321469"/>
            <a:ext cx="699718" cy="273845"/>
            <a:chOff x="4609506" y="321469"/>
            <a:chExt cx="699718" cy="273845"/>
          </a:xfrm>
        </p:grpSpPr>
        <p:sp>
          <p:nvSpPr>
            <p:cNvPr id="22" name="SMARTInkShape-467"/>
            <p:cNvSpPr/>
            <p:nvPr>
              <p:custDataLst>
                <p:tags r:id="rId127"/>
              </p:custDataLst>
            </p:nvPr>
          </p:nvSpPr>
          <p:spPr>
            <a:xfrm>
              <a:off x="5072969" y="321469"/>
              <a:ext cx="236255" cy="273845"/>
            </a:xfrm>
            <a:custGeom>
              <a:avLst/>
              <a:gdLst/>
              <a:ahLst/>
              <a:cxnLst/>
              <a:rect l="0" t="0" r="0" b="0"/>
              <a:pathLst>
                <a:path w="236255" h="273845">
                  <a:moveTo>
                    <a:pt x="201500" y="0"/>
                  </a:moveTo>
                  <a:lnTo>
                    <a:pt x="201500" y="0"/>
                  </a:lnTo>
                  <a:lnTo>
                    <a:pt x="201500" y="6320"/>
                  </a:lnTo>
                  <a:lnTo>
                    <a:pt x="200177" y="8182"/>
                  </a:lnTo>
                  <a:lnTo>
                    <a:pt x="197972" y="9423"/>
                  </a:lnTo>
                  <a:lnTo>
                    <a:pt x="156940" y="28333"/>
                  </a:lnTo>
                  <a:lnTo>
                    <a:pt x="103818" y="61893"/>
                  </a:lnTo>
                  <a:lnTo>
                    <a:pt x="51170" y="97422"/>
                  </a:lnTo>
                  <a:lnTo>
                    <a:pt x="9426" y="133125"/>
                  </a:lnTo>
                  <a:lnTo>
                    <a:pt x="3685" y="142069"/>
                  </a:lnTo>
                  <a:lnTo>
                    <a:pt x="453" y="154542"/>
                  </a:lnTo>
                  <a:lnTo>
                    <a:pt x="0" y="158591"/>
                  </a:lnTo>
                  <a:lnTo>
                    <a:pt x="5683" y="176929"/>
                  </a:lnTo>
                  <a:lnTo>
                    <a:pt x="15692" y="187996"/>
                  </a:lnTo>
                  <a:lnTo>
                    <a:pt x="73157" y="228386"/>
                  </a:lnTo>
                  <a:lnTo>
                    <a:pt x="130408" y="240370"/>
                  </a:lnTo>
                  <a:lnTo>
                    <a:pt x="188317" y="256941"/>
                  </a:lnTo>
                  <a:lnTo>
                    <a:pt x="214497" y="261780"/>
                  </a:lnTo>
                  <a:lnTo>
                    <a:pt x="236254" y="273295"/>
                  </a:lnTo>
                  <a:lnTo>
                    <a:pt x="201500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68"/>
            <p:cNvSpPr/>
            <p:nvPr>
              <p:custDataLst>
                <p:tags r:id="rId128"/>
              </p:custDataLst>
            </p:nvPr>
          </p:nvSpPr>
          <p:spPr>
            <a:xfrm>
              <a:off x="4609506" y="345772"/>
              <a:ext cx="272058" cy="222766"/>
            </a:xfrm>
            <a:custGeom>
              <a:avLst/>
              <a:gdLst/>
              <a:ahLst/>
              <a:cxnLst/>
              <a:rect l="0" t="0" r="0" b="0"/>
              <a:pathLst>
                <a:path w="272058" h="222766">
                  <a:moveTo>
                    <a:pt x="81557" y="11416"/>
                  </a:moveTo>
                  <a:lnTo>
                    <a:pt x="81557" y="11416"/>
                  </a:lnTo>
                  <a:lnTo>
                    <a:pt x="75236" y="5095"/>
                  </a:lnTo>
                  <a:lnTo>
                    <a:pt x="68605" y="1992"/>
                  </a:lnTo>
                  <a:lnTo>
                    <a:pt x="59890" y="0"/>
                  </a:lnTo>
                  <a:lnTo>
                    <a:pt x="52059" y="5975"/>
                  </a:lnTo>
                  <a:lnTo>
                    <a:pt x="37561" y="21169"/>
                  </a:lnTo>
                  <a:lnTo>
                    <a:pt x="10099" y="74813"/>
                  </a:lnTo>
                  <a:lnTo>
                    <a:pt x="1735" y="107811"/>
                  </a:lnTo>
                  <a:lnTo>
                    <a:pt x="0" y="163702"/>
                  </a:lnTo>
                  <a:lnTo>
                    <a:pt x="14846" y="198925"/>
                  </a:lnTo>
                  <a:lnTo>
                    <a:pt x="26219" y="215728"/>
                  </a:lnTo>
                  <a:lnTo>
                    <a:pt x="34032" y="221284"/>
                  </a:lnTo>
                  <a:lnTo>
                    <a:pt x="37967" y="222765"/>
                  </a:lnTo>
                  <a:lnTo>
                    <a:pt x="49395" y="220883"/>
                  </a:lnTo>
                  <a:lnTo>
                    <a:pt x="67176" y="212386"/>
                  </a:lnTo>
                  <a:lnTo>
                    <a:pt x="76488" y="203923"/>
                  </a:lnTo>
                  <a:lnTo>
                    <a:pt x="89168" y="182961"/>
                  </a:lnTo>
                  <a:lnTo>
                    <a:pt x="109295" y="129550"/>
                  </a:lnTo>
                  <a:lnTo>
                    <a:pt x="119751" y="74352"/>
                  </a:lnTo>
                  <a:lnTo>
                    <a:pt x="127939" y="41213"/>
                  </a:lnTo>
                  <a:lnTo>
                    <a:pt x="128814" y="30534"/>
                  </a:lnTo>
                  <a:lnTo>
                    <a:pt x="128936" y="30776"/>
                  </a:lnTo>
                  <a:lnTo>
                    <a:pt x="129018" y="32260"/>
                  </a:lnTo>
                  <a:lnTo>
                    <a:pt x="138584" y="47789"/>
                  </a:lnTo>
                  <a:lnTo>
                    <a:pt x="151192" y="101777"/>
                  </a:lnTo>
                  <a:lnTo>
                    <a:pt x="159248" y="118163"/>
                  </a:lnTo>
                  <a:lnTo>
                    <a:pt x="198672" y="174110"/>
                  </a:lnTo>
                  <a:lnTo>
                    <a:pt x="238133" y="205185"/>
                  </a:lnTo>
                  <a:lnTo>
                    <a:pt x="250805" y="209983"/>
                  </a:lnTo>
                  <a:lnTo>
                    <a:pt x="272057" y="213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469"/>
          <p:cNvSpPr/>
          <p:nvPr>
            <p:custDataLst>
              <p:tags r:id="rId2"/>
            </p:custDataLst>
          </p:nvPr>
        </p:nvSpPr>
        <p:spPr>
          <a:xfrm>
            <a:off x="3729903" y="1262063"/>
            <a:ext cx="215792" cy="289381"/>
          </a:xfrm>
          <a:custGeom>
            <a:avLst/>
            <a:gdLst/>
            <a:ahLst/>
            <a:cxnLst/>
            <a:rect l="0" t="0" r="0" b="0"/>
            <a:pathLst>
              <a:path w="215792" h="289381">
                <a:moveTo>
                  <a:pt x="115816" y="0"/>
                </a:moveTo>
                <a:lnTo>
                  <a:pt x="115816" y="0"/>
                </a:lnTo>
                <a:lnTo>
                  <a:pt x="87828" y="0"/>
                </a:lnTo>
                <a:lnTo>
                  <a:pt x="83928" y="2645"/>
                </a:lnTo>
                <a:lnTo>
                  <a:pt x="64636" y="22375"/>
                </a:lnTo>
                <a:lnTo>
                  <a:pt x="57883" y="26823"/>
                </a:lnTo>
                <a:lnTo>
                  <a:pt x="46853" y="42348"/>
                </a:lnTo>
                <a:lnTo>
                  <a:pt x="16678" y="96123"/>
                </a:lnTo>
                <a:lnTo>
                  <a:pt x="3245" y="132550"/>
                </a:lnTo>
                <a:lnTo>
                  <a:pt x="0" y="176269"/>
                </a:lnTo>
                <a:lnTo>
                  <a:pt x="10085" y="231394"/>
                </a:lnTo>
                <a:lnTo>
                  <a:pt x="13578" y="241575"/>
                </a:lnTo>
                <a:lnTo>
                  <a:pt x="28044" y="259943"/>
                </a:lnTo>
                <a:lnTo>
                  <a:pt x="63347" y="286973"/>
                </a:lnTo>
                <a:lnTo>
                  <a:pt x="83236" y="289380"/>
                </a:lnTo>
                <a:lnTo>
                  <a:pt x="128343" y="280146"/>
                </a:lnTo>
                <a:lnTo>
                  <a:pt x="163624" y="256749"/>
                </a:lnTo>
                <a:lnTo>
                  <a:pt x="192893" y="224681"/>
                </a:lnTo>
                <a:lnTo>
                  <a:pt x="202989" y="201722"/>
                </a:lnTo>
                <a:lnTo>
                  <a:pt x="215791" y="148325"/>
                </a:lnTo>
                <a:lnTo>
                  <a:pt x="214524" y="108771"/>
                </a:lnTo>
                <a:lnTo>
                  <a:pt x="205770" y="71915"/>
                </a:lnTo>
                <a:lnTo>
                  <a:pt x="195042" y="54893"/>
                </a:lnTo>
                <a:lnTo>
                  <a:pt x="166596" y="33185"/>
                </a:lnTo>
                <a:lnTo>
                  <a:pt x="147646" y="31506"/>
                </a:lnTo>
                <a:lnTo>
                  <a:pt x="109462" y="41207"/>
                </a:lnTo>
                <a:lnTo>
                  <a:pt x="83285" y="57312"/>
                </a:lnTo>
                <a:lnTo>
                  <a:pt x="83545" y="58052"/>
                </a:lnTo>
                <a:lnTo>
                  <a:pt x="92003" y="595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109"/>
          <p:cNvGrpSpPr/>
          <p:nvPr/>
        </p:nvGrpSpPr>
        <p:grpSpPr>
          <a:xfrm>
            <a:off x="5049709" y="1119188"/>
            <a:ext cx="1617792" cy="450773"/>
            <a:chOff x="5049709" y="1119188"/>
            <a:chExt cx="1617792" cy="450773"/>
          </a:xfrm>
        </p:grpSpPr>
        <p:sp>
          <p:nvSpPr>
            <p:cNvPr id="26" name="SMARTInkShape-470"/>
            <p:cNvSpPr/>
            <p:nvPr>
              <p:custDataLst>
                <p:tags r:id="rId116"/>
              </p:custDataLst>
            </p:nvPr>
          </p:nvSpPr>
          <p:spPr>
            <a:xfrm>
              <a:off x="5049709" y="1393031"/>
              <a:ext cx="98559" cy="175535"/>
            </a:xfrm>
            <a:custGeom>
              <a:avLst/>
              <a:gdLst/>
              <a:ahLst/>
              <a:cxnLst/>
              <a:rect l="0" t="0" r="0" b="0"/>
              <a:pathLst>
                <a:path w="98559" h="175535">
                  <a:moveTo>
                    <a:pt x="58072" y="0"/>
                  </a:moveTo>
                  <a:lnTo>
                    <a:pt x="58072" y="0"/>
                  </a:lnTo>
                  <a:lnTo>
                    <a:pt x="47821" y="0"/>
                  </a:lnTo>
                  <a:lnTo>
                    <a:pt x="18222" y="27988"/>
                  </a:lnTo>
                  <a:lnTo>
                    <a:pt x="6430" y="46070"/>
                  </a:lnTo>
                  <a:lnTo>
                    <a:pt x="99" y="84066"/>
                  </a:lnTo>
                  <a:lnTo>
                    <a:pt x="0" y="134653"/>
                  </a:lnTo>
                  <a:lnTo>
                    <a:pt x="8087" y="157343"/>
                  </a:lnTo>
                  <a:lnTo>
                    <a:pt x="15131" y="168267"/>
                  </a:lnTo>
                  <a:lnTo>
                    <a:pt x="20185" y="171710"/>
                  </a:lnTo>
                  <a:lnTo>
                    <a:pt x="32855" y="175534"/>
                  </a:lnTo>
                  <a:lnTo>
                    <a:pt x="47305" y="173706"/>
                  </a:lnTo>
                  <a:lnTo>
                    <a:pt x="61224" y="168484"/>
                  </a:lnTo>
                  <a:lnTo>
                    <a:pt x="71821" y="161753"/>
                  </a:lnTo>
                  <a:lnTo>
                    <a:pt x="89402" y="137148"/>
                  </a:lnTo>
                  <a:lnTo>
                    <a:pt x="97573" y="122250"/>
                  </a:lnTo>
                  <a:lnTo>
                    <a:pt x="98558" y="103281"/>
                  </a:lnTo>
                  <a:lnTo>
                    <a:pt x="88413" y="65087"/>
                  </a:lnTo>
                  <a:lnTo>
                    <a:pt x="69792" y="27550"/>
                  </a:lnTo>
                  <a:lnTo>
                    <a:pt x="60387" y="14997"/>
                  </a:lnTo>
                  <a:lnTo>
                    <a:pt x="55574" y="13280"/>
                  </a:lnTo>
                  <a:lnTo>
                    <a:pt x="48025" y="12178"/>
                  </a:lnTo>
                  <a:lnTo>
                    <a:pt x="69979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71"/>
            <p:cNvSpPr/>
            <p:nvPr>
              <p:custDataLst>
                <p:tags r:id="rId117"/>
              </p:custDataLst>
            </p:nvPr>
          </p:nvSpPr>
          <p:spPr>
            <a:xfrm>
              <a:off x="5252358" y="1119188"/>
              <a:ext cx="69737" cy="450773"/>
            </a:xfrm>
            <a:custGeom>
              <a:avLst/>
              <a:gdLst/>
              <a:ahLst/>
              <a:cxnLst/>
              <a:rect l="0" t="0" r="0" b="0"/>
              <a:pathLst>
                <a:path w="69737" h="450773">
                  <a:moveTo>
                    <a:pt x="45923" y="0"/>
                  </a:moveTo>
                  <a:lnTo>
                    <a:pt x="45923" y="0"/>
                  </a:lnTo>
                  <a:lnTo>
                    <a:pt x="39602" y="0"/>
                  </a:lnTo>
                  <a:lnTo>
                    <a:pt x="37741" y="2645"/>
                  </a:lnTo>
                  <a:lnTo>
                    <a:pt x="24811" y="51772"/>
                  </a:lnTo>
                  <a:lnTo>
                    <a:pt x="16324" y="102389"/>
                  </a:lnTo>
                  <a:lnTo>
                    <a:pt x="12018" y="154103"/>
                  </a:lnTo>
                  <a:lnTo>
                    <a:pt x="10742" y="204998"/>
                  </a:lnTo>
                  <a:lnTo>
                    <a:pt x="4042" y="259912"/>
                  </a:lnTo>
                  <a:lnTo>
                    <a:pt x="0" y="311755"/>
                  </a:lnTo>
                  <a:lnTo>
                    <a:pt x="5123" y="360630"/>
                  </a:lnTo>
                  <a:lnTo>
                    <a:pt x="10524" y="413723"/>
                  </a:lnTo>
                  <a:lnTo>
                    <a:pt x="16079" y="433467"/>
                  </a:lnTo>
                  <a:lnTo>
                    <a:pt x="22958" y="444006"/>
                  </a:lnTo>
                  <a:lnTo>
                    <a:pt x="30425" y="448690"/>
                  </a:lnTo>
                  <a:lnTo>
                    <a:pt x="38153" y="450772"/>
                  </a:lnTo>
                  <a:lnTo>
                    <a:pt x="42066" y="450004"/>
                  </a:lnTo>
                  <a:lnTo>
                    <a:pt x="49942" y="445623"/>
                  </a:lnTo>
                  <a:lnTo>
                    <a:pt x="61813" y="429398"/>
                  </a:lnTo>
                  <a:lnTo>
                    <a:pt x="69736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72"/>
            <p:cNvSpPr/>
            <p:nvPr>
              <p:custDataLst>
                <p:tags r:id="rId118"/>
              </p:custDataLst>
            </p:nvPr>
          </p:nvSpPr>
          <p:spPr>
            <a:xfrm>
              <a:off x="5179219" y="1285875"/>
              <a:ext cx="142876" cy="59532"/>
            </a:xfrm>
            <a:custGeom>
              <a:avLst/>
              <a:gdLst/>
              <a:ahLst/>
              <a:cxnLst/>
              <a:rect l="0" t="0" r="0" b="0"/>
              <a:pathLst>
                <a:path w="142876" h="59532">
                  <a:moveTo>
                    <a:pt x="0" y="59531"/>
                  </a:moveTo>
                  <a:lnTo>
                    <a:pt x="0" y="59531"/>
                  </a:lnTo>
                  <a:lnTo>
                    <a:pt x="6320" y="59531"/>
                  </a:lnTo>
                  <a:lnTo>
                    <a:pt x="12951" y="56003"/>
                  </a:lnTo>
                  <a:lnTo>
                    <a:pt x="16571" y="53211"/>
                  </a:lnTo>
                  <a:lnTo>
                    <a:pt x="27649" y="50108"/>
                  </a:lnTo>
                  <a:lnTo>
                    <a:pt x="84725" y="34891"/>
                  </a:lnTo>
                  <a:lnTo>
                    <a:pt x="106448" y="2609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73"/>
            <p:cNvSpPr/>
            <p:nvPr>
              <p:custDataLst>
                <p:tags r:id="rId119"/>
              </p:custDataLst>
            </p:nvPr>
          </p:nvSpPr>
          <p:spPr>
            <a:xfrm>
              <a:off x="5346051" y="1143000"/>
              <a:ext cx="118919" cy="404814"/>
            </a:xfrm>
            <a:custGeom>
              <a:avLst/>
              <a:gdLst/>
              <a:ahLst/>
              <a:cxnLst/>
              <a:rect l="0" t="0" r="0" b="0"/>
              <a:pathLst>
                <a:path w="118919" h="404814">
                  <a:moveTo>
                    <a:pt x="11762" y="0"/>
                  </a:moveTo>
                  <a:lnTo>
                    <a:pt x="11762" y="0"/>
                  </a:lnTo>
                  <a:lnTo>
                    <a:pt x="5441" y="0"/>
                  </a:lnTo>
                  <a:lnTo>
                    <a:pt x="3579" y="1323"/>
                  </a:lnTo>
                  <a:lnTo>
                    <a:pt x="2338" y="3528"/>
                  </a:lnTo>
                  <a:lnTo>
                    <a:pt x="959" y="12151"/>
                  </a:lnTo>
                  <a:lnTo>
                    <a:pt x="1" y="61131"/>
                  </a:lnTo>
                  <a:lnTo>
                    <a:pt x="1207" y="110118"/>
                  </a:lnTo>
                  <a:lnTo>
                    <a:pt x="8047" y="160657"/>
                  </a:lnTo>
                  <a:lnTo>
                    <a:pt x="10661" y="209733"/>
                  </a:lnTo>
                  <a:lnTo>
                    <a:pt x="11436" y="257788"/>
                  </a:lnTo>
                  <a:lnTo>
                    <a:pt x="11665" y="304217"/>
                  </a:lnTo>
                  <a:lnTo>
                    <a:pt x="11748" y="355749"/>
                  </a:lnTo>
                  <a:lnTo>
                    <a:pt x="8228" y="366691"/>
                  </a:lnTo>
                  <a:lnTo>
                    <a:pt x="1509" y="378173"/>
                  </a:lnTo>
                  <a:lnTo>
                    <a:pt x="958" y="377792"/>
                  </a:lnTo>
                  <a:lnTo>
                    <a:pt x="0" y="357859"/>
                  </a:lnTo>
                  <a:lnTo>
                    <a:pt x="3447" y="347344"/>
                  </a:lnTo>
                  <a:lnTo>
                    <a:pt x="6218" y="342688"/>
                  </a:lnTo>
                  <a:lnTo>
                    <a:pt x="14559" y="312226"/>
                  </a:lnTo>
                  <a:lnTo>
                    <a:pt x="17595" y="307370"/>
                  </a:lnTo>
                  <a:lnTo>
                    <a:pt x="22265" y="304132"/>
                  </a:lnTo>
                  <a:lnTo>
                    <a:pt x="40156" y="299575"/>
                  </a:lnTo>
                  <a:lnTo>
                    <a:pt x="49958" y="298509"/>
                  </a:lnTo>
                  <a:lnTo>
                    <a:pt x="58723" y="301563"/>
                  </a:lnTo>
                  <a:lnTo>
                    <a:pt x="75130" y="314303"/>
                  </a:lnTo>
                  <a:lnTo>
                    <a:pt x="87129" y="331987"/>
                  </a:lnTo>
                  <a:lnTo>
                    <a:pt x="100725" y="370937"/>
                  </a:lnTo>
                  <a:lnTo>
                    <a:pt x="113952" y="388518"/>
                  </a:lnTo>
                  <a:lnTo>
                    <a:pt x="118918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74"/>
            <p:cNvSpPr/>
            <p:nvPr>
              <p:custDataLst>
                <p:tags r:id="rId120"/>
              </p:custDataLst>
            </p:nvPr>
          </p:nvSpPr>
          <p:spPr>
            <a:xfrm>
              <a:off x="5506968" y="1381318"/>
              <a:ext cx="100877" cy="153831"/>
            </a:xfrm>
            <a:custGeom>
              <a:avLst/>
              <a:gdLst/>
              <a:ahLst/>
              <a:cxnLst/>
              <a:rect l="0" t="0" r="0" b="0"/>
              <a:pathLst>
                <a:path w="100877" h="153831">
                  <a:moveTo>
                    <a:pt x="17532" y="47432"/>
                  </a:moveTo>
                  <a:lnTo>
                    <a:pt x="17532" y="47432"/>
                  </a:lnTo>
                  <a:lnTo>
                    <a:pt x="35269" y="47432"/>
                  </a:lnTo>
                  <a:lnTo>
                    <a:pt x="42172" y="43904"/>
                  </a:lnTo>
                  <a:lnTo>
                    <a:pt x="62853" y="25765"/>
                  </a:lnTo>
                  <a:lnTo>
                    <a:pt x="64133" y="21045"/>
                  </a:lnTo>
                  <a:lnTo>
                    <a:pt x="64954" y="7236"/>
                  </a:lnTo>
                  <a:lnTo>
                    <a:pt x="63700" y="4760"/>
                  </a:lnTo>
                  <a:lnTo>
                    <a:pt x="61539" y="3109"/>
                  </a:lnTo>
                  <a:lnTo>
                    <a:pt x="55612" y="1274"/>
                  </a:lnTo>
                  <a:lnTo>
                    <a:pt x="37164" y="0"/>
                  </a:lnTo>
                  <a:lnTo>
                    <a:pt x="29344" y="3421"/>
                  </a:lnTo>
                  <a:lnTo>
                    <a:pt x="25406" y="6185"/>
                  </a:lnTo>
                  <a:lnTo>
                    <a:pt x="13545" y="22716"/>
                  </a:lnTo>
                  <a:lnTo>
                    <a:pt x="0" y="67545"/>
                  </a:lnTo>
                  <a:lnTo>
                    <a:pt x="39" y="83271"/>
                  </a:lnTo>
                  <a:lnTo>
                    <a:pt x="8663" y="127259"/>
                  </a:lnTo>
                  <a:lnTo>
                    <a:pt x="22101" y="145956"/>
                  </a:lnTo>
                  <a:lnTo>
                    <a:pt x="33233" y="150752"/>
                  </a:lnTo>
                  <a:lnTo>
                    <a:pt x="55617" y="153830"/>
                  </a:lnTo>
                  <a:lnTo>
                    <a:pt x="74972" y="148043"/>
                  </a:lnTo>
                  <a:lnTo>
                    <a:pt x="86276" y="138009"/>
                  </a:lnTo>
                  <a:lnTo>
                    <a:pt x="100876" y="118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75"/>
            <p:cNvSpPr/>
            <p:nvPr>
              <p:custDataLst>
                <p:tags r:id="rId121"/>
              </p:custDataLst>
            </p:nvPr>
          </p:nvSpPr>
          <p:spPr>
            <a:xfrm>
              <a:off x="5631656" y="1333500"/>
              <a:ext cx="107158" cy="176038"/>
            </a:xfrm>
            <a:custGeom>
              <a:avLst/>
              <a:gdLst/>
              <a:ahLst/>
              <a:cxnLst/>
              <a:rect l="0" t="0" r="0" b="0"/>
              <a:pathLst>
                <a:path w="107158" h="176038">
                  <a:moveTo>
                    <a:pt x="0" y="23813"/>
                  </a:moveTo>
                  <a:lnTo>
                    <a:pt x="0" y="23813"/>
                  </a:lnTo>
                  <a:lnTo>
                    <a:pt x="12641" y="23813"/>
                  </a:lnTo>
                  <a:lnTo>
                    <a:pt x="17688" y="26458"/>
                  </a:lnTo>
                  <a:lnTo>
                    <a:pt x="26823" y="36454"/>
                  </a:lnTo>
                  <a:lnTo>
                    <a:pt x="31766" y="46188"/>
                  </a:lnTo>
                  <a:lnTo>
                    <a:pt x="53226" y="99627"/>
                  </a:lnTo>
                  <a:lnTo>
                    <a:pt x="46968" y="145557"/>
                  </a:lnTo>
                  <a:lnTo>
                    <a:pt x="35559" y="172841"/>
                  </a:lnTo>
                  <a:lnTo>
                    <a:pt x="32966" y="174758"/>
                  </a:lnTo>
                  <a:lnTo>
                    <a:pt x="29915" y="176037"/>
                  </a:lnTo>
                  <a:lnTo>
                    <a:pt x="27881" y="175566"/>
                  </a:lnTo>
                  <a:lnTo>
                    <a:pt x="26525" y="173929"/>
                  </a:lnTo>
                  <a:lnTo>
                    <a:pt x="25018" y="168583"/>
                  </a:lnTo>
                  <a:lnTo>
                    <a:pt x="24348" y="161797"/>
                  </a:lnTo>
                  <a:lnTo>
                    <a:pt x="35970" y="106393"/>
                  </a:lnTo>
                  <a:lnTo>
                    <a:pt x="52150" y="63922"/>
                  </a:lnTo>
                  <a:lnTo>
                    <a:pt x="71512" y="36820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76"/>
            <p:cNvSpPr/>
            <p:nvPr>
              <p:custDataLst>
                <p:tags r:id="rId122"/>
              </p:custDataLst>
            </p:nvPr>
          </p:nvSpPr>
          <p:spPr>
            <a:xfrm>
              <a:off x="5798344" y="1345406"/>
              <a:ext cx="178041" cy="142184"/>
            </a:xfrm>
            <a:custGeom>
              <a:avLst/>
              <a:gdLst/>
              <a:ahLst/>
              <a:cxnLst/>
              <a:rect l="0" t="0" r="0" b="0"/>
              <a:pathLst>
                <a:path w="178041" h="142184">
                  <a:moveTo>
                    <a:pt x="0" y="0"/>
                  </a:moveTo>
                  <a:lnTo>
                    <a:pt x="0" y="0"/>
                  </a:lnTo>
                  <a:lnTo>
                    <a:pt x="0" y="52196"/>
                  </a:lnTo>
                  <a:lnTo>
                    <a:pt x="0" y="85040"/>
                  </a:lnTo>
                  <a:lnTo>
                    <a:pt x="3527" y="94240"/>
                  </a:lnTo>
                  <a:lnTo>
                    <a:pt x="20594" y="118974"/>
                  </a:lnTo>
                  <a:lnTo>
                    <a:pt x="21667" y="122972"/>
                  </a:lnTo>
                  <a:lnTo>
                    <a:pt x="23705" y="125638"/>
                  </a:lnTo>
                  <a:lnTo>
                    <a:pt x="29497" y="128599"/>
                  </a:lnTo>
                  <a:lnTo>
                    <a:pt x="31570" y="128067"/>
                  </a:lnTo>
                  <a:lnTo>
                    <a:pt x="32953" y="126388"/>
                  </a:lnTo>
                  <a:lnTo>
                    <a:pt x="35813" y="120995"/>
                  </a:lnTo>
                  <a:lnTo>
                    <a:pt x="43537" y="110522"/>
                  </a:lnTo>
                  <a:lnTo>
                    <a:pt x="47086" y="97523"/>
                  </a:lnTo>
                  <a:lnTo>
                    <a:pt x="53786" y="89603"/>
                  </a:lnTo>
                  <a:lnTo>
                    <a:pt x="55701" y="88839"/>
                  </a:lnTo>
                  <a:lnTo>
                    <a:pt x="56977" y="89653"/>
                  </a:lnTo>
                  <a:lnTo>
                    <a:pt x="59027" y="94145"/>
                  </a:lnTo>
                  <a:lnTo>
                    <a:pt x="67614" y="104537"/>
                  </a:lnTo>
                  <a:lnTo>
                    <a:pt x="71628" y="115494"/>
                  </a:lnTo>
                  <a:lnTo>
                    <a:pt x="87860" y="134990"/>
                  </a:lnTo>
                  <a:lnTo>
                    <a:pt x="95493" y="139371"/>
                  </a:lnTo>
                  <a:lnTo>
                    <a:pt x="110756" y="141837"/>
                  </a:lnTo>
                  <a:lnTo>
                    <a:pt x="117493" y="142183"/>
                  </a:lnTo>
                  <a:lnTo>
                    <a:pt x="128508" y="139040"/>
                  </a:lnTo>
                  <a:lnTo>
                    <a:pt x="150488" y="122526"/>
                  </a:lnTo>
                  <a:lnTo>
                    <a:pt x="161300" y="110975"/>
                  </a:lnTo>
                  <a:lnTo>
                    <a:pt x="175795" y="73912"/>
                  </a:lnTo>
                  <a:lnTo>
                    <a:pt x="178040" y="49731"/>
                  </a:lnTo>
                  <a:lnTo>
                    <a:pt x="174820" y="38419"/>
                  </a:lnTo>
                  <a:lnTo>
                    <a:pt x="170301" y="28982"/>
                  </a:lnTo>
                  <a:lnTo>
                    <a:pt x="168293" y="20377"/>
                  </a:lnTo>
                  <a:lnTo>
                    <a:pt x="166435" y="17554"/>
                  </a:lnTo>
                  <a:lnTo>
                    <a:pt x="163873" y="15671"/>
                  </a:lnTo>
                  <a:lnTo>
                    <a:pt x="154781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77"/>
            <p:cNvSpPr/>
            <p:nvPr>
              <p:custDataLst>
                <p:tags r:id="rId123"/>
              </p:custDataLst>
            </p:nvPr>
          </p:nvSpPr>
          <p:spPr>
            <a:xfrm>
              <a:off x="6072188" y="1357313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0"/>
                  </a:lnTo>
                  <a:lnTo>
                    <a:pt x="0" y="5640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78"/>
            <p:cNvSpPr/>
            <p:nvPr>
              <p:custDataLst>
                <p:tags r:id="rId124"/>
              </p:custDataLst>
            </p:nvPr>
          </p:nvSpPr>
          <p:spPr>
            <a:xfrm>
              <a:off x="6036469" y="1202531"/>
              <a:ext cx="47626" cy="47626"/>
            </a:xfrm>
            <a:custGeom>
              <a:avLst/>
              <a:gdLst/>
              <a:ahLst/>
              <a:cxnLst/>
              <a:rect l="0" t="0" r="0" b="0"/>
              <a:pathLst>
                <a:path w="47626" h="47626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12951" y="9424"/>
                  </a:lnTo>
                  <a:lnTo>
                    <a:pt x="16571" y="10252"/>
                  </a:lnTo>
                  <a:lnTo>
                    <a:pt x="24121" y="18227"/>
                  </a:lnTo>
                  <a:lnTo>
                    <a:pt x="4762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79"/>
            <p:cNvSpPr/>
            <p:nvPr>
              <p:custDataLst>
                <p:tags r:id="rId125"/>
              </p:custDataLst>
            </p:nvPr>
          </p:nvSpPr>
          <p:spPr>
            <a:xfrm>
              <a:off x="6263239" y="1298465"/>
              <a:ext cx="404262" cy="186894"/>
            </a:xfrm>
            <a:custGeom>
              <a:avLst/>
              <a:gdLst/>
              <a:ahLst/>
              <a:cxnLst/>
              <a:rect l="0" t="0" r="0" b="0"/>
              <a:pathLst>
                <a:path w="404262" h="186894">
                  <a:moveTo>
                    <a:pt x="23261" y="70754"/>
                  </a:moveTo>
                  <a:lnTo>
                    <a:pt x="23261" y="70754"/>
                  </a:lnTo>
                  <a:lnTo>
                    <a:pt x="33512" y="60502"/>
                  </a:lnTo>
                  <a:lnTo>
                    <a:pt x="45272" y="58993"/>
                  </a:lnTo>
                  <a:lnTo>
                    <a:pt x="52861" y="52570"/>
                  </a:lnTo>
                  <a:lnTo>
                    <a:pt x="56260" y="45915"/>
                  </a:lnTo>
                  <a:lnTo>
                    <a:pt x="57166" y="42288"/>
                  </a:lnTo>
                  <a:lnTo>
                    <a:pt x="59093" y="39871"/>
                  </a:lnTo>
                  <a:lnTo>
                    <a:pt x="64764" y="37184"/>
                  </a:lnTo>
                  <a:lnTo>
                    <a:pt x="66804" y="35145"/>
                  </a:lnTo>
                  <a:lnTo>
                    <a:pt x="69072" y="29351"/>
                  </a:lnTo>
                  <a:lnTo>
                    <a:pt x="70727" y="7103"/>
                  </a:lnTo>
                  <a:lnTo>
                    <a:pt x="69457" y="4507"/>
                  </a:lnTo>
                  <a:lnTo>
                    <a:pt x="67287" y="2777"/>
                  </a:lnTo>
                  <a:lnTo>
                    <a:pt x="61349" y="855"/>
                  </a:lnTo>
                  <a:lnTo>
                    <a:pt x="54300" y="0"/>
                  </a:lnTo>
                  <a:lnTo>
                    <a:pt x="46757" y="3148"/>
                  </a:lnTo>
                  <a:lnTo>
                    <a:pt x="31136" y="15948"/>
                  </a:lnTo>
                  <a:lnTo>
                    <a:pt x="19274" y="33642"/>
                  </a:lnTo>
                  <a:lnTo>
                    <a:pt x="3635" y="84159"/>
                  </a:lnTo>
                  <a:lnTo>
                    <a:pt x="0" y="119670"/>
                  </a:lnTo>
                  <a:lnTo>
                    <a:pt x="5933" y="139781"/>
                  </a:lnTo>
                  <a:lnTo>
                    <a:pt x="16001" y="151263"/>
                  </a:lnTo>
                  <a:lnTo>
                    <a:pt x="44022" y="169413"/>
                  </a:lnTo>
                  <a:lnTo>
                    <a:pt x="92725" y="184414"/>
                  </a:lnTo>
                  <a:lnTo>
                    <a:pt x="131155" y="186893"/>
                  </a:lnTo>
                  <a:lnTo>
                    <a:pt x="175467" y="179836"/>
                  </a:lnTo>
                  <a:lnTo>
                    <a:pt x="222112" y="168044"/>
                  </a:lnTo>
                  <a:lnTo>
                    <a:pt x="269447" y="147059"/>
                  </a:lnTo>
                  <a:lnTo>
                    <a:pt x="319631" y="116293"/>
                  </a:lnTo>
                  <a:lnTo>
                    <a:pt x="375657" y="86011"/>
                  </a:lnTo>
                  <a:lnTo>
                    <a:pt x="404261" y="70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80"/>
            <p:cNvSpPr/>
            <p:nvPr>
              <p:custDataLst>
                <p:tags r:id="rId126"/>
              </p:custDataLst>
            </p:nvPr>
          </p:nvSpPr>
          <p:spPr>
            <a:xfrm>
              <a:off x="6131971" y="1285875"/>
              <a:ext cx="82398" cy="188639"/>
            </a:xfrm>
            <a:custGeom>
              <a:avLst/>
              <a:gdLst/>
              <a:ahLst/>
              <a:cxnLst/>
              <a:rect l="0" t="0" r="0" b="0"/>
              <a:pathLst>
                <a:path w="82398" h="188639">
                  <a:moveTo>
                    <a:pt x="71185" y="0"/>
                  </a:moveTo>
                  <a:lnTo>
                    <a:pt x="71185" y="0"/>
                  </a:lnTo>
                  <a:lnTo>
                    <a:pt x="54614" y="0"/>
                  </a:lnTo>
                  <a:lnTo>
                    <a:pt x="47063" y="3528"/>
                  </a:lnTo>
                  <a:lnTo>
                    <a:pt x="43198" y="6320"/>
                  </a:lnTo>
                  <a:lnTo>
                    <a:pt x="38902" y="12951"/>
                  </a:lnTo>
                  <a:lnTo>
                    <a:pt x="35671" y="20308"/>
                  </a:lnTo>
                  <a:lnTo>
                    <a:pt x="27737" y="31888"/>
                  </a:lnTo>
                  <a:lnTo>
                    <a:pt x="24799" y="43697"/>
                  </a:lnTo>
                  <a:lnTo>
                    <a:pt x="23723" y="63505"/>
                  </a:lnTo>
                  <a:lnTo>
                    <a:pt x="27161" y="71440"/>
                  </a:lnTo>
                  <a:lnTo>
                    <a:pt x="71213" y="130751"/>
                  </a:lnTo>
                  <a:lnTo>
                    <a:pt x="77813" y="138809"/>
                  </a:lnTo>
                  <a:lnTo>
                    <a:pt x="81528" y="150784"/>
                  </a:lnTo>
                  <a:lnTo>
                    <a:pt x="82397" y="158737"/>
                  </a:lnTo>
                  <a:lnTo>
                    <a:pt x="79255" y="166682"/>
                  </a:lnTo>
                  <a:lnTo>
                    <a:pt x="76565" y="170652"/>
                  </a:lnTo>
                  <a:lnTo>
                    <a:pt x="72125" y="173300"/>
                  </a:lnTo>
                  <a:lnTo>
                    <a:pt x="49518" y="181075"/>
                  </a:lnTo>
                  <a:lnTo>
                    <a:pt x="44835" y="184217"/>
                  </a:lnTo>
                  <a:lnTo>
                    <a:pt x="25601" y="188638"/>
                  </a:lnTo>
                  <a:lnTo>
                    <a:pt x="14325" y="186145"/>
                  </a:lnTo>
                  <a:lnTo>
                    <a:pt x="2628" y="180086"/>
                  </a:lnTo>
                  <a:lnTo>
                    <a:pt x="1667" y="178265"/>
                  </a:lnTo>
                  <a:lnTo>
                    <a:pt x="0" y="162153"/>
                  </a:lnTo>
                  <a:lnTo>
                    <a:pt x="3388" y="154530"/>
                  </a:lnTo>
                  <a:lnTo>
                    <a:pt x="1165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110"/>
          <p:cNvGrpSpPr/>
          <p:nvPr/>
        </p:nvGrpSpPr>
        <p:grpSpPr>
          <a:xfrm>
            <a:off x="1012031" y="2321719"/>
            <a:ext cx="523876" cy="666751"/>
            <a:chOff x="1012031" y="2321719"/>
            <a:chExt cx="523876" cy="666751"/>
          </a:xfrm>
        </p:grpSpPr>
        <p:sp>
          <p:nvSpPr>
            <p:cNvPr id="38" name="SMARTInkShape-481"/>
            <p:cNvSpPr/>
            <p:nvPr>
              <p:custDataLst>
                <p:tags r:id="rId111"/>
              </p:custDataLst>
            </p:nvPr>
          </p:nvSpPr>
          <p:spPr>
            <a:xfrm>
              <a:off x="1047750" y="2405063"/>
              <a:ext cx="21385" cy="535782"/>
            </a:xfrm>
            <a:custGeom>
              <a:avLst/>
              <a:gdLst/>
              <a:ahLst/>
              <a:cxnLst/>
              <a:rect l="0" t="0" r="0" b="0"/>
              <a:pathLst>
                <a:path w="21385" h="535782">
                  <a:moveTo>
                    <a:pt x="0" y="0"/>
                  </a:moveTo>
                  <a:lnTo>
                    <a:pt x="0" y="0"/>
                  </a:lnTo>
                  <a:lnTo>
                    <a:pt x="6321" y="6320"/>
                  </a:lnTo>
                  <a:lnTo>
                    <a:pt x="9424" y="12951"/>
                  </a:lnTo>
                  <a:lnTo>
                    <a:pt x="11761" y="62641"/>
                  </a:lnTo>
                  <a:lnTo>
                    <a:pt x="13200" y="118598"/>
                  </a:lnTo>
                  <a:lnTo>
                    <a:pt x="20080" y="172870"/>
                  </a:lnTo>
                  <a:lnTo>
                    <a:pt x="21384" y="232166"/>
                  </a:lnTo>
                  <a:lnTo>
                    <a:pt x="17001" y="276487"/>
                  </a:lnTo>
                  <a:lnTo>
                    <a:pt x="14170" y="319115"/>
                  </a:lnTo>
                  <a:lnTo>
                    <a:pt x="12912" y="361433"/>
                  </a:lnTo>
                  <a:lnTo>
                    <a:pt x="12353" y="406699"/>
                  </a:lnTo>
                  <a:lnTo>
                    <a:pt x="12039" y="457847"/>
                  </a:lnTo>
                  <a:lnTo>
                    <a:pt x="2500" y="515964"/>
                  </a:lnTo>
                  <a:lnTo>
                    <a:pt x="0" y="53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82"/>
            <p:cNvSpPr/>
            <p:nvPr>
              <p:custDataLst>
                <p:tags r:id="rId112"/>
              </p:custDataLst>
            </p:nvPr>
          </p:nvSpPr>
          <p:spPr>
            <a:xfrm>
              <a:off x="1012031" y="2321719"/>
              <a:ext cx="297658" cy="71438"/>
            </a:xfrm>
            <a:custGeom>
              <a:avLst/>
              <a:gdLst/>
              <a:ahLst/>
              <a:cxnLst/>
              <a:rect l="0" t="0" r="0" b="0"/>
              <a:pathLst>
                <a:path w="297658" h="71438">
                  <a:moveTo>
                    <a:pt x="0" y="71437"/>
                  </a:moveTo>
                  <a:lnTo>
                    <a:pt x="0" y="71437"/>
                  </a:lnTo>
                  <a:lnTo>
                    <a:pt x="6321" y="65117"/>
                  </a:lnTo>
                  <a:lnTo>
                    <a:pt x="12952" y="62014"/>
                  </a:lnTo>
                  <a:lnTo>
                    <a:pt x="16572" y="61186"/>
                  </a:lnTo>
                  <a:lnTo>
                    <a:pt x="70028" y="35473"/>
                  </a:lnTo>
                  <a:lnTo>
                    <a:pt x="128628" y="15842"/>
                  </a:lnTo>
                  <a:lnTo>
                    <a:pt x="181659" y="3521"/>
                  </a:lnTo>
                  <a:lnTo>
                    <a:pt x="236379" y="696"/>
                  </a:lnTo>
                  <a:lnTo>
                    <a:pt x="2976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83"/>
            <p:cNvSpPr/>
            <p:nvPr>
              <p:custDataLst>
                <p:tags r:id="rId113"/>
              </p:custDataLst>
            </p:nvPr>
          </p:nvSpPr>
          <p:spPr>
            <a:xfrm>
              <a:off x="1071563" y="2595563"/>
              <a:ext cx="130969" cy="35719"/>
            </a:xfrm>
            <a:custGeom>
              <a:avLst/>
              <a:gdLst/>
              <a:ahLst/>
              <a:cxnLst/>
              <a:rect l="0" t="0" r="0" b="0"/>
              <a:pathLst>
                <a:path w="130969" h="35719">
                  <a:moveTo>
                    <a:pt x="0" y="35718"/>
                  </a:moveTo>
                  <a:lnTo>
                    <a:pt x="0" y="35718"/>
                  </a:lnTo>
                  <a:lnTo>
                    <a:pt x="6320" y="29398"/>
                  </a:lnTo>
                  <a:lnTo>
                    <a:pt x="16479" y="26295"/>
                  </a:lnTo>
                  <a:lnTo>
                    <a:pt x="37073" y="21020"/>
                  </a:lnTo>
                  <a:lnTo>
                    <a:pt x="53518" y="15957"/>
                  </a:lnTo>
                  <a:lnTo>
                    <a:pt x="107932" y="6118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84"/>
            <p:cNvSpPr/>
            <p:nvPr>
              <p:custDataLst>
                <p:tags r:id="rId114"/>
              </p:custDataLst>
            </p:nvPr>
          </p:nvSpPr>
          <p:spPr>
            <a:xfrm>
              <a:off x="1333500" y="2690813"/>
              <a:ext cx="202407" cy="238126"/>
            </a:xfrm>
            <a:custGeom>
              <a:avLst/>
              <a:gdLst/>
              <a:ahLst/>
              <a:cxnLst/>
              <a:rect l="0" t="0" r="0" b="0"/>
              <a:pathLst>
                <a:path w="202407" h="23812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53519" y="64005"/>
                  </a:lnTo>
                  <a:lnTo>
                    <a:pt x="107932" y="109574"/>
                  </a:lnTo>
                  <a:lnTo>
                    <a:pt x="153838" y="163478"/>
                  </a:lnTo>
                  <a:lnTo>
                    <a:pt x="184839" y="205952"/>
                  </a:lnTo>
                  <a:lnTo>
                    <a:pt x="202406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85"/>
            <p:cNvSpPr/>
            <p:nvPr>
              <p:custDataLst>
                <p:tags r:id="rId115"/>
              </p:custDataLst>
            </p:nvPr>
          </p:nvSpPr>
          <p:spPr>
            <a:xfrm>
              <a:off x="1381125" y="2714625"/>
              <a:ext cx="119064" cy="273845"/>
            </a:xfrm>
            <a:custGeom>
              <a:avLst/>
              <a:gdLst/>
              <a:ahLst/>
              <a:cxnLst/>
              <a:rect l="0" t="0" r="0" b="0"/>
              <a:pathLst>
                <a:path w="119064" h="273845">
                  <a:moveTo>
                    <a:pt x="119063" y="0"/>
                  </a:moveTo>
                  <a:lnTo>
                    <a:pt x="119063" y="0"/>
                  </a:lnTo>
                  <a:lnTo>
                    <a:pt x="109557" y="10828"/>
                  </a:lnTo>
                  <a:lnTo>
                    <a:pt x="77669" y="61701"/>
                  </a:lnTo>
                  <a:lnTo>
                    <a:pt x="50816" y="111113"/>
                  </a:lnTo>
                  <a:lnTo>
                    <a:pt x="26060" y="165117"/>
                  </a:lnTo>
                  <a:lnTo>
                    <a:pt x="6519" y="220862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11"/>
          <p:cNvGrpSpPr/>
          <p:nvPr/>
        </p:nvGrpSpPr>
        <p:grpSpPr>
          <a:xfrm>
            <a:off x="1871628" y="2309813"/>
            <a:ext cx="705953" cy="491533"/>
            <a:chOff x="1871628" y="2309813"/>
            <a:chExt cx="705953" cy="491533"/>
          </a:xfrm>
        </p:grpSpPr>
        <p:sp>
          <p:nvSpPr>
            <p:cNvPr id="44" name="SMARTInkShape-486"/>
            <p:cNvSpPr/>
            <p:nvPr>
              <p:custDataLst>
                <p:tags r:id="rId108"/>
              </p:custDataLst>
            </p:nvPr>
          </p:nvSpPr>
          <p:spPr>
            <a:xfrm>
              <a:off x="1871628" y="2309813"/>
              <a:ext cx="211967" cy="491533"/>
            </a:xfrm>
            <a:custGeom>
              <a:avLst/>
              <a:gdLst/>
              <a:ahLst/>
              <a:cxnLst/>
              <a:rect l="0" t="0" r="0" b="0"/>
              <a:pathLst>
                <a:path w="211967" h="491533">
                  <a:moveTo>
                    <a:pt x="57185" y="0"/>
                  </a:moveTo>
                  <a:lnTo>
                    <a:pt x="57185" y="0"/>
                  </a:lnTo>
                  <a:lnTo>
                    <a:pt x="50864" y="6320"/>
                  </a:lnTo>
                  <a:lnTo>
                    <a:pt x="29197" y="61131"/>
                  </a:lnTo>
                  <a:lnTo>
                    <a:pt x="17436" y="108364"/>
                  </a:lnTo>
                  <a:lnTo>
                    <a:pt x="5573" y="164252"/>
                  </a:lnTo>
                  <a:lnTo>
                    <a:pt x="0" y="222704"/>
                  </a:lnTo>
                  <a:lnTo>
                    <a:pt x="4669" y="281915"/>
                  </a:lnTo>
                  <a:lnTo>
                    <a:pt x="14431" y="341351"/>
                  </a:lnTo>
                  <a:lnTo>
                    <a:pt x="25702" y="394534"/>
                  </a:lnTo>
                  <a:lnTo>
                    <a:pt x="50868" y="449084"/>
                  </a:lnTo>
                  <a:lnTo>
                    <a:pt x="65842" y="469027"/>
                  </a:lnTo>
                  <a:lnTo>
                    <a:pt x="95468" y="488809"/>
                  </a:lnTo>
                  <a:lnTo>
                    <a:pt x="117856" y="491532"/>
                  </a:lnTo>
                  <a:lnTo>
                    <a:pt x="139712" y="487011"/>
                  </a:lnTo>
                  <a:lnTo>
                    <a:pt x="168215" y="468266"/>
                  </a:lnTo>
                  <a:lnTo>
                    <a:pt x="211966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87"/>
            <p:cNvSpPr/>
            <p:nvPr>
              <p:custDataLst>
                <p:tags r:id="rId109"/>
              </p:custDataLst>
            </p:nvPr>
          </p:nvSpPr>
          <p:spPr>
            <a:xfrm>
              <a:off x="2145538" y="2428875"/>
              <a:ext cx="235713" cy="248630"/>
            </a:xfrm>
            <a:custGeom>
              <a:avLst/>
              <a:gdLst/>
              <a:ahLst/>
              <a:cxnLst/>
              <a:rect l="0" t="0" r="0" b="0"/>
              <a:pathLst>
                <a:path w="235713" h="248630">
                  <a:moveTo>
                    <a:pt x="211900" y="0"/>
                  </a:moveTo>
                  <a:lnTo>
                    <a:pt x="211900" y="0"/>
                  </a:lnTo>
                  <a:lnTo>
                    <a:pt x="202394" y="10828"/>
                  </a:lnTo>
                  <a:lnTo>
                    <a:pt x="180012" y="61701"/>
                  </a:lnTo>
                  <a:lnTo>
                    <a:pt x="160288" y="119349"/>
                  </a:lnTo>
                  <a:lnTo>
                    <a:pt x="127508" y="178631"/>
                  </a:lnTo>
                  <a:lnTo>
                    <a:pt x="96599" y="219905"/>
                  </a:lnTo>
                  <a:lnTo>
                    <a:pt x="72932" y="239048"/>
                  </a:lnTo>
                  <a:lnTo>
                    <a:pt x="57091" y="245149"/>
                  </a:lnTo>
                  <a:lnTo>
                    <a:pt x="49163" y="246776"/>
                  </a:lnTo>
                  <a:lnTo>
                    <a:pt x="42554" y="245215"/>
                  </a:lnTo>
                  <a:lnTo>
                    <a:pt x="31684" y="236426"/>
                  </a:lnTo>
                  <a:lnTo>
                    <a:pt x="5730" y="193971"/>
                  </a:lnTo>
                  <a:lnTo>
                    <a:pt x="0" y="164188"/>
                  </a:lnTo>
                  <a:lnTo>
                    <a:pt x="4622" y="136549"/>
                  </a:lnTo>
                  <a:lnTo>
                    <a:pt x="14371" y="117923"/>
                  </a:lnTo>
                  <a:lnTo>
                    <a:pt x="19360" y="114334"/>
                  </a:lnTo>
                  <a:lnTo>
                    <a:pt x="31958" y="110347"/>
                  </a:lnTo>
                  <a:lnTo>
                    <a:pt x="53926" y="108101"/>
                  </a:lnTo>
                  <a:lnTo>
                    <a:pt x="105891" y="129656"/>
                  </a:lnTo>
                  <a:lnTo>
                    <a:pt x="129066" y="140969"/>
                  </a:lnTo>
                  <a:lnTo>
                    <a:pt x="181834" y="185496"/>
                  </a:lnTo>
                  <a:lnTo>
                    <a:pt x="223407" y="242935"/>
                  </a:lnTo>
                  <a:lnTo>
                    <a:pt x="233281" y="248629"/>
                  </a:lnTo>
                  <a:lnTo>
                    <a:pt x="234091" y="247774"/>
                  </a:lnTo>
                  <a:lnTo>
                    <a:pt x="235712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88"/>
            <p:cNvSpPr/>
            <p:nvPr>
              <p:custDataLst>
                <p:tags r:id="rId110"/>
              </p:custDataLst>
            </p:nvPr>
          </p:nvSpPr>
          <p:spPr>
            <a:xfrm>
              <a:off x="2500313" y="2416969"/>
              <a:ext cx="77268" cy="369095"/>
            </a:xfrm>
            <a:custGeom>
              <a:avLst/>
              <a:gdLst/>
              <a:ahLst/>
              <a:cxnLst/>
              <a:rect l="0" t="0" r="0" b="0"/>
              <a:pathLst>
                <a:path w="77268" h="369095">
                  <a:moveTo>
                    <a:pt x="59531" y="0"/>
                  </a:moveTo>
                  <a:lnTo>
                    <a:pt x="59531" y="0"/>
                  </a:lnTo>
                  <a:lnTo>
                    <a:pt x="60854" y="20333"/>
                  </a:lnTo>
                  <a:lnTo>
                    <a:pt x="69782" y="78867"/>
                  </a:lnTo>
                  <a:lnTo>
                    <a:pt x="77267" y="130377"/>
                  </a:lnTo>
                  <a:lnTo>
                    <a:pt x="75222" y="187532"/>
                  </a:lnTo>
                  <a:lnTo>
                    <a:pt x="66064" y="230191"/>
                  </a:lnTo>
                  <a:lnTo>
                    <a:pt x="53174" y="272963"/>
                  </a:lnTo>
                  <a:lnTo>
                    <a:pt x="31042" y="324147"/>
                  </a:lnTo>
                  <a:lnTo>
                    <a:pt x="0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12"/>
          <p:cNvGrpSpPr/>
          <p:nvPr/>
        </p:nvGrpSpPr>
        <p:grpSpPr>
          <a:xfrm>
            <a:off x="3083719" y="2577336"/>
            <a:ext cx="321470" cy="215587"/>
            <a:chOff x="3083719" y="2577336"/>
            <a:chExt cx="321470" cy="215587"/>
          </a:xfrm>
        </p:grpSpPr>
        <p:sp>
          <p:nvSpPr>
            <p:cNvPr id="48" name="SMARTInkShape-489"/>
            <p:cNvSpPr/>
            <p:nvPr>
              <p:custDataLst>
                <p:tags r:id="rId106"/>
              </p:custDataLst>
            </p:nvPr>
          </p:nvSpPr>
          <p:spPr>
            <a:xfrm>
              <a:off x="3155156" y="2577336"/>
              <a:ext cx="154783" cy="30134"/>
            </a:xfrm>
            <a:custGeom>
              <a:avLst/>
              <a:gdLst/>
              <a:ahLst/>
              <a:cxnLst/>
              <a:rect l="0" t="0" r="0" b="0"/>
              <a:pathLst>
                <a:path w="154783" h="30134">
                  <a:moveTo>
                    <a:pt x="0" y="6320"/>
                  </a:moveTo>
                  <a:lnTo>
                    <a:pt x="0" y="6320"/>
                  </a:lnTo>
                  <a:lnTo>
                    <a:pt x="29814" y="4997"/>
                  </a:lnTo>
                  <a:lnTo>
                    <a:pt x="44560" y="0"/>
                  </a:lnTo>
                  <a:lnTo>
                    <a:pt x="59933" y="424"/>
                  </a:lnTo>
                  <a:lnTo>
                    <a:pt x="116616" y="5803"/>
                  </a:lnTo>
                  <a:lnTo>
                    <a:pt x="132527" y="7413"/>
                  </a:lnTo>
                  <a:lnTo>
                    <a:pt x="151589" y="16541"/>
                  </a:lnTo>
                  <a:lnTo>
                    <a:pt x="152654" y="18426"/>
                  </a:lnTo>
                  <a:lnTo>
                    <a:pt x="154782" y="30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90"/>
            <p:cNvSpPr/>
            <p:nvPr>
              <p:custDataLst>
                <p:tags r:id="rId107"/>
              </p:custDataLst>
            </p:nvPr>
          </p:nvSpPr>
          <p:spPr>
            <a:xfrm>
              <a:off x="3083719" y="2726531"/>
              <a:ext cx="321470" cy="66392"/>
            </a:xfrm>
            <a:custGeom>
              <a:avLst/>
              <a:gdLst/>
              <a:ahLst/>
              <a:cxnLst/>
              <a:rect l="0" t="0" r="0" b="0"/>
              <a:pathLst>
                <a:path w="321470" h="66392">
                  <a:moveTo>
                    <a:pt x="0" y="59532"/>
                  </a:moveTo>
                  <a:lnTo>
                    <a:pt x="0" y="59532"/>
                  </a:lnTo>
                  <a:lnTo>
                    <a:pt x="31137" y="60854"/>
                  </a:lnTo>
                  <a:lnTo>
                    <a:pt x="61701" y="66391"/>
                  </a:lnTo>
                  <a:lnTo>
                    <a:pt x="111112" y="61278"/>
                  </a:lnTo>
                  <a:lnTo>
                    <a:pt x="155953" y="60049"/>
                  </a:lnTo>
                  <a:lnTo>
                    <a:pt x="202753" y="56157"/>
                  </a:lnTo>
                  <a:lnTo>
                    <a:pt x="246606" y="43098"/>
                  </a:lnTo>
                  <a:lnTo>
                    <a:pt x="305142" y="9988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491"/>
          <p:cNvSpPr/>
          <p:nvPr>
            <p:custDataLst>
              <p:tags r:id="rId3"/>
            </p:custDataLst>
          </p:nvPr>
        </p:nvSpPr>
        <p:spPr>
          <a:xfrm>
            <a:off x="4014977" y="2310316"/>
            <a:ext cx="461774" cy="1337781"/>
          </a:xfrm>
          <a:custGeom>
            <a:avLst/>
            <a:gdLst/>
            <a:ahLst/>
            <a:cxnLst/>
            <a:rect l="0" t="0" r="0" b="0"/>
            <a:pathLst>
              <a:path w="461774" h="1337781">
                <a:moveTo>
                  <a:pt x="223648" y="23309"/>
                </a:moveTo>
                <a:lnTo>
                  <a:pt x="223648" y="23309"/>
                </a:lnTo>
                <a:lnTo>
                  <a:pt x="213397" y="13058"/>
                </a:lnTo>
                <a:lnTo>
                  <a:pt x="194381" y="10407"/>
                </a:lnTo>
                <a:lnTo>
                  <a:pt x="179404" y="3317"/>
                </a:lnTo>
                <a:lnTo>
                  <a:pt x="143673" y="0"/>
                </a:lnTo>
                <a:lnTo>
                  <a:pt x="90274" y="16113"/>
                </a:lnTo>
                <a:lnTo>
                  <a:pt x="54084" y="32716"/>
                </a:lnTo>
                <a:lnTo>
                  <a:pt x="30826" y="52702"/>
                </a:lnTo>
                <a:lnTo>
                  <a:pt x="3214" y="90674"/>
                </a:lnTo>
                <a:lnTo>
                  <a:pt x="0" y="104402"/>
                </a:lnTo>
                <a:lnTo>
                  <a:pt x="2099" y="119322"/>
                </a:lnTo>
                <a:lnTo>
                  <a:pt x="21651" y="169779"/>
                </a:lnTo>
                <a:lnTo>
                  <a:pt x="30684" y="190271"/>
                </a:lnTo>
                <a:lnTo>
                  <a:pt x="73316" y="242589"/>
                </a:lnTo>
                <a:lnTo>
                  <a:pt x="112587" y="297807"/>
                </a:lnTo>
                <a:lnTo>
                  <a:pt x="144285" y="346230"/>
                </a:lnTo>
                <a:lnTo>
                  <a:pt x="165443" y="388717"/>
                </a:lnTo>
                <a:lnTo>
                  <a:pt x="173933" y="439300"/>
                </a:lnTo>
                <a:lnTo>
                  <a:pt x="171876" y="475530"/>
                </a:lnTo>
                <a:lnTo>
                  <a:pt x="159360" y="511401"/>
                </a:lnTo>
                <a:lnTo>
                  <a:pt x="125126" y="560160"/>
                </a:lnTo>
                <a:lnTo>
                  <a:pt x="108614" y="576899"/>
                </a:lnTo>
                <a:lnTo>
                  <a:pt x="94911" y="585967"/>
                </a:lnTo>
                <a:lnTo>
                  <a:pt x="72320" y="592189"/>
                </a:lnTo>
                <a:lnTo>
                  <a:pt x="41738" y="594579"/>
                </a:lnTo>
                <a:lnTo>
                  <a:pt x="38874" y="595979"/>
                </a:lnTo>
                <a:lnTo>
                  <a:pt x="36966" y="598235"/>
                </a:lnTo>
                <a:lnTo>
                  <a:pt x="33902" y="605040"/>
                </a:lnTo>
                <a:lnTo>
                  <a:pt x="34973" y="605598"/>
                </a:lnTo>
                <a:lnTo>
                  <a:pt x="39692" y="606219"/>
                </a:lnTo>
                <a:lnTo>
                  <a:pt x="46199" y="610022"/>
                </a:lnTo>
                <a:lnTo>
                  <a:pt x="83154" y="644941"/>
                </a:lnTo>
                <a:lnTo>
                  <a:pt x="108415" y="696910"/>
                </a:lnTo>
                <a:lnTo>
                  <a:pt x="114896" y="747220"/>
                </a:lnTo>
                <a:lnTo>
                  <a:pt x="116176" y="800275"/>
                </a:lnTo>
                <a:lnTo>
                  <a:pt x="112871" y="845747"/>
                </a:lnTo>
                <a:lnTo>
                  <a:pt x="103513" y="896262"/>
                </a:lnTo>
                <a:lnTo>
                  <a:pt x="88834" y="949594"/>
                </a:lnTo>
                <a:lnTo>
                  <a:pt x="71255" y="1002437"/>
                </a:lnTo>
                <a:lnTo>
                  <a:pt x="57668" y="1056460"/>
                </a:lnTo>
                <a:lnTo>
                  <a:pt x="45264" y="1105980"/>
                </a:lnTo>
                <a:lnTo>
                  <a:pt x="33210" y="1154166"/>
                </a:lnTo>
                <a:lnTo>
                  <a:pt x="27884" y="1184725"/>
                </a:lnTo>
                <a:lnTo>
                  <a:pt x="35244" y="1236680"/>
                </a:lnTo>
                <a:lnTo>
                  <a:pt x="43340" y="1259762"/>
                </a:lnTo>
                <a:lnTo>
                  <a:pt x="64096" y="1287632"/>
                </a:lnTo>
                <a:lnTo>
                  <a:pt x="96116" y="1311324"/>
                </a:lnTo>
                <a:lnTo>
                  <a:pt x="150146" y="1331851"/>
                </a:lnTo>
                <a:lnTo>
                  <a:pt x="175106" y="1337780"/>
                </a:lnTo>
                <a:lnTo>
                  <a:pt x="223466" y="1330806"/>
                </a:lnTo>
                <a:lnTo>
                  <a:pt x="259313" y="1316913"/>
                </a:lnTo>
                <a:lnTo>
                  <a:pt x="313301" y="1282195"/>
                </a:lnTo>
                <a:lnTo>
                  <a:pt x="359279" y="1248711"/>
                </a:lnTo>
                <a:lnTo>
                  <a:pt x="397699" y="1221894"/>
                </a:lnTo>
                <a:lnTo>
                  <a:pt x="461773" y="11782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SMARTInkShape-Group114"/>
          <p:cNvGrpSpPr/>
          <p:nvPr/>
        </p:nvGrpSpPr>
        <p:grpSpPr>
          <a:xfrm>
            <a:off x="8584556" y="107156"/>
            <a:ext cx="3593948" cy="2491286"/>
            <a:chOff x="8584556" y="107156"/>
            <a:chExt cx="3593948" cy="2491286"/>
          </a:xfrm>
        </p:grpSpPr>
        <p:sp>
          <p:nvSpPr>
            <p:cNvPr id="52" name="SMARTInkShape-492"/>
            <p:cNvSpPr/>
            <p:nvPr>
              <p:custDataLst>
                <p:tags r:id="rId85"/>
              </p:custDataLst>
            </p:nvPr>
          </p:nvSpPr>
          <p:spPr>
            <a:xfrm>
              <a:off x="8584556" y="130969"/>
              <a:ext cx="3593948" cy="2467473"/>
            </a:xfrm>
            <a:custGeom>
              <a:avLst/>
              <a:gdLst/>
              <a:ahLst/>
              <a:cxnLst/>
              <a:rect l="0" t="0" r="0" b="0"/>
              <a:pathLst>
                <a:path w="3593948" h="2467473">
                  <a:moveTo>
                    <a:pt x="35569" y="0"/>
                  </a:moveTo>
                  <a:lnTo>
                    <a:pt x="35569" y="0"/>
                  </a:lnTo>
                  <a:lnTo>
                    <a:pt x="41889" y="12641"/>
                  </a:lnTo>
                  <a:lnTo>
                    <a:pt x="47695" y="63596"/>
                  </a:lnTo>
                  <a:lnTo>
                    <a:pt x="53306" y="108081"/>
                  </a:lnTo>
                  <a:lnTo>
                    <a:pt x="56681" y="165775"/>
                  </a:lnTo>
                  <a:lnTo>
                    <a:pt x="57582" y="197829"/>
                  </a:lnTo>
                  <a:lnTo>
                    <a:pt x="58182" y="231105"/>
                  </a:lnTo>
                  <a:lnTo>
                    <a:pt x="58582" y="265195"/>
                  </a:lnTo>
                  <a:lnTo>
                    <a:pt x="58847" y="299828"/>
                  </a:lnTo>
                  <a:lnTo>
                    <a:pt x="59025" y="338791"/>
                  </a:lnTo>
                  <a:lnTo>
                    <a:pt x="59144" y="380642"/>
                  </a:lnTo>
                  <a:lnTo>
                    <a:pt x="59223" y="424417"/>
                  </a:lnTo>
                  <a:lnTo>
                    <a:pt x="59276" y="469476"/>
                  </a:lnTo>
                  <a:lnTo>
                    <a:pt x="59311" y="515390"/>
                  </a:lnTo>
                  <a:lnTo>
                    <a:pt x="59335" y="561875"/>
                  </a:lnTo>
                  <a:lnTo>
                    <a:pt x="58027" y="610062"/>
                  </a:lnTo>
                  <a:lnTo>
                    <a:pt x="55833" y="659385"/>
                  </a:lnTo>
                  <a:lnTo>
                    <a:pt x="53048" y="709465"/>
                  </a:lnTo>
                  <a:lnTo>
                    <a:pt x="51191" y="761372"/>
                  </a:lnTo>
                  <a:lnTo>
                    <a:pt x="49952" y="814498"/>
                  </a:lnTo>
                  <a:lnTo>
                    <a:pt x="49126" y="868436"/>
                  </a:lnTo>
                  <a:lnTo>
                    <a:pt x="47253" y="922916"/>
                  </a:lnTo>
                  <a:lnTo>
                    <a:pt x="44681" y="977756"/>
                  </a:lnTo>
                  <a:lnTo>
                    <a:pt x="41644" y="1032837"/>
                  </a:lnTo>
                  <a:lnTo>
                    <a:pt x="38295" y="1089402"/>
                  </a:lnTo>
                  <a:lnTo>
                    <a:pt x="34740" y="1146955"/>
                  </a:lnTo>
                  <a:lnTo>
                    <a:pt x="31048" y="1205168"/>
                  </a:lnTo>
                  <a:lnTo>
                    <a:pt x="28586" y="1262497"/>
                  </a:lnTo>
                  <a:lnTo>
                    <a:pt x="26945" y="1319238"/>
                  </a:lnTo>
                  <a:lnTo>
                    <a:pt x="25852" y="1375585"/>
                  </a:lnTo>
                  <a:lnTo>
                    <a:pt x="23798" y="1431671"/>
                  </a:lnTo>
                  <a:lnTo>
                    <a:pt x="21108" y="1487583"/>
                  </a:lnTo>
                  <a:lnTo>
                    <a:pt x="17989" y="1543378"/>
                  </a:lnTo>
                  <a:lnTo>
                    <a:pt x="15913" y="1596450"/>
                  </a:lnTo>
                  <a:lnTo>
                    <a:pt x="14527" y="1647706"/>
                  </a:lnTo>
                  <a:lnTo>
                    <a:pt x="13603" y="1697752"/>
                  </a:lnTo>
                  <a:lnTo>
                    <a:pt x="12987" y="1746991"/>
                  </a:lnTo>
                  <a:lnTo>
                    <a:pt x="12577" y="1795692"/>
                  </a:lnTo>
                  <a:lnTo>
                    <a:pt x="12305" y="1844034"/>
                  </a:lnTo>
                  <a:lnTo>
                    <a:pt x="10798" y="1889491"/>
                  </a:lnTo>
                  <a:lnTo>
                    <a:pt x="8472" y="1933026"/>
                  </a:lnTo>
                  <a:lnTo>
                    <a:pt x="5598" y="1975277"/>
                  </a:lnTo>
                  <a:lnTo>
                    <a:pt x="3682" y="2015351"/>
                  </a:lnTo>
                  <a:lnTo>
                    <a:pt x="2405" y="2053974"/>
                  </a:lnTo>
                  <a:lnTo>
                    <a:pt x="1553" y="2091628"/>
                  </a:lnTo>
                  <a:lnTo>
                    <a:pt x="986" y="2125992"/>
                  </a:lnTo>
                  <a:lnTo>
                    <a:pt x="608" y="2158161"/>
                  </a:lnTo>
                  <a:lnTo>
                    <a:pt x="187" y="2217277"/>
                  </a:lnTo>
                  <a:lnTo>
                    <a:pt x="0" y="2270008"/>
                  </a:lnTo>
                  <a:lnTo>
                    <a:pt x="3445" y="2316375"/>
                  </a:lnTo>
                  <a:lnTo>
                    <a:pt x="9385" y="2357708"/>
                  </a:lnTo>
                  <a:lnTo>
                    <a:pt x="21490" y="2408082"/>
                  </a:lnTo>
                  <a:lnTo>
                    <a:pt x="34163" y="2431099"/>
                  </a:lnTo>
                  <a:lnTo>
                    <a:pt x="56172" y="2452611"/>
                  </a:lnTo>
                  <a:lnTo>
                    <a:pt x="92090" y="2467364"/>
                  </a:lnTo>
                  <a:lnTo>
                    <a:pt x="148888" y="2467472"/>
                  </a:lnTo>
                  <a:lnTo>
                    <a:pt x="200144" y="2462345"/>
                  </a:lnTo>
                  <a:lnTo>
                    <a:pt x="228630" y="2459126"/>
                  </a:lnTo>
                  <a:lnTo>
                    <a:pt x="262172" y="2455657"/>
                  </a:lnTo>
                  <a:lnTo>
                    <a:pt x="299085" y="2452021"/>
                  </a:lnTo>
                  <a:lnTo>
                    <a:pt x="338246" y="2448274"/>
                  </a:lnTo>
                  <a:lnTo>
                    <a:pt x="382875" y="2443131"/>
                  </a:lnTo>
                  <a:lnTo>
                    <a:pt x="431147" y="2437056"/>
                  </a:lnTo>
                  <a:lnTo>
                    <a:pt x="481850" y="2430360"/>
                  </a:lnTo>
                  <a:lnTo>
                    <a:pt x="539465" y="2423250"/>
                  </a:lnTo>
                  <a:lnTo>
                    <a:pt x="601686" y="2415864"/>
                  </a:lnTo>
                  <a:lnTo>
                    <a:pt x="666981" y="2408295"/>
                  </a:lnTo>
                  <a:lnTo>
                    <a:pt x="736969" y="2400603"/>
                  </a:lnTo>
                  <a:lnTo>
                    <a:pt x="810086" y="2392829"/>
                  </a:lnTo>
                  <a:lnTo>
                    <a:pt x="885288" y="2385001"/>
                  </a:lnTo>
                  <a:lnTo>
                    <a:pt x="965850" y="2377136"/>
                  </a:lnTo>
                  <a:lnTo>
                    <a:pt x="1049985" y="2369246"/>
                  </a:lnTo>
                  <a:lnTo>
                    <a:pt x="1136503" y="2361341"/>
                  </a:lnTo>
                  <a:lnTo>
                    <a:pt x="1225931" y="2354748"/>
                  </a:lnTo>
                  <a:lnTo>
                    <a:pt x="1317299" y="2349030"/>
                  </a:lnTo>
                  <a:lnTo>
                    <a:pt x="1409962" y="2343895"/>
                  </a:lnTo>
                  <a:lnTo>
                    <a:pt x="1506133" y="2339149"/>
                  </a:lnTo>
                  <a:lnTo>
                    <a:pt x="1604643" y="2334661"/>
                  </a:lnTo>
                  <a:lnTo>
                    <a:pt x="1704713" y="2330347"/>
                  </a:lnTo>
                  <a:lnTo>
                    <a:pt x="1804499" y="2326148"/>
                  </a:lnTo>
                  <a:lnTo>
                    <a:pt x="1904094" y="2322025"/>
                  </a:lnTo>
                  <a:lnTo>
                    <a:pt x="2003564" y="2317954"/>
                  </a:lnTo>
                  <a:lnTo>
                    <a:pt x="2095015" y="2316564"/>
                  </a:lnTo>
                  <a:lnTo>
                    <a:pt x="2181116" y="2316959"/>
                  </a:lnTo>
                  <a:lnTo>
                    <a:pt x="2263653" y="2318546"/>
                  </a:lnTo>
                  <a:lnTo>
                    <a:pt x="2337198" y="2319603"/>
                  </a:lnTo>
                  <a:lnTo>
                    <a:pt x="2404748" y="2320309"/>
                  </a:lnTo>
                  <a:lnTo>
                    <a:pt x="2468303" y="2320778"/>
                  </a:lnTo>
                  <a:lnTo>
                    <a:pt x="2526546" y="2322415"/>
                  </a:lnTo>
                  <a:lnTo>
                    <a:pt x="2581252" y="2324828"/>
                  </a:lnTo>
                  <a:lnTo>
                    <a:pt x="2633596" y="2327760"/>
                  </a:lnTo>
                  <a:lnTo>
                    <a:pt x="2684369" y="2331038"/>
                  </a:lnTo>
                  <a:lnTo>
                    <a:pt x="2734093" y="2334546"/>
                  </a:lnTo>
                  <a:lnTo>
                    <a:pt x="2783116" y="2338208"/>
                  </a:lnTo>
                  <a:lnTo>
                    <a:pt x="2835641" y="2341972"/>
                  </a:lnTo>
                  <a:lnTo>
                    <a:pt x="2890502" y="2345804"/>
                  </a:lnTo>
                  <a:lnTo>
                    <a:pt x="2946920" y="2349682"/>
                  </a:lnTo>
                  <a:lnTo>
                    <a:pt x="3004376" y="2353590"/>
                  </a:lnTo>
                  <a:lnTo>
                    <a:pt x="3062525" y="2357518"/>
                  </a:lnTo>
                  <a:lnTo>
                    <a:pt x="3121133" y="2361460"/>
                  </a:lnTo>
                  <a:lnTo>
                    <a:pt x="3177403" y="2365411"/>
                  </a:lnTo>
                  <a:lnTo>
                    <a:pt x="3232115" y="2369367"/>
                  </a:lnTo>
                  <a:lnTo>
                    <a:pt x="3285786" y="2373328"/>
                  </a:lnTo>
                  <a:lnTo>
                    <a:pt x="3336120" y="2377291"/>
                  </a:lnTo>
                  <a:lnTo>
                    <a:pt x="3384227" y="2381257"/>
                  </a:lnTo>
                  <a:lnTo>
                    <a:pt x="3430851" y="2385223"/>
                  </a:lnTo>
                  <a:lnTo>
                    <a:pt x="3469872" y="2387867"/>
                  </a:lnTo>
                  <a:lnTo>
                    <a:pt x="3503823" y="2389630"/>
                  </a:lnTo>
                  <a:lnTo>
                    <a:pt x="3554775" y="2390266"/>
                  </a:lnTo>
                  <a:lnTo>
                    <a:pt x="3577421" y="2386139"/>
                  </a:lnTo>
                  <a:lnTo>
                    <a:pt x="3583460" y="2383186"/>
                  </a:lnTo>
                  <a:lnTo>
                    <a:pt x="3587485" y="2379895"/>
                  </a:lnTo>
                  <a:lnTo>
                    <a:pt x="3590170" y="2376378"/>
                  </a:lnTo>
                  <a:lnTo>
                    <a:pt x="3593150" y="2365414"/>
                  </a:lnTo>
                  <a:lnTo>
                    <a:pt x="3593947" y="2358787"/>
                  </a:lnTo>
                  <a:lnTo>
                    <a:pt x="3563463" y="2305214"/>
                  </a:lnTo>
                  <a:lnTo>
                    <a:pt x="3505877" y="2249560"/>
                  </a:lnTo>
                  <a:lnTo>
                    <a:pt x="3468294" y="2218051"/>
                  </a:lnTo>
                  <a:lnTo>
                    <a:pt x="3393132" y="2155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93"/>
            <p:cNvSpPr/>
            <p:nvPr>
              <p:custDataLst>
                <p:tags r:id="rId86"/>
              </p:custDataLst>
            </p:nvPr>
          </p:nvSpPr>
          <p:spPr>
            <a:xfrm>
              <a:off x="8893969" y="535781"/>
              <a:ext cx="10803" cy="416720"/>
            </a:xfrm>
            <a:custGeom>
              <a:avLst/>
              <a:gdLst/>
              <a:ahLst/>
              <a:cxnLst/>
              <a:rect l="0" t="0" r="0" b="0"/>
              <a:pathLst>
                <a:path w="10803" h="416720">
                  <a:moveTo>
                    <a:pt x="0" y="0"/>
                  </a:moveTo>
                  <a:lnTo>
                    <a:pt x="0" y="0"/>
                  </a:lnTo>
                  <a:lnTo>
                    <a:pt x="0" y="53519"/>
                  </a:lnTo>
                  <a:lnTo>
                    <a:pt x="0" y="107933"/>
                  </a:lnTo>
                  <a:lnTo>
                    <a:pt x="1323" y="165763"/>
                  </a:lnTo>
                  <a:lnTo>
                    <a:pt x="8182" y="219036"/>
                  </a:lnTo>
                  <a:lnTo>
                    <a:pt x="10802" y="268923"/>
                  </a:lnTo>
                  <a:lnTo>
                    <a:pt x="10256" y="315895"/>
                  </a:lnTo>
                  <a:lnTo>
                    <a:pt x="1612" y="373946"/>
                  </a:lnTo>
                  <a:lnTo>
                    <a:pt x="0" y="416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94"/>
            <p:cNvSpPr/>
            <p:nvPr>
              <p:custDataLst>
                <p:tags r:id="rId87"/>
              </p:custDataLst>
            </p:nvPr>
          </p:nvSpPr>
          <p:spPr>
            <a:xfrm>
              <a:off x="8834438" y="488348"/>
              <a:ext cx="202407" cy="35528"/>
            </a:xfrm>
            <a:custGeom>
              <a:avLst/>
              <a:gdLst/>
              <a:ahLst/>
              <a:cxnLst/>
              <a:rect l="0" t="0" r="0" b="0"/>
              <a:pathLst>
                <a:path w="202407" h="35528">
                  <a:moveTo>
                    <a:pt x="0" y="35527"/>
                  </a:moveTo>
                  <a:lnTo>
                    <a:pt x="0" y="35527"/>
                  </a:lnTo>
                  <a:lnTo>
                    <a:pt x="10250" y="25276"/>
                  </a:lnTo>
                  <a:lnTo>
                    <a:pt x="44905" y="7194"/>
                  </a:lnTo>
                  <a:lnTo>
                    <a:pt x="85158" y="1267"/>
                  </a:lnTo>
                  <a:lnTo>
                    <a:pt x="136792" y="0"/>
                  </a:lnTo>
                  <a:lnTo>
                    <a:pt x="170238" y="1169"/>
                  </a:lnTo>
                  <a:lnTo>
                    <a:pt x="202406" y="11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95"/>
            <p:cNvSpPr/>
            <p:nvPr>
              <p:custDataLst>
                <p:tags r:id="rId88"/>
              </p:custDataLst>
            </p:nvPr>
          </p:nvSpPr>
          <p:spPr>
            <a:xfrm>
              <a:off x="8858250" y="750094"/>
              <a:ext cx="154782" cy="11907"/>
            </a:xfrm>
            <a:custGeom>
              <a:avLst/>
              <a:gdLst/>
              <a:ahLst/>
              <a:cxnLst/>
              <a:rect l="0" t="0" r="0" b="0"/>
              <a:pathLst>
                <a:path w="154782" h="11907">
                  <a:moveTo>
                    <a:pt x="0" y="11906"/>
                  </a:moveTo>
                  <a:lnTo>
                    <a:pt x="0" y="11906"/>
                  </a:lnTo>
                  <a:lnTo>
                    <a:pt x="49575" y="10583"/>
                  </a:lnTo>
                  <a:lnTo>
                    <a:pt x="107038" y="735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96"/>
            <p:cNvSpPr/>
            <p:nvPr>
              <p:custDataLst>
                <p:tags r:id="rId89"/>
              </p:custDataLst>
            </p:nvPr>
          </p:nvSpPr>
          <p:spPr>
            <a:xfrm>
              <a:off x="8989219" y="833438"/>
              <a:ext cx="178595" cy="142876"/>
            </a:xfrm>
            <a:custGeom>
              <a:avLst/>
              <a:gdLst/>
              <a:ahLst/>
              <a:cxnLst/>
              <a:rect l="0" t="0" r="0" b="0"/>
              <a:pathLst>
                <a:path w="178595" h="142876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7"/>
                  </a:lnTo>
                  <a:lnTo>
                    <a:pt x="71774" y="35810"/>
                  </a:lnTo>
                  <a:lnTo>
                    <a:pt x="95349" y="51180"/>
                  </a:lnTo>
                  <a:lnTo>
                    <a:pt x="149247" y="103081"/>
                  </a:lnTo>
                  <a:lnTo>
                    <a:pt x="162256" y="121529"/>
                  </a:lnTo>
                  <a:lnTo>
                    <a:pt x="173164" y="129494"/>
                  </a:lnTo>
                  <a:lnTo>
                    <a:pt x="17859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97"/>
            <p:cNvSpPr/>
            <p:nvPr>
              <p:custDataLst>
                <p:tags r:id="rId90"/>
              </p:custDataLst>
            </p:nvPr>
          </p:nvSpPr>
          <p:spPr>
            <a:xfrm>
              <a:off x="9024938" y="821531"/>
              <a:ext cx="83344" cy="190501"/>
            </a:xfrm>
            <a:custGeom>
              <a:avLst/>
              <a:gdLst/>
              <a:ahLst/>
              <a:cxnLst/>
              <a:rect l="0" t="0" r="0" b="0"/>
              <a:pathLst>
                <a:path w="83344" h="190501">
                  <a:moveTo>
                    <a:pt x="83343" y="0"/>
                  </a:moveTo>
                  <a:lnTo>
                    <a:pt x="83343" y="0"/>
                  </a:lnTo>
                  <a:lnTo>
                    <a:pt x="83343" y="6321"/>
                  </a:lnTo>
                  <a:lnTo>
                    <a:pt x="66771" y="44560"/>
                  </a:lnTo>
                  <a:lnTo>
                    <a:pt x="33343" y="101612"/>
                  </a:lnTo>
                  <a:lnTo>
                    <a:pt x="17512" y="142809"/>
                  </a:lnTo>
                  <a:lnTo>
                    <a:pt x="11075" y="183286"/>
                  </a:lnTo>
                  <a:lnTo>
                    <a:pt x="8705" y="18569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98"/>
            <p:cNvSpPr/>
            <p:nvPr>
              <p:custDataLst>
                <p:tags r:id="rId91"/>
              </p:custDataLst>
            </p:nvPr>
          </p:nvSpPr>
          <p:spPr>
            <a:xfrm>
              <a:off x="9299820" y="511969"/>
              <a:ext cx="129931" cy="377685"/>
            </a:xfrm>
            <a:custGeom>
              <a:avLst/>
              <a:gdLst/>
              <a:ahLst/>
              <a:cxnLst/>
              <a:rect l="0" t="0" r="0" b="0"/>
              <a:pathLst>
                <a:path w="129931" h="377685">
                  <a:moveTo>
                    <a:pt x="58493" y="0"/>
                  </a:moveTo>
                  <a:lnTo>
                    <a:pt x="58493" y="0"/>
                  </a:lnTo>
                  <a:lnTo>
                    <a:pt x="52173" y="6320"/>
                  </a:lnTo>
                  <a:lnTo>
                    <a:pt x="49069" y="12951"/>
                  </a:lnTo>
                  <a:lnTo>
                    <a:pt x="30160" y="62641"/>
                  </a:lnTo>
                  <a:lnTo>
                    <a:pt x="14727" y="109093"/>
                  </a:lnTo>
                  <a:lnTo>
                    <a:pt x="2467" y="167854"/>
                  </a:lnTo>
                  <a:lnTo>
                    <a:pt x="0" y="214658"/>
                  </a:lnTo>
                  <a:lnTo>
                    <a:pt x="2797" y="262040"/>
                  </a:lnTo>
                  <a:lnTo>
                    <a:pt x="15594" y="319137"/>
                  </a:lnTo>
                  <a:lnTo>
                    <a:pt x="26966" y="350176"/>
                  </a:lnTo>
                  <a:lnTo>
                    <a:pt x="41835" y="364213"/>
                  </a:lnTo>
                  <a:lnTo>
                    <a:pt x="60350" y="373539"/>
                  </a:lnTo>
                  <a:lnTo>
                    <a:pt x="77398" y="377684"/>
                  </a:lnTo>
                  <a:lnTo>
                    <a:pt x="129930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9"/>
            <p:cNvSpPr/>
            <p:nvPr>
              <p:custDataLst>
                <p:tags r:id="rId92"/>
              </p:custDataLst>
            </p:nvPr>
          </p:nvSpPr>
          <p:spPr>
            <a:xfrm>
              <a:off x="9444604" y="571500"/>
              <a:ext cx="258991" cy="250032"/>
            </a:xfrm>
            <a:custGeom>
              <a:avLst/>
              <a:gdLst/>
              <a:ahLst/>
              <a:cxnLst/>
              <a:rect l="0" t="0" r="0" b="0"/>
              <a:pathLst>
                <a:path w="258991" h="250032">
                  <a:moveTo>
                    <a:pt x="258990" y="0"/>
                  </a:moveTo>
                  <a:lnTo>
                    <a:pt x="258990" y="0"/>
                  </a:lnTo>
                  <a:lnTo>
                    <a:pt x="252670" y="6321"/>
                  </a:lnTo>
                  <a:lnTo>
                    <a:pt x="249566" y="12951"/>
                  </a:lnTo>
                  <a:lnTo>
                    <a:pt x="248738" y="16572"/>
                  </a:lnTo>
                  <a:lnTo>
                    <a:pt x="240764" y="24122"/>
                  </a:lnTo>
                  <a:lnTo>
                    <a:pt x="234932" y="27988"/>
                  </a:lnTo>
                  <a:lnTo>
                    <a:pt x="224926" y="42866"/>
                  </a:lnTo>
                  <a:lnTo>
                    <a:pt x="208327" y="70028"/>
                  </a:lnTo>
                  <a:lnTo>
                    <a:pt x="159945" y="128362"/>
                  </a:lnTo>
                  <a:lnTo>
                    <a:pt x="104921" y="184261"/>
                  </a:lnTo>
                  <a:lnTo>
                    <a:pt x="77079" y="200558"/>
                  </a:lnTo>
                  <a:lnTo>
                    <a:pt x="44756" y="211595"/>
                  </a:lnTo>
                  <a:lnTo>
                    <a:pt x="31042" y="209577"/>
                  </a:lnTo>
                  <a:lnTo>
                    <a:pt x="11973" y="201003"/>
                  </a:lnTo>
                  <a:lnTo>
                    <a:pt x="3684" y="193845"/>
                  </a:lnTo>
                  <a:lnTo>
                    <a:pt x="0" y="186254"/>
                  </a:lnTo>
                  <a:lnTo>
                    <a:pt x="340" y="182378"/>
                  </a:lnTo>
                  <a:lnTo>
                    <a:pt x="4246" y="174543"/>
                  </a:lnTo>
                  <a:lnTo>
                    <a:pt x="13883" y="162694"/>
                  </a:lnTo>
                  <a:lnTo>
                    <a:pt x="21290" y="158298"/>
                  </a:lnTo>
                  <a:lnTo>
                    <a:pt x="36424" y="155823"/>
                  </a:lnTo>
                  <a:lnTo>
                    <a:pt x="51592" y="156567"/>
                  </a:lnTo>
                  <a:lnTo>
                    <a:pt x="108539" y="175130"/>
                  </a:lnTo>
                  <a:lnTo>
                    <a:pt x="139887" y="188004"/>
                  </a:lnTo>
                  <a:lnTo>
                    <a:pt x="195697" y="225492"/>
                  </a:lnTo>
                  <a:lnTo>
                    <a:pt x="223271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0"/>
            <p:cNvSpPr/>
            <p:nvPr>
              <p:custDataLst>
                <p:tags r:id="rId93"/>
              </p:custDataLst>
            </p:nvPr>
          </p:nvSpPr>
          <p:spPr>
            <a:xfrm>
              <a:off x="9775031" y="535781"/>
              <a:ext cx="70903" cy="345283"/>
            </a:xfrm>
            <a:custGeom>
              <a:avLst/>
              <a:gdLst/>
              <a:ahLst/>
              <a:cxnLst/>
              <a:rect l="0" t="0" r="0" b="0"/>
              <a:pathLst>
                <a:path w="70903" h="345283">
                  <a:moveTo>
                    <a:pt x="47625" y="0"/>
                  </a:moveTo>
                  <a:lnTo>
                    <a:pt x="47625" y="0"/>
                  </a:lnTo>
                  <a:lnTo>
                    <a:pt x="53944" y="6321"/>
                  </a:lnTo>
                  <a:lnTo>
                    <a:pt x="57048" y="16480"/>
                  </a:lnTo>
                  <a:lnTo>
                    <a:pt x="68737" y="72885"/>
                  </a:lnTo>
                  <a:lnTo>
                    <a:pt x="70902" y="131990"/>
                  </a:lnTo>
                  <a:lnTo>
                    <a:pt x="64960" y="181689"/>
                  </a:lnTo>
                  <a:lnTo>
                    <a:pt x="48499" y="236250"/>
                  </a:lnTo>
                  <a:lnTo>
                    <a:pt x="20556" y="294934"/>
                  </a:lnTo>
                  <a:lnTo>
                    <a:pt x="0" y="345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01"/>
            <p:cNvSpPr/>
            <p:nvPr>
              <p:custDataLst>
                <p:tags r:id="rId94"/>
              </p:custDataLst>
            </p:nvPr>
          </p:nvSpPr>
          <p:spPr>
            <a:xfrm>
              <a:off x="10108406" y="739291"/>
              <a:ext cx="130970" cy="10804"/>
            </a:xfrm>
            <a:custGeom>
              <a:avLst/>
              <a:gdLst/>
              <a:ahLst/>
              <a:cxnLst/>
              <a:rect l="0" t="0" r="0" b="0"/>
              <a:pathLst>
                <a:path w="130970" h="10804">
                  <a:moveTo>
                    <a:pt x="0" y="10803"/>
                  </a:moveTo>
                  <a:lnTo>
                    <a:pt x="0" y="10803"/>
                  </a:lnTo>
                  <a:lnTo>
                    <a:pt x="6319" y="10803"/>
                  </a:lnTo>
                  <a:lnTo>
                    <a:pt x="52195" y="0"/>
                  </a:lnTo>
                  <a:lnTo>
                    <a:pt x="75584" y="546"/>
                  </a:lnTo>
                  <a:lnTo>
                    <a:pt x="130969" y="108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02"/>
            <p:cNvSpPr/>
            <p:nvPr>
              <p:custDataLst>
                <p:tags r:id="rId95"/>
              </p:custDataLst>
            </p:nvPr>
          </p:nvSpPr>
          <p:spPr>
            <a:xfrm>
              <a:off x="10132219" y="821531"/>
              <a:ext cx="202407" cy="47626"/>
            </a:xfrm>
            <a:custGeom>
              <a:avLst/>
              <a:gdLst/>
              <a:ahLst/>
              <a:cxnLst/>
              <a:rect l="0" t="0" r="0" b="0"/>
              <a:pathLst>
                <a:path w="202407" h="47626">
                  <a:moveTo>
                    <a:pt x="0" y="47625"/>
                  </a:moveTo>
                  <a:lnTo>
                    <a:pt x="0" y="47625"/>
                  </a:lnTo>
                  <a:lnTo>
                    <a:pt x="29813" y="46302"/>
                  </a:lnTo>
                  <a:lnTo>
                    <a:pt x="85089" y="35499"/>
                  </a:lnTo>
                  <a:lnTo>
                    <a:pt x="143104" y="19292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03"/>
            <p:cNvSpPr/>
            <p:nvPr>
              <p:custDataLst>
                <p:tags r:id="rId96"/>
              </p:custDataLst>
            </p:nvPr>
          </p:nvSpPr>
          <p:spPr>
            <a:xfrm>
              <a:off x="10537031" y="428625"/>
              <a:ext cx="154783" cy="690564"/>
            </a:xfrm>
            <a:custGeom>
              <a:avLst/>
              <a:gdLst/>
              <a:ahLst/>
              <a:cxnLst/>
              <a:rect l="0" t="0" r="0" b="0"/>
              <a:pathLst>
                <a:path w="154783" h="690564">
                  <a:moveTo>
                    <a:pt x="154782" y="0"/>
                  </a:moveTo>
                  <a:lnTo>
                    <a:pt x="154782" y="0"/>
                  </a:lnTo>
                  <a:lnTo>
                    <a:pt x="113389" y="1323"/>
                  </a:lnTo>
                  <a:lnTo>
                    <a:pt x="98460" y="6321"/>
                  </a:lnTo>
                  <a:lnTo>
                    <a:pt x="75181" y="22892"/>
                  </a:lnTo>
                  <a:lnTo>
                    <a:pt x="45113" y="72884"/>
                  </a:lnTo>
                  <a:lnTo>
                    <a:pt x="33280" y="97216"/>
                  </a:lnTo>
                  <a:lnTo>
                    <a:pt x="22155" y="155953"/>
                  </a:lnTo>
                  <a:lnTo>
                    <a:pt x="14942" y="206281"/>
                  </a:lnTo>
                  <a:lnTo>
                    <a:pt x="16333" y="259558"/>
                  </a:lnTo>
                  <a:lnTo>
                    <a:pt x="28652" y="312385"/>
                  </a:lnTo>
                  <a:lnTo>
                    <a:pt x="45532" y="369930"/>
                  </a:lnTo>
                  <a:lnTo>
                    <a:pt x="58911" y="425345"/>
                  </a:lnTo>
                  <a:lnTo>
                    <a:pt x="71254" y="475278"/>
                  </a:lnTo>
                  <a:lnTo>
                    <a:pt x="79762" y="523587"/>
                  </a:lnTo>
                  <a:lnTo>
                    <a:pt x="82636" y="580997"/>
                  </a:lnTo>
                  <a:lnTo>
                    <a:pt x="76814" y="612091"/>
                  </a:lnTo>
                  <a:lnTo>
                    <a:pt x="62995" y="644978"/>
                  </a:lnTo>
                  <a:lnTo>
                    <a:pt x="43589" y="669942"/>
                  </a:lnTo>
                  <a:lnTo>
                    <a:pt x="35690" y="674784"/>
                  </a:lnTo>
                  <a:lnTo>
                    <a:pt x="11903" y="681844"/>
                  </a:lnTo>
                  <a:lnTo>
                    <a:pt x="0" y="69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04"/>
            <p:cNvSpPr/>
            <p:nvPr>
              <p:custDataLst>
                <p:tags r:id="rId97"/>
              </p:custDataLst>
            </p:nvPr>
          </p:nvSpPr>
          <p:spPr>
            <a:xfrm>
              <a:off x="10334625" y="1333500"/>
              <a:ext cx="166689" cy="11907"/>
            </a:xfrm>
            <a:custGeom>
              <a:avLst/>
              <a:gdLst/>
              <a:ahLst/>
              <a:cxnLst/>
              <a:rect l="0" t="0" r="0" b="0"/>
              <a:pathLst>
                <a:path w="166689" h="11907">
                  <a:moveTo>
                    <a:pt x="0" y="11906"/>
                  </a:moveTo>
                  <a:lnTo>
                    <a:pt x="0" y="11906"/>
                  </a:lnTo>
                  <a:lnTo>
                    <a:pt x="57485" y="11906"/>
                  </a:lnTo>
                  <a:lnTo>
                    <a:pt x="113608" y="11906"/>
                  </a:lnTo>
                  <a:lnTo>
                    <a:pt x="126780" y="8378"/>
                  </a:lnTo>
                  <a:lnTo>
                    <a:pt x="138369" y="3724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05"/>
            <p:cNvSpPr/>
            <p:nvPr>
              <p:custDataLst>
                <p:tags r:id="rId98"/>
              </p:custDataLst>
            </p:nvPr>
          </p:nvSpPr>
          <p:spPr>
            <a:xfrm>
              <a:off x="10561052" y="1250156"/>
              <a:ext cx="190233" cy="177347"/>
            </a:xfrm>
            <a:custGeom>
              <a:avLst/>
              <a:gdLst/>
              <a:ahLst/>
              <a:cxnLst/>
              <a:rect l="0" t="0" r="0" b="0"/>
              <a:pathLst>
                <a:path w="190233" h="177347">
                  <a:moveTo>
                    <a:pt x="130761" y="23813"/>
                  </a:moveTo>
                  <a:lnTo>
                    <a:pt x="130761" y="23813"/>
                  </a:lnTo>
                  <a:lnTo>
                    <a:pt x="130761" y="30133"/>
                  </a:lnTo>
                  <a:lnTo>
                    <a:pt x="129437" y="31995"/>
                  </a:lnTo>
                  <a:lnTo>
                    <a:pt x="127233" y="33236"/>
                  </a:lnTo>
                  <a:lnTo>
                    <a:pt x="124439" y="34064"/>
                  </a:lnTo>
                  <a:lnTo>
                    <a:pt x="122578" y="35939"/>
                  </a:lnTo>
                  <a:lnTo>
                    <a:pt x="97320" y="87886"/>
                  </a:lnTo>
                  <a:lnTo>
                    <a:pt x="56510" y="139381"/>
                  </a:lnTo>
                  <a:lnTo>
                    <a:pt x="43520" y="150583"/>
                  </a:lnTo>
                  <a:lnTo>
                    <a:pt x="28772" y="169119"/>
                  </a:lnTo>
                  <a:lnTo>
                    <a:pt x="20166" y="174383"/>
                  </a:lnTo>
                  <a:lnTo>
                    <a:pt x="7887" y="177346"/>
                  </a:lnTo>
                  <a:lnTo>
                    <a:pt x="5189" y="176439"/>
                  </a:lnTo>
                  <a:lnTo>
                    <a:pt x="3389" y="174512"/>
                  </a:lnTo>
                  <a:lnTo>
                    <a:pt x="2191" y="171904"/>
                  </a:lnTo>
                  <a:lnTo>
                    <a:pt x="0" y="134002"/>
                  </a:lnTo>
                  <a:lnTo>
                    <a:pt x="6174" y="110848"/>
                  </a:lnTo>
                  <a:lnTo>
                    <a:pt x="27784" y="73727"/>
                  </a:lnTo>
                  <a:lnTo>
                    <a:pt x="35604" y="65841"/>
                  </a:lnTo>
                  <a:lnTo>
                    <a:pt x="59332" y="50661"/>
                  </a:lnTo>
                  <a:lnTo>
                    <a:pt x="75200" y="48225"/>
                  </a:lnTo>
                  <a:lnTo>
                    <a:pt x="83136" y="51419"/>
                  </a:lnTo>
                  <a:lnTo>
                    <a:pt x="122823" y="87379"/>
                  </a:lnTo>
                  <a:lnTo>
                    <a:pt x="127233" y="95279"/>
                  </a:lnTo>
                  <a:lnTo>
                    <a:pt x="130516" y="103201"/>
                  </a:lnTo>
                  <a:lnTo>
                    <a:pt x="138479" y="115098"/>
                  </a:lnTo>
                  <a:lnTo>
                    <a:pt x="140806" y="123033"/>
                  </a:lnTo>
                  <a:lnTo>
                    <a:pt x="142750" y="125679"/>
                  </a:lnTo>
                  <a:lnTo>
                    <a:pt x="145367" y="127442"/>
                  </a:lnTo>
                  <a:lnTo>
                    <a:pt x="155373" y="129924"/>
                  </a:lnTo>
                  <a:lnTo>
                    <a:pt x="170606" y="130762"/>
                  </a:lnTo>
                  <a:lnTo>
                    <a:pt x="178456" y="127349"/>
                  </a:lnTo>
                  <a:lnTo>
                    <a:pt x="182401" y="124587"/>
                  </a:lnTo>
                  <a:lnTo>
                    <a:pt x="186785" y="117990"/>
                  </a:lnTo>
                  <a:lnTo>
                    <a:pt x="189600" y="102976"/>
                  </a:lnTo>
                  <a:lnTo>
                    <a:pt x="190232" y="69105"/>
                  </a:lnTo>
                  <a:lnTo>
                    <a:pt x="186736" y="60259"/>
                  </a:lnTo>
                  <a:lnTo>
                    <a:pt x="183952" y="56048"/>
                  </a:lnTo>
                  <a:lnTo>
                    <a:pt x="167394" y="43800"/>
                  </a:lnTo>
                  <a:lnTo>
                    <a:pt x="121244" y="24365"/>
                  </a:lnTo>
                  <a:lnTo>
                    <a:pt x="120447" y="22858"/>
                  </a:lnTo>
                  <a:lnTo>
                    <a:pt x="1188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06"/>
            <p:cNvSpPr/>
            <p:nvPr>
              <p:custDataLst>
                <p:tags r:id="rId99"/>
              </p:custDataLst>
            </p:nvPr>
          </p:nvSpPr>
          <p:spPr>
            <a:xfrm>
              <a:off x="10384470" y="107156"/>
              <a:ext cx="224000" cy="231384"/>
            </a:xfrm>
            <a:custGeom>
              <a:avLst/>
              <a:gdLst/>
              <a:ahLst/>
              <a:cxnLst/>
              <a:rect l="0" t="0" r="0" b="0"/>
              <a:pathLst>
                <a:path w="224000" h="231384">
                  <a:moveTo>
                    <a:pt x="164468" y="0"/>
                  </a:moveTo>
                  <a:lnTo>
                    <a:pt x="164468" y="0"/>
                  </a:lnTo>
                  <a:lnTo>
                    <a:pt x="158146" y="0"/>
                  </a:lnTo>
                  <a:lnTo>
                    <a:pt x="156285" y="1323"/>
                  </a:lnTo>
                  <a:lnTo>
                    <a:pt x="155044" y="3528"/>
                  </a:lnTo>
                  <a:lnTo>
                    <a:pt x="151566" y="20309"/>
                  </a:lnTo>
                  <a:lnTo>
                    <a:pt x="120682" y="75883"/>
                  </a:lnTo>
                  <a:lnTo>
                    <a:pt x="89495" y="130997"/>
                  </a:lnTo>
                  <a:lnTo>
                    <a:pt x="61060" y="161155"/>
                  </a:lnTo>
                  <a:lnTo>
                    <a:pt x="41518" y="172839"/>
                  </a:lnTo>
                  <a:lnTo>
                    <a:pt x="24477" y="177836"/>
                  </a:lnTo>
                  <a:lnTo>
                    <a:pt x="19348" y="174729"/>
                  </a:lnTo>
                  <a:lnTo>
                    <a:pt x="5274" y="161956"/>
                  </a:lnTo>
                  <a:lnTo>
                    <a:pt x="1110" y="154442"/>
                  </a:lnTo>
                  <a:lnTo>
                    <a:pt x="0" y="150587"/>
                  </a:lnTo>
                  <a:lnTo>
                    <a:pt x="582" y="146693"/>
                  </a:lnTo>
                  <a:lnTo>
                    <a:pt x="7495" y="130939"/>
                  </a:lnTo>
                  <a:lnTo>
                    <a:pt x="10721" y="111121"/>
                  </a:lnTo>
                  <a:lnTo>
                    <a:pt x="15878" y="103186"/>
                  </a:lnTo>
                  <a:lnTo>
                    <a:pt x="22581" y="98777"/>
                  </a:lnTo>
                  <a:lnTo>
                    <a:pt x="37662" y="95947"/>
                  </a:lnTo>
                  <a:lnTo>
                    <a:pt x="76063" y="107417"/>
                  </a:lnTo>
                  <a:lnTo>
                    <a:pt x="84606" y="113005"/>
                  </a:lnTo>
                  <a:lnTo>
                    <a:pt x="120798" y="164629"/>
                  </a:lnTo>
                  <a:lnTo>
                    <a:pt x="134370" y="204191"/>
                  </a:lnTo>
                  <a:lnTo>
                    <a:pt x="145114" y="217634"/>
                  </a:lnTo>
                  <a:lnTo>
                    <a:pt x="162995" y="229996"/>
                  </a:lnTo>
                  <a:lnTo>
                    <a:pt x="170101" y="231383"/>
                  </a:lnTo>
                  <a:lnTo>
                    <a:pt x="185052" y="229396"/>
                  </a:lnTo>
                  <a:lnTo>
                    <a:pt x="223999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07"/>
            <p:cNvSpPr/>
            <p:nvPr>
              <p:custDataLst>
                <p:tags r:id="rId100"/>
              </p:custDataLst>
            </p:nvPr>
          </p:nvSpPr>
          <p:spPr>
            <a:xfrm>
              <a:off x="10787063" y="536272"/>
              <a:ext cx="119063" cy="419922"/>
            </a:xfrm>
            <a:custGeom>
              <a:avLst/>
              <a:gdLst/>
              <a:ahLst/>
              <a:cxnLst/>
              <a:rect l="0" t="0" r="0" b="0"/>
              <a:pathLst>
                <a:path w="119063" h="419922">
                  <a:moveTo>
                    <a:pt x="119062" y="11416"/>
                  </a:moveTo>
                  <a:lnTo>
                    <a:pt x="119062" y="11416"/>
                  </a:lnTo>
                  <a:lnTo>
                    <a:pt x="112741" y="11416"/>
                  </a:lnTo>
                  <a:lnTo>
                    <a:pt x="110879" y="10093"/>
                  </a:lnTo>
                  <a:lnTo>
                    <a:pt x="109637" y="7888"/>
                  </a:lnTo>
                  <a:lnTo>
                    <a:pt x="107646" y="1164"/>
                  </a:lnTo>
                  <a:lnTo>
                    <a:pt x="103845" y="245"/>
                  </a:lnTo>
                  <a:lnTo>
                    <a:pt x="100980" y="0"/>
                  </a:lnTo>
                  <a:lnTo>
                    <a:pt x="94270" y="3255"/>
                  </a:lnTo>
                  <a:lnTo>
                    <a:pt x="86876" y="7789"/>
                  </a:lnTo>
                  <a:lnTo>
                    <a:pt x="79180" y="9804"/>
                  </a:lnTo>
                  <a:lnTo>
                    <a:pt x="71353" y="17755"/>
                  </a:lnTo>
                  <a:lnTo>
                    <a:pt x="47616" y="63125"/>
                  </a:lnTo>
                  <a:lnTo>
                    <a:pt x="39244" y="92442"/>
                  </a:lnTo>
                  <a:lnTo>
                    <a:pt x="28000" y="151829"/>
                  </a:lnTo>
                  <a:lnTo>
                    <a:pt x="26375" y="190603"/>
                  </a:lnTo>
                  <a:lnTo>
                    <a:pt x="33480" y="246914"/>
                  </a:lnTo>
                  <a:lnTo>
                    <a:pt x="41597" y="302967"/>
                  </a:lnTo>
                  <a:lnTo>
                    <a:pt x="46433" y="354168"/>
                  </a:lnTo>
                  <a:lnTo>
                    <a:pt x="45949" y="382553"/>
                  </a:lnTo>
                  <a:lnTo>
                    <a:pt x="37327" y="417591"/>
                  </a:lnTo>
                  <a:lnTo>
                    <a:pt x="34145" y="419783"/>
                  </a:lnTo>
                  <a:lnTo>
                    <a:pt x="29378" y="419921"/>
                  </a:lnTo>
                  <a:lnTo>
                    <a:pt x="18346" y="416546"/>
                  </a:lnTo>
                  <a:lnTo>
                    <a:pt x="0" y="4043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08"/>
            <p:cNvSpPr/>
            <p:nvPr>
              <p:custDataLst>
                <p:tags r:id="rId101"/>
              </p:custDataLst>
            </p:nvPr>
          </p:nvSpPr>
          <p:spPr>
            <a:xfrm>
              <a:off x="10715625" y="785813"/>
              <a:ext cx="190501" cy="35719"/>
            </a:xfrm>
            <a:custGeom>
              <a:avLst/>
              <a:gdLst/>
              <a:ahLst/>
              <a:cxnLst/>
              <a:rect l="0" t="0" r="0" b="0"/>
              <a:pathLst>
                <a:path w="190501" h="35719">
                  <a:moveTo>
                    <a:pt x="0" y="35718"/>
                  </a:moveTo>
                  <a:lnTo>
                    <a:pt x="0" y="35718"/>
                  </a:lnTo>
                  <a:lnTo>
                    <a:pt x="16572" y="35718"/>
                  </a:lnTo>
                  <a:lnTo>
                    <a:pt x="24122" y="32190"/>
                  </a:lnTo>
                  <a:lnTo>
                    <a:pt x="31887" y="27536"/>
                  </a:lnTo>
                  <a:lnTo>
                    <a:pt x="80078" y="13706"/>
                  </a:lnTo>
                  <a:lnTo>
                    <a:pt x="128578" y="8615"/>
                  </a:lnTo>
                  <a:lnTo>
                    <a:pt x="157600" y="255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09"/>
            <p:cNvSpPr/>
            <p:nvPr>
              <p:custDataLst>
                <p:tags r:id="rId102"/>
              </p:custDataLst>
            </p:nvPr>
          </p:nvSpPr>
          <p:spPr>
            <a:xfrm>
              <a:off x="10971235" y="607219"/>
              <a:ext cx="65860" cy="333376"/>
            </a:xfrm>
            <a:custGeom>
              <a:avLst/>
              <a:gdLst/>
              <a:ahLst/>
              <a:cxnLst/>
              <a:rect l="0" t="0" r="0" b="0"/>
              <a:pathLst>
                <a:path w="65860" h="333376">
                  <a:moveTo>
                    <a:pt x="65859" y="0"/>
                  </a:moveTo>
                  <a:lnTo>
                    <a:pt x="65859" y="0"/>
                  </a:lnTo>
                  <a:lnTo>
                    <a:pt x="59537" y="0"/>
                  </a:lnTo>
                  <a:lnTo>
                    <a:pt x="52908" y="7055"/>
                  </a:lnTo>
                  <a:lnTo>
                    <a:pt x="46874" y="17688"/>
                  </a:lnTo>
                  <a:lnTo>
                    <a:pt x="19954" y="73402"/>
                  </a:lnTo>
                  <a:lnTo>
                    <a:pt x="12384" y="97446"/>
                  </a:lnTo>
                  <a:lnTo>
                    <a:pt x="3995" y="152471"/>
                  </a:lnTo>
                  <a:lnTo>
                    <a:pt x="0" y="178890"/>
                  </a:lnTo>
                  <a:lnTo>
                    <a:pt x="4684" y="235440"/>
                  </a:lnTo>
                  <a:lnTo>
                    <a:pt x="12324" y="285219"/>
                  </a:lnTo>
                  <a:lnTo>
                    <a:pt x="30140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10"/>
            <p:cNvSpPr/>
            <p:nvPr>
              <p:custDataLst>
                <p:tags r:id="rId103"/>
              </p:custDataLst>
            </p:nvPr>
          </p:nvSpPr>
          <p:spPr>
            <a:xfrm>
              <a:off x="11084719" y="726281"/>
              <a:ext cx="130970" cy="148810"/>
            </a:xfrm>
            <a:custGeom>
              <a:avLst/>
              <a:gdLst/>
              <a:ahLst/>
              <a:cxnLst/>
              <a:rect l="0" t="0" r="0" b="0"/>
              <a:pathLst>
                <a:path w="130970" h="148810">
                  <a:moveTo>
                    <a:pt x="0" y="0"/>
                  </a:moveTo>
                  <a:lnTo>
                    <a:pt x="0" y="0"/>
                  </a:lnTo>
                  <a:lnTo>
                    <a:pt x="18985" y="20309"/>
                  </a:lnTo>
                  <a:lnTo>
                    <a:pt x="26386" y="35811"/>
                  </a:lnTo>
                  <a:lnTo>
                    <a:pt x="29496" y="39749"/>
                  </a:lnTo>
                  <a:lnTo>
                    <a:pt x="32954" y="51180"/>
                  </a:lnTo>
                  <a:lnTo>
                    <a:pt x="35555" y="103396"/>
                  </a:lnTo>
                  <a:lnTo>
                    <a:pt x="29350" y="127062"/>
                  </a:lnTo>
                  <a:lnTo>
                    <a:pt x="26181" y="132333"/>
                  </a:lnTo>
                  <a:lnTo>
                    <a:pt x="16724" y="141075"/>
                  </a:lnTo>
                  <a:lnTo>
                    <a:pt x="14048" y="147808"/>
                  </a:lnTo>
                  <a:lnTo>
                    <a:pt x="12011" y="148809"/>
                  </a:lnTo>
                  <a:lnTo>
                    <a:pt x="9330" y="148154"/>
                  </a:lnTo>
                  <a:lnTo>
                    <a:pt x="6220" y="146395"/>
                  </a:lnTo>
                  <a:lnTo>
                    <a:pt x="4148" y="143899"/>
                  </a:lnTo>
                  <a:lnTo>
                    <a:pt x="1842" y="137597"/>
                  </a:lnTo>
                  <a:lnTo>
                    <a:pt x="545" y="120292"/>
                  </a:lnTo>
                  <a:lnTo>
                    <a:pt x="3770" y="109467"/>
                  </a:lnTo>
                  <a:lnTo>
                    <a:pt x="32288" y="50903"/>
                  </a:lnTo>
                  <a:lnTo>
                    <a:pt x="33431" y="45842"/>
                  </a:lnTo>
                  <a:lnTo>
                    <a:pt x="35516" y="42468"/>
                  </a:lnTo>
                  <a:lnTo>
                    <a:pt x="38230" y="40218"/>
                  </a:lnTo>
                  <a:lnTo>
                    <a:pt x="44772" y="36396"/>
                  </a:lnTo>
                  <a:lnTo>
                    <a:pt x="57326" y="25731"/>
                  </a:lnTo>
                  <a:lnTo>
                    <a:pt x="58061" y="26414"/>
                  </a:lnTo>
                  <a:lnTo>
                    <a:pt x="59095" y="33697"/>
                  </a:lnTo>
                  <a:lnTo>
                    <a:pt x="60843" y="75702"/>
                  </a:lnTo>
                  <a:lnTo>
                    <a:pt x="68951" y="98052"/>
                  </a:lnTo>
                  <a:lnTo>
                    <a:pt x="71654" y="111048"/>
                  </a:lnTo>
                  <a:lnTo>
                    <a:pt x="77267" y="121233"/>
                  </a:lnTo>
                  <a:lnTo>
                    <a:pt x="81938" y="124479"/>
                  </a:lnTo>
                  <a:lnTo>
                    <a:pt x="99830" y="129046"/>
                  </a:lnTo>
                  <a:lnTo>
                    <a:pt x="130969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11"/>
            <p:cNvSpPr/>
            <p:nvPr>
              <p:custDataLst>
                <p:tags r:id="rId104"/>
              </p:custDataLst>
            </p:nvPr>
          </p:nvSpPr>
          <p:spPr>
            <a:xfrm>
              <a:off x="11263313" y="642938"/>
              <a:ext cx="80458" cy="306296"/>
            </a:xfrm>
            <a:custGeom>
              <a:avLst/>
              <a:gdLst/>
              <a:ahLst/>
              <a:cxnLst/>
              <a:rect l="0" t="0" r="0" b="0"/>
              <a:pathLst>
                <a:path w="80458" h="306296">
                  <a:moveTo>
                    <a:pt x="23812" y="0"/>
                  </a:moveTo>
                  <a:lnTo>
                    <a:pt x="23812" y="0"/>
                  </a:lnTo>
                  <a:lnTo>
                    <a:pt x="33318" y="10828"/>
                  </a:lnTo>
                  <a:lnTo>
                    <a:pt x="63559" y="67736"/>
                  </a:lnTo>
                  <a:lnTo>
                    <a:pt x="78063" y="108777"/>
                  </a:lnTo>
                  <a:lnTo>
                    <a:pt x="80457" y="144678"/>
                  </a:lnTo>
                  <a:lnTo>
                    <a:pt x="70082" y="200018"/>
                  </a:lnTo>
                  <a:lnTo>
                    <a:pt x="55602" y="237417"/>
                  </a:lnTo>
                  <a:lnTo>
                    <a:pt x="27508" y="286734"/>
                  </a:lnTo>
                  <a:lnTo>
                    <a:pt x="4145" y="306295"/>
                  </a:lnTo>
                  <a:lnTo>
                    <a:pt x="2762" y="306061"/>
                  </a:lnTo>
                  <a:lnTo>
                    <a:pt x="1841" y="304582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12"/>
            <p:cNvSpPr/>
            <p:nvPr>
              <p:custDataLst>
                <p:tags r:id="rId105"/>
              </p:custDataLst>
            </p:nvPr>
          </p:nvSpPr>
          <p:spPr>
            <a:xfrm>
              <a:off x="11468082" y="626805"/>
              <a:ext cx="295294" cy="336209"/>
            </a:xfrm>
            <a:custGeom>
              <a:avLst/>
              <a:gdLst/>
              <a:ahLst/>
              <a:cxnLst/>
              <a:rect l="0" t="0" r="0" b="0"/>
              <a:pathLst>
                <a:path w="295294" h="336209">
                  <a:moveTo>
                    <a:pt x="104793" y="182820"/>
                  </a:moveTo>
                  <a:lnTo>
                    <a:pt x="104793" y="182820"/>
                  </a:lnTo>
                  <a:lnTo>
                    <a:pt x="104793" y="176500"/>
                  </a:lnTo>
                  <a:lnTo>
                    <a:pt x="103470" y="174638"/>
                  </a:lnTo>
                  <a:lnTo>
                    <a:pt x="101265" y="173396"/>
                  </a:lnTo>
                  <a:lnTo>
                    <a:pt x="98472" y="172569"/>
                  </a:lnTo>
                  <a:lnTo>
                    <a:pt x="88220" y="165083"/>
                  </a:lnTo>
                  <a:lnTo>
                    <a:pt x="84485" y="164381"/>
                  </a:lnTo>
                  <a:lnTo>
                    <a:pt x="80671" y="165236"/>
                  </a:lnTo>
                  <a:lnTo>
                    <a:pt x="71583" y="168390"/>
                  </a:lnTo>
                  <a:lnTo>
                    <a:pt x="58722" y="169792"/>
                  </a:lnTo>
                  <a:lnTo>
                    <a:pt x="52912" y="172812"/>
                  </a:lnTo>
                  <a:lnTo>
                    <a:pt x="42929" y="183223"/>
                  </a:lnTo>
                  <a:lnTo>
                    <a:pt x="9607" y="242522"/>
                  </a:lnTo>
                  <a:lnTo>
                    <a:pt x="2957" y="258302"/>
                  </a:lnTo>
                  <a:lnTo>
                    <a:pt x="0" y="274135"/>
                  </a:lnTo>
                  <a:lnTo>
                    <a:pt x="2214" y="289991"/>
                  </a:lnTo>
                  <a:lnTo>
                    <a:pt x="14416" y="321729"/>
                  </a:lnTo>
                  <a:lnTo>
                    <a:pt x="21850" y="330547"/>
                  </a:lnTo>
                  <a:lnTo>
                    <a:pt x="25687" y="332898"/>
                  </a:lnTo>
                  <a:lnTo>
                    <a:pt x="43724" y="336208"/>
                  </a:lnTo>
                  <a:lnTo>
                    <a:pt x="54721" y="333454"/>
                  </a:lnTo>
                  <a:lnTo>
                    <a:pt x="78879" y="320907"/>
                  </a:lnTo>
                  <a:lnTo>
                    <a:pt x="90189" y="306369"/>
                  </a:lnTo>
                  <a:lnTo>
                    <a:pt x="112374" y="251958"/>
                  </a:lnTo>
                  <a:lnTo>
                    <a:pt x="128534" y="193488"/>
                  </a:lnTo>
                  <a:lnTo>
                    <a:pt x="136962" y="146734"/>
                  </a:lnTo>
                  <a:lnTo>
                    <a:pt x="142987" y="99368"/>
                  </a:lnTo>
                  <a:lnTo>
                    <a:pt x="150555" y="42275"/>
                  </a:lnTo>
                  <a:lnTo>
                    <a:pt x="148062" y="24224"/>
                  </a:lnTo>
                  <a:lnTo>
                    <a:pt x="142003" y="1856"/>
                  </a:lnTo>
                  <a:lnTo>
                    <a:pt x="140183" y="0"/>
                  </a:lnTo>
                  <a:lnTo>
                    <a:pt x="137648" y="86"/>
                  </a:lnTo>
                  <a:lnTo>
                    <a:pt x="134633" y="1466"/>
                  </a:lnTo>
                  <a:lnTo>
                    <a:pt x="132625" y="5032"/>
                  </a:lnTo>
                  <a:lnTo>
                    <a:pt x="120776" y="54187"/>
                  </a:lnTo>
                  <a:lnTo>
                    <a:pt x="117503" y="103465"/>
                  </a:lnTo>
                  <a:lnTo>
                    <a:pt x="116858" y="157444"/>
                  </a:lnTo>
                  <a:lnTo>
                    <a:pt x="116730" y="214506"/>
                  </a:lnTo>
                  <a:lnTo>
                    <a:pt x="116703" y="271218"/>
                  </a:lnTo>
                  <a:lnTo>
                    <a:pt x="116699" y="298581"/>
                  </a:lnTo>
                  <a:lnTo>
                    <a:pt x="116699" y="294584"/>
                  </a:lnTo>
                  <a:lnTo>
                    <a:pt x="120227" y="288496"/>
                  </a:lnTo>
                  <a:lnTo>
                    <a:pt x="133271" y="267488"/>
                  </a:lnTo>
                  <a:lnTo>
                    <a:pt x="156446" y="212024"/>
                  </a:lnTo>
                  <a:lnTo>
                    <a:pt x="180203" y="169422"/>
                  </a:lnTo>
                  <a:lnTo>
                    <a:pt x="188139" y="163636"/>
                  </a:lnTo>
                  <a:lnTo>
                    <a:pt x="200044" y="160379"/>
                  </a:lnTo>
                  <a:lnTo>
                    <a:pt x="215918" y="159278"/>
                  </a:lnTo>
                  <a:lnTo>
                    <a:pt x="218564" y="161834"/>
                  </a:lnTo>
                  <a:lnTo>
                    <a:pt x="221503" y="171729"/>
                  </a:lnTo>
                  <a:lnTo>
                    <a:pt x="223650" y="214990"/>
                  </a:lnTo>
                  <a:lnTo>
                    <a:pt x="214309" y="246403"/>
                  </a:lnTo>
                  <a:lnTo>
                    <a:pt x="199726" y="274559"/>
                  </a:lnTo>
                  <a:lnTo>
                    <a:pt x="181480" y="297451"/>
                  </a:lnTo>
                  <a:lnTo>
                    <a:pt x="178564" y="305646"/>
                  </a:lnTo>
                  <a:lnTo>
                    <a:pt x="176462" y="308360"/>
                  </a:lnTo>
                  <a:lnTo>
                    <a:pt x="170602" y="311376"/>
                  </a:lnTo>
                  <a:lnTo>
                    <a:pt x="169832" y="310857"/>
                  </a:lnTo>
                  <a:lnTo>
                    <a:pt x="174574" y="300519"/>
                  </a:lnTo>
                  <a:lnTo>
                    <a:pt x="176817" y="292016"/>
                  </a:lnTo>
                  <a:lnTo>
                    <a:pt x="189037" y="268527"/>
                  </a:lnTo>
                  <a:lnTo>
                    <a:pt x="244028" y="210277"/>
                  </a:lnTo>
                  <a:lnTo>
                    <a:pt x="269140" y="185159"/>
                  </a:lnTo>
                  <a:lnTo>
                    <a:pt x="273969" y="183860"/>
                  </a:lnTo>
                  <a:lnTo>
                    <a:pt x="277878" y="183282"/>
                  </a:lnTo>
                  <a:lnTo>
                    <a:pt x="275205" y="183025"/>
                  </a:lnTo>
                  <a:lnTo>
                    <a:pt x="273963" y="184280"/>
                  </a:lnTo>
                  <a:lnTo>
                    <a:pt x="272584" y="189202"/>
                  </a:lnTo>
                  <a:lnTo>
                    <a:pt x="271492" y="245171"/>
                  </a:lnTo>
                  <a:lnTo>
                    <a:pt x="271481" y="268338"/>
                  </a:lnTo>
                  <a:lnTo>
                    <a:pt x="275008" y="277272"/>
                  </a:lnTo>
                  <a:lnTo>
                    <a:pt x="293492" y="300007"/>
                  </a:lnTo>
                  <a:lnTo>
                    <a:pt x="294093" y="299309"/>
                  </a:lnTo>
                  <a:lnTo>
                    <a:pt x="295293" y="289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115"/>
          <p:cNvGrpSpPr/>
          <p:nvPr/>
        </p:nvGrpSpPr>
        <p:grpSpPr>
          <a:xfrm>
            <a:off x="5751477" y="2035969"/>
            <a:ext cx="1308930" cy="297403"/>
            <a:chOff x="5751477" y="2035969"/>
            <a:chExt cx="1308930" cy="297403"/>
          </a:xfrm>
        </p:grpSpPr>
        <p:sp>
          <p:nvSpPr>
            <p:cNvPr id="74" name="SMARTInkShape-513"/>
            <p:cNvSpPr/>
            <p:nvPr>
              <p:custDataLst>
                <p:tags r:id="rId82"/>
              </p:custDataLst>
            </p:nvPr>
          </p:nvSpPr>
          <p:spPr>
            <a:xfrm>
              <a:off x="5751477" y="2095500"/>
              <a:ext cx="249274" cy="237872"/>
            </a:xfrm>
            <a:custGeom>
              <a:avLst/>
              <a:gdLst/>
              <a:ahLst/>
              <a:cxnLst/>
              <a:rect l="0" t="0" r="0" b="0"/>
              <a:pathLst>
                <a:path w="249274" h="237872">
                  <a:moveTo>
                    <a:pt x="201648" y="0"/>
                  </a:moveTo>
                  <a:lnTo>
                    <a:pt x="201648" y="0"/>
                  </a:lnTo>
                  <a:lnTo>
                    <a:pt x="200325" y="34534"/>
                  </a:lnTo>
                  <a:lnTo>
                    <a:pt x="181339" y="88009"/>
                  </a:lnTo>
                  <a:lnTo>
                    <a:pt x="157950" y="145685"/>
                  </a:lnTo>
                  <a:lnTo>
                    <a:pt x="144750" y="168990"/>
                  </a:lnTo>
                  <a:lnTo>
                    <a:pt x="117256" y="189387"/>
                  </a:lnTo>
                  <a:lnTo>
                    <a:pt x="109668" y="193727"/>
                  </a:lnTo>
                  <a:lnTo>
                    <a:pt x="101963" y="195297"/>
                  </a:lnTo>
                  <a:lnTo>
                    <a:pt x="62680" y="191393"/>
                  </a:lnTo>
                  <a:lnTo>
                    <a:pt x="46839" y="183841"/>
                  </a:lnTo>
                  <a:lnTo>
                    <a:pt x="32302" y="171666"/>
                  </a:lnTo>
                  <a:lnTo>
                    <a:pt x="7874" y="140869"/>
                  </a:lnTo>
                  <a:lnTo>
                    <a:pt x="3079" y="128313"/>
                  </a:lnTo>
                  <a:lnTo>
                    <a:pt x="0" y="105015"/>
                  </a:lnTo>
                  <a:lnTo>
                    <a:pt x="1070" y="101760"/>
                  </a:lnTo>
                  <a:lnTo>
                    <a:pt x="3106" y="99590"/>
                  </a:lnTo>
                  <a:lnTo>
                    <a:pt x="8897" y="97179"/>
                  </a:lnTo>
                  <a:lnTo>
                    <a:pt x="15881" y="96108"/>
                  </a:lnTo>
                  <a:lnTo>
                    <a:pt x="40647" y="104925"/>
                  </a:lnTo>
                  <a:lnTo>
                    <a:pt x="94887" y="128475"/>
                  </a:lnTo>
                  <a:lnTo>
                    <a:pt x="153814" y="169488"/>
                  </a:lnTo>
                  <a:lnTo>
                    <a:pt x="212503" y="223500"/>
                  </a:lnTo>
                  <a:lnTo>
                    <a:pt x="221024" y="231625"/>
                  </a:lnTo>
                  <a:lnTo>
                    <a:pt x="236652" y="237871"/>
                  </a:lnTo>
                  <a:lnTo>
                    <a:pt x="249273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14"/>
            <p:cNvSpPr/>
            <p:nvPr>
              <p:custDataLst>
                <p:tags r:id="rId83"/>
              </p:custDataLst>
            </p:nvPr>
          </p:nvSpPr>
          <p:spPr>
            <a:xfrm>
              <a:off x="6287460" y="2035969"/>
              <a:ext cx="296697" cy="296960"/>
            </a:xfrm>
            <a:custGeom>
              <a:avLst/>
              <a:gdLst/>
              <a:ahLst/>
              <a:cxnLst/>
              <a:rect l="0" t="0" r="0" b="0"/>
              <a:pathLst>
                <a:path w="296697" h="296960">
                  <a:moveTo>
                    <a:pt x="249071" y="0"/>
                  </a:moveTo>
                  <a:lnTo>
                    <a:pt x="249071" y="0"/>
                  </a:lnTo>
                  <a:lnTo>
                    <a:pt x="242751" y="6320"/>
                  </a:lnTo>
                  <a:lnTo>
                    <a:pt x="239648" y="12951"/>
                  </a:lnTo>
                  <a:lnTo>
                    <a:pt x="238820" y="16572"/>
                  </a:lnTo>
                  <a:lnTo>
                    <a:pt x="230845" y="24122"/>
                  </a:lnTo>
                  <a:lnTo>
                    <a:pt x="172095" y="67700"/>
                  </a:lnTo>
                  <a:lnTo>
                    <a:pt x="113893" y="103311"/>
                  </a:lnTo>
                  <a:lnTo>
                    <a:pt x="58017" y="133124"/>
                  </a:lnTo>
                  <a:lnTo>
                    <a:pt x="9978" y="158590"/>
                  </a:lnTo>
                  <a:lnTo>
                    <a:pt x="3901" y="166617"/>
                  </a:lnTo>
                  <a:lnTo>
                    <a:pt x="480" y="178572"/>
                  </a:lnTo>
                  <a:lnTo>
                    <a:pt x="0" y="182548"/>
                  </a:lnTo>
                  <a:lnTo>
                    <a:pt x="2994" y="190494"/>
                  </a:lnTo>
                  <a:lnTo>
                    <a:pt x="5645" y="194464"/>
                  </a:lnTo>
                  <a:lnTo>
                    <a:pt x="28337" y="206373"/>
                  </a:lnTo>
                  <a:lnTo>
                    <a:pt x="86634" y="216795"/>
                  </a:lnTo>
                  <a:lnTo>
                    <a:pt x="131268" y="226954"/>
                  </a:lnTo>
                  <a:lnTo>
                    <a:pt x="178007" y="238343"/>
                  </a:lnTo>
                  <a:lnTo>
                    <a:pt x="234887" y="254043"/>
                  </a:lnTo>
                  <a:lnTo>
                    <a:pt x="279917" y="273849"/>
                  </a:lnTo>
                  <a:lnTo>
                    <a:pt x="289239" y="281783"/>
                  </a:lnTo>
                  <a:lnTo>
                    <a:pt x="295714" y="295304"/>
                  </a:lnTo>
                  <a:lnTo>
                    <a:pt x="294719" y="296088"/>
                  </a:lnTo>
                  <a:lnTo>
                    <a:pt x="290084" y="296959"/>
                  </a:lnTo>
                  <a:lnTo>
                    <a:pt x="283616" y="293818"/>
                  </a:lnTo>
                  <a:lnTo>
                    <a:pt x="268683" y="281023"/>
                  </a:lnTo>
                  <a:lnTo>
                    <a:pt x="264403" y="269979"/>
                  </a:lnTo>
                  <a:lnTo>
                    <a:pt x="261655" y="247651"/>
                  </a:lnTo>
                  <a:lnTo>
                    <a:pt x="267499" y="228306"/>
                  </a:lnTo>
                  <a:lnTo>
                    <a:pt x="296696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15"/>
            <p:cNvSpPr/>
            <p:nvPr>
              <p:custDataLst>
                <p:tags r:id="rId84"/>
              </p:custDataLst>
            </p:nvPr>
          </p:nvSpPr>
          <p:spPr>
            <a:xfrm>
              <a:off x="6788459" y="2060329"/>
              <a:ext cx="271948" cy="218564"/>
            </a:xfrm>
            <a:custGeom>
              <a:avLst/>
              <a:gdLst/>
              <a:ahLst/>
              <a:cxnLst/>
              <a:rect l="0" t="0" r="0" b="0"/>
              <a:pathLst>
                <a:path w="271948" h="218564">
                  <a:moveTo>
                    <a:pt x="164791" y="47077"/>
                  </a:moveTo>
                  <a:lnTo>
                    <a:pt x="164791" y="47077"/>
                  </a:lnTo>
                  <a:lnTo>
                    <a:pt x="164791" y="40757"/>
                  </a:lnTo>
                  <a:lnTo>
                    <a:pt x="163469" y="38895"/>
                  </a:lnTo>
                  <a:lnTo>
                    <a:pt x="161263" y="37653"/>
                  </a:lnTo>
                  <a:lnTo>
                    <a:pt x="158471" y="36826"/>
                  </a:lnTo>
                  <a:lnTo>
                    <a:pt x="156609" y="34951"/>
                  </a:lnTo>
                  <a:lnTo>
                    <a:pt x="154540" y="29341"/>
                  </a:lnTo>
                  <a:lnTo>
                    <a:pt x="153375" y="18745"/>
                  </a:lnTo>
                  <a:lnTo>
                    <a:pt x="151889" y="16283"/>
                  </a:lnTo>
                  <a:lnTo>
                    <a:pt x="149574" y="14641"/>
                  </a:lnTo>
                  <a:lnTo>
                    <a:pt x="143476" y="11495"/>
                  </a:lnTo>
                  <a:lnTo>
                    <a:pt x="132605" y="3608"/>
                  </a:lnTo>
                  <a:lnTo>
                    <a:pt x="124910" y="1299"/>
                  </a:lnTo>
                  <a:lnTo>
                    <a:pt x="106819" y="0"/>
                  </a:lnTo>
                  <a:lnTo>
                    <a:pt x="84702" y="5935"/>
                  </a:lnTo>
                  <a:lnTo>
                    <a:pt x="49162" y="23596"/>
                  </a:lnTo>
                  <a:lnTo>
                    <a:pt x="37994" y="33995"/>
                  </a:lnTo>
                  <a:lnTo>
                    <a:pt x="7897" y="77889"/>
                  </a:lnTo>
                  <a:lnTo>
                    <a:pt x="1005" y="102362"/>
                  </a:lnTo>
                  <a:lnTo>
                    <a:pt x="0" y="142517"/>
                  </a:lnTo>
                  <a:lnTo>
                    <a:pt x="14751" y="185486"/>
                  </a:lnTo>
                  <a:lnTo>
                    <a:pt x="26113" y="203328"/>
                  </a:lnTo>
                  <a:lnTo>
                    <a:pt x="44179" y="216993"/>
                  </a:lnTo>
                  <a:lnTo>
                    <a:pt x="51310" y="218563"/>
                  </a:lnTo>
                  <a:lnTo>
                    <a:pt x="66289" y="216779"/>
                  </a:lnTo>
                  <a:lnTo>
                    <a:pt x="103009" y="197457"/>
                  </a:lnTo>
                  <a:lnTo>
                    <a:pt x="114402" y="186232"/>
                  </a:lnTo>
                  <a:lnTo>
                    <a:pt x="132495" y="157467"/>
                  </a:lnTo>
                  <a:lnTo>
                    <a:pt x="138465" y="134172"/>
                  </a:lnTo>
                  <a:lnTo>
                    <a:pt x="142154" y="77517"/>
                  </a:lnTo>
                  <a:lnTo>
                    <a:pt x="151211" y="61685"/>
                  </a:lnTo>
                  <a:lnTo>
                    <a:pt x="151769" y="62108"/>
                  </a:lnTo>
                  <a:lnTo>
                    <a:pt x="152388" y="66105"/>
                  </a:lnTo>
                  <a:lnTo>
                    <a:pt x="160969" y="80773"/>
                  </a:lnTo>
                  <a:lnTo>
                    <a:pt x="177520" y="130767"/>
                  </a:lnTo>
                  <a:lnTo>
                    <a:pt x="192734" y="162239"/>
                  </a:lnTo>
                  <a:lnTo>
                    <a:pt x="204110" y="174549"/>
                  </a:lnTo>
                  <a:lnTo>
                    <a:pt x="232971" y="193230"/>
                  </a:lnTo>
                  <a:lnTo>
                    <a:pt x="271947" y="201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SMARTInkShape-516"/>
          <p:cNvSpPr/>
          <p:nvPr>
            <p:custDataLst>
              <p:tags r:id="rId4"/>
            </p:custDataLst>
          </p:nvPr>
        </p:nvSpPr>
        <p:spPr>
          <a:xfrm>
            <a:off x="4583906" y="2095500"/>
            <a:ext cx="201447" cy="306795"/>
          </a:xfrm>
          <a:custGeom>
            <a:avLst/>
            <a:gdLst/>
            <a:ahLst/>
            <a:cxnLst/>
            <a:rect l="0" t="0" r="0" b="0"/>
            <a:pathLst>
              <a:path w="201447" h="306795">
                <a:moveTo>
                  <a:pt x="107157" y="0"/>
                </a:moveTo>
                <a:lnTo>
                  <a:pt x="107157" y="0"/>
                </a:lnTo>
                <a:lnTo>
                  <a:pt x="96906" y="0"/>
                </a:lnTo>
                <a:lnTo>
                  <a:pt x="57055" y="27988"/>
                </a:lnTo>
                <a:lnTo>
                  <a:pt x="44098" y="46069"/>
                </a:lnTo>
                <a:lnTo>
                  <a:pt x="23870" y="96613"/>
                </a:lnTo>
                <a:lnTo>
                  <a:pt x="15452" y="134900"/>
                </a:lnTo>
                <a:lnTo>
                  <a:pt x="12607" y="188925"/>
                </a:lnTo>
                <a:lnTo>
                  <a:pt x="21550" y="237814"/>
                </a:lnTo>
                <a:lnTo>
                  <a:pt x="33578" y="271106"/>
                </a:lnTo>
                <a:lnTo>
                  <a:pt x="46233" y="284974"/>
                </a:lnTo>
                <a:lnTo>
                  <a:pt x="74553" y="300219"/>
                </a:lnTo>
                <a:lnTo>
                  <a:pt x="101759" y="306794"/>
                </a:lnTo>
                <a:lnTo>
                  <a:pt x="132898" y="302422"/>
                </a:lnTo>
                <a:lnTo>
                  <a:pt x="160939" y="286427"/>
                </a:lnTo>
                <a:lnTo>
                  <a:pt x="186004" y="264931"/>
                </a:lnTo>
                <a:lnTo>
                  <a:pt x="195117" y="246070"/>
                </a:lnTo>
                <a:lnTo>
                  <a:pt x="201446" y="188655"/>
                </a:lnTo>
                <a:lnTo>
                  <a:pt x="199476" y="147767"/>
                </a:lnTo>
                <a:lnTo>
                  <a:pt x="169225" y="94065"/>
                </a:lnTo>
                <a:lnTo>
                  <a:pt x="146420" y="71821"/>
                </a:lnTo>
                <a:lnTo>
                  <a:pt x="122906" y="56852"/>
                </a:lnTo>
                <a:lnTo>
                  <a:pt x="103573" y="55254"/>
                </a:lnTo>
                <a:lnTo>
                  <a:pt x="48357" y="62684"/>
                </a:lnTo>
                <a:lnTo>
                  <a:pt x="0" y="833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Shape-517"/>
          <p:cNvSpPr/>
          <p:nvPr>
            <p:custDataLst>
              <p:tags r:id="rId5"/>
            </p:custDataLst>
          </p:nvPr>
        </p:nvSpPr>
        <p:spPr>
          <a:xfrm>
            <a:off x="5870527" y="3240198"/>
            <a:ext cx="273099" cy="292955"/>
          </a:xfrm>
          <a:custGeom>
            <a:avLst/>
            <a:gdLst/>
            <a:ahLst/>
            <a:cxnLst/>
            <a:rect l="0" t="0" r="0" b="0"/>
            <a:pathLst>
              <a:path w="273099" h="292955">
                <a:moveTo>
                  <a:pt x="201661" y="22115"/>
                </a:moveTo>
                <a:lnTo>
                  <a:pt x="201661" y="22115"/>
                </a:lnTo>
                <a:lnTo>
                  <a:pt x="201661" y="0"/>
                </a:lnTo>
                <a:lnTo>
                  <a:pt x="201661" y="50611"/>
                </a:lnTo>
                <a:lnTo>
                  <a:pt x="199015" y="73144"/>
                </a:lnTo>
                <a:lnTo>
                  <a:pt x="179285" y="127200"/>
                </a:lnTo>
                <a:lnTo>
                  <a:pt x="155936" y="176486"/>
                </a:lnTo>
                <a:lnTo>
                  <a:pt x="124522" y="214935"/>
                </a:lnTo>
                <a:lnTo>
                  <a:pt x="94138" y="237261"/>
                </a:lnTo>
                <a:lnTo>
                  <a:pt x="63025" y="246146"/>
                </a:lnTo>
                <a:lnTo>
                  <a:pt x="57643" y="246875"/>
                </a:lnTo>
                <a:lnTo>
                  <a:pt x="37428" y="241581"/>
                </a:lnTo>
                <a:lnTo>
                  <a:pt x="25922" y="231662"/>
                </a:lnTo>
                <a:lnTo>
                  <a:pt x="7756" y="203736"/>
                </a:lnTo>
                <a:lnTo>
                  <a:pt x="1773" y="186906"/>
                </a:lnTo>
                <a:lnTo>
                  <a:pt x="0" y="167220"/>
                </a:lnTo>
                <a:lnTo>
                  <a:pt x="1074" y="162508"/>
                </a:lnTo>
                <a:lnTo>
                  <a:pt x="3114" y="159366"/>
                </a:lnTo>
                <a:lnTo>
                  <a:pt x="15892" y="148004"/>
                </a:lnTo>
                <a:lnTo>
                  <a:pt x="19606" y="147051"/>
                </a:lnTo>
                <a:lnTo>
                  <a:pt x="23406" y="147739"/>
                </a:lnTo>
                <a:lnTo>
                  <a:pt x="75138" y="174506"/>
                </a:lnTo>
                <a:lnTo>
                  <a:pt x="130510" y="215747"/>
                </a:lnTo>
                <a:lnTo>
                  <a:pt x="173394" y="246084"/>
                </a:lnTo>
                <a:lnTo>
                  <a:pt x="221247" y="292954"/>
                </a:lnTo>
                <a:lnTo>
                  <a:pt x="223979" y="292632"/>
                </a:lnTo>
                <a:lnTo>
                  <a:pt x="234144" y="285860"/>
                </a:lnTo>
                <a:lnTo>
                  <a:pt x="245533" y="274151"/>
                </a:lnTo>
                <a:lnTo>
                  <a:pt x="273098" y="2245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SMARTInkShape-Group118"/>
          <p:cNvGrpSpPr/>
          <p:nvPr/>
        </p:nvGrpSpPr>
        <p:grpSpPr>
          <a:xfrm>
            <a:off x="6465094" y="3048000"/>
            <a:ext cx="713679" cy="583407"/>
            <a:chOff x="6465094" y="3048000"/>
            <a:chExt cx="713679" cy="583407"/>
          </a:xfrm>
        </p:grpSpPr>
        <p:sp>
          <p:nvSpPr>
            <p:cNvPr id="80" name="SMARTInkShape-518"/>
            <p:cNvSpPr/>
            <p:nvPr>
              <p:custDataLst>
                <p:tags r:id="rId79"/>
              </p:custDataLst>
            </p:nvPr>
          </p:nvSpPr>
          <p:spPr>
            <a:xfrm>
              <a:off x="6465094" y="3202781"/>
              <a:ext cx="278594" cy="332618"/>
            </a:xfrm>
            <a:custGeom>
              <a:avLst/>
              <a:gdLst/>
              <a:ahLst/>
              <a:cxnLst/>
              <a:rect l="0" t="0" r="0" b="0"/>
              <a:pathLst>
                <a:path w="278594" h="332618">
                  <a:moveTo>
                    <a:pt x="0" y="0"/>
                  </a:moveTo>
                  <a:lnTo>
                    <a:pt x="0" y="0"/>
                  </a:lnTo>
                  <a:lnTo>
                    <a:pt x="6320" y="6321"/>
                  </a:lnTo>
                  <a:lnTo>
                    <a:pt x="12951" y="9424"/>
                  </a:lnTo>
                  <a:lnTo>
                    <a:pt x="62641" y="28333"/>
                  </a:lnTo>
                  <a:lnTo>
                    <a:pt x="109093" y="45088"/>
                  </a:lnTo>
                  <a:lnTo>
                    <a:pt x="167854" y="68977"/>
                  </a:lnTo>
                  <a:lnTo>
                    <a:pt x="227204" y="90957"/>
                  </a:lnTo>
                  <a:lnTo>
                    <a:pt x="263161" y="111082"/>
                  </a:lnTo>
                  <a:lnTo>
                    <a:pt x="276998" y="129339"/>
                  </a:lnTo>
                  <a:lnTo>
                    <a:pt x="278593" y="135174"/>
                  </a:lnTo>
                  <a:lnTo>
                    <a:pt x="278332" y="140387"/>
                  </a:lnTo>
                  <a:lnTo>
                    <a:pt x="276837" y="145185"/>
                  </a:lnTo>
                  <a:lnTo>
                    <a:pt x="262089" y="164579"/>
                  </a:lnTo>
                  <a:lnTo>
                    <a:pt x="208798" y="207588"/>
                  </a:lnTo>
                  <a:lnTo>
                    <a:pt x="150573" y="254107"/>
                  </a:lnTo>
                  <a:lnTo>
                    <a:pt x="113380" y="285771"/>
                  </a:lnTo>
                  <a:lnTo>
                    <a:pt x="78294" y="327620"/>
                  </a:lnTo>
                  <a:lnTo>
                    <a:pt x="78655" y="329538"/>
                  </a:lnTo>
                  <a:lnTo>
                    <a:pt x="80218" y="330817"/>
                  </a:lnTo>
                  <a:lnTo>
                    <a:pt x="85482" y="332238"/>
                  </a:lnTo>
                  <a:lnTo>
                    <a:pt x="88738" y="332617"/>
                  </a:lnTo>
                  <a:lnTo>
                    <a:pt x="99412" y="325983"/>
                  </a:lnTo>
                  <a:lnTo>
                    <a:pt x="119062" y="309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19"/>
            <p:cNvSpPr/>
            <p:nvPr>
              <p:custDataLst>
                <p:tags r:id="rId80"/>
              </p:custDataLst>
            </p:nvPr>
          </p:nvSpPr>
          <p:spPr>
            <a:xfrm>
              <a:off x="7000875" y="3048000"/>
              <a:ext cx="177898" cy="392907"/>
            </a:xfrm>
            <a:custGeom>
              <a:avLst/>
              <a:gdLst/>
              <a:ahLst/>
              <a:cxnLst/>
              <a:rect l="0" t="0" r="0" b="0"/>
              <a:pathLst>
                <a:path w="177898" h="392907">
                  <a:moveTo>
                    <a:pt x="71438" y="0"/>
                  </a:moveTo>
                  <a:lnTo>
                    <a:pt x="71438" y="0"/>
                  </a:lnTo>
                  <a:lnTo>
                    <a:pt x="65118" y="0"/>
                  </a:lnTo>
                  <a:lnTo>
                    <a:pt x="63256" y="2646"/>
                  </a:lnTo>
                  <a:lnTo>
                    <a:pt x="60267" y="25903"/>
                  </a:lnTo>
                  <a:lnTo>
                    <a:pt x="59628" y="74603"/>
                  </a:lnTo>
                  <a:lnTo>
                    <a:pt x="59551" y="128850"/>
                  </a:lnTo>
                  <a:lnTo>
                    <a:pt x="63065" y="173116"/>
                  </a:lnTo>
                  <a:lnTo>
                    <a:pt x="68958" y="224596"/>
                  </a:lnTo>
                  <a:lnTo>
                    <a:pt x="70948" y="283078"/>
                  </a:lnTo>
                  <a:lnTo>
                    <a:pt x="71395" y="340381"/>
                  </a:lnTo>
                  <a:lnTo>
                    <a:pt x="71434" y="365963"/>
                  </a:lnTo>
                  <a:lnTo>
                    <a:pt x="77757" y="355525"/>
                  </a:lnTo>
                  <a:lnTo>
                    <a:pt x="99770" y="300988"/>
                  </a:lnTo>
                  <a:lnTo>
                    <a:pt x="127033" y="248671"/>
                  </a:lnTo>
                  <a:lnTo>
                    <a:pt x="134951" y="242812"/>
                  </a:lnTo>
                  <a:lnTo>
                    <a:pt x="146848" y="239514"/>
                  </a:lnTo>
                  <a:lnTo>
                    <a:pt x="158752" y="238537"/>
                  </a:lnTo>
                  <a:lnTo>
                    <a:pt x="162720" y="241045"/>
                  </a:lnTo>
                  <a:lnTo>
                    <a:pt x="170655" y="250889"/>
                  </a:lnTo>
                  <a:lnTo>
                    <a:pt x="175066" y="264082"/>
                  </a:lnTo>
                  <a:lnTo>
                    <a:pt x="177897" y="294112"/>
                  </a:lnTo>
                  <a:lnTo>
                    <a:pt x="172068" y="317626"/>
                  </a:lnTo>
                  <a:lnTo>
                    <a:pt x="161961" y="335029"/>
                  </a:lnTo>
                  <a:lnTo>
                    <a:pt x="120400" y="366306"/>
                  </a:lnTo>
                  <a:lnTo>
                    <a:pt x="103782" y="374469"/>
                  </a:lnTo>
                  <a:lnTo>
                    <a:pt x="47661" y="39004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20"/>
            <p:cNvSpPr/>
            <p:nvPr>
              <p:custDataLst>
                <p:tags r:id="rId81"/>
              </p:custDataLst>
            </p:nvPr>
          </p:nvSpPr>
          <p:spPr>
            <a:xfrm>
              <a:off x="6631781" y="3381375"/>
              <a:ext cx="178595" cy="250032"/>
            </a:xfrm>
            <a:custGeom>
              <a:avLst/>
              <a:gdLst/>
              <a:ahLst/>
              <a:cxnLst/>
              <a:rect l="0" t="0" r="0" b="0"/>
              <a:pathLst>
                <a:path w="178595" h="250032">
                  <a:moveTo>
                    <a:pt x="178594" y="0"/>
                  </a:moveTo>
                  <a:lnTo>
                    <a:pt x="178594" y="0"/>
                  </a:lnTo>
                  <a:lnTo>
                    <a:pt x="154471" y="27650"/>
                  </a:lnTo>
                  <a:lnTo>
                    <a:pt x="120662" y="79600"/>
                  </a:lnTo>
                  <a:lnTo>
                    <a:pt x="83032" y="132043"/>
                  </a:lnTo>
                  <a:lnTo>
                    <a:pt x="43615" y="190641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521"/>
          <p:cNvSpPr/>
          <p:nvPr>
            <p:custDataLst>
              <p:tags r:id="rId6"/>
            </p:custDataLst>
          </p:nvPr>
        </p:nvSpPr>
        <p:spPr>
          <a:xfrm>
            <a:off x="6215063" y="2321719"/>
            <a:ext cx="261938" cy="106417"/>
          </a:xfrm>
          <a:custGeom>
            <a:avLst/>
            <a:gdLst/>
            <a:ahLst/>
            <a:cxnLst/>
            <a:rect l="0" t="0" r="0" b="0"/>
            <a:pathLst>
              <a:path w="261938" h="106417">
                <a:moveTo>
                  <a:pt x="0" y="0"/>
                </a:moveTo>
                <a:lnTo>
                  <a:pt x="0" y="0"/>
                </a:lnTo>
                <a:lnTo>
                  <a:pt x="6320" y="0"/>
                </a:lnTo>
                <a:lnTo>
                  <a:pt x="12951" y="3527"/>
                </a:lnTo>
                <a:lnTo>
                  <a:pt x="71773" y="35810"/>
                </a:lnTo>
                <a:lnTo>
                  <a:pt x="120675" y="56897"/>
                </a:lnTo>
                <a:lnTo>
                  <a:pt x="172485" y="85659"/>
                </a:lnTo>
                <a:lnTo>
                  <a:pt x="210503" y="103410"/>
                </a:lnTo>
                <a:lnTo>
                  <a:pt x="229435" y="106416"/>
                </a:lnTo>
                <a:lnTo>
                  <a:pt x="241317" y="99771"/>
                </a:lnTo>
                <a:lnTo>
                  <a:pt x="261937" y="833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Shape-522"/>
          <p:cNvSpPr/>
          <p:nvPr>
            <p:custDataLst>
              <p:tags r:id="rId7"/>
            </p:custDataLst>
          </p:nvPr>
        </p:nvSpPr>
        <p:spPr>
          <a:xfrm>
            <a:off x="4774406" y="3262313"/>
            <a:ext cx="35720" cy="309563"/>
          </a:xfrm>
          <a:custGeom>
            <a:avLst/>
            <a:gdLst/>
            <a:ahLst/>
            <a:cxnLst/>
            <a:rect l="0" t="0" r="0" b="0"/>
            <a:pathLst>
              <a:path w="35720" h="309563">
                <a:moveTo>
                  <a:pt x="0" y="0"/>
                </a:moveTo>
                <a:lnTo>
                  <a:pt x="0" y="0"/>
                </a:lnTo>
                <a:lnTo>
                  <a:pt x="1323" y="42715"/>
                </a:lnTo>
                <a:lnTo>
                  <a:pt x="9424" y="88253"/>
                </a:lnTo>
                <a:lnTo>
                  <a:pt x="11170" y="132423"/>
                </a:lnTo>
                <a:lnTo>
                  <a:pt x="15216" y="179025"/>
                </a:lnTo>
                <a:lnTo>
                  <a:pt x="21266" y="226346"/>
                </a:lnTo>
                <a:lnTo>
                  <a:pt x="24800" y="285276"/>
                </a:lnTo>
                <a:lnTo>
                  <a:pt x="35719" y="3095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SMARTInkShape-Group121"/>
          <p:cNvGrpSpPr/>
          <p:nvPr/>
        </p:nvGrpSpPr>
        <p:grpSpPr>
          <a:xfrm>
            <a:off x="5608541" y="2559844"/>
            <a:ext cx="1618493" cy="345077"/>
            <a:chOff x="5608541" y="2559844"/>
            <a:chExt cx="1618493" cy="345077"/>
          </a:xfrm>
        </p:grpSpPr>
        <p:sp>
          <p:nvSpPr>
            <p:cNvPr id="86" name="SMARTInkShape-523"/>
            <p:cNvSpPr/>
            <p:nvPr>
              <p:custDataLst>
                <p:tags r:id="rId74"/>
              </p:custDataLst>
            </p:nvPr>
          </p:nvSpPr>
          <p:spPr>
            <a:xfrm>
              <a:off x="6394211" y="2678906"/>
              <a:ext cx="273290" cy="212306"/>
            </a:xfrm>
            <a:custGeom>
              <a:avLst/>
              <a:gdLst/>
              <a:ahLst/>
              <a:cxnLst/>
              <a:rect l="0" t="0" r="0" b="0"/>
              <a:pathLst>
                <a:path w="273290" h="212306">
                  <a:moveTo>
                    <a:pt x="154227" y="0"/>
                  </a:moveTo>
                  <a:lnTo>
                    <a:pt x="154227" y="0"/>
                  </a:lnTo>
                  <a:lnTo>
                    <a:pt x="154227" y="12641"/>
                  </a:lnTo>
                  <a:lnTo>
                    <a:pt x="150699" y="22375"/>
                  </a:lnTo>
                  <a:lnTo>
                    <a:pt x="137655" y="45725"/>
                  </a:lnTo>
                  <a:lnTo>
                    <a:pt x="124729" y="101714"/>
                  </a:lnTo>
                  <a:lnTo>
                    <a:pt x="87761" y="157341"/>
                  </a:lnTo>
                  <a:lnTo>
                    <a:pt x="67046" y="181854"/>
                  </a:lnTo>
                  <a:lnTo>
                    <a:pt x="55508" y="186658"/>
                  </a:lnTo>
                  <a:lnTo>
                    <a:pt x="48726" y="187939"/>
                  </a:lnTo>
                  <a:lnTo>
                    <a:pt x="37665" y="185834"/>
                  </a:lnTo>
                  <a:lnTo>
                    <a:pt x="23999" y="180739"/>
                  </a:lnTo>
                  <a:lnTo>
                    <a:pt x="19782" y="180024"/>
                  </a:lnTo>
                  <a:lnTo>
                    <a:pt x="16973" y="178224"/>
                  </a:lnTo>
                  <a:lnTo>
                    <a:pt x="15099" y="175702"/>
                  </a:lnTo>
                  <a:lnTo>
                    <a:pt x="11694" y="169371"/>
                  </a:lnTo>
                  <a:lnTo>
                    <a:pt x="3662" y="158369"/>
                  </a:lnTo>
                  <a:lnTo>
                    <a:pt x="695" y="146731"/>
                  </a:lnTo>
                  <a:lnTo>
                    <a:pt x="0" y="138857"/>
                  </a:lnTo>
                  <a:lnTo>
                    <a:pt x="3220" y="130947"/>
                  </a:lnTo>
                  <a:lnTo>
                    <a:pt x="21127" y="109507"/>
                  </a:lnTo>
                  <a:lnTo>
                    <a:pt x="49893" y="107363"/>
                  </a:lnTo>
                  <a:lnTo>
                    <a:pt x="68926" y="113538"/>
                  </a:lnTo>
                  <a:lnTo>
                    <a:pt x="80155" y="123663"/>
                  </a:lnTo>
                  <a:lnTo>
                    <a:pt x="90880" y="135659"/>
                  </a:lnTo>
                  <a:lnTo>
                    <a:pt x="148797" y="175864"/>
                  </a:lnTo>
                  <a:lnTo>
                    <a:pt x="161731" y="193366"/>
                  </a:lnTo>
                  <a:lnTo>
                    <a:pt x="187577" y="212305"/>
                  </a:lnTo>
                  <a:lnTo>
                    <a:pt x="189689" y="211652"/>
                  </a:lnTo>
                  <a:lnTo>
                    <a:pt x="195564" y="207397"/>
                  </a:lnTo>
                  <a:lnTo>
                    <a:pt x="199057" y="201097"/>
                  </a:lnTo>
                  <a:lnTo>
                    <a:pt x="199988" y="197564"/>
                  </a:lnTo>
                  <a:lnTo>
                    <a:pt x="228511" y="157977"/>
                  </a:lnTo>
                  <a:lnTo>
                    <a:pt x="244127" y="146059"/>
                  </a:lnTo>
                  <a:lnTo>
                    <a:pt x="273289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524"/>
            <p:cNvSpPr/>
            <p:nvPr>
              <p:custDataLst>
                <p:tags r:id="rId75"/>
              </p:custDataLst>
            </p:nvPr>
          </p:nvSpPr>
          <p:spPr>
            <a:xfrm>
              <a:off x="5608541" y="2714629"/>
              <a:ext cx="213616" cy="164315"/>
            </a:xfrm>
            <a:custGeom>
              <a:avLst/>
              <a:gdLst/>
              <a:ahLst/>
              <a:cxnLst/>
              <a:rect l="0" t="0" r="0" b="0"/>
              <a:pathLst>
                <a:path w="213616" h="164315">
                  <a:moveTo>
                    <a:pt x="94553" y="11902"/>
                  </a:moveTo>
                  <a:lnTo>
                    <a:pt x="94553" y="11902"/>
                  </a:lnTo>
                  <a:lnTo>
                    <a:pt x="94553" y="1651"/>
                  </a:lnTo>
                  <a:lnTo>
                    <a:pt x="93230" y="1099"/>
                  </a:lnTo>
                  <a:lnTo>
                    <a:pt x="54357" y="0"/>
                  </a:lnTo>
                  <a:lnTo>
                    <a:pt x="46701" y="3525"/>
                  </a:lnTo>
                  <a:lnTo>
                    <a:pt x="42808" y="6318"/>
                  </a:lnTo>
                  <a:lnTo>
                    <a:pt x="7237" y="57481"/>
                  </a:lnTo>
                  <a:lnTo>
                    <a:pt x="1654" y="79940"/>
                  </a:lnTo>
                  <a:lnTo>
                    <a:pt x="0" y="103352"/>
                  </a:lnTo>
                  <a:lnTo>
                    <a:pt x="3140" y="115606"/>
                  </a:lnTo>
                  <a:lnTo>
                    <a:pt x="15935" y="134251"/>
                  </a:lnTo>
                  <a:lnTo>
                    <a:pt x="29879" y="150673"/>
                  </a:lnTo>
                  <a:lnTo>
                    <a:pt x="32736" y="158686"/>
                  </a:lnTo>
                  <a:lnTo>
                    <a:pt x="36144" y="161351"/>
                  </a:lnTo>
                  <a:lnTo>
                    <a:pt x="46985" y="164314"/>
                  </a:lnTo>
                  <a:lnTo>
                    <a:pt x="52258" y="163781"/>
                  </a:lnTo>
                  <a:lnTo>
                    <a:pt x="61644" y="159661"/>
                  </a:lnTo>
                  <a:lnTo>
                    <a:pt x="98492" y="126916"/>
                  </a:lnTo>
                  <a:lnTo>
                    <a:pt x="102918" y="115495"/>
                  </a:lnTo>
                  <a:lnTo>
                    <a:pt x="117538" y="56952"/>
                  </a:lnTo>
                  <a:lnTo>
                    <a:pt x="118351" y="25832"/>
                  </a:lnTo>
                  <a:lnTo>
                    <a:pt x="119688" y="54434"/>
                  </a:lnTo>
                  <a:lnTo>
                    <a:pt x="138673" y="98141"/>
                  </a:lnTo>
                  <a:lnTo>
                    <a:pt x="158114" y="128684"/>
                  </a:lnTo>
                  <a:lnTo>
                    <a:pt x="163385" y="133413"/>
                  </a:lnTo>
                  <a:lnTo>
                    <a:pt x="176297" y="138667"/>
                  </a:lnTo>
                  <a:lnTo>
                    <a:pt x="213615" y="142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525"/>
            <p:cNvSpPr/>
            <p:nvPr>
              <p:custDataLst>
                <p:tags r:id="rId76"/>
              </p:custDataLst>
            </p:nvPr>
          </p:nvSpPr>
          <p:spPr>
            <a:xfrm>
              <a:off x="5991358" y="2702719"/>
              <a:ext cx="176081" cy="202202"/>
            </a:xfrm>
            <a:custGeom>
              <a:avLst/>
              <a:gdLst/>
              <a:ahLst/>
              <a:cxnLst/>
              <a:rect l="0" t="0" r="0" b="0"/>
              <a:pathLst>
                <a:path w="176081" h="202202">
                  <a:moveTo>
                    <a:pt x="176080" y="0"/>
                  </a:moveTo>
                  <a:lnTo>
                    <a:pt x="176080" y="0"/>
                  </a:lnTo>
                  <a:lnTo>
                    <a:pt x="176080" y="6320"/>
                  </a:lnTo>
                  <a:lnTo>
                    <a:pt x="174757" y="8182"/>
                  </a:lnTo>
                  <a:lnTo>
                    <a:pt x="172552" y="9423"/>
                  </a:lnTo>
                  <a:lnTo>
                    <a:pt x="155771" y="12902"/>
                  </a:lnTo>
                  <a:lnTo>
                    <a:pt x="110999" y="42462"/>
                  </a:lnTo>
                  <a:lnTo>
                    <a:pt x="72683" y="53265"/>
                  </a:lnTo>
                  <a:lnTo>
                    <a:pt x="24083" y="79881"/>
                  </a:lnTo>
                  <a:lnTo>
                    <a:pt x="14598" y="83127"/>
                  </a:lnTo>
                  <a:lnTo>
                    <a:pt x="0" y="93392"/>
                  </a:lnTo>
                  <a:lnTo>
                    <a:pt x="485" y="95334"/>
                  </a:lnTo>
                  <a:lnTo>
                    <a:pt x="15288" y="112938"/>
                  </a:lnTo>
                  <a:lnTo>
                    <a:pt x="22154" y="116340"/>
                  </a:lnTo>
                  <a:lnTo>
                    <a:pt x="43663" y="124845"/>
                  </a:lnTo>
                  <a:lnTo>
                    <a:pt x="86048" y="149595"/>
                  </a:lnTo>
                  <a:lnTo>
                    <a:pt x="124650" y="160419"/>
                  </a:lnTo>
                  <a:lnTo>
                    <a:pt x="142026" y="171150"/>
                  </a:lnTo>
                  <a:lnTo>
                    <a:pt x="147715" y="178813"/>
                  </a:lnTo>
                  <a:lnTo>
                    <a:pt x="150918" y="190565"/>
                  </a:lnTo>
                  <a:lnTo>
                    <a:pt x="151368" y="194511"/>
                  </a:lnTo>
                  <a:lnTo>
                    <a:pt x="150345" y="197143"/>
                  </a:lnTo>
                  <a:lnTo>
                    <a:pt x="148340" y="198897"/>
                  </a:lnTo>
                  <a:lnTo>
                    <a:pt x="142584" y="200846"/>
                  </a:lnTo>
                  <a:lnTo>
                    <a:pt x="124256" y="202201"/>
                  </a:lnTo>
                  <a:lnTo>
                    <a:pt x="121687" y="200946"/>
                  </a:lnTo>
                  <a:lnTo>
                    <a:pt x="119975" y="198787"/>
                  </a:lnTo>
                  <a:lnTo>
                    <a:pt x="116548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26"/>
            <p:cNvSpPr/>
            <p:nvPr>
              <p:custDataLst>
                <p:tags r:id="rId77"/>
              </p:custDataLst>
            </p:nvPr>
          </p:nvSpPr>
          <p:spPr>
            <a:xfrm>
              <a:off x="6787273" y="2607469"/>
              <a:ext cx="201697" cy="213617"/>
            </a:xfrm>
            <a:custGeom>
              <a:avLst/>
              <a:gdLst/>
              <a:ahLst/>
              <a:cxnLst/>
              <a:rect l="0" t="0" r="0" b="0"/>
              <a:pathLst>
                <a:path w="201697" h="213617">
                  <a:moveTo>
                    <a:pt x="154071" y="0"/>
                  </a:moveTo>
                  <a:lnTo>
                    <a:pt x="154071" y="0"/>
                  </a:lnTo>
                  <a:lnTo>
                    <a:pt x="114533" y="36009"/>
                  </a:lnTo>
                  <a:lnTo>
                    <a:pt x="56240" y="71445"/>
                  </a:lnTo>
                  <a:lnTo>
                    <a:pt x="23920" y="91723"/>
                  </a:lnTo>
                  <a:lnTo>
                    <a:pt x="15528" y="95005"/>
                  </a:lnTo>
                  <a:lnTo>
                    <a:pt x="1690" y="105295"/>
                  </a:lnTo>
                  <a:lnTo>
                    <a:pt x="356" y="109856"/>
                  </a:lnTo>
                  <a:lnTo>
                    <a:pt x="0" y="112925"/>
                  </a:lnTo>
                  <a:lnTo>
                    <a:pt x="3133" y="119862"/>
                  </a:lnTo>
                  <a:lnTo>
                    <a:pt x="7613" y="127355"/>
                  </a:lnTo>
                  <a:lnTo>
                    <a:pt x="9604" y="135095"/>
                  </a:lnTo>
                  <a:lnTo>
                    <a:pt x="17544" y="142945"/>
                  </a:lnTo>
                  <a:lnTo>
                    <a:pt x="29892" y="149521"/>
                  </a:lnTo>
                  <a:lnTo>
                    <a:pt x="67130" y="160409"/>
                  </a:lnTo>
                  <a:lnTo>
                    <a:pt x="120469" y="194511"/>
                  </a:lnTo>
                  <a:lnTo>
                    <a:pt x="125907" y="202425"/>
                  </a:lnTo>
                  <a:lnTo>
                    <a:pt x="129399" y="211964"/>
                  </a:lnTo>
                  <a:lnTo>
                    <a:pt x="131008" y="212747"/>
                  </a:lnTo>
                  <a:lnTo>
                    <a:pt x="136324" y="213616"/>
                  </a:lnTo>
                  <a:lnTo>
                    <a:pt x="138271" y="212525"/>
                  </a:lnTo>
                  <a:lnTo>
                    <a:pt x="139569" y="210475"/>
                  </a:lnTo>
                  <a:lnTo>
                    <a:pt x="141396" y="201269"/>
                  </a:lnTo>
                  <a:lnTo>
                    <a:pt x="141652" y="197679"/>
                  </a:lnTo>
                  <a:lnTo>
                    <a:pt x="145464" y="190163"/>
                  </a:lnTo>
                  <a:lnTo>
                    <a:pt x="148332" y="186306"/>
                  </a:lnTo>
                  <a:lnTo>
                    <a:pt x="201696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27"/>
            <p:cNvSpPr/>
            <p:nvPr>
              <p:custDataLst>
                <p:tags r:id="rId78"/>
              </p:custDataLst>
            </p:nvPr>
          </p:nvSpPr>
          <p:spPr>
            <a:xfrm>
              <a:off x="7108031" y="2559844"/>
              <a:ext cx="119003" cy="237918"/>
            </a:xfrm>
            <a:custGeom>
              <a:avLst/>
              <a:gdLst/>
              <a:ahLst/>
              <a:cxnLst/>
              <a:rect l="0" t="0" r="0" b="0"/>
              <a:pathLst>
                <a:path w="119003" h="237918">
                  <a:moveTo>
                    <a:pt x="35719" y="0"/>
                  </a:moveTo>
                  <a:lnTo>
                    <a:pt x="35719" y="0"/>
                  </a:lnTo>
                  <a:lnTo>
                    <a:pt x="35719" y="52289"/>
                  </a:lnTo>
                  <a:lnTo>
                    <a:pt x="35719" y="110048"/>
                  </a:lnTo>
                  <a:lnTo>
                    <a:pt x="35719" y="165896"/>
                  </a:lnTo>
                  <a:lnTo>
                    <a:pt x="34397" y="180887"/>
                  </a:lnTo>
                  <a:lnTo>
                    <a:pt x="24303" y="201489"/>
                  </a:lnTo>
                  <a:lnTo>
                    <a:pt x="23958" y="195814"/>
                  </a:lnTo>
                  <a:lnTo>
                    <a:pt x="27405" y="189334"/>
                  </a:lnTo>
                  <a:lnTo>
                    <a:pt x="32024" y="182044"/>
                  </a:lnTo>
                  <a:lnTo>
                    <a:pt x="44900" y="150522"/>
                  </a:lnTo>
                  <a:lnTo>
                    <a:pt x="54608" y="136027"/>
                  </a:lnTo>
                  <a:lnTo>
                    <a:pt x="57343" y="127483"/>
                  </a:lnTo>
                  <a:lnTo>
                    <a:pt x="59396" y="124677"/>
                  </a:lnTo>
                  <a:lnTo>
                    <a:pt x="62086" y="122805"/>
                  </a:lnTo>
                  <a:lnTo>
                    <a:pt x="68605" y="120726"/>
                  </a:lnTo>
                  <a:lnTo>
                    <a:pt x="99263" y="119127"/>
                  </a:lnTo>
                  <a:lnTo>
                    <a:pt x="107177" y="122619"/>
                  </a:lnTo>
                  <a:lnTo>
                    <a:pt x="111138" y="125402"/>
                  </a:lnTo>
                  <a:lnTo>
                    <a:pt x="113780" y="129903"/>
                  </a:lnTo>
                  <a:lnTo>
                    <a:pt x="118019" y="152611"/>
                  </a:lnTo>
                  <a:lnTo>
                    <a:pt x="119002" y="192686"/>
                  </a:lnTo>
                  <a:lnTo>
                    <a:pt x="115508" y="201614"/>
                  </a:lnTo>
                  <a:lnTo>
                    <a:pt x="112724" y="205847"/>
                  </a:lnTo>
                  <a:lnTo>
                    <a:pt x="76372" y="232802"/>
                  </a:lnTo>
                  <a:lnTo>
                    <a:pt x="67898" y="235759"/>
                  </a:lnTo>
                  <a:lnTo>
                    <a:pt x="27122" y="237917"/>
                  </a:lnTo>
                  <a:lnTo>
                    <a:pt x="22049" y="236663"/>
                  </a:lnTo>
                  <a:lnTo>
                    <a:pt x="18669" y="234505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122"/>
          <p:cNvGrpSpPr/>
          <p:nvPr/>
        </p:nvGrpSpPr>
        <p:grpSpPr>
          <a:xfrm>
            <a:off x="4321969" y="2583656"/>
            <a:ext cx="631032" cy="545179"/>
            <a:chOff x="4321969" y="2583656"/>
            <a:chExt cx="631032" cy="545179"/>
          </a:xfrm>
        </p:grpSpPr>
        <p:sp>
          <p:nvSpPr>
            <p:cNvPr id="92" name="SMARTInkShape-528"/>
            <p:cNvSpPr/>
            <p:nvPr>
              <p:custDataLst>
                <p:tags r:id="rId67"/>
              </p:custDataLst>
            </p:nvPr>
          </p:nvSpPr>
          <p:spPr>
            <a:xfrm>
              <a:off x="4715069" y="2964661"/>
              <a:ext cx="130776" cy="95246"/>
            </a:xfrm>
            <a:custGeom>
              <a:avLst/>
              <a:gdLst/>
              <a:ahLst/>
              <a:cxnLst/>
              <a:rect l="0" t="0" r="0" b="0"/>
              <a:pathLst>
                <a:path w="130776" h="95246">
                  <a:moveTo>
                    <a:pt x="83150" y="23808"/>
                  </a:moveTo>
                  <a:lnTo>
                    <a:pt x="83150" y="23808"/>
                  </a:lnTo>
                  <a:lnTo>
                    <a:pt x="83150" y="13557"/>
                  </a:lnTo>
                  <a:lnTo>
                    <a:pt x="72899" y="1795"/>
                  </a:lnTo>
                  <a:lnTo>
                    <a:pt x="65413" y="528"/>
                  </a:lnTo>
                  <a:lnTo>
                    <a:pt x="25956" y="0"/>
                  </a:lnTo>
                  <a:lnTo>
                    <a:pt x="7252" y="16567"/>
                  </a:lnTo>
                  <a:lnTo>
                    <a:pt x="3115" y="24118"/>
                  </a:lnTo>
                  <a:lnTo>
                    <a:pt x="242" y="36833"/>
                  </a:lnTo>
                  <a:lnTo>
                    <a:pt x="0" y="47676"/>
                  </a:lnTo>
                  <a:lnTo>
                    <a:pt x="1258" y="51626"/>
                  </a:lnTo>
                  <a:lnTo>
                    <a:pt x="3420" y="54260"/>
                  </a:lnTo>
                  <a:lnTo>
                    <a:pt x="23936" y="68488"/>
                  </a:lnTo>
                  <a:lnTo>
                    <a:pt x="47459" y="71174"/>
                  </a:lnTo>
                  <a:lnTo>
                    <a:pt x="51419" y="71260"/>
                  </a:lnTo>
                  <a:lnTo>
                    <a:pt x="54058" y="69995"/>
                  </a:lnTo>
                  <a:lnTo>
                    <a:pt x="55818" y="67828"/>
                  </a:lnTo>
                  <a:lnTo>
                    <a:pt x="59096" y="61893"/>
                  </a:lnTo>
                  <a:lnTo>
                    <a:pt x="82990" y="35876"/>
                  </a:lnTo>
                  <a:lnTo>
                    <a:pt x="89423" y="42083"/>
                  </a:lnTo>
                  <a:lnTo>
                    <a:pt x="92552" y="48687"/>
                  </a:lnTo>
                  <a:lnTo>
                    <a:pt x="93387" y="52300"/>
                  </a:lnTo>
                  <a:lnTo>
                    <a:pt x="95266" y="54709"/>
                  </a:lnTo>
                  <a:lnTo>
                    <a:pt x="100882" y="57385"/>
                  </a:lnTo>
                  <a:lnTo>
                    <a:pt x="102908" y="59422"/>
                  </a:lnTo>
                  <a:lnTo>
                    <a:pt x="112749" y="75911"/>
                  </a:lnTo>
                  <a:lnTo>
                    <a:pt x="130775" y="95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29"/>
            <p:cNvSpPr/>
            <p:nvPr>
              <p:custDataLst>
                <p:tags r:id="rId68"/>
              </p:custDataLst>
            </p:nvPr>
          </p:nvSpPr>
          <p:spPr>
            <a:xfrm>
              <a:off x="4560094" y="3048000"/>
              <a:ext cx="71438" cy="11907"/>
            </a:xfrm>
            <a:custGeom>
              <a:avLst/>
              <a:gdLst/>
              <a:ahLst/>
              <a:cxnLst/>
              <a:rect l="0" t="0" r="0" b="0"/>
              <a:pathLst>
                <a:path w="71438" h="11907">
                  <a:moveTo>
                    <a:pt x="0" y="11906"/>
                  </a:moveTo>
                  <a:lnTo>
                    <a:pt x="0" y="11906"/>
                  </a:lnTo>
                  <a:lnTo>
                    <a:pt x="51642" y="11906"/>
                  </a:lnTo>
                  <a:lnTo>
                    <a:pt x="59553" y="8379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30"/>
            <p:cNvSpPr/>
            <p:nvPr>
              <p:custDataLst>
                <p:tags r:id="rId69"/>
              </p:custDataLst>
            </p:nvPr>
          </p:nvSpPr>
          <p:spPr>
            <a:xfrm>
              <a:off x="4369594" y="3012281"/>
              <a:ext cx="71424" cy="116554"/>
            </a:xfrm>
            <a:custGeom>
              <a:avLst/>
              <a:gdLst/>
              <a:ahLst/>
              <a:cxnLst/>
              <a:rect l="0" t="0" r="0" b="0"/>
              <a:pathLst>
                <a:path w="71424" h="116554">
                  <a:moveTo>
                    <a:pt x="0" y="0"/>
                  </a:moveTo>
                  <a:lnTo>
                    <a:pt x="0" y="0"/>
                  </a:lnTo>
                  <a:lnTo>
                    <a:pt x="0" y="27988"/>
                  </a:lnTo>
                  <a:lnTo>
                    <a:pt x="11579" y="87235"/>
                  </a:lnTo>
                  <a:lnTo>
                    <a:pt x="11893" y="116553"/>
                  </a:lnTo>
                  <a:lnTo>
                    <a:pt x="11906" y="101261"/>
                  </a:lnTo>
                  <a:lnTo>
                    <a:pt x="24032" y="64491"/>
                  </a:lnTo>
                  <a:lnTo>
                    <a:pt x="38447" y="45201"/>
                  </a:lnTo>
                  <a:lnTo>
                    <a:pt x="41506" y="42040"/>
                  </a:lnTo>
                  <a:lnTo>
                    <a:pt x="48433" y="38528"/>
                  </a:lnTo>
                  <a:lnTo>
                    <a:pt x="57339" y="36274"/>
                  </a:lnTo>
                  <a:lnTo>
                    <a:pt x="69590" y="46019"/>
                  </a:lnTo>
                  <a:lnTo>
                    <a:pt x="70616" y="50439"/>
                  </a:lnTo>
                  <a:lnTo>
                    <a:pt x="71423" y="87362"/>
                  </a:lnTo>
                  <a:lnTo>
                    <a:pt x="67903" y="95272"/>
                  </a:lnTo>
                  <a:lnTo>
                    <a:pt x="61185" y="104808"/>
                  </a:lnTo>
                  <a:lnTo>
                    <a:pt x="56739" y="106113"/>
                  </a:lnTo>
                  <a:lnTo>
                    <a:pt x="11906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31"/>
            <p:cNvSpPr/>
            <p:nvPr>
              <p:custDataLst>
                <p:tags r:id="rId70"/>
              </p:custDataLst>
            </p:nvPr>
          </p:nvSpPr>
          <p:spPr>
            <a:xfrm>
              <a:off x="4321969" y="2859347"/>
              <a:ext cx="570292" cy="69592"/>
            </a:xfrm>
            <a:custGeom>
              <a:avLst/>
              <a:gdLst/>
              <a:ahLst/>
              <a:cxnLst/>
              <a:rect l="0" t="0" r="0" b="0"/>
              <a:pathLst>
                <a:path w="570292" h="69592">
                  <a:moveTo>
                    <a:pt x="0" y="69591"/>
                  </a:moveTo>
                  <a:lnTo>
                    <a:pt x="0" y="69591"/>
                  </a:lnTo>
                  <a:lnTo>
                    <a:pt x="29813" y="68268"/>
                  </a:lnTo>
                  <a:lnTo>
                    <a:pt x="70516" y="60167"/>
                  </a:lnTo>
                  <a:lnTo>
                    <a:pt x="122317" y="54892"/>
                  </a:lnTo>
                  <a:lnTo>
                    <a:pt x="161519" y="49829"/>
                  </a:lnTo>
                  <a:lnTo>
                    <a:pt x="205401" y="47578"/>
                  </a:lnTo>
                  <a:lnTo>
                    <a:pt x="254890" y="43050"/>
                  </a:lnTo>
                  <a:lnTo>
                    <a:pt x="306430" y="37951"/>
                  </a:lnTo>
                  <a:lnTo>
                    <a:pt x="355795" y="35685"/>
                  </a:lnTo>
                  <a:lnTo>
                    <a:pt x="404194" y="31149"/>
                  </a:lnTo>
                  <a:lnTo>
                    <a:pt x="449516" y="24724"/>
                  </a:lnTo>
                  <a:lnTo>
                    <a:pt x="503459" y="14992"/>
                  </a:lnTo>
                  <a:lnTo>
                    <a:pt x="550857" y="7506"/>
                  </a:lnTo>
                  <a:lnTo>
                    <a:pt x="567422" y="0"/>
                  </a:lnTo>
                  <a:lnTo>
                    <a:pt x="568782" y="708"/>
                  </a:lnTo>
                  <a:lnTo>
                    <a:pt x="569687" y="2502"/>
                  </a:lnTo>
                  <a:lnTo>
                    <a:pt x="570291" y="5021"/>
                  </a:lnTo>
                  <a:lnTo>
                    <a:pt x="568048" y="6701"/>
                  </a:lnTo>
                  <a:lnTo>
                    <a:pt x="553573" y="10387"/>
                  </a:lnTo>
                  <a:lnTo>
                    <a:pt x="500062" y="33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32"/>
            <p:cNvSpPr/>
            <p:nvPr>
              <p:custDataLst>
                <p:tags r:id="rId71"/>
              </p:custDataLst>
            </p:nvPr>
          </p:nvSpPr>
          <p:spPr>
            <a:xfrm>
              <a:off x="4822194" y="2583669"/>
              <a:ext cx="130807" cy="142863"/>
            </a:xfrm>
            <a:custGeom>
              <a:avLst/>
              <a:gdLst/>
              <a:ahLst/>
              <a:cxnLst/>
              <a:rect l="0" t="0" r="0" b="0"/>
              <a:pathLst>
                <a:path w="130807" h="142863">
                  <a:moveTo>
                    <a:pt x="71275" y="11894"/>
                  </a:moveTo>
                  <a:lnTo>
                    <a:pt x="71275" y="11894"/>
                  </a:lnTo>
                  <a:lnTo>
                    <a:pt x="61024" y="1642"/>
                  </a:lnTo>
                  <a:lnTo>
                    <a:pt x="49262" y="133"/>
                  </a:lnTo>
                  <a:lnTo>
                    <a:pt x="31048" y="0"/>
                  </a:lnTo>
                  <a:lnTo>
                    <a:pt x="23410" y="3520"/>
                  </a:lnTo>
                  <a:lnTo>
                    <a:pt x="19521" y="6312"/>
                  </a:lnTo>
                  <a:lnTo>
                    <a:pt x="15200" y="12940"/>
                  </a:lnTo>
                  <a:lnTo>
                    <a:pt x="11957" y="20296"/>
                  </a:lnTo>
                  <a:lnTo>
                    <a:pt x="4016" y="31875"/>
                  </a:lnTo>
                  <a:lnTo>
                    <a:pt x="1695" y="39736"/>
                  </a:lnTo>
                  <a:lnTo>
                    <a:pt x="0" y="73744"/>
                  </a:lnTo>
                  <a:lnTo>
                    <a:pt x="3437" y="82598"/>
                  </a:lnTo>
                  <a:lnTo>
                    <a:pt x="8052" y="90943"/>
                  </a:lnTo>
                  <a:lnTo>
                    <a:pt x="10103" y="99061"/>
                  </a:lnTo>
                  <a:lnTo>
                    <a:pt x="11973" y="101755"/>
                  </a:lnTo>
                  <a:lnTo>
                    <a:pt x="14542" y="103551"/>
                  </a:lnTo>
                  <a:lnTo>
                    <a:pt x="20925" y="105547"/>
                  </a:lnTo>
                  <a:lnTo>
                    <a:pt x="39688" y="106933"/>
                  </a:lnTo>
                  <a:lnTo>
                    <a:pt x="47535" y="103522"/>
                  </a:lnTo>
                  <a:lnTo>
                    <a:pt x="63351" y="90553"/>
                  </a:lnTo>
                  <a:lnTo>
                    <a:pt x="67753" y="83013"/>
                  </a:lnTo>
                  <a:lnTo>
                    <a:pt x="71033" y="75252"/>
                  </a:lnTo>
                  <a:lnTo>
                    <a:pt x="78994" y="63445"/>
                  </a:lnTo>
                  <a:lnTo>
                    <a:pt x="83263" y="51568"/>
                  </a:lnTo>
                  <a:lnTo>
                    <a:pt x="94928" y="35912"/>
                  </a:lnTo>
                  <a:lnTo>
                    <a:pt x="95073" y="52296"/>
                  </a:lnTo>
                  <a:lnTo>
                    <a:pt x="98608" y="59837"/>
                  </a:lnTo>
                  <a:lnTo>
                    <a:pt x="103267" y="67597"/>
                  </a:lnTo>
                  <a:lnTo>
                    <a:pt x="107212" y="79404"/>
                  </a:lnTo>
                  <a:lnTo>
                    <a:pt x="114849" y="92604"/>
                  </a:lnTo>
                  <a:lnTo>
                    <a:pt x="119867" y="125885"/>
                  </a:lnTo>
                  <a:lnTo>
                    <a:pt x="130806" y="14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33"/>
            <p:cNvSpPr/>
            <p:nvPr>
              <p:custDataLst>
                <p:tags r:id="rId72"/>
              </p:custDataLst>
            </p:nvPr>
          </p:nvSpPr>
          <p:spPr>
            <a:xfrm>
              <a:off x="4655344" y="2667000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58823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34"/>
            <p:cNvSpPr/>
            <p:nvPr>
              <p:custDataLst>
                <p:tags r:id="rId73"/>
              </p:custDataLst>
            </p:nvPr>
          </p:nvSpPr>
          <p:spPr>
            <a:xfrm>
              <a:off x="4369655" y="2583656"/>
              <a:ext cx="166627" cy="200546"/>
            </a:xfrm>
            <a:custGeom>
              <a:avLst/>
              <a:gdLst/>
              <a:ahLst/>
              <a:cxnLst/>
              <a:rect l="0" t="0" r="0" b="0"/>
              <a:pathLst>
                <a:path w="166627" h="200546">
                  <a:moveTo>
                    <a:pt x="142814" y="0"/>
                  </a:moveTo>
                  <a:lnTo>
                    <a:pt x="142814" y="0"/>
                  </a:lnTo>
                  <a:lnTo>
                    <a:pt x="141491" y="41623"/>
                  </a:lnTo>
                  <a:lnTo>
                    <a:pt x="133309" y="62751"/>
                  </a:lnTo>
                  <a:lnTo>
                    <a:pt x="99116" y="122050"/>
                  </a:lnTo>
                  <a:lnTo>
                    <a:pt x="91202" y="132738"/>
                  </a:lnTo>
                  <a:lnTo>
                    <a:pt x="52635" y="161267"/>
                  </a:lnTo>
                  <a:lnTo>
                    <a:pt x="44085" y="164279"/>
                  </a:lnTo>
                  <a:lnTo>
                    <a:pt x="39953" y="163759"/>
                  </a:lnTo>
                  <a:lnTo>
                    <a:pt x="11864" y="151895"/>
                  </a:lnTo>
                  <a:lnTo>
                    <a:pt x="7889" y="148889"/>
                  </a:lnTo>
                  <a:lnTo>
                    <a:pt x="3472" y="142020"/>
                  </a:lnTo>
                  <a:lnTo>
                    <a:pt x="636" y="126831"/>
                  </a:lnTo>
                  <a:lnTo>
                    <a:pt x="0" y="109494"/>
                  </a:lnTo>
                  <a:lnTo>
                    <a:pt x="1303" y="108715"/>
                  </a:lnTo>
                  <a:lnTo>
                    <a:pt x="24064" y="107248"/>
                  </a:lnTo>
                  <a:lnTo>
                    <a:pt x="27928" y="107217"/>
                  </a:lnTo>
                  <a:lnTo>
                    <a:pt x="35750" y="110711"/>
                  </a:lnTo>
                  <a:lnTo>
                    <a:pt x="43636" y="115351"/>
                  </a:lnTo>
                  <a:lnTo>
                    <a:pt x="75593" y="128242"/>
                  </a:lnTo>
                  <a:lnTo>
                    <a:pt x="98667" y="147008"/>
                  </a:lnTo>
                  <a:lnTo>
                    <a:pt x="103349" y="154854"/>
                  </a:lnTo>
                  <a:lnTo>
                    <a:pt x="106754" y="162751"/>
                  </a:lnTo>
                  <a:lnTo>
                    <a:pt x="140965" y="200545"/>
                  </a:lnTo>
                  <a:lnTo>
                    <a:pt x="142904" y="199843"/>
                  </a:lnTo>
                  <a:lnTo>
                    <a:pt x="151954" y="193856"/>
                  </a:lnTo>
                  <a:lnTo>
                    <a:pt x="166626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23"/>
          <p:cNvGrpSpPr/>
          <p:nvPr/>
        </p:nvGrpSpPr>
        <p:grpSpPr>
          <a:xfrm>
            <a:off x="1976438" y="4394451"/>
            <a:ext cx="464344" cy="673856"/>
            <a:chOff x="1976438" y="4394451"/>
            <a:chExt cx="464344" cy="673856"/>
          </a:xfrm>
        </p:grpSpPr>
        <p:sp>
          <p:nvSpPr>
            <p:cNvPr id="100" name="SMARTInkShape-535"/>
            <p:cNvSpPr/>
            <p:nvPr>
              <p:custDataLst>
                <p:tags r:id="rId62"/>
              </p:custDataLst>
            </p:nvPr>
          </p:nvSpPr>
          <p:spPr>
            <a:xfrm>
              <a:off x="2298616" y="4810125"/>
              <a:ext cx="130260" cy="258182"/>
            </a:xfrm>
            <a:custGeom>
              <a:avLst/>
              <a:gdLst/>
              <a:ahLst/>
              <a:cxnLst/>
              <a:rect l="0" t="0" r="0" b="0"/>
              <a:pathLst>
                <a:path w="130260" h="258182">
                  <a:moveTo>
                    <a:pt x="130259" y="0"/>
                  </a:moveTo>
                  <a:lnTo>
                    <a:pt x="130259" y="0"/>
                  </a:lnTo>
                  <a:lnTo>
                    <a:pt x="123938" y="0"/>
                  </a:lnTo>
                  <a:lnTo>
                    <a:pt x="117308" y="3527"/>
                  </a:lnTo>
                  <a:lnTo>
                    <a:pt x="90189" y="29814"/>
                  </a:lnTo>
                  <a:lnTo>
                    <a:pt x="71436" y="63460"/>
                  </a:lnTo>
                  <a:lnTo>
                    <a:pt x="48672" y="114253"/>
                  </a:lnTo>
                  <a:lnTo>
                    <a:pt x="28203" y="165738"/>
                  </a:lnTo>
                  <a:lnTo>
                    <a:pt x="11420" y="214125"/>
                  </a:lnTo>
                  <a:lnTo>
                    <a:pt x="0" y="258181"/>
                  </a:lnTo>
                  <a:lnTo>
                    <a:pt x="1086" y="258110"/>
                  </a:lnTo>
                  <a:lnTo>
                    <a:pt x="11197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536"/>
            <p:cNvSpPr/>
            <p:nvPr>
              <p:custDataLst>
                <p:tags r:id="rId63"/>
              </p:custDataLst>
            </p:nvPr>
          </p:nvSpPr>
          <p:spPr>
            <a:xfrm>
              <a:off x="2250281" y="4845844"/>
              <a:ext cx="190501" cy="207129"/>
            </a:xfrm>
            <a:custGeom>
              <a:avLst/>
              <a:gdLst/>
              <a:ahLst/>
              <a:cxnLst/>
              <a:rect l="0" t="0" r="0" b="0"/>
              <a:pathLst>
                <a:path w="190501" h="207129">
                  <a:moveTo>
                    <a:pt x="0" y="0"/>
                  </a:moveTo>
                  <a:lnTo>
                    <a:pt x="0" y="0"/>
                  </a:lnTo>
                  <a:lnTo>
                    <a:pt x="6321" y="6320"/>
                  </a:lnTo>
                  <a:lnTo>
                    <a:pt x="12952" y="9423"/>
                  </a:lnTo>
                  <a:lnTo>
                    <a:pt x="34309" y="17736"/>
                  </a:lnTo>
                  <a:lnTo>
                    <a:pt x="79600" y="56423"/>
                  </a:lnTo>
                  <a:lnTo>
                    <a:pt x="127020" y="113514"/>
                  </a:lnTo>
                  <a:lnTo>
                    <a:pt x="158055" y="172831"/>
                  </a:lnTo>
                  <a:lnTo>
                    <a:pt x="174975" y="201124"/>
                  </a:lnTo>
                  <a:lnTo>
                    <a:pt x="176181" y="205521"/>
                  </a:lnTo>
                  <a:lnTo>
                    <a:pt x="178309" y="207128"/>
                  </a:lnTo>
                  <a:lnTo>
                    <a:pt x="181049" y="206877"/>
                  </a:lnTo>
                  <a:lnTo>
                    <a:pt x="190500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37"/>
            <p:cNvSpPr/>
            <p:nvPr>
              <p:custDataLst>
                <p:tags r:id="rId64"/>
              </p:custDataLst>
            </p:nvPr>
          </p:nvSpPr>
          <p:spPr>
            <a:xfrm>
              <a:off x="1976438" y="4726781"/>
              <a:ext cx="238126" cy="11908"/>
            </a:xfrm>
            <a:custGeom>
              <a:avLst/>
              <a:gdLst/>
              <a:ahLst/>
              <a:cxnLst/>
              <a:rect l="0" t="0" r="0" b="0"/>
              <a:pathLst>
                <a:path w="238126" h="11908">
                  <a:moveTo>
                    <a:pt x="0" y="11907"/>
                  </a:moveTo>
                  <a:lnTo>
                    <a:pt x="0" y="11907"/>
                  </a:lnTo>
                  <a:lnTo>
                    <a:pt x="50880" y="11907"/>
                  </a:lnTo>
                  <a:lnTo>
                    <a:pt x="97215" y="11907"/>
                  </a:lnTo>
                  <a:lnTo>
                    <a:pt x="155953" y="8379"/>
                  </a:lnTo>
                  <a:lnTo>
                    <a:pt x="212192" y="165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38"/>
            <p:cNvSpPr/>
            <p:nvPr>
              <p:custDataLst>
                <p:tags r:id="rId65"/>
              </p:custDataLst>
            </p:nvPr>
          </p:nvSpPr>
          <p:spPr>
            <a:xfrm>
              <a:off x="2012156" y="4394451"/>
              <a:ext cx="250033" cy="70394"/>
            </a:xfrm>
            <a:custGeom>
              <a:avLst/>
              <a:gdLst/>
              <a:ahLst/>
              <a:cxnLst/>
              <a:rect l="0" t="0" r="0" b="0"/>
              <a:pathLst>
                <a:path w="250033" h="70394">
                  <a:moveTo>
                    <a:pt x="0" y="70393"/>
                  </a:moveTo>
                  <a:lnTo>
                    <a:pt x="0" y="70393"/>
                  </a:lnTo>
                  <a:lnTo>
                    <a:pt x="27650" y="46271"/>
                  </a:lnTo>
                  <a:lnTo>
                    <a:pt x="78830" y="22740"/>
                  </a:lnTo>
                  <a:lnTo>
                    <a:pt x="130077" y="6888"/>
                  </a:lnTo>
                  <a:lnTo>
                    <a:pt x="186855" y="0"/>
                  </a:lnTo>
                  <a:lnTo>
                    <a:pt x="204755" y="742"/>
                  </a:lnTo>
                  <a:lnTo>
                    <a:pt x="228385" y="8598"/>
                  </a:lnTo>
                  <a:lnTo>
                    <a:pt x="250032" y="22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539"/>
            <p:cNvSpPr/>
            <p:nvPr>
              <p:custDataLst>
                <p:tags r:id="rId66"/>
              </p:custDataLst>
            </p:nvPr>
          </p:nvSpPr>
          <p:spPr>
            <a:xfrm>
              <a:off x="2024063" y="4417219"/>
              <a:ext cx="35700" cy="583407"/>
            </a:xfrm>
            <a:custGeom>
              <a:avLst/>
              <a:gdLst/>
              <a:ahLst/>
              <a:cxnLst/>
              <a:rect l="0" t="0" r="0" b="0"/>
              <a:pathLst>
                <a:path w="35700" h="583407">
                  <a:moveTo>
                    <a:pt x="23812" y="0"/>
                  </a:moveTo>
                  <a:lnTo>
                    <a:pt x="23812" y="0"/>
                  </a:lnTo>
                  <a:lnTo>
                    <a:pt x="30132" y="0"/>
                  </a:lnTo>
                  <a:lnTo>
                    <a:pt x="31994" y="1323"/>
                  </a:lnTo>
                  <a:lnTo>
                    <a:pt x="33236" y="3527"/>
                  </a:lnTo>
                  <a:lnTo>
                    <a:pt x="34615" y="12151"/>
                  </a:lnTo>
                  <a:lnTo>
                    <a:pt x="35573" y="61131"/>
                  </a:lnTo>
                  <a:lnTo>
                    <a:pt x="35675" y="108365"/>
                  </a:lnTo>
                  <a:lnTo>
                    <a:pt x="35699" y="148704"/>
                  </a:lnTo>
                  <a:lnTo>
                    <a:pt x="34387" y="193090"/>
                  </a:lnTo>
                  <a:lnTo>
                    <a:pt x="29394" y="239276"/>
                  </a:lnTo>
                  <a:lnTo>
                    <a:pt x="26293" y="286261"/>
                  </a:lnTo>
                  <a:lnTo>
                    <a:pt x="23592" y="334925"/>
                  </a:lnTo>
                  <a:lnTo>
                    <a:pt x="17981" y="387421"/>
                  </a:lnTo>
                  <a:lnTo>
                    <a:pt x="11078" y="434565"/>
                  </a:lnTo>
                  <a:lnTo>
                    <a:pt x="4923" y="476244"/>
                  </a:lnTo>
                  <a:lnTo>
                    <a:pt x="1459" y="526813"/>
                  </a:lnTo>
                  <a:lnTo>
                    <a:pt x="0" y="583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124"/>
          <p:cNvGrpSpPr/>
          <p:nvPr/>
        </p:nvGrpSpPr>
        <p:grpSpPr>
          <a:xfrm>
            <a:off x="2729321" y="4464844"/>
            <a:ext cx="503594" cy="416720"/>
            <a:chOff x="2729321" y="4464844"/>
            <a:chExt cx="503594" cy="416720"/>
          </a:xfrm>
        </p:grpSpPr>
        <p:sp>
          <p:nvSpPr>
            <p:cNvPr id="106" name="SMARTInkShape-540"/>
            <p:cNvSpPr/>
            <p:nvPr>
              <p:custDataLst>
                <p:tags r:id="rId59"/>
              </p:custDataLst>
            </p:nvPr>
          </p:nvSpPr>
          <p:spPr>
            <a:xfrm>
              <a:off x="3131344" y="4595813"/>
              <a:ext cx="101571" cy="285751"/>
            </a:xfrm>
            <a:custGeom>
              <a:avLst/>
              <a:gdLst/>
              <a:ahLst/>
              <a:cxnLst/>
              <a:rect l="0" t="0" r="0" b="0"/>
              <a:pathLst>
                <a:path w="101571" h="285751">
                  <a:moveTo>
                    <a:pt x="95250" y="0"/>
                  </a:moveTo>
                  <a:lnTo>
                    <a:pt x="95250" y="0"/>
                  </a:lnTo>
                  <a:lnTo>
                    <a:pt x="101570" y="6320"/>
                  </a:lnTo>
                  <a:lnTo>
                    <a:pt x="101146" y="20006"/>
                  </a:lnTo>
                  <a:lnTo>
                    <a:pt x="96414" y="67452"/>
                  </a:lnTo>
                  <a:lnTo>
                    <a:pt x="89274" y="118616"/>
                  </a:lnTo>
                  <a:lnTo>
                    <a:pt x="72460" y="169347"/>
                  </a:lnTo>
                  <a:lnTo>
                    <a:pt x="44400" y="217893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41"/>
            <p:cNvSpPr/>
            <p:nvPr>
              <p:custDataLst>
                <p:tags r:id="rId60"/>
              </p:custDataLst>
            </p:nvPr>
          </p:nvSpPr>
          <p:spPr>
            <a:xfrm>
              <a:off x="2858259" y="4607719"/>
              <a:ext cx="237367" cy="195438"/>
            </a:xfrm>
            <a:custGeom>
              <a:avLst/>
              <a:gdLst/>
              <a:ahLst/>
              <a:cxnLst/>
              <a:rect l="0" t="0" r="0" b="0"/>
              <a:pathLst>
                <a:path w="237367" h="195438">
                  <a:moveTo>
                    <a:pt x="189741" y="0"/>
                  </a:moveTo>
                  <a:lnTo>
                    <a:pt x="189741" y="0"/>
                  </a:lnTo>
                  <a:lnTo>
                    <a:pt x="189741" y="6320"/>
                  </a:lnTo>
                  <a:lnTo>
                    <a:pt x="183420" y="22892"/>
                  </a:lnTo>
                  <a:lnTo>
                    <a:pt x="141251" y="74057"/>
                  </a:lnTo>
                  <a:lnTo>
                    <a:pt x="105197" y="116934"/>
                  </a:lnTo>
                  <a:lnTo>
                    <a:pt x="63106" y="145518"/>
                  </a:lnTo>
                  <a:lnTo>
                    <a:pt x="39036" y="152037"/>
                  </a:lnTo>
                  <a:lnTo>
                    <a:pt x="26629" y="150034"/>
                  </a:lnTo>
                  <a:lnTo>
                    <a:pt x="12207" y="144996"/>
                  </a:lnTo>
                  <a:lnTo>
                    <a:pt x="7885" y="144289"/>
                  </a:lnTo>
                  <a:lnTo>
                    <a:pt x="5003" y="141171"/>
                  </a:lnTo>
                  <a:lnTo>
                    <a:pt x="948" y="125466"/>
                  </a:lnTo>
                  <a:lnTo>
                    <a:pt x="0" y="116176"/>
                  </a:lnTo>
                  <a:lnTo>
                    <a:pt x="3106" y="107637"/>
                  </a:lnTo>
                  <a:lnTo>
                    <a:pt x="5786" y="103508"/>
                  </a:lnTo>
                  <a:lnTo>
                    <a:pt x="8896" y="100755"/>
                  </a:lnTo>
                  <a:lnTo>
                    <a:pt x="15880" y="97696"/>
                  </a:lnTo>
                  <a:lnTo>
                    <a:pt x="33569" y="95975"/>
                  </a:lnTo>
                  <a:lnTo>
                    <a:pt x="55567" y="101785"/>
                  </a:lnTo>
                  <a:lnTo>
                    <a:pt x="108816" y="129577"/>
                  </a:lnTo>
                  <a:lnTo>
                    <a:pt x="161475" y="164600"/>
                  </a:lnTo>
                  <a:lnTo>
                    <a:pt x="203221" y="193937"/>
                  </a:lnTo>
                  <a:lnTo>
                    <a:pt x="207989" y="195437"/>
                  </a:lnTo>
                  <a:lnTo>
                    <a:pt x="212489" y="195114"/>
                  </a:lnTo>
                  <a:lnTo>
                    <a:pt x="216813" y="193576"/>
                  </a:lnTo>
                  <a:lnTo>
                    <a:pt x="219695" y="191228"/>
                  </a:lnTo>
                  <a:lnTo>
                    <a:pt x="237366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42"/>
            <p:cNvSpPr/>
            <p:nvPr>
              <p:custDataLst>
                <p:tags r:id="rId61"/>
              </p:custDataLst>
            </p:nvPr>
          </p:nvSpPr>
          <p:spPr>
            <a:xfrm>
              <a:off x="2729321" y="4464844"/>
              <a:ext cx="104368" cy="392907"/>
            </a:xfrm>
            <a:custGeom>
              <a:avLst/>
              <a:gdLst/>
              <a:ahLst/>
              <a:cxnLst/>
              <a:rect l="0" t="0" r="0" b="0"/>
              <a:pathLst>
                <a:path w="104368" h="392907">
                  <a:moveTo>
                    <a:pt x="56742" y="0"/>
                  </a:moveTo>
                  <a:lnTo>
                    <a:pt x="56742" y="0"/>
                  </a:lnTo>
                  <a:lnTo>
                    <a:pt x="50421" y="0"/>
                  </a:lnTo>
                  <a:lnTo>
                    <a:pt x="43790" y="7056"/>
                  </a:lnTo>
                  <a:lnTo>
                    <a:pt x="16993" y="62296"/>
                  </a:lnTo>
                  <a:lnTo>
                    <a:pt x="9350" y="109025"/>
                  </a:lnTo>
                  <a:lnTo>
                    <a:pt x="0" y="167840"/>
                  </a:lnTo>
                  <a:lnTo>
                    <a:pt x="1564" y="214654"/>
                  </a:lnTo>
                  <a:lnTo>
                    <a:pt x="10407" y="262038"/>
                  </a:lnTo>
                  <a:lnTo>
                    <a:pt x="25246" y="319136"/>
                  </a:lnTo>
                  <a:lnTo>
                    <a:pt x="43294" y="356496"/>
                  </a:lnTo>
                  <a:lnTo>
                    <a:pt x="65398" y="380060"/>
                  </a:lnTo>
                  <a:lnTo>
                    <a:pt x="80874" y="387196"/>
                  </a:lnTo>
                  <a:lnTo>
                    <a:pt x="104367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125"/>
          <p:cNvGrpSpPr/>
          <p:nvPr/>
        </p:nvGrpSpPr>
        <p:grpSpPr>
          <a:xfrm>
            <a:off x="3714750" y="4595910"/>
            <a:ext cx="285751" cy="190404"/>
            <a:chOff x="3714750" y="4595910"/>
            <a:chExt cx="285751" cy="190404"/>
          </a:xfrm>
        </p:grpSpPr>
        <p:sp>
          <p:nvSpPr>
            <p:cNvPr id="110" name="SMARTInkShape-543"/>
            <p:cNvSpPr/>
            <p:nvPr>
              <p:custDataLst>
                <p:tags r:id="rId57"/>
              </p:custDataLst>
            </p:nvPr>
          </p:nvSpPr>
          <p:spPr>
            <a:xfrm>
              <a:off x="3762375" y="4679156"/>
              <a:ext cx="238126" cy="107158"/>
            </a:xfrm>
            <a:custGeom>
              <a:avLst/>
              <a:gdLst/>
              <a:ahLst/>
              <a:cxnLst/>
              <a:rect l="0" t="0" r="0" b="0"/>
              <a:pathLst>
                <a:path w="238126" h="107158">
                  <a:moveTo>
                    <a:pt x="0" y="107157"/>
                  </a:moveTo>
                  <a:lnTo>
                    <a:pt x="0" y="107157"/>
                  </a:lnTo>
                  <a:lnTo>
                    <a:pt x="50880" y="107157"/>
                  </a:lnTo>
                  <a:lnTo>
                    <a:pt x="109096" y="90585"/>
                  </a:lnTo>
                  <a:lnTo>
                    <a:pt x="153841" y="65764"/>
                  </a:lnTo>
                  <a:lnTo>
                    <a:pt x="210432" y="2123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44"/>
            <p:cNvSpPr/>
            <p:nvPr>
              <p:custDataLst>
                <p:tags r:id="rId58"/>
              </p:custDataLst>
            </p:nvPr>
          </p:nvSpPr>
          <p:spPr>
            <a:xfrm>
              <a:off x="3714750" y="4595910"/>
              <a:ext cx="177198" cy="47529"/>
            </a:xfrm>
            <a:custGeom>
              <a:avLst/>
              <a:gdLst/>
              <a:ahLst/>
              <a:cxnLst/>
              <a:rect l="0" t="0" r="0" b="0"/>
              <a:pathLst>
                <a:path w="177198" h="47529">
                  <a:moveTo>
                    <a:pt x="0" y="11809"/>
                  </a:moveTo>
                  <a:lnTo>
                    <a:pt x="0" y="11809"/>
                  </a:lnTo>
                  <a:lnTo>
                    <a:pt x="6321" y="5488"/>
                  </a:lnTo>
                  <a:lnTo>
                    <a:pt x="12952" y="2386"/>
                  </a:lnTo>
                  <a:lnTo>
                    <a:pt x="72188" y="0"/>
                  </a:lnTo>
                  <a:lnTo>
                    <a:pt x="98265" y="1254"/>
                  </a:lnTo>
                  <a:lnTo>
                    <a:pt x="154725" y="14602"/>
                  </a:lnTo>
                  <a:lnTo>
                    <a:pt x="167985" y="20988"/>
                  </a:lnTo>
                  <a:lnTo>
                    <a:pt x="177197" y="33433"/>
                  </a:lnTo>
                  <a:lnTo>
                    <a:pt x="174445" y="38177"/>
                  </a:lnTo>
                  <a:lnTo>
                    <a:pt x="171859" y="41294"/>
                  </a:lnTo>
                  <a:lnTo>
                    <a:pt x="165458" y="44757"/>
                  </a:lnTo>
                  <a:lnTo>
                    <a:pt x="154781" y="47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SMARTInkShape-545"/>
          <p:cNvSpPr/>
          <p:nvPr>
            <p:custDataLst>
              <p:tags r:id="rId8"/>
            </p:custDataLst>
          </p:nvPr>
        </p:nvSpPr>
        <p:spPr>
          <a:xfrm>
            <a:off x="4667560" y="4252375"/>
            <a:ext cx="118754" cy="852830"/>
          </a:xfrm>
          <a:custGeom>
            <a:avLst/>
            <a:gdLst/>
            <a:ahLst/>
            <a:cxnLst/>
            <a:rect l="0" t="0" r="0" b="0"/>
            <a:pathLst>
              <a:path w="118754" h="852830">
                <a:moveTo>
                  <a:pt x="118753" y="33875"/>
                </a:moveTo>
                <a:lnTo>
                  <a:pt x="118753" y="33875"/>
                </a:lnTo>
                <a:lnTo>
                  <a:pt x="108502" y="33875"/>
                </a:lnTo>
                <a:lnTo>
                  <a:pt x="107950" y="32552"/>
                </a:lnTo>
                <a:lnTo>
                  <a:pt x="106992" y="17304"/>
                </a:lnTo>
                <a:lnTo>
                  <a:pt x="105620" y="14890"/>
                </a:lnTo>
                <a:lnTo>
                  <a:pt x="103383" y="13281"/>
                </a:lnTo>
                <a:lnTo>
                  <a:pt x="100569" y="12208"/>
                </a:lnTo>
                <a:lnTo>
                  <a:pt x="98693" y="10170"/>
                </a:lnTo>
                <a:lnTo>
                  <a:pt x="96608" y="4377"/>
                </a:lnTo>
                <a:lnTo>
                  <a:pt x="94729" y="2304"/>
                </a:lnTo>
                <a:lnTo>
                  <a:pt x="89114" y="0"/>
                </a:lnTo>
                <a:lnTo>
                  <a:pt x="85764" y="708"/>
                </a:lnTo>
                <a:lnTo>
                  <a:pt x="70883" y="7823"/>
                </a:lnTo>
                <a:lnTo>
                  <a:pt x="66996" y="8569"/>
                </a:lnTo>
                <a:lnTo>
                  <a:pt x="55204" y="15941"/>
                </a:lnTo>
                <a:lnTo>
                  <a:pt x="31435" y="54583"/>
                </a:lnTo>
                <a:lnTo>
                  <a:pt x="11595" y="106471"/>
                </a:lnTo>
                <a:lnTo>
                  <a:pt x="3217" y="144902"/>
                </a:lnTo>
                <a:lnTo>
                  <a:pt x="735" y="189803"/>
                </a:lnTo>
                <a:lnTo>
                  <a:pt x="0" y="236621"/>
                </a:lnTo>
                <a:lnTo>
                  <a:pt x="3310" y="287534"/>
                </a:lnTo>
                <a:lnTo>
                  <a:pt x="12669" y="344512"/>
                </a:lnTo>
                <a:lnTo>
                  <a:pt x="27348" y="399760"/>
                </a:lnTo>
                <a:lnTo>
                  <a:pt x="44926" y="453171"/>
                </a:lnTo>
                <a:lnTo>
                  <a:pt x="58513" y="510888"/>
                </a:lnTo>
                <a:lnTo>
                  <a:pt x="70918" y="566355"/>
                </a:lnTo>
                <a:lnTo>
                  <a:pt x="82972" y="616303"/>
                </a:lnTo>
                <a:lnTo>
                  <a:pt x="91394" y="664616"/>
                </a:lnTo>
                <a:lnTo>
                  <a:pt x="94240" y="722028"/>
                </a:lnTo>
                <a:lnTo>
                  <a:pt x="93478" y="770264"/>
                </a:lnTo>
                <a:lnTo>
                  <a:pt x="78350" y="814959"/>
                </a:lnTo>
                <a:lnTo>
                  <a:pt x="67282" y="827728"/>
                </a:lnTo>
                <a:lnTo>
                  <a:pt x="40439" y="849605"/>
                </a:lnTo>
                <a:lnTo>
                  <a:pt x="31912" y="852829"/>
                </a:lnTo>
                <a:lnTo>
                  <a:pt x="27786" y="851042"/>
                </a:lnTo>
                <a:lnTo>
                  <a:pt x="19673" y="842001"/>
                </a:lnTo>
                <a:lnTo>
                  <a:pt x="7669" y="815716"/>
                </a:lnTo>
                <a:lnTo>
                  <a:pt x="2054" y="776472"/>
                </a:lnTo>
                <a:lnTo>
                  <a:pt x="13032" y="731330"/>
                </a:lnTo>
                <a:lnTo>
                  <a:pt x="39362" y="671799"/>
                </a:lnTo>
                <a:lnTo>
                  <a:pt x="59221" y="6291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Shape-546"/>
          <p:cNvSpPr/>
          <p:nvPr>
            <p:custDataLst>
              <p:tags r:id="rId9"/>
            </p:custDataLst>
          </p:nvPr>
        </p:nvSpPr>
        <p:spPr>
          <a:xfrm>
            <a:off x="10241521" y="1726406"/>
            <a:ext cx="1033699" cy="83198"/>
          </a:xfrm>
          <a:custGeom>
            <a:avLst/>
            <a:gdLst/>
            <a:ahLst/>
            <a:cxnLst/>
            <a:rect l="0" t="0" r="0" b="0"/>
            <a:pathLst>
              <a:path w="1033699" h="83198">
                <a:moveTo>
                  <a:pt x="21667" y="0"/>
                </a:moveTo>
                <a:lnTo>
                  <a:pt x="21667" y="0"/>
                </a:lnTo>
                <a:lnTo>
                  <a:pt x="0" y="0"/>
                </a:lnTo>
                <a:lnTo>
                  <a:pt x="607" y="1323"/>
                </a:lnTo>
                <a:lnTo>
                  <a:pt x="4811" y="6321"/>
                </a:lnTo>
                <a:lnTo>
                  <a:pt x="18143" y="9424"/>
                </a:lnTo>
                <a:lnTo>
                  <a:pt x="58546" y="11171"/>
                </a:lnTo>
                <a:lnTo>
                  <a:pt x="101557" y="11580"/>
                </a:lnTo>
                <a:lnTo>
                  <a:pt x="155951" y="11761"/>
                </a:lnTo>
                <a:lnTo>
                  <a:pt x="187918" y="11810"/>
                </a:lnTo>
                <a:lnTo>
                  <a:pt x="222458" y="11842"/>
                </a:lnTo>
                <a:lnTo>
                  <a:pt x="258716" y="11863"/>
                </a:lnTo>
                <a:lnTo>
                  <a:pt x="296116" y="11878"/>
                </a:lnTo>
                <a:lnTo>
                  <a:pt x="334279" y="11888"/>
                </a:lnTo>
                <a:lnTo>
                  <a:pt x="372950" y="11894"/>
                </a:lnTo>
                <a:lnTo>
                  <a:pt x="414604" y="11898"/>
                </a:lnTo>
                <a:lnTo>
                  <a:pt x="458251" y="11901"/>
                </a:lnTo>
                <a:lnTo>
                  <a:pt x="503222" y="11903"/>
                </a:lnTo>
                <a:lnTo>
                  <a:pt x="545111" y="11904"/>
                </a:lnTo>
                <a:lnTo>
                  <a:pt x="584941" y="11905"/>
                </a:lnTo>
                <a:lnTo>
                  <a:pt x="623401" y="11905"/>
                </a:lnTo>
                <a:lnTo>
                  <a:pt x="659624" y="11906"/>
                </a:lnTo>
                <a:lnTo>
                  <a:pt x="694358" y="11906"/>
                </a:lnTo>
                <a:lnTo>
                  <a:pt x="728097" y="11906"/>
                </a:lnTo>
                <a:lnTo>
                  <a:pt x="783221" y="11907"/>
                </a:lnTo>
                <a:lnTo>
                  <a:pt x="827125" y="11907"/>
                </a:lnTo>
                <a:lnTo>
                  <a:pt x="882063" y="11907"/>
                </a:lnTo>
                <a:lnTo>
                  <a:pt x="834872" y="13229"/>
                </a:lnTo>
                <a:lnTo>
                  <a:pt x="792754" y="18227"/>
                </a:lnTo>
                <a:lnTo>
                  <a:pt x="739639" y="21330"/>
                </a:lnTo>
                <a:lnTo>
                  <a:pt x="710658" y="22158"/>
                </a:lnTo>
                <a:lnTo>
                  <a:pt x="679431" y="22710"/>
                </a:lnTo>
                <a:lnTo>
                  <a:pt x="646708" y="23077"/>
                </a:lnTo>
                <a:lnTo>
                  <a:pt x="612985" y="23322"/>
                </a:lnTo>
                <a:lnTo>
                  <a:pt x="575952" y="23486"/>
                </a:lnTo>
                <a:lnTo>
                  <a:pt x="536711" y="23595"/>
                </a:lnTo>
                <a:lnTo>
                  <a:pt x="495998" y="23668"/>
                </a:lnTo>
                <a:lnTo>
                  <a:pt x="456949" y="25039"/>
                </a:lnTo>
                <a:lnTo>
                  <a:pt x="419010" y="27276"/>
                </a:lnTo>
                <a:lnTo>
                  <a:pt x="381813" y="30090"/>
                </a:lnTo>
                <a:lnTo>
                  <a:pt x="346430" y="33290"/>
                </a:lnTo>
                <a:lnTo>
                  <a:pt x="312260" y="36745"/>
                </a:lnTo>
                <a:lnTo>
                  <a:pt x="278894" y="40372"/>
                </a:lnTo>
                <a:lnTo>
                  <a:pt x="220657" y="44401"/>
                </a:lnTo>
                <a:lnTo>
                  <a:pt x="170960" y="47515"/>
                </a:lnTo>
                <a:lnTo>
                  <a:pt x="118523" y="55383"/>
                </a:lnTo>
                <a:lnTo>
                  <a:pt x="104403" y="57688"/>
                </a:lnTo>
                <a:lnTo>
                  <a:pt x="103282" y="58302"/>
                </a:lnTo>
                <a:lnTo>
                  <a:pt x="109093" y="58985"/>
                </a:lnTo>
                <a:lnTo>
                  <a:pt x="166867" y="51241"/>
                </a:lnTo>
                <a:lnTo>
                  <a:pt x="218049" y="49232"/>
                </a:lnTo>
                <a:lnTo>
                  <a:pt x="249162" y="47374"/>
                </a:lnTo>
                <a:lnTo>
                  <a:pt x="283132" y="44812"/>
                </a:lnTo>
                <a:lnTo>
                  <a:pt x="319007" y="41781"/>
                </a:lnTo>
                <a:lnTo>
                  <a:pt x="356155" y="39760"/>
                </a:lnTo>
                <a:lnTo>
                  <a:pt x="394148" y="38413"/>
                </a:lnTo>
                <a:lnTo>
                  <a:pt x="432707" y="37515"/>
                </a:lnTo>
                <a:lnTo>
                  <a:pt x="472965" y="35593"/>
                </a:lnTo>
                <a:lnTo>
                  <a:pt x="514353" y="32989"/>
                </a:lnTo>
                <a:lnTo>
                  <a:pt x="556500" y="29930"/>
                </a:lnTo>
                <a:lnTo>
                  <a:pt x="595180" y="27891"/>
                </a:lnTo>
                <a:lnTo>
                  <a:pt x="631549" y="26531"/>
                </a:lnTo>
                <a:lnTo>
                  <a:pt x="666381" y="25625"/>
                </a:lnTo>
                <a:lnTo>
                  <a:pt x="697538" y="25021"/>
                </a:lnTo>
                <a:lnTo>
                  <a:pt x="753325" y="24350"/>
                </a:lnTo>
                <a:lnTo>
                  <a:pt x="811824" y="15736"/>
                </a:lnTo>
                <a:lnTo>
                  <a:pt x="815667" y="14460"/>
                </a:lnTo>
                <a:lnTo>
                  <a:pt x="816907" y="13609"/>
                </a:lnTo>
                <a:lnTo>
                  <a:pt x="776905" y="20425"/>
                </a:lnTo>
                <a:lnTo>
                  <a:pt x="733918" y="22307"/>
                </a:lnTo>
                <a:lnTo>
                  <a:pt x="705522" y="22809"/>
                </a:lnTo>
                <a:lnTo>
                  <a:pt x="673362" y="23143"/>
                </a:lnTo>
                <a:lnTo>
                  <a:pt x="638692" y="23366"/>
                </a:lnTo>
                <a:lnTo>
                  <a:pt x="601027" y="24838"/>
                </a:lnTo>
                <a:lnTo>
                  <a:pt x="561366" y="27142"/>
                </a:lnTo>
                <a:lnTo>
                  <a:pt x="520372" y="30001"/>
                </a:lnTo>
                <a:lnTo>
                  <a:pt x="478491" y="33230"/>
                </a:lnTo>
                <a:lnTo>
                  <a:pt x="436019" y="36705"/>
                </a:lnTo>
                <a:lnTo>
                  <a:pt x="393151" y="40345"/>
                </a:lnTo>
                <a:lnTo>
                  <a:pt x="352666" y="42772"/>
                </a:lnTo>
                <a:lnTo>
                  <a:pt x="313770" y="44390"/>
                </a:lnTo>
                <a:lnTo>
                  <a:pt x="275933" y="45468"/>
                </a:lnTo>
                <a:lnTo>
                  <a:pt x="242772" y="47510"/>
                </a:lnTo>
                <a:lnTo>
                  <a:pt x="184757" y="53306"/>
                </a:lnTo>
                <a:lnTo>
                  <a:pt x="126153" y="66484"/>
                </a:lnTo>
                <a:lnTo>
                  <a:pt x="124396" y="68135"/>
                </a:lnTo>
                <a:lnTo>
                  <a:pt x="125872" y="69236"/>
                </a:lnTo>
                <a:lnTo>
                  <a:pt x="165872" y="70785"/>
                </a:lnTo>
                <a:lnTo>
                  <a:pt x="216727" y="71148"/>
                </a:lnTo>
                <a:lnTo>
                  <a:pt x="246956" y="71245"/>
                </a:lnTo>
                <a:lnTo>
                  <a:pt x="281662" y="72632"/>
                </a:lnTo>
                <a:lnTo>
                  <a:pt x="319351" y="74880"/>
                </a:lnTo>
                <a:lnTo>
                  <a:pt x="359029" y="77701"/>
                </a:lnTo>
                <a:lnTo>
                  <a:pt x="401356" y="79582"/>
                </a:lnTo>
                <a:lnTo>
                  <a:pt x="445448" y="80836"/>
                </a:lnTo>
                <a:lnTo>
                  <a:pt x="490719" y="81672"/>
                </a:lnTo>
                <a:lnTo>
                  <a:pt x="535451" y="82229"/>
                </a:lnTo>
                <a:lnTo>
                  <a:pt x="579825" y="82601"/>
                </a:lnTo>
                <a:lnTo>
                  <a:pt x="623959" y="82849"/>
                </a:lnTo>
                <a:lnTo>
                  <a:pt x="665289" y="83014"/>
                </a:lnTo>
                <a:lnTo>
                  <a:pt x="704750" y="83124"/>
                </a:lnTo>
                <a:lnTo>
                  <a:pt x="742961" y="83197"/>
                </a:lnTo>
                <a:lnTo>
                  <a:pt x="777696" y="81923"/>
                </a:lnTo>
                <a:lnTo>
                  <a:pt x="810112" y="79751"/>
                </a:lnTo>
                <a:lnTo>
                  <a:pt x="868181" y="73810"/>
                </a:lnTo>
                <a:lnTo>
                  <a:pt x="916037" y="66759"/>
                </a:lnTo>
                <a:lnTo>
                  <a:pt x="973847" y="61673"/>
                </a:lnTo>
                <a:lnTo>
                  <a:pt x="1033698" y="5953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SMARTInkShape-Group128"/>
          <p:cNvGrpSpPr/>
          <p:nvPr/>
        </p:nvGrpSpPr>
        <p:grpSpPr>
          <a:xfrm>
            <a:off x="4417219" y="5179219"/>
            <a:ext cx="464345" cy="226013"/>
            <a:chOff x="4417219" y="5179219"/>
            <a:chExt cx="464345" cy="226013"/>
          </a:xfrm>
        </p:grpSpPr>
        <p:sp>
          <p:nvSpPr>
            <p:cNvPr id="115" name="SMARTInkShape-547"/>
            <p:cNvSpPr/>
            <p:nvPr>
              <p:custDataLst>
                <p:tags r:id="rId55"/>
              </p:custDataLst>
            </p:nvPr>
          </p:nvSpPr>
          <p:spPr>
            <a:xfrm>
              <a:off x="4417219" y="5286375"/>
              <a:ext cx="238126" cy="71395"/>
            </a:xfrm>
            <a:custGeom>
              <a:avLst/>
              <a:gdLst/>
              <a:ahLst/>
              <a:cxnLst/>
              <a:rect l="0" t="0" r="0" b="0"/>
              <a:pathLst>
                <a:path w="238126" h="71395">
                  <a:moveTo>
                    <a:pt x="0" y="59531"/>
                  </a:moveTo>
                  <a:lnTo>
                    <a:pt x="0" y="59531"/>
                  </a:lnTo>
                  <a:lnTo>
                    <a:pt x="16571" y="59531"/>
                  </a:lnTo>
                  <a:lnTo>
                    <a:pt x="24122" y="63058"/>
                  </a:lnTo>
                  <a:lnTo>
                    <a:pt x="27988" y="65851"/>
                  </a:lnTo>
                  <a:lnTo>
                    <a:pt x="61385" y="70334"/>
                  </a:lnTo>
                  <a:lnTo>
                    <a:pt x="116666" y="71394"/>
                  </a:lnTo>
                  <a:lnTo>
                    <a:pt x="139372" y="65104"/>
                  </a:lnTo>
                  <a:lnTo>
                    <a:pt x="192619" y="31690"/>
                  </a:lnTo>
                  <a:lnTo>
                    <a:pt x="223492" y="6003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48"/>
            <p:cNvSpPr/>
            <p:nvPr>
              <p:custDataLst>
                <p:tags r:id="rId56"/>
              </p:custDataLst>
            </p:nvPr>
          </p:nvSpPr>
          <p:spPr>
            <a:xfrm>
              <a:off x="4667458" y="5179219"/>
              <a:ext cx="214106" cy="226013"/>
            </a:xfrm>
            <a:custGeom>
              <a:avLst/>
              <a:gdLst/>
              <a:ahLst/>
              <a:cxnLst/>
              <a:rect l="0" t="0" r="0" b="0"/>
              <a:pathLst>
                <a:path w="214106" h="226013">
                  <a:moveTo>
                    <a:pt x="142667" y="107156"/>
                  </a:moveTo>
                  <a:lnTo>
                    <a:pt x="142667" y="107156"/>
                  </a:lnTo>
                  <a:lnTo>
                    <a:pt x="136346" y="107156"/>
                  </a:lnTo>
                  <a:lnTo>
                    <a:pt x="134485" y="108478"/>
                  </a:lnTo>
                  <a:lnTo>
                    <a:pt x="133243" y="110683"/>
                  </a:lnTo>
                  <a:lnTo>
                    <a:pt x="129765" y="127464"/>
                  </a:lnTo>
                  <a:lnTo>
                    <a:pt x="94956" y="181393"/>
                  </a:lnTo>
                  <a:lnTo>
                    <a:pt x="79150" y="204575"/>
                  </a:lnTo>
                  <a:lnTo>
                    <a:pt x="67694" y="209985"/>
                  </a:lnTo>
                  <a:lnTo>
                    <a:pt x="32032" y="214060"/>
                  </a:lnTo>
                  <a:lnTo>
                    <a:pt x="23822" y="210671"/>
                  </a:lnTo>
                  <a:lnTo>
                    <a:pt x="19781" y="207917"/>
                  </a:lnTo>
                  <a:lnTo>
                    <a:pt x="7773" y="191398"/>
                  </a:lnTo>
                  <a:lnTo>
                    <a:pt x="2157" y="176067"/>
                  </a:lnTo>
                  <a:lnTo>
                    <a:pt x="0" y="144618"/>
                  </a:lnTo>
                  <a:lnTo>
                    <a:pt x="1254" y="140068"/>
                  </a:lnTo>
                  <a:lnTo>
                    <a:pt x="3412" y="137035"/>
                  </a:lnTo>
                  <a:lnTo>
                    <a:pt x="6174" y="135013"/>
                  </a:lnTo>
                  <a:lnTo>
                    <a:pt x="12771" y="132766"/>
                  </a:lnTo>
                  <a:lnTo>
                    <a:pt x="29291" y="131074"/>
                  </a:lnTo>
                  <a:lnTo>
                    <a:pt x="36274" y="134543"/>
                  </a:lnTo>
                  <a:lnTo>
                    <a:pt x="68814" y="158622"/>
                  </a:lnTo>
                  <a:lnTo>
                    <a:pt x="118836" y="214251"/>
                  </a:lnTo>
                  <a:lnTo>
                    <a:pt x="126784" y="220899"/>
                  </a:lnTo>
                  <a:lnTo>
                    <a:pt x="138696" y="224642"/>
                  </a:lnTo>
                  <a:lnTo>
                    <a:pt x="158542" y="226012"/>
                  </a:lnTo>
                  <a:lnTo>
                    <a:pt x="166480" y="222599"/>
                  </a:lnTo>
                  <a:lnTo>
                    <a:pt x="170448" y="219836"/>
                  </a:lnTo>
                  <a:lnTo>
                    <a:pt x="174858" y="213239"/>
                  </a:lnTo>
                  <a:lnTo>
                    <a:pt x="187427" y="186145"/>
                  </a:lnTo>
                  <a:lnTo>
                    <a:pt x="197234" y="171718"/>
                  </a:lnTo>
                  <a:lnTo>
                    <a:pt x="200727" y="159064"/>
                  </a:lnTo>
                  <a:lnTo>
                    <a:pt x="201544" y="150952"/>
                  </a:lnTo>
                  <a:lnTo>
                    <a:pt x="195684" y="132626"/>
                  </a:lnTo>
                  <a:lnTo>
                    <a:pt x="185569" y="116760"/>
                  </a:lnTo>
                  <a:lnTo>
                    <a:pt x="178050" y="111426"/>
                  </a:lnTo>
                  <a:lnTo>
                    <a:pt x="166380" y="108421"/>
                  </a:lnTo>
                  <a:lnTo>
                    <a:pt x="150585" y="107406"/>
                  </a:lnTo>
                  <a:lnTo>
                    <a:pt x="113720" y="118578"/>
                  </a:lnTo>
                  <a:lnTo>
                    <a:pt x="112785" y="117417"/>
                  </a:lnTo>
                  <a:lnTo>
                    <a:pt x="113486" y="115319"/>
                  </a:lnTo>
                  <a:lnTo>
                    <a:pt x="161907" y="56029"/>
                  </a:lnTo>
                  <a:lnTo>
                    <a:pt x="2141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129"/>
          <p:cNvGrpSpPr/>
          <p:nvPr/>
        </p:nvGrpSpPr>
        <p:grpSpPr>
          <a:xfrm>
            <a:off x="4442952" y="3893834"/>
            <a:ext cx="1521879" cy="940105"/>
            <a:chOff x="4442952" y="3893834"/>
            <a:chExt cx="1521879" cy="940105"/>
          </a:xfrm>
        </p:grpSpPr>
        <p:sp>
          <p:nvSpPr>
            <p:cNvPr id="118" name="SMARTInkShape-549"/>
            <p:cNvSpPr/>
            <p:nvPr>
              <p:custDataLst>
                <p:tags r:id="rId50"/>
              </p:custDataLst>
            </p:nvPr>
          </p:nvSpPr>
          <p:spPr>
            <a:xfrm>
              <a:off x="4442952" y="3893834"/>
              <a:ext cx="295737" cy="211425"/>
            </a:xfrm>
            <a:custGeom>
              <a:avLst/>
              <a:gdLst/>
              <a:ahLst/>
              <a:cxnLst/>
              <a:rect l="0" t="0" r="0" b="0"/>
              <a:pathLst>
                <a:path w="295737" h="211425">
                  <a:moveTo>
                    <a:pt x="200486" y="11416"/>
                  </a:moveTo>
                  <a:lnTo>
                    <a:pt x="200486" y="11416"/>
                  </a:lnTo>
                  <a:lnTo>
                    <a:pt x="206806" y="11416"/>
                  </a:lnTo>
                  <a:lnTo>
                    <a:pt x="208668" y="10093"/>
                  </a:lnTo>
                  <a:lnTo>
                    <a:pt x="209909" y="7888"/>
                  </a:lnTo>
                  <a:lnTo>
                    <a:pt x="212246" y="0"/>
                  </a:lnTo>
                  <a:lnTo>
                    <a:pt x="212379" y="16125"/>
                  </a:lnTo>
                  <a:lnTo>
                    <a:pt x="208859" y="23651"/>
                  </a:lnTo>
                  <a:lnTo>
                    <a:pt x="195819" y="45583"/>
                  </a:lnTo>
                  <a:lnTo>
                    <a:pt x="187364" y="75393"/>
                  </a:lnTo>
                  <a:lnTo>
                    <a:pt x="156271" y="121260"/>
                  </a:lnTo>
                  <a:lnTo>
                    <a:pt x="103442" y="168306"/>
                  </a:lnTo>
                  <a:lnTo>
                    <a:pt x="90768" y="173749"/>
                  </a:lnTo>
                  <a:lnTo>
                    <a:pt x="37617" y="177848"/>
                  </a:lnTo>
                  <a:lnTo>
                    <a:pt x="20230" y="178028"/>
                  </a:lnTo>
                  <a:lnTo>
                    <a:pt x="16815" y="176730"/>
                  </a:lnTo>
                  <a:lnTo>
                    <a:pt x="14539" y="174542"/>
                  </a:lnTo>
                  <a:lnTo>
                    <a:pt x="7807" y="165142"/>
                  </a:lnTo>
                  <a:lnTo>
                    <a:pt x="2403" y="157791"/>
                  </a:lnTo>
                  <a:lnTo>
                    <a:pt x="0" y="150114"/>
                  </a:lnTo>
                  <a:lnTo>
                    <a:pt x="683" y="146214"/>
                  </a:lnTo>
                  <a:lnTo>
                    <a:pt x="7756" y="130451"/>
                  </a:lnTo>
                  <a:lnTo>
                    <a:pt x="8499" y="126492"/>
                  </a:lnTo>
                  <a:lnTo>
                    <a:pt x="10317" y="123851"/>
                  </a:lnTo>
                  <a:lnTo>
                    <a:pt x="12852" y="122092"/>
                  </a:lnTo>
                  <a:lnTo>
                    <a:pt x="19197" y="118814"/>
                  </a:lnTo>
                  <a:lnTo>
                    <a:pt x="26427" y="112947"/>
                  </a:lnTo>
                  <a:lnTo>
                    <a:pt x="37578" y="109457"/>
                  </a:lnTo>
                  <a:lnTo>
                    <a:pt x="95502" y="106714"/>
                  </a:lnTo>
                  <a:lnTo>
                    <a:pt x="121001" y="107998"/>
                  </a:lnTo>
                  <a:lnTo>
                    <a:pt x="131204" y="112991"/>
                  </a:lnTo>
                  <a:lnTo>
                    <a:pt x="180856" y="170125"/>
                  </a:lnTo>
                  <a:lnTo>
                    <a:pt x="220232" y="208426"/>
                  </a:lnTo>
                  <a:lnTo>
                    <a:pt x="228224" y="211424"/>
                  </a:lnTo>
                  <a:lnTo>
                    <a:pt x="232206" y="210901"/>
                  </a:lnTo>
                  <a:lnTo>
                    <a:pt x="240160" y="206791"/>
                  </a:lnTo>
                  <a:lnTo>
                    <a:pt x="265550" y="182545"/>
                  </a:lnTo>
                  <a:lnTo>
                    <a:pt x="295736" y="142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50"/>
            <p:cNvSpPr/>
            <p:nvPr>
              <p:custDataLst>
                <p:tags r:id="rId51"/>
              </p:custDataLst>
            </p:nvPr>
          </p:nvSpPr>
          <p:spPr>
            <a:xfrm>
              <a:off x="4988719" y="4631531"/>
              <a:ext cx="214313" cy="59533"/>
            </a:xfrm>
            <a:custGeom>
              <a:avLst/>
              <a:gdLst/>
              <a:ahLst/>
              <a:cxnLst/>
              <a:rect l="0" t="0" r="0" b="0"/>
              <a:pathLst>
                <a:path w="214313" h="59533">
                  <a:moveTo>
                    <a:pt x="0" y="59532"/>
                  </a:moveTo>
                  <a:lnTo>
                    <a:pt x="0" y="59532"/>
                  </a:lnTo>
                  <a:lnTo>
                    <a:pt x="0" y="49281"/>
                  </a:lnTo>
                  <a:lnTo>
                    <a:pt x="1322" y="48729"/>
                  </a:lnTo>
                  <a:lnTo>
                    <a:pt x="53519" y="39472"/>
                  </a:lnTo>
                  <a:lnTo>
                    <a:pt x="110075" y="34725"/>
                  </a:lnTo>
                  <a:lnTo>
                    <a:pt x="166626" y="2104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51"/>
            <p:cNvSpPr/>
            <p:nvPr>
              <p:custDataLst>
                <p:tags r:id="rId52"/>
              </p:custDataLst>
            </p:nvPr>
          </p:nvSpPr>
          <p:spPr>
            <a:xfrm>
              <a:off x="5418626" y="4357688"/>
              <a:ext cx="105875" cy="476251"/>
            </a:xfrm>
            <a:custGeom>
              <a:avLst/>
              <a:gdLst/>
              <a:ahLst/>
              <a:cxnLst/>
              <a:rect l="0" t="0" r="0" b="0"/>
              <a:pathLst>
                <a:path w="105875" h="476251">
                  <a:moveTo>
                    <a:pt x="105874" y="0"/>
                  </a:moveTo>
                  <a:lnTo>
                    <a:pt x="105874" y="0"/>
                  </a:lnTo>
                  <a:lnTo>
                    <a:pt x="99553" y="0"/>
                  </a:lnTo>
                  <a:lnTo>
                    <a:pt x="92922" y="7055"/>
                  </a:lnTo>
                  <a:lnTo>
                    <a:pt x="53994" y="66421"/>
                  </a:lnTo>
                  <a:lnTo>
                    <a:pt x="31636" y="124735"/>
                  </a:lnTo>
                  <a:lnTo>
                    <a:pt x="13322" y="176746"/>
                  </a:lnTo>
                  <a:lnTo>
                    <a:pt x="3045" y="229199"/>
                  </a:lnTo>
                  <a:lnTo>
                    <a:pt x="0" y="286632"/>
                  </a:lnTo>
                  <a:lnTo>
                    <a:pt x="2625" y="342015"/>
                  </a:lnTo>
                  <a:lnTo>
                    <a:pt x="11782" y="388410"/>
                  </a:lnTo>
                  <a:lnTo>
                    <a:pt x="26727" y="439643"/>
                  </a:lnTo>
                  <a:lnTo>
                    <a:pt x="38066" y="456893"/>
                  </a:lnTo>
                  <a:lnTo>
                    <a:pt x="58249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52"/>
            <p:cNvSpPr/>
            <p:nvPr>
              <p:custDataLst>
                <p:tags r:id="rId53"/>
              </p:custDataLst>
            </p:nvPr>
          </p:nvSpPr>
          <p:spPr>
            <a:xfrm>
              <a:off x="5548313" y="4548188"/>
              <a:ext cx="273844" cy="195320"/>
            </a:xfrm>
            <a:custGeom>
              <a:avLst/>
              <a:gdLst/>
              <a:ahLst/>
              <a:cxnLst/>
              <a:rect l="0" t="0" r="0" b="0"/>
              <a:pathLst>
                <a:path w="273844" h="195320">
                  <a:moveTo>
                    <a:pt x="0" y="0"/>
                  </a:moveTo>
                  <a:lnTo>
                    <a:pt x="0" y="0"/>
                  </a:lnTo>
                  <a:lnTo>
                    <a:pt x="27987" y="0"/>
                  </a:lnTo>
                  <a:lnTo>
                    <a:pt x="35810" y="3527"/>
                  </a:lnTo>
                  <a:lnTo>
                    <a:pt x="63757" y="21631"/>
                  </a:lnTo>
                  <a:lnTo>
                    <a:pt x="86822" y="56320"/>
                  </a:lnTo>
                  <a:lnTo>
                    <a:pt x="93585" y="95644"/>
                  </a:lnTo>
                  <a:lnTo>
                    <a:pt x="93781" y="146530"/>
                  </a:lnTo>
                  <a:lnTo>
                    <a:pt x="88864" y="162579"/>
                  </a:lnTo>
                  <a:lnTo>
                    <a:pt x="78741" y="175004"/>
                  </a:lnTo>
                  <a:lnTo>
                    <a:pt x="53878" y="195319"/>
                  </a:lnTo>
                  <a:lnTo>
                    <a:pt x="51794" y="195036"/>
                  </a:lnTo>
                  <a:lnTo>
                    <a:pt x="50404" y="193523"/>
                  </a:lnTo>
                  <a:lnTo>
                    <a:pt x="48860" y="188315"/>
                  </a:lnTo>
                  <a:lnTo>
                    <a:pt x="47868" y="174194"/>
                  </a:lnTo>
                  <a:lnTo>
                    <a:pt x="71756" y="118735"/>
                  </a:lnTo>
                  <a:lnTo>
                    <a:pt x="86966" y="95153"/>
                  </a:lnTo>
                  <a:lnTo>
                    <a:pt x="140480" y="38131"/>
                  </a:lnTo>
                  <a:lnTo>
                    <a:pt x="141278" y="38649"/>
                  </a:lnTo>
                  <a:lnTo>
                    <a:pt x="142166" y="42753"/>
                  </a:lnTo>
                  <a:lnTo>
                    <a:pt x="146375" y="84509"/>
                  </a:lnTo>
                  <a:lnTo>
                    <a:pt x="152291" y="107501"/>
                  </a:lnTo>
                  <a:lnTo>
                    <a:pt x="157571" y="131071"/>
                  </a:lnTo>
                  <a:lnTo>
                    <a:pt x="164887" y="156418"/>
                  </a:lnTo>
                  <a:lnTo>
                    <a:pt x="168133" y="159841"/>
                  </a:lnTo>
                  <a:lnTo>
                    <a:pt x="178795" y="163645"/>
                  </a:lnTo>
                  <a:lnTo>
                    <a:pt x="193352" y="165786"/>
                  </a:lnTo>
                  <a:lnTo>
                    <a:pt x="212364" y="160099"/>
                  </a:lnTo>
                  <a:lnTo>
                    <a:pt x="234754" y="143716"/>
                  </a:lnTo>
                  <a:lnTo>
                    <a:pt x="273843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53"/>
            <p:cNvSpPr/>
            <p:nvPr>
              <p:custDataLst>
                <p:tags r:id="rId54"/>
              </p:custDataLst>
            </p:nvPr>
          </p:nvSpPr>
          <p:spPr>
            <a:xfrm>
              <a:off x="5911095" y="4405313"/>
              <a:ext cx="53736" cy="349960"/>
            </a:xfrm>
            <a:custGeom>
              <a:avLst/>
              <a:gdLst/>
              <a:ahLst/>
              <a:cxnLst/>
              <a:rect l="0" t="0" r="0" b="0"/>
              <a:pathLst>
                <a:path w="53736" h="349960">
                  <a:moveTo>
                    <a:pt x="18218" y="0"/>
                  </a:moveTo>
                  <a:lnTo>
                    <a:pt x="18218" y="0"/>
                  </a:lnTo>
                  <a:lnTo>
                    <a:pt x="18218" y="6320"/>
                  </a:lnTo>
                  <a:lnTo>
                    <a:pt x="38525" y="54841"/>
                  </a:lnTo>
                  <a:lnTo>
                    <a:pt x="50500" y="105838"/>
                  </a:lnTo>
                  <a:lnTo>
                    <a:pt x="53257" y="160841"/>
                  </a:lnTo>
                  <a:lnTo>
                    <a:pt x="53735" y="206994"/>
                  </a:lnTo>
                  <a:lnTo>
                    <a:pt x="47556" y="247862"/>
                  </a:lnTo>
                  <a:lnTo>
                    <a:pt x="20383" y="305749"/>
                  </a:lnTo>
                  <a:lnTo>
                    <a:pt x="10480" y="328716"/>
                  </a:lnTo>
                  <a:lnTo>
                    <a:pt x="6841" y="339242"/>
                  </a:lnTo>
                  <a:lnTo>
                    <a:pt x="0" y="349959"/>
                  </a:lnTo>
                  <a:lnTo>
                    <a:pt x="781" y="349722"/>
                  </a:lnTo>
                  <a:lnTo>
                    <a:pt x="6311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554"/>
          <p:cNvSpPr/>
          <p:nvPr>
            <p:custDataLst>
              <p:tags r:id="rId10"/>
            </p:custDataLst>
          </p:nvPr>
        </p:nvSpPr>
        <p:spPr>
          <a:xfrm>
            <a:off x="5113292" y="4333922"/>
            <a:ext cx="101647" cy="547642"/>
          </a:xfrm>
          <a:custGeom>
            <a:avLst/>
            <a:gdLst/>
            <a:ahLst/>
            <a:cxnLst/>
            <a:rect l="0" t="0" r="0" b="0"/>
            <a:pathLst>
              <a:path w="101647" h="547642">
                <a:moveTo>
                  <a:pt x="101646" y="23766"/>
                </a:moveTo>
                <a:lnTo>
                  <a:pt x="101646" y="23766"/>
                </a:lnTo>
                <a:lnTo>
                  <a:pt x="101646" y="13515"/>
                </a:lnTo>
                <a:lnTo>
                  <a:pt x="95325" y="6029"/>
                </a:lnTo>
                <a:lnTo>
                  <a:pt x="88694" y="2654"/>
                </a:lnTo>
                <a:lnTo>
                  <a:pt x="72148" y="111"/>
                </a:lnTo>
                <a:lnTo>
                  <a:pt x="61450" y="0"/>
                </a:lnTo>
                <a:lnTo>
                  <a:pt x="53795" y="3501"/>
                </a:lnTo>
                <a:lnTo>
                  <a:pt x="49901" y="6287"/>
                </a:lnTo>
                <a:lnTo>
                  <a:pt x="30188" y="37028"/>
                </a:lnTo>
                <a:lnTo>
                  <a:pt x="14328" y="74010"/>
                </a:lnTo>
                <a:lnTo>
                  <a:pt x="3912" y="131267"/>
                </a:lnTo>
                <a:lnTo>
                  <a:pt x="0" y="156211"/>
                </a:lnTo>
                <a:lnTo>
                  <a:pt x="3912" y="201327"/>
                </a:lnTo>
                <a:lnTo>
                  <a:pt x="5660" y="254677"/>
                </a:lnTo>
                <a:lnTo>
                  <a:pt x="7500" y="305908"/>
                </a:lnTo>
                <a:lnTo>
                  <a:pt x="14514" y="361069"/>
                </a:lnTo>
                <a:lnTo>
                  <a:pt x="17179" y="411515"/>
                </a:lnTo>
                <a:lnTo>
                  <a:pt x="19292" y="458654"/>
                </a:lnTo>
                <a:lnTo>
                  <a:pt x="28509" y="516764"/>
                </a:lnTo>
                <a:lnTo>
                  <a:pt x="25925" y="530831"/>
                </a:lnTo>
                <a:lnTo>
                  <a:pt x="18302" y="54764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555"/>
          <p:cNvSpPr/>
          <p:nvPr>
            <p:custDataLst>
              <p:tags r:id="rId11"/>
            </p:custDataLst>
          </p:nvPr>
        </p:nvSpPr>
        <p:spPr>
          <a:xfrm>
            <a:off x="6313311" y="4313890"/>
            <a:ext cx="616128" cy="435252"/>
          </a:xfrm>
          <a:custGeom>
            <a:avLst/>
            <a:gdLst/>
            <a:ahLst/>
            <a:cxnLst/>
            <a:rect l="0" t="0" r="0" b="0"/>
            <a:pathLst>
              <a:path w="616128" h="435252">
                <a:moveTo>
                  <a:pt x="127970" y="234298"/>
                </a:moveTo>
                <a:lnTo>
                  <a:pt x="127970" y="234298"/>
                </a:lnTo>
                <a:lnTo>
                  <a:pt x="121650" y="227977"/>
                </a:lnTo>
                <a:lnTo>
                  <a:pt x="115019" y="224874"/>
                </a:lnTo>
                <a:lnTo>
                  <a:pt x="86577" y="215859"/>
                </a:lnTo>
                <a:lnTo>
                  <a:pt x="71649" y="218606"/>
                </a:lnTo>
                <a:lnTo>
                  <a:pt x="54691" y="227591"/>
                </a:lnTo>
                <a:lnTo>
                  <a:pt x="28927" y="251984"/>
                </a:lnTo>
                <a:lnTo>
                  <a:pt x="9726" y="285808"/>
                </a:lnTo>
                <a:lnTo>
                  <a:pt x="772" y="318793"/>
                </a:lnTo>
                <a:lnTo>
                  <a:pt x="0" y="341966"/>
                </a:lnTo>
                <a:lnTo>
                  <a:pt x="10284" y="385652"/>
                </a:lnTo>
                <a:lnTo>
                  <a:pt x="25055" y="420152"/>
                </a:lnTo>
                <a:lnTo>
                  <a:pt x="31578" y="425669"/>
                </a:lnTo>
                <a:lnTo>
                  <a:pt x="49411" y="431800"/>
                </a:lnTo>
                <a:lnTo>
                  <a:pt x="75442" y="435251"/>
                </a:lnTo>
                <a:lnTo>
                  <a:pt x="99912" y="429953"/>
                </a:lnTo>
                <a:lnTo>
                  <a:pt x="123919" y="413684"/>
                </a:lnTo>
                <a:lnTo>
                  <a:pt x="141469" y="385786"/>
                </a:lnTo>
                <a:lnTo>
                  <a:pt x="155047" y="339743"/>
                </a:lnTo>
                <a:lnTo>
                  <a:pt x="161128" y="290529"/>
                </a:lnTo>
                <a:lnTo>
                  <a:pt x="162552" y="251352"/>
                </a:lnTo>
                <a:lnTo>
                  <a:pt x="163184" y="208804"/>
                </a:lnTo>
                <a:lnTo>
                  <a:pt x="163465" y="167845"/>
                </a:lnTo>
                <a:lnTo>
                  <a:pt x="163623" y="113919"/>
                </a:lnTo>
                <a:lnTo>
                  <a:pt x="162353" y="57795"/>
                </a:lnTo>
                <a:lnTo>
                  <a:pt x="153437" y="9090"/>
                </a:lnTo>
                <a:lnTo>
                  <a:pt x="151563" y="4784"/>
                </a:lnTo>
                <a:lnTo>
                  <a:pt x="148989" y="1914"/>
                </a:lnTo>
                <a:lnTo>
                  <a:pt x="145952" y="0"/>
                </a:lnTo>
                <a:lnTo>
                  <a:pt x="143927" y="1370"/>
                </a:lnTo>
                <a:lnTo>
                  <a:pt x="141676" y="9948"/>
                </a:lnTo>
                <a:lnTo>
                  <a:pt x="133714" y="64889"/>
                </a:lnTo>
                <a:lnTo>
                  <a:pt x="129671" y="108843"/>
                </a:lnTo>
                <a:lnTo>
                  <a:pt x="134795" y="161700"/>
                </a:lnTo>
                <a:lnTo>
                  <a:pt x="138371" y="219255"/>
                </a:lnTo>
                <a:lnTo>
                  <a:pt x="139430" y="271880"/>
                </a:lnTo>
                <a:lnTo>
                  <a:pt x="146065" y="320987"/>
                </a:lnTo>
                <a:lnTo>
                  <a:pt x="158835" y="374158"/>
                </a:lnTo>
                <a:lnTo>
                  <a:pt x="163050" y="413588"/>
                </a:lnTo>
                <a:lnTo>
                  <a:pt x="164585" y="417325"/>
                </a:lnTo>
                <a:lnTo>
                  <a:pt x="166933" y="419816"/>
                </a:lnTo>
                <a:lnTo>
                  <a:pt x="169820" y="421476"/>
                </a:lnTo>
                <a:lnTo>
                  <a:pt x="171745" y="419938"/>
                </a:lnTo>
                <a:lnTo>
                  <a:pt x="174455" y="406453"/>
                </a:lnTo>
                <a:lnTo>
                  <a:pt x="184952" y="351357"/>
                </a:lnTo>
                <a:lnTo>
                  <a:pt x="195348" y="293565"/>
                </a:lnTo>
                <a:lnTo>
                  <a:pt x="202132" y="253208"/>
                </a:lnTo>
                <a:lnTo>
                  <a:pt x="208594" y="236372"/>
                </a:lnTo>
                <a:lnTo>
                  <a:pt x="209501" y="231712"/>
                </a:lnTo>
                <a:lnTo>
                  <a:pt x="211427" y="228605"/>
                </a:lnTo>
                <a:lnTo>
                  <a:pt x="214036" y="226534"/>
                </a:lnTo>
                <a:lnTo>
                  <a:pt x="220462" y="224232"/>
                </a:lnTo>
                <a:lnTo>
                  <a:pt x="227726" y="223209"/>
                </a:lnTo>
                <a:lnTo>
                  <a:pt x="230193" y="224259"/>
                </a:lnTo>
                <a:lnTo>
                  <a:pt x="231838" y="226282"/>
                </a:lnTo>
                <a:lnTo>
                  <a:pt x="244262" y="259497"/>
                </a:lnTo>
                <a:lnTo>
                  <a:pt x="246871" y="313754"/>
                </a:lnTo>
                <a:lnTo>
                  <a:pt x="234898" y="367916"/>
                </a:lnTo>
                <a:lnTo>
                  <a:pt x="225019" y="386031"/>
                </a:lnTo>
                <a:lnTo>
                  <a:pt x="224420" y="385724"/>
                </a:lnTo>
                <a:lnTo>
                  <a:pt x="223753" y="381855"/>
                </a:lnTo>
                <a:lnTo>
                  <a:pt x="226984" y="375726"/>
                </a:lnTo>
                <a:lnTo>
                  <a:pt x="251222" y="342986"/>
                </a:lnTo>
                <a:lnTo>
                  <a:pt x="274833" y="287332"/>
                </a:lnTo>
                <a:lnTo>
                  <a:pt x="304997" y="229495"/>
                </a:lnTo>
                <a:lnTo>
                  <a:pt x="305518" y="229773"/>
                </a:lnTo>
                <a:lnTo>
                  <a:pt x="306358" y="239725"/>
                </a:lnTo>
                <a:lnTo>
                  <a:pt x="302945" y="246852"/>
                </a:lnTo>
                <a:lnTo>
                  <a:pt x="300182" y="250605"/>
                </a:lnTo>
                <a:lnTo>
                  <a:pt x="288822" y="296915"/>
                </a:lnTo>
                <a:lnTo>
                  <a:pt x="288977" y="315486"/>
                </a:lnTo>
                <a:lnTo>
                  <a:pt x="296556" y="355722"/>
                </a:lnTo>
                <a:lnTo>
                  <a:pt x="321382" y="380407"/>
                </a:lnTo>
                <a:lnTo>
                  <a:pt x="333435" y="385225"/>
                </a:lnTo>
                <a:lnTo>
                  <a:pt x="340353" y="386510"/>
                </a:lnTo>
                <a:lnTo>
                  <a:pt x="369052" y="381997"/>
                </a:lnTo>
                <a:lnTo>
                  <a:pt x="423810" y="360437"/>
                </a:lnTo>
                <a:lnTo>
                  <a:pt x="471243" y="345021"/>
                </a:lnTo>
                <a:lnTo>
                  <a:pt x="527926" y="324283"/>
                </a:lnTo>
                <a:lnTo>
                  <a:pt x="586466" y="304029"/>
                </a:lnTo>
                <a:lnTo>
                  <a:pt x="616127" y="2938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SMARTInkShape-Group132"/>
          <p:cNvGrpSpPr/>
          <p:nvPr/>
        </p:nvGrpSpPr>
        <p:grpSpPr>
          <a:xfrm>
            <a:off x="7322344" y="4548188"/>
            <a:ext cx="214313" cy="178594"/>
            <a:chOff x="7322344" y="4548188"/>
            <a:chExt cx="214313" cy="178594"/>
          </a:xfrm>
        </p:grpSpPr>
        <p:sp>
          <p:nvSpPr>
            <p:cNvPr id="126" name="SMARTInkShape-556"/>
            <p:cNvSpPr/>
            <p:nvPr>
              <p:custDataLst>
                <p:tags r:id="rId48"/>
              </p:custDataLst>
            </p:nvPr>
          </p:nvSpPr>
          <p:spPr>
            <a:xfrm>
              <a:off x="7322344" y="4548188"/>
              <a:ext cx="199155" cy="23813"/>
            </a:xfrm>
            <a:custGeom>
              <a:avLst/>
              <a:gdLst/>
              <a:ahLst/>
              <a:cxnLst/>
              <a:rect l="0" t="0" r="0" b="0"/>
              <a:pathLst>
                <a:path w="199155" h="23813">
                  <a:moveTo>
                    <a:pt x="0" y="0"/>
                  </a:moveTo>
                  <a:lnTo>
                    <a:pt x="0" y="0"/>
                  </a:lnTo>
                  <a:lnTo>
                    <a:pt x="50898" y="0"/>
                  </a:lnTo>
                  <a:lnTo>
                    <a:pt x="107587" y="0"/>
                  </a:lnTo>
                  <a:lnTo>
                    <a:pt x="163216" y="0"/>
                  </a:lnTo>
                  <a:lnTo>
                    <a:pt x="199154" y="0"/>
                  </a:lnTo>
                  <a:lnTo>
                    <a:pt x="198915" y="1322"/>
                  </a:lnTo>
                  <a:lnTo>
                    <a:pt x="195122" y="6320"/>
                  </a:lnTo>
                  <a:lnTo>
                    <a:pt x="185498" y="9423"/>
                  </a:lnTo>
                  <a:lnTo>
                    <a:pt x="165204" y="14698"/>
                  </a:lnTo>
                  <a:lnTo>
                    <a:pt x="142875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57"/>
            <p:cNvSpPr/>
            <p:nvPr>
              <p:custDataLst>
                <p:tags r:id="rId49"/>
              </p:custDataLst>
            </p:nvPr>
          </p:nvSpPr>
          <p:spPr>
            <a:xfrm>
              <a:off x="7358063" y="4667250"/>
              <a:ext cx="178594" cy="59532"/>
            </a:xfrm>
            <a:custGeom>
              <a:avLst/>
              <a:gdLst/>
              <a:ahLst/>
              <a:cxnLst/>
              <a:rect l="0" t="0" r="0" b="0"/>
              <a:pathLst>
                <a:path w="178594" h="59532">
                  <a:moveTo>
                    <a:pt x="0" y="59531"/>
                  </a:moveTo>
                  <a:lnTo>
                    <a:pt x="0" y="59531"/>
                  </a:lnTo>
                  <a:lnTo>
                    <a:pt x="6319" y="59531"/>
                  </a:lnTo>
                  <a:lnTo>
                    <a:pt x="12951" y="56004"/>
                  </a:lnTo>
                  <a:lnTo>
                    <a:pt x="16571" y="53211"/>
                  </a:lnTo>
                  <a:lnTo>
                    <a:pt x="49574" y="48728"/>
                  </a:lnTo>
                  <a:lnTo>
                    <a:pt x="97336" y="41450"/>
                  </a:lnTo>
                  <a:lnTo>
                    <a:pt x="141964" y="26022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MARTInkShape-558"/>
          <p:cNvSpPr/>
          <p:nvPr>
            <p:custDataLst>
              <p:tags r:id="rId12"/>
            </p:custDataLst>
          </p:nvPr>
        </p:nvSpPr>
        <p:spPr>
          <a:xfrm>
            <a:off x="8134334" y="4060031"/>
            <a:ext cx="200042" cy="949375"/>
          </a:xfrm>
          <a:custGeom>
            <a:avLst/>
            <a:gdLst/>
            <a:ahLst/>
            <a:cxnLst/>
            <a:rect l="0" t="0" r="0" b="0"/>
            <a:pathLst>
              <a:path w="200042" h="949375">
                <a:moveTo>
                  <a:pt x="200041" y="0"/>
                </a:moveTo>
                <a:lnTo>
                  <a:pt x="200041" y="0"/>
                </a:lnTo>
                <a:lnTo>
                  <a:pt x="161457" y="0"/>
                </a:lnTo>
                <a:lnTo>
                  <a:pt x="142453" y="6321"/>
                </a:lnTo>
                <a:lnTo>
                  <a:pt x="131231" y="16479"/>
                </a:lnTo>
                <a:lnTo>
                  <a:pt x="84405" y="74057"/>
                </a:lnTo>
                <a:lnTo>
                  <a:pt x="54413" y="130409"/>
                </a:lnTo>
                <a:lnTo>
                  <a:pt x="40182" y="184749"/>
                </a:lnTo>
                <a:lnTo>
                  <a:pt x="35377" y="242742"/>
                </a:lnTo>
                <a:lnTo>
                  <a:pt x="34252" y="282069"/>
                </a:lnTo>
                <a:lnTo>
                  <a:pt x="37280" y="325124"/>
                </a:lnTo>
                <a:lnTo>
                  <a:pt x="43037" y="370719"/>
                </a:lnTo>
                <a:lnTo>
                  <a:pt x="50004" y="417441"/>
                </a:lnTo>
                <a:lnTo>
                  <a:pt x="57510" y="464665"/>
                </a:lnTo>
                <a:lnTo>
                  <a:pt x="66579" y="510789"/>
                </a:lnTo>
                <a:lnTo>
                  <a:pt x="79430" y="553337"/>
                </a:lnTo>
                <a:lnTo>
                  <a:pt x="90433" y="594295"/>
                </a:lnTo>
                <a:lnTo>
                  <a:pt x="98410" y="634548"/>
                </a:lnTo>
                <a:lnTo>
                  <a:pt x="101955" y="674487"/>
                </a:lnTo>
                <a:lnTo>
                  <a:pt x="103531" y="714285"/>
                </a:lnTo>
                <a:lnTo>
                  <a:pt x="104417" y="766824"/>
                </a:lnTo>
                <a:lnTo>
                  <a:pt x="101153" y="811055"/>
                </a:lnTo>
                <a:lnTo>
                  <a:pt x="88197" y="867087"/>
                </a:lnTo>
                <a:lnTo>
                  <a:pt x="71576" y="906867"/>
                </a:lnTo>
                <a:lnTo>
                  <a:pt x="42928" y="941951"/>
                </a:lnTo>
                <a:lnTo>
                  <a:pt x="34081" y="947812"/>
                </a:lnTo>
                <a:lnTo>
                  <a:pt x="29869" y="949374"/>
                </a:lnTo>
                <a:lnTo>
                  <a:pt x="25739" y="947770"/>
                </a:lnTo>
                <a:lnTo>
                  <a:pt x="17623" y="938932"/>
                </a:lnTo>
                <a:lnTo>
                  <a:pt x="5615" y="919082"/>
                </a:lnTo>
                <a:lnTo>
                  <a:pt x="0" y="890123"/>
                </a:lnTo>
                <a:lnTo>
                  <a:pt x="4656" y="856407"/>
                </a:lnTo>
                <a:lnTo>
                  <a:pt x="28909" y="799953"/>
                </a:lnTo>
                <a:lnTo>
                  <a:pt x="69072" y="7381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Shape-559"/>
          <p:cNvSpPr/>
          <p:nvPr>
            <p:custDataLst>
              <p:tags r:id="rId13"/>
            </p:custDataLst>
          </p:nvPr>
        </p:nvSpPr>
        <p:spPr>
          <a:xfrm>
            <a:off x="8054136" y="5215083"/>
            <a:ext cx="220709" cy="178226"/>
          </a:xfrm>
          <a:custGeom>
            <a:avLst/>
            <a:gdLst/>
            <a:ahLst/>
            <a:cxnLst/>
            <a:rect l="0" t="0" r="0" b="0"/>
            <a:pathLst>
              <a:path w="220709" h="178226">
                <a:moveTo>
                  <a:pt x="113552" y="11761"/>
                </a:moveTo>
                <a:lnTo>
                  <a:pt x="113552" y="11761"/>
                </a:lnTo>
                <a:lnTo>
                  <a:pt x="107232" y="11761"/>
                </a:lnTo>
                <a:lnTo>
                  <a:pt x="105370" y="10438"/>
                </a:lnTo>
                <a:lnTo>
                  <a:pt x="104128" y="8233"/>
                </a:lnTo>
                <a:lnTo>
                  <a:pt x="103300" y="5441"/>
                </a:lnTo>
                <a:lnTo>
                  <a:pt x="101426" y="3579"/>
                </a:lnTo>
                <a:lnTo>
                  <a:pt x="95815" y="1510"/>
                </a:lnTo>
                <a:lnTo>
                  <a:pt x="73700" y="0"/>
                </a:lnTo>
                <a:lnTo>
                  <a:pt x="65854" y="3447"/>
                </a:lnTo>
                <a:lnTo>
                  <a:pt x="26237" y="39604"/>
                </a:lnTo>
                <a:lnTo>
                  <a:pt x="14334" y="57787"/>
                </a:lnTo>
                <a:lnTo>
                  <a:pt x="772" y="96929"/>
                </a:lnTo>
                <a:lnTo>
                  <a:pt x="0" y="102935"/>
                </a:lnTo>
                <a:lnTo>
                  <a:pt x="6982" y="145715"/>
                </a:lnTo>
                <a:lnTo>
                  <a:pt x="15683" y="161106"/>
                </a:lnTo>
                <a:lnTo>
                  <a:pt x="22870" y="169858"/>
                </a:lnTo>
                <a:lnTo>
                  <a:pt x="30474" y="174630"/>
                </a:lnTo>
                <a:lnTo>
                  <a:pt x="46135" y="177694"/>
                </a:lnTo>
                <a:lnTo>
                  <a:pt x="58005" y="178225"/>
                </a:lnTo>
                <a:lnTo>
                  <a:pt x="65933" y="174821"/>
                </a:lnTo>
                <a:lnTo>
                  <a:pt x="69900" y="172061"/>
                </a:lnTo>
                <a:lnTo>
                  <a:pt x="74307" y="165467"/>
                </a:lnTo>
                <a:lnTo>
                  <a:pt x="77589" y="158127"/>
                </a:lnTo>
                <a:lnTo>
                  <a:pt x="83456" y="150455"/>
                </a:lnTo>
                <a:lnTo>
                  <a:pt x="86947" y="139108"/>
                </a:lnTo>
                <a:lnTo>
                  <a:pt x="90952" y="91213"/>
                </a:lnTo>
                <a:lnTo>
                  <a:pt x="99976" y="67856"/>
                </a:lnTo>
                <a:lnTo>
                  <a:pt x="101641" y="35781"/>
                </a:lnTo>
                <a:lnTo>
                  <a:pt x="101645" y="52163"/>
                </a:lnTo>
                <a:lnTo>
                  <a:pt x="105172" y="59703"/>
                </a:lnTo>
                <a:lnTo>
                  <a:pt x="109827" y="67464"/>
                </a:lnTo>
                <a:lnTo>
                  <a:pt x="113771" y="79271"/>
                </a:lnTo>
                <a:lnTo>
                  <a:pt x="121407" y="91148"/>
                </a:lnTo>
                <a:lnTo>
                  <a:pt x="134608" y="123132"/>
                </a:lnTo>
                <a:lnTo>
                  <a:pt x="144338" y="137658"/>
                </a:lnTo>
                <a:lnTo>
                  <a:pt x="151824" y="154418"/>
                </a:lnTo>
                <a:lnTo>
                  <a:pt x="159329" y="164147"/>
                </a:lnTo>
                <a:lnTo>
                  <a:pt x="163883" y="165478"/>
                </a:lnTo>
                <a:lnTo>
                  <a:pt x="171265" y="166332"/>
                </a:lnTo>
                <a:lnTo>
                  <a:pt x="197134" y="145939"/>
                </a:lnTo>
                <a:lnTo>
                  <a:pt x="204939" y="142832"/>
                </a:lnTo>
                <a:lnTo>
                  <a:pt x="220708" y="1308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Shape-560"/>
          <p:cNvSpPr/>
          <p:nvPr>
            <p:custDataLst>
              <p:tags r:id="rId14"/>
            </p:custDataLst>
          </p:nvPr>
        </p:nvSpPr>
        <p:spPr>
          <a:xfrm>
            <a:off x="8024826" y="3726656"/>
            <a:ext cx="226206" cy="202201"/>
          </a:xfrm>
          <a:custGeom>
            <a:avLst/>
            <a:gdLst/>
            <a:ahLst/>
            <a:cxnLst/>
            <a:rect l="0" t="0" r="0" b="0"/>
            <a:pathLst>
              <a:path w="226206" h="202201">
                <a:moveTo>
                  <a:pt x="190487" y="0"/>
                </a:moveTo>
                <a:lnTo>
                  <a:pt x="190487" y="0"/>
                </a:lnTo>
                <a:lnTo>
                  <a:pt x="180235" y="0"/>
                </a:lnTo>
                <a:lnTo>
                  <a:pt x="172750" y="6321"/>
                </a:lnTo>
                <a:lnTo>
                  <a:pt x="169375" y="12952"/>
                </a:lnTo>
                <a:lnTo>
                  <a:pt x="168474" y="16572"/>
                </a:lnTo>
                <a:lnTo>
                  <a:pt x="160419" y="24122"/>
                </a:lnTo>
                <a:lnTo>
                  <a:pt x="149341" y="33211"/>
                </a:lnTo>
                <a:lnTo>
                  <a:pt x="115179" y="91493"/>
                </a:lnTo>
                <a:lnTo>
                  <a:pt x="73910" y="140091"/>
                </a:lnTo>
                <a:lnTo>
                  <a:pt x="69113" y="144988"/>
                </a:lnTo>
                <a:lnTo>
                  <a:pt x="56726" y="150429"/>
                </a:lnTo>
                <a:lnTo>
                  <a:pt x="43725" y="154170"/>
                </a:lnTo>
                <a:lnTo>
                  <a:pt x="24599" y="163823"/>
                </a:lnTo>
                <a:lnTo>
                  <a:pt x="20364" y="164778"/>
                </a:lnTo>
                <a:lnTo>
                  <a:pt x="17540" y="164091"/>
                </a:lnTo>
                <a:lnTo>
                  <a:pt x="15658" y="162311"/>
                </a:lnTo>
                <a:lnTo>
                  <a:pt x="12242" y="156805"/>
                </a:lnTo>
                <a:lnTo>
                  <a:pt x="4206" y="146268"/>
                </a:lnTo>
                <a:lnTo>
                  <a:pt x="1237" y="134767"/>
                </a:lnTo>
                <a:lnTo>
                  <a:pt x="0" y="91280"/>
                </a:lnTo>
                <a:lnTo>
                  <a:pt x="3520" y="83343"/>
                </a:lnTo>
                <a:lnTo>
                  <a:pt x="6312" y="79375"/>
                </a:lnTo>
                <a:lnTo>
                  <a:pt x="12940" y="74965"/>
                </a:lnTo>
                <a:lnTo>
                  <a:pt x="23692" y="71902"/>
                </a:lnTo>
                <a:lnTo>
                  <a:pt x="40182" y="71499"/>
                </a:lnTo>
                <a:lnTo>
                  <a:pt x="43981" y="74124"/>
                </a:lnTo>
                <a:lnTo>
                  <a:pt x="87302" y="129269"/>
                </a:lnTo>
                <a:lnTo>
                  <a:pt x="100860" y="158253"/>
                </a:lnTo>
                <a:lnTo>
                  <a:pt x="134967" y="194456"/>
                </a:lnTo>
                <a:lnTo>
                  <a:pt x="142881" y="198873"/>
                </a:lnTo>
                <a:lnTo>
                  <a:pt x="164322" y="202200"/>
                </a:lnTo>
                <a:lnTo>
                  <a:pt x="226205" y="1666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SMARTInkShape-Group136"/>
          <p:cNvGrpSpPr/>
          <p:nvPr/>
        </p:nvGrpSpPr>
        <p:grpSpPr>
          <a:xfrm>
            <a:off x="8560594" y="4017583"/>
            <a:ext cx="1916907" cy="920253"/>
            <a:chOff x="8560594" y="4017583"/>
            <a:chExt cx="1916907" cy="920253"/>
          </a:xfrm>
        </p:grpSpPr>
        <p:sp>
          <p:nvSpPr>
            <p:cNvPr id="132" name="SMARTInkShape-561"/>
            <p:cNvSpPr/>
            <p:nvPr>
              <p:custDataLst>
                <p:tags r:id="rId41"/>
              </p:custDataLst>
            </p:nvPr>
          </p:nvSpPr>
          <p:spPr>
            <a:xfrm>
              <a:off x="9889306" y="4017583"/>
              <a:ext cx="588195" cy="476976"/>
            </a:xfrm>
            <a:custGeom>
              <a:avLst/>
              <a:gdLst/>
              <a:ahLst/>
              <a:cxnLst/>
              <a:rect l="0" t="0" r="0" b="0"/>
              <a:pathLst>
                <a:path w="588195" h="476976">
                  <a:moveTo>
                    <a:pt x="111944" y="316292"/>
                  </a:moveTo>
                  <a:lnTo>
                    <a:pt x="111944" y="316292"/>
                  </a:lnTo>
                  <a:lnTo>
                    <a:pt x="111944" y="306041"/>
                  </a:lnTo>
                  <a:lnTo>
                    <a:pt x="110621" y="305489"/>
                  </a:lnTo>
                  <a:lnTo>
                    <a:pt x="105623" y="304876"/>
                  </a:lnTo>
                  <a:lnTo>
                    <a:pt x="98993" y="301076"/>
                  </a:lnTo>
                  <a:lnTo>
                    <a:pt x="91636" y="296300"/>
                  </a:lnTo>
                  <a:lnTo>
                    <a:pt x="83956" y="294177"/>
                  </a:lnTo>
                  <a:lnTo>
                    <a:pt x="80057" y="294935"/>
                  </a:lnTo>
                  <a:lnTo>
                    <a:pt x="68245" y="302320"/>
                  </a:lnTo>
                  <a:lnTo>
                    <a:pt x="36290" y="333902"/>
                  </a:lnTo>
                  <a:lnTo>
                    <a:pt x="9083" y="381268"/>
                  </a:lnTo>
                  <a:lnTo>
                    <a:pt x="964" y="402056"/>
                  </a:lnTo>
                  <a:lnTo>
                    <a:pt x="0" y="420996"/>
                  </a:lnTo>
                  <a:lnTo>
                    <a:pt x="5479" y="460167"/>
                  </a:lnTo>
                  <a:lnTo>
                    <a:pt x="7895" y="463802"/>
                  </a:lnTo>
                  <a:lnTo>
                    <a:pt x="27596" y="475957"/>
                  </a:lnTo>
                  <a:lnTo>
                    <a:pt x="33223" y="476975"/>
                  </a:lnTo>
                  <a:lnTo>
                    <a:pt x="38297" y="476330"/>
                  </a:lnTo>
                  <a:lnTo>
                    <a:pt x="43002" y="474578"/>
                  </a:lnTo>
                  <a:lnTo>
                    <a:pt x="62266" y="459471"/>
                  </a:lnTo>
                  <a:lnTo>
                    <a:pt x="78410" y="431917"/>
                  </a:lnTo>
                  <a:lnTo>
                    <a:pt x="95718" y="385728"/>
                  </a:lnTo>
                  <a:lnTo>
                    <a:pt x="107871" y="340981"/>
                  </a:lnTo>
                  <a:lnTo>
                    <a:pt x="118527" y="286419"/>
                  </a:lnTo>
                  <a:lnTo>
                    <a:pt x="123597" y="228360"/>
                  </a:lnTo>
                  <a:lnTo>
                    <a:pt x="131565" y="169265"/>
                  </a:lnTo>
                  <a:lnTo>
                    <a:pt x="133192" y="111186"/>
                  </a:lnTo>
                  <a:lnTo>
                    <a:pt x="127205" y="62520"/>
                  </a:lnTo>
                  <a:lnTo>
                    <a:pt x="122821" y="6472"/>
                  </a:lnTo>
                  <a:lnTo>
                    <a:pt x="120518" y="2589"/>
                  </a:lnTo>
                  <a:lnTo>
                    <a:pt x="117659" y="0"/>
                  </a:lnTo>
                  <a:lnTo>
                    <a:pt x="115755" y="921"/>
                  </a:lnTo>
                  <a:lnTo>
                    <a:pt x="113637" y="8998"/>
                  </a:lnTo>
                  <a:lnTo>
                    <a:pt x="112092" y="57254"/>
                  </a:lnTo>
                  <a:lnTo>
                    <a:pt x="111973" y="113380"/>
                  </a:lnTo>
                  <a:lnTo>
                    <a:pt x="111953" y="167682"/>
                  </a:lnTo>
                  <a:lnTo>
                    <a:pt x="111946" y="224340"/>
                  </a:lnTo>
                  <a:lnTo>
                    <a:pt x="111944" y="275230"/>
                  </a:lnTo>
                  <a:lnTo>
                    <a:pt x="111944" y="322498"/>
                  </a:lnTo>
                  <a:lnTo>
                    <a:pt x="111944" y="380659"/>
                  </a:lnTo>
                  <a:lnTo>
                    <a:pt x="111944" y="400333"/>
                  </a:lnTo>
                  <a:lnTo>
                    <a:pt x="113266" y="402747"/>
                  </a:lnTo>
                  <a:lnTo>
                    <a:pt x="115472" y="403032"/>
                  </a:lnTo>
                  <a:lnTo>
                    <a:pt x="118263" y="401900"/>
                  </a:lnTo>
                  <a:lnTo>
                    <a:pt x="120126" y="399823"/>
                  </a:lnTo>
                  <a:lnTo>
                    <a:pt x="126642" y="386982"/>
                  </a:lnTo>
                  <a:lnTo>
                    <a:pt x="133028" y="376814"/>
                  </a:lnTo>
                  <a:lnTo>
                    <a:pt x="144380" y="341477"/>
                  </a:lnTo>
                  <a:lnTo>
                    <a:pt x="150218" y="316698"/>
                  </a:lnTo>
                  <a:lnTo>
                    <a:pt x="160326" y="296127"/>
                  </a:lnTo>
                  <a:lnTo>
                    <a:pt x="169166" y="286163"/>
                  </a:lnTo>
                  <a:lnTo>
                    <a:pt x="187694" y="274439"/>
                  </a:lnTo>
                  <a:lnTo>
                    <a:pt x="204365" y="269427"/>
                  </a:lnTo>
                  <a:lnTo>
                    <a:pt x="209464" y="276060"/>
                  </a:lnTo>
                  <a:lnTo>
                    <a:pt x="214818" y="286505"/>
                  </a:lnTo>
                  <a:lnTo>
                    <a:pt x="217832" y="302468"/>
                  </a:lnTo>
                  <a:lnTo>
                    <a:pt x="219026" y="357560"/>
                  </a:lnTo>
                  <a:lnTo>
                    <a:pt x="217745" y="375645"/>
                  </a:lnTo>
                  <a:lnTo>
                    <a:pt x="212765" y="388091"/>
                  </a:lnTo>
                  <a:lnTo>
                    <a:pt x="198504" y="411067"/>
                  </a:lnTo>
                  <a:lnTo>
                    <a:pt x="197431" y="415194"/>
                  </a:lnTo>
                  <a:lnTo>
                    <a:pt x="195395" y="416622"/>
                  </a:lnTo>
                  <a:lnTo>
                    <a:pt x="192712" y="416252"/>
                  </a:lnTo>
                  <a:lnTo>
                    <a:pt x="185224" y="412473"/>
                  </a:lnTo>
                  <a:lnTo>
                    <a:pt x="184200" y="408427"/>
                  </a:lnTo>
                  <a:lnTo>
                    <a:pt x="183927" y="405497"/>
                  </a:lnTo>
                  <a:lnTo>
                    <a:pt x="187151" y="398713"/>
                  </a:lnTo>
                  <a:lnTo>
                    <a:pt x="228622" y="343298"/>
                  </a:lnTo>
                  <a:lnTo>
                    <a:pt x="276086" y="283875"/>
                  </a:lnTo>
                  <a:lnTo>
                    <a:pt x="287683" y="271671"/>
                  </a:lnTo>
                  <a:lnTo>
                    <a:pt x="289270" y="266474"/>
                  </a:lnTo>
                  <a:lnTo>
                    <a:pt x="289973" y="262401"/>
                  </a:lnTo>
                  <a:lnTo>
                    <a:pt x="290426" y="270565"/>
                  </a:lnTo>
                  <a:lnTo>
                    <a:pt x="290463" y="273901"/>
                  </a:lnTo>
                  <a:lnTo>
                    <a:pt x="279364" y="328558"/>
                  </a:lnTo>
                  <a:lnTo>
                    <a:pt x="280049" y="367933"/>
                  </a:lnTo>
                  <a:lnTo>
                    <a:pt x="284994" y="383782"/>
                  </a:lnTo>
                  <a:lnTo>
                    <a:pt x="295130" y="396117"/>
                  </a:lnTo>
                  <a:lnTo>
                    <a:pt x="307130" y="404686"/>
                  </a:lnTo>
                  <a:lnTo>
                    <a:pt x="316873" y="408495"/>
                  </a:lnTo>
                  <a:lnTo>
                    <a:pt x="336117" y="410639"/>
                  </a:lnTo>
                  <a:lnTo>
                    <a:pt x="358577" y="404954"/>
                  </a:lnTo>
                  <a:lnTo>
                    <a:pt x="414248" y="377961"/>
                  </a:lnTo>
                  <a:lnTo>
                    <a:pt x="462130" y="364550"/>
                  </a:lnTo>
                  <a:lnTo>
                    <a:pt x="500414" y="356260"/>
                  </a:lnTo>
                  <a:lnTo>
                    <a:pt x="558658" y="345479"/>
                  </a:lnTo>
                  <a:lnTo>
                    <a:pt x="588194" y="340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62"/>
            <p:cNvSpPr/>
            <p:nvPr>
              <p:custDataLst>
                <p:tags r:id="rId42"/>
              </p:custDataLst>
            </p:nvPr>
          </p:nvSpPr>
          <p:spPr>
            <a:xfrm>
              <a:off x="9667875" y="4393406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35719"/>
                  </a:moveTo>
                  <a:lnTo>
                    <a:pt x="0" y="35719"/>
                  </a:lnTo>
                  <a:lnTo>
                    <a:pt x="18082" y="35719"/>
                  </a:lnTo>
                  <a:lnTo>
                    <a:pt x="24792" y="32192"/>
                  </a:lnTo>
                  <a:lnTo>
                    <a:pt x="61902" y="7732"/>
                  </a:lnTo>
                  <a:lnTo>
                    <a:pt x="77784" y="343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63"/>
            <p:cNvSpPr/>
            <p:nvPr>
              <p:custDataLst>
                <p:tags r:id="rId43"/>
              </p:custDataLst>
            </p:nvPr>
          </p:nvSpPr>
          <p:spPr>
            <a:xfrm>
              <a:off x="9134459" y="4714888"/>
              <a:ext cx="271480" cy="142154"/>
            </a:xfrm>
            <a:custGeom>
              <a:avLst/>
              <a:gdLst/>
              <a:ahLst/>
              <a:cxnLst/>
              <a:rect l="0" t="0" r="0" b="0"/>
              <a:pathLst>
                <a:path w="271480" h="142154">
                  <a:moveTo>
                    <a:pt x="116697" y="11893"/>
                  </a:moveTo>
                  <a:lnTo>
                    <a:pt x="116697" y="11893"/>
                  </a:lnTo>
                  <a:lnTo>
                    <a:pt x="116697" y="1642"/>
                  </a:lnTo>
                  <a:lnTo>
                    <a:pt x="115374" y="1090"/>
                  </a:lnTo>
                  <a:lnTo>
                    <a:pt x="76949" y="0"/>
                  </a:lnTo>
                  <a:lnTo>
                    <a:pt x="58765" y="6311"/>
                  </a:lnTo>
                  <a:lnTo>
                    <a:pt x="42941" y="16560"/>
                  </a:lnTo>
                  <a:lnTo>
                    <a:pt x="5615" y="69336"/>
                  </a:lnTo>
                  <a:lnTo>
                    <a:pt x="0" y="91825"/>
                  </a:lnTo>
                  <a:lnTo>
                    <a:pt x="2214" y="103863"/>
                  </a:lnTo>
                  <a:lnTo>
                    <a:pt x="10898" y="118077"/>
                  </a:lnTo>
                  <a:lnTo>
                    <a:pt x="25683" y="134732"/>
                  </a:lnTo>
                  <a:lnTo>
                    <a:pt x="33472" y="139249"/>
                  </a:lnTo>
                  <a:lnTo>
                    <a:pt x="37401" y="140453"/>
                  </a:lnTo>
                  <a:lnTo>
                    <a:pt x="41344" y="139933"/>
                  </a:lnTo>
                  <a:lnTo>
                    <a:pt x="49253" y="135828"/>
                  </a:lnTo>
                  <a:lnTo>
                    <a:pt x="84947" y="103095"/>
                  </a:lnTo>
                  <a:lnTo>
                    <a:pt x="89357" y="91674"/>
                  </a:lnTo>
                  <a:lnTo>
                    <a:pt x="92640" y="79102"/>
                  </a:lnTo>
                  <a:lnTo>
                    <a:pt x="102930" y="62358"/>
                  </a:lnTo>
                  <a:lnTo>
                    <a:pt x="114878" y="49516"/>
                  </a:lnTo>
                  <a:lnTo>
                    <a:pt x="115485" y="50204"/>
                  </a:lnTo>
                  <a:lnTo>
                    <a:pt x="116158" y="54497"/>
                  </a:lnTo>
                  <a:lnTo>
                    <a:pt x="122858" y="64351"/>
                  </a:lnTo>
                  <a:lnTo>
                    <a:pt x="133221" y="75649"/>
                  </a:lnTo>
                  <a:lnTo>
                    <a:pt x="137270" y="86973"/>
                  </a:lnTo>
                  <a:lnTo>
                    <a:pt x="140393" y="99501"/>
                  </a:lnTo>
                  <a:lnTo>
                    <a:pt x="149650" y="118324"/>
                  </a:lnTo>
                  <a:lnTo>
                    <a:pt x="152509" y="126664"/>
                  </a:lnTo>
                  <a:lnTo>
                    <a:pt x="158189" y="134781"/>
                  </a:lnTo>
                  <a:lnTo>
                    <a:pt x="165125" y="139270"/>
                  </a:lnTo>
                  <a:lnTo>
                    <a:pt x="180355" y="142153"/>
                  </a:lnTo>
                  <a:lnTo>
                    <a:pt x="188205" y="139018"/>
                  </a:lnTo>
                  <a:lnTo>
                    <a:pt x="245133" y="108535"/>
                  </a:lnTo>
                  <a:lnTo>
                    <a:pt x="271479" y="952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564"/>
            <p:cNvSpPr/>
            <p:nvPr>
              <p:custDataLst>
                <p:tags r:id="rId44"/>
              </p:custDataLst>
            </p:nvPr>
          </p:nvSpPr>
          <p:spPr>
            <a:xfrm>
              <a:off x="8858250" y="4798219"/>
              <a:ext cx="190501" cy="42578"/>
            </a:xfrm>
            <a:custGeom>
              <a:avLst/>
              <a:gdLst/>
              <a:ahLst/>
              <a:cxnLst/>
              <a:rect l="0" t="0" r="0" b="0"/>
              <a:pathLst>
                <a:path w="190501" h="42578">
                  <a:moveTo>
                    <a:pt x="0" y="35719"/>
                  </a:moveTo>
                  <a:lnTo>
                    <a:pt x="0" y="35719"/>
                  </a:lnTo>
                  <a:lnTo>
                    <a:pt x="51880" y="37041"/>
                  </a:lnTo>
                  <a:lnTo>
                    <a:pt x="61863" y="42039"/>
                  </a:lnTo>
                  <a:lnTo>
                    <a:pt x="66377" y="42577"/>
                  </a:lnTo>
                  <a:lnTo>
                    <a:pt x="104610" y="32708"/>
                  </a:lnTo>
                  <a:lnTo>
                    <a:pt x="113962" y="27766"/>
                  </a:lnTo>
                  <a:lnTo>
                    <a:pt x="141108" y="18012"/>
                  </a:lnTo>
                  <a:lnTo>
                    <a:pt x="162909" y="493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565"/>
            <p:cNvSpPr/>
            <p:nvPr>
              <p:custDataLst>
                <p:tags r:id="rId45"/>
              </p:custDataLst>
            </p:nvPr>
          </p:nvSpPr>
          <p:spPr>
            <a:xfrm>
              <a:off x="8572500" y="4619771"/>
              <a:ext cx="154782" cy="318065"/>
            </a:xfrm>
            <a:custGeom>
              <a:avLst/>
              <a:gdLst/>
              <a:ahLst/>
              <a:cxnLst/>
              <a:rect l="0" t="0" r="0" b="0"/>
              <a:pathLst>
                <a:path w="154782" h="318065">
                  <a:moveTo>
                    <a:pt x="0" y="11760"/>
                  </a:moveTo>
                  <a:lnTo>
                    <a:pt x="0" y="11760"/>
                  </a:lnTo>
                  <a:lnTo>
                    <a:pt x="0" y="5440"/>
                  </a:lnTo>
                  <a:lnTo>
                    <a:pt x="1322" y="3578"/>
                  </a:lnTo>
                  <a:lnTo>
                    <a:pt x="3527" y="2337"/>
                  </a:lnTo>
                  <a:lnTo>
                    <a:pt x="11415" y="0"/>
                  </a:lnTo>
                  <a:lnTo>
                    <a:pt x="11761" y="6218"/>
                  </a:lnTo>
                  <a:lnTo>
                    <a:pt x="15370" y="12824"/>
                  </a:lnTo>
                  <a:lnTo>
                    <a:pt x="18184" y="16439"/>
                  </a:lnTo>
                  <a:lnTo>
                    <a:pt x="29639" y="72748"/>
                  </a:lnTo>
                  <a:lnTo>
                    <a:pt x="34518" y="120527"/>
                  </a:lnTo>
                  <a:lnTo>
                    <a:pt x="35482" y="176022"/>
                  </a:lnTo>
                  <a:lnTo>
                    <a:pt x="41992" y="225593"/>
                  </a:lnTo>
                  <a:lnTo>
                    <a:pt x="46884" y="282013"/>
                  </a:lnTo>
                  <a:lnTo>
                    <a:pt x="47582" y="318064"/>
                  </a:lnTo>
                  <a:lnTo>
                    <a:pt x="48945" y="299500"/>
                  </a:lnTo>
                  <a:lnTo>
                    <a:pt x="57048" y="272523"/>
                  </a:lnTo>
                  <a:lnTo>
                    <a:pt x="59751" y="258623"/>
                  </a:lnTo>
                  <a:lnTo>
                    <a:pt x="83589" y="216928"/>
                  </a:lnTo>
                  <a:lnTo>
                    <a:pt x="91391" y="208779"/>
                  </a:lnTo>
                  <a:lnTo>
                    <a:pt x="99268" y="205157"/>
                  </a:lnTo>
                  <a:lnTo>
                    <a:pt x="123034" y="202514"/>
                  </a:lnTo>
                  <a:lnTo>
                    <a:pt x="125679" y="203753"/>
                  </a:lnTo>
                  <a:lnTo>
                    <a:pt x="127443" y="205901"/>
                  </a:lnTo>
                  <a:lnTo>
                    <a:pt x="130724" y="211815"/>
                  </a:lnTo>
                  <a:lnTo>
                    <a:pt x="138687" y="222583"/>
                  </a:lnTo>
                  <a:lnTo>
                    <a:pt x="141635" y="234152"/>
                  </a:lnTo>
                  <a:lnTo>
                    <a:pt x="142711" y="260193"/>
                  </a:lnTo>
                  <a:lnTo>
                    <a:pt x="139274" y="271223"/>
                  </a:lnTo>
                  <a:lnTo>
                    <a:pt x="126289" y="289083"/>
                  </a:lnTo>
                  <a:lnTo>
                    <a:pt x="115218" y="293765"/>
                  </a:lnTo>
                  <a:lnTo>
                    <a:pt x="102802" y="297168"/>
                  </a:lnTo>
                  <a:lnTo>
                    <a:pt x="87051" y="305200"/>
                  </a:lnTo>
                  <a:lnTo>
                    <a:pt x="73526" y="307542"/>
                  </a:lnTo>
                  <a:lnTo>
                    <a:pt x="62223" y="305056"/>
                  </a:lnTo>
                  <a:lnTo>
                    <a:pt x="52791" y="300864"/>
                  </a:lnTo>
                  <a:lnTo>
                    <a:pt x="26212" y="297640"/>
                  </a:lnTo>
                  <a:lnTo>
                    <a:pt x="26734" y="296274"/>
                  </a:lnTo>
                  <a:lnTo>
                    <a:pt x="30844" y="291228"/>
                  </a:lnTo>
                  <a:lnTo>
                    <a:pt x="37080" y="288104"/>
                  </a:lnTo>
                  <a:lnTo>
                    <a:pt x="89153" y="273576"/>
                  </a:lnTo>
                  <a:lnTo>
                    <a:pt x="154781" y="249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566"/>
            <p:cNvSpPr/>
            <p:nvPr>
              <p:custDataLst>
                <p:tags r:id="rId46"/>
              </p:custDataLst>
            </p:nvPr>
          </p:nvSpPr>
          <p:spPr>
            <a:xfrm>
              <a:off x="8560594" y="4476753"/>
              <a:ext cx="757484" cy="11904"/>
            </a:xfrm>
            <a:custGeom>
              <a:avLst/>
              <a:gdLst/>
              <a:ahLst/>
              <a:cxnLst/>
              <a:rect l="0" t="0" r="0" b="0"/>
              <a:pathLst>
                <a:path w="757484" h="11904">
                  <a:moveTo>
                    <a:pt x="0" y="11903"/>
                  </a:moveTo>
                  <a:lnTo>
                    <a:pt x="0" y="11903"/>
                  </a:lnTo>
                  <a:lnTo>
                    <a:pt x="50880" y="11903"/>
                  </a:lnTo>
                  <a:lnTo>
                    <a:pt x="96950" y="5583"/>
                  </a:lnTo>
                  <a:lnTo>
                    <a:pt x="137015" y="2480"/>
                  </a:lnTo>
                  <a:lnTo>
                    <a:pt x="181282" y="1100"/>
                  </a:lnTo>
                  <a:lnTo>
                    <a:pt x="227412" y="487"/>
                  </a:lnTo>
                  <a:lnTo>
                    <a:pt x="281430" y="215"/>
                  </a:lnTo>
                  <a:lnTo>
                    <a:pt x="340715" y="94"/>
                  </a:lnTo>
                  <a:lnTo>
                    <a:pt x="371341" y="62"/>
                  </a:lnTo>
                  <a:lnTo>
                    <a:pt x="402342" y="40"/>
                  </a:lnTo>
                  <a:lnTo>
                    <a:pt x="433593" y="26"/>
                  </a:lnTo>
                  <a:lnTo>
                    <a:pt x="465009" y="16"/>
                  </a:lnTo>
                  <a:lnTo>
                    <a:pt x="496538" y="10"/>
                  </a:lnTo>
                  <a:lnTo>
                    <a:pt x="526817" y="1329"/>
                  </a:lnTo>
                  <a:lnTo>
                    <a:pt x="585154" y="6321"/>
                  </a:lnTo>
                  <a:lnTo>
                    <a:pt x="634894" y="9422"/>
                  </a:lnTo>
                  <a:lnTo>
                    <a:pt x="677727" y="9477"/>
                  </a:lnTo>
                  <a:lnTo>
                    <a:pt x="727624" y="3394"/>
                  </a:lnTo>
                  <a:lnTo>
                    <a:pt x="757210" y="445"/>
                  </a:lnTo>
                  <a:lnTo>
                    <a:pt x="757483" y="296"/>
                  </a:lnTo>
                  <a:lnTo>
                    <a:pt x="705644" y="0"/>
                  </a:lnTo>
                  <a:lnTo>
                    <a:pt x="654844" y="11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67"/>
            <p:cNvSpPr/>
            <p:nvPr>
              <p:custDataLst>
                <p:tags r:id="rId47"/>
              </p:custDataLst>
            </p:nvPr>
          </p:nvSpPr>
          <p:spPr>
            <a:xfrm>
              <a:off x="8810625" y="4060522"/>
              <a:ext cx="45970" cy="320203"/>
            </a:xfrm>
            <a:custGeom>
              <a:avLst/>
              <a:gdLst/>
              <a:ahLst/>
              <a:cxnLst/>
              <a:rect l="0" t="0" r="0" b="0"/>
              <a:pathLst>
                <a:path w="45970" h="320203">
                  <a:moveTo>
                    <a:pt x="35719" y="11416"/>
                  </a:moveTo>
                  <a:lnTo>
                    <a:pt x="35719" y="11416"/>
                  </a:lnTo>
                  <a:lnTo>
                    <a:pt x="35719" y="0"/>
                  </a:lnTo>
                  <a:lnTo>
                    <a:pt x="35719" y="16124"/>
                  </a:lnTo>
                  <a:lnTo>
                    <a:pt x="45969" y="62154"/>
                  </a:lnTo>
                  <a:lnTo>
                    <a:pt x="39115" y="108603"/>
                  </a:lnTo>
                  <a:lnTo>
                    <a:pt x="36389" y="163836"/>
                  </a:lnTo>
                  <a:lnTo>
                    <a:pt x="35852" y="213355"/>
                  </a:lnTo>
                  <a:lnTo>
                    <a:pt x="35737" y="269764"/>
                  </a:lnTo>
                  <a:lnTo>
                    <a:pt x="34404" y="286310"/>
                  </a:lnTo>
                  <a:lnTo>
                    <a:pt x="25469" y="312134"/>
                  </a:lnTo>
                  <a:lnTo>
                    <a:pt x="23593" y="315082"/>
                  </a:lnTo>
                  <a:lnTo>
                    <a:pt x="21021" y="317047"/>
                  </a:lnTo>
                  <a:lnTo>
                    <a:pt x="13707" y="320202"/>
                  </a:lnTo>
                  <a:lnTo>
                    <a:pt x="0" y="309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137"/>
          <p:cNvGrpSpPr/>
          <p:nvPr/>
        </p:nvGrpSpPr>
        <p:grpSpPr>
          <a:xfrm>
            <a:off x="7643813" y="3071930"/>
            <a:ext cx="1833252" cy="2083411"/>
            <a:chOff x="7643813" y="3071930"/>
            <a:chExt cx="1833252" cy="2083411"/>
          </a:xfrm>
        </p:grpSpPr>
        <p:sp>
          <p:nvSpPr>
            <p:cNvPr id="140" name="SMARTInkShape-568"/>
            <p:cNvSpPr/>
            <p:nvPr>
              <p:custDataLst>
                <p:tags r:id="rId37"/>
              </p:custDataLst>
            </p:nvPr>
          </p:nvSpPr>
          <p:spPr>
            <a:xfrm>
              <a:off x="7729583" y="3071930"/>
              <a:ext cx="1033418" cy="1446903"/>
            </a:xfrm>
            <a:custGeom>
              <a:avLst/>
              <a:gdLst/>
              <a:ahLst/>
              <a:cxnLst/>
              <a:rect l="0" t="0" r="0" b="0"/>
              <a:pathLst>
                <a:path w="1033418" h="1446903">
                  <a:moveTo>
                    <a:pt x="1033417" y="702351"/>
                  </a:moveTo>
                  <a:lnTo>
                    <a:pt x="1033417" y="702351"/>
                  </a:lnTo>
                  <a:lnTo>
                    <a:pt x="1027097" y="696030"/>
                  </a:lnTo>
                  <a:lnTo>
                    <a:pt x="1023994" y="685872"/>
                  </a:lnTo>
                  <a:lnTo>
                    <a:pt x="1021656" y="628295"/>
                  </a:lnTo>
                  <a:lnTo>
                    <a:pt x="1021539" y="573266"/>
                  </a:lnTo>
                  <a:lnTo>
                    <a:pt x="1021517" y="514967"/>
                  </a:lnTo>
                  <a:lnTo>
                    <a:pt x="1021512" y="458522"/>
                  </a:lnTo>
                  <a:lnTo>
                    <a:pt x="1021511" y="405797"/>
                  </a:lnTo>
                  <a:lnTo>
                    <a:pt x="1021511" y="354603"/>
                  </a:lnTo>
                  <a:lnTo>
                    <a:pt x="1015191" y="305922"/>
                  </a:lnTo>
                  <a:lnTo>
                    <a:pt x="1009384" y="251569"/>
                  </a:lnTo>
                  <a:lnTo>
                    <a:pt x="996871" y="202616"/>
                  </a:lnTo>
                  <a:lnTo>
                    <a:pt x="977745" y="144123"/>
                  </a:lnTo>
                  <a:lnTo>
                    <a:pt x="969868" y="125285"/>
                  </a:lnTo>
                  <a:lnTo>
                    <a:pt x="917881" y="68813"/>
                  </a:lnTo>
                  <a:lnTo>
                    <a:pt x="862270" y="38724"/>
                  </a:lnTo>
                  <a:lnTo>
                    <a:pt x="829689" y="20945"/>
                  </a:lnTo>
                  <a:lnTo>
                    <a:pt x="771306" y="6673"/>
                  </a:lnTo>
                  <a:lnTo>
                    <a:pt x="711925" y="776"/>
                  </a:lnTo>
                  <a:lnTo>
                    <a:pt x="652413" y="0"/>
                  </a:lnTo>
                  <a:lnTo>
                    <a:pt x="604791" y="3433"/>
                  </a:lnTo>
                  <a:lnTo>
                    <a:pt x="550847" y="10138"/>
                  </a:lnTo>
                  <a:lnTo>
                    <a:pt x="498740" y="22291"/>
                  </a:lnTo>
                  <a:lnTo>
                    <a:pt x="446700" y="45271"/>
                  </a:lnTo>
                  <a:lnTo>
                    <a:pt x="387887" y="68380"/>
                  </a:lnTo>
                  <a:lnTo>
                    <a:pt x="330608" y="103728"/>
                  </a:lnTo>
                  <a:lnTo>
                    <a:pt x="276053" y="140502"/>
                  </a:lnTo>
                  <a:lnTo>
                    <a:pt x="227819" y="192884"/>
                  </a:lnTo>
                  <a:lnTo>
                    <a:pt x="190392" y="251788"/>
                  </a:lnTo>
                  <a:lnTo>
                    <a:pt x="155665" y="306164"/>
                  </a:lnTo>
                  <a:lnTo>
                    <a:pt x="124764" y="358206"/>
                  </a:lnTo>
                  <a:lnTo>
                    <a:pt x="101308" y="416751"/>
                  </a:lnTo>
                  <a:lnTo>
                    <a:pt x="80989" y="476153"/>
                  </a:lnTo>
                  <a:lnTo>
                    <a:pt x="52901" y="535666"/>
                  </a:lnTo>
                  <a:lnTo>
                    <a:pt x="34028" y="586817"/>
                  </a:lnTo>
                  <a:lnTo>
                    <a:pt x="23883" y="641165"/>
                  </a:lnTo>
                  <a:lnTo>
                    <a:pt x="13697" y="690118"/>
                  </a:lnTo>
                  <a:lnTo>
                    <a:pt x="10312" y="738005"/>
                  </a:lnTo>
                  <a:lnTo>
                    <a:pt x="9643" y="785682"/>
                  </a:lnTo>
                  <a:lnTo>
                    <a:pt x="9512" y="834641"/>
                  </a:lnTo>
                  <a:lnTo>
                    <a:pt x="9485" y="893896"/>
                  </a:lnTo>
                  <a:lnTo>
                    <a:pt x="9480" y="940786"/>
                  </a:lnTo>
                  <a:lnTo>
                    <a:pt x="9480" y="988193"/>
                  </a:lnTo>
                  <a:lnTo>
                    <a:pt x="9480" y="1045298"/>
                  </a:lnTo>
                  <a:lnTo>
                    <a:pt x="1298" y="1094797"/>
                  </a:lnTo>
                  <a:lnTo>
                    <a:pt x="0" y="1130839"/>
                  </a:lnTo>
                  <a:lnTo>
                    <a:pt x="7969" y="1184169"/>
                  </a:lnTo>
                  <a:lnTo>
                    <a:pt x="12808" y="1235338"/>
                  </a:lnTo>
                  <a:lnTo>
                    <a:pt x="19691" y="1269330"/>
                  </a:lnTo>
                  <a:lnTo>
                    <a:pt x="24690" y="1309497"/>
                  </a:lnTo>
                  <a:lnTo>
                    <a:pt x="30743" y="1333361"/>
                  </a:lnTo>
                  <a:lnTo>
                    <a:pt x="34280" y="1371744"/>
                  </a:lnTo>
                  <a:lnTo>
                    <a:pt x="42650" y="1395395"/>
                  </a:lnTo>
                  <a:lnTo>
                    <a:pt x="45189" y="1446902"/>
                  </a:lnTo>
                  <a:lnTo>
                    <a:pt x="45198" y="1416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569"/>
            <p:cNvSpPr/>
            <p:nvPr>
              <p:custDataLst>
                <p:tags r:id="rId38"/>
              </p:custDataLst>
            </p:nvPr>
          </p:nvSpPr>
          <p:spPr>
            <a:xfrm>
              <a:off x="8429625" y="3798950"/>
              <a:ext cx="1047440" cy="1356391"/>
            </a:xfrm>
            <a:custGeom>
              <a:avLst/>
              <a:gdLst/>
              <a:ahLst/>
              <a:cxnLst/>
              <a:rect l="0" t="0" r="0" b="0"/>
              <a:pathLst>
                <a:path w="1047440" h="1356391">
                  <a:moveTo>
                    <a:pt x="571500" y="11050"/>
                  </a:moveTo>
                  <a:lnTo>
                    <a:pt x="571500" y="11050"/>
                  </a:lnTo>
                  <a:lnTo>
                    <a:pt x="513537" y="11050"/>
                  </a:lnTo>
                  <a:lnTo>
                    <a:pt x="454984" y="11050"/>
                  </a:lnTo>
                  <a:lnTo>
                    <a:pt x="423425" y="12373"/>
                  </a:lnTo>
                  <a:lnTo>
                    <a:pt x="369022" y="25748"/>
                  </a:lnTo>
                  <a:lnTo>
                    <a:pt x="312039" y="47014"/>
                  </a:lnTo>
                  <a:lnTo>
                    <a:pt x="254145" y="74564"/>
                  </a:lnTo>
                  <a:lnTo>
                    <a:pt x="223602" y="91751"/>
                  </a:lnTo>
                  <a:lnTo>
                    <a:pt x="170575" y="149849"/>
                  </a:lnTo>
                  <a:lnTo>
                    <a:pt x="140726" y="186183"/>
                  </a:lnTo>
                  <a:lnTo>
                    <a:pt x="115254" y="233345"/>
                  </a:lnTo>
                  <a:lnTo>
                    <a:pt x="101547" y="291180"/>
                  </a:lnTo>
                  <a:lnTo>
                    <a:pt x="83128" y="345253"/>
                  </a:lnTo>
                  <a:lnTo>
                    <a:pt x="64794" y="395883"/>
                  </a:lnTo>
                  <a:lnTo>
                    <a:pt x="53904" y="452086"/>
                  </a:lnTo>
                  <a:lnTo>
                    <a:pt x="44924" y="501755"/>
                  </a:lnTo>
                  <a:lnTo>
                    <a:pt x="35608" y="550890"/>
                  </a:lnTo>
                  <a:lnTo>
                    <a:pt x="25023" y="609119"/>
                  </a:lnTo>
                  <a:lnTo>
                    <a:pt x="15735" y="666032"/>
                  </a:lnTo>
                  <a:lnTo>
                    <a:pt x="10920" y="725334"/>
                  </a:lnTo>
                  <a:lnTo>
                    <a:pt x="1134" y="784845"/>
                  </a:lnTo>
                  <a:lnTo>
                    <a:pt x="99" y="837514"/>
                  </a:lnTo>
                  <a:lnTo>
                    <a:pt x="9" y="894946"/>
                  </a:lnTo>
                  <a:lnTo>
                    <a:pt x="0" y="951577"/>
                  </a:lnTo>
                  <a:lnTo>
                    <a:pt x="1322" y="991322"/>
                  </a:lnTo>
                  <a:lnTo>
                    <a:pt x="11415" y="1048510"/>
                  </a:lnTo>
                  <a:lnTo>
                    <a:pt x="29630" y="1104257"/>
                  </a:lnTo>
                  <a:lnTo>
                    <a:pt x="47868" y="1138853"/>
                  </a:lnTo>
                  <a:lnTo>
                    <a:pt x="86878" y="1192475"/>
                  </a:lnTo>
                  <a:lnTo>
                    <a:pt x="145043" y="1251455"/>
                  </a:lnTo>
                  <a:lnTo>
                    <a:pt x="199087" y="1299192"/>
                  </a:lnTo>
                  <a:lnTo>
                    <a:pt x="222443" y="1312296"/>
                  </a:lnTo>
                  <a:lnTo>
                    <a:pt x="280143" y="1326317"/>
                  </a:lnTo>
                  <a:lnTo>
                    <a:pt x="335583" y="1338409"/>
                  </a:lnTo>
                  <a:lnTo>
                    <a:pt x="388435" y="1344010"/>
                  </a:lnTo>
                  <a:lnTo>
                    <a:pt x="444471" y="1355322"/>
                  </a:lnTo>
                  <a:lnTo>
                    <a:pt x="500060" y="1356390"/>
                  </a:lnTo>
                  <a:lnTo>
                    <a:pt x="515938" y="1355103"/>
                  </a:lnTo>
                  <a:lnTo>
                    <a:pt x="571500" y="1345284"/>
                  </a:lnTo>
                  <a:lnTo>
                    <a:pt x="598840" y="1341239"/>
                  </a:lnTo>
                  <a:lnTo>
                    <a:pt x="654108" y="1323975"/>
                  </a:lnTo>
                  <a:lnTo>
                    <a:pt x="678438" y="1318169"/>
                  </a:lnTo>
                  <a:lnTo>
                    <a:pt x="734206" y="1292806"/>
                  </a:lnTo>
                  <a:lnTo>
                    <a:pt x="792094" y="1269130"/>
                  </a:lnTo>
                  <a:lnTo>
                    <a:pt x="849216" y="1240039"/>
                  </a:lnTo>
                  <a:lnTo>
                    <a:pt x="904869" y="1198883"/>
                  </a:lnTo>
                  <a:lnTo>
                    <a:pt x="956249" y="1148869"/>
                  </a:lnTo>
                  <a:lnTo>
                    <a:pt x="992064" y="1094167"/>
                  </a:lnTo>
                  <a:lnTo>
                    <a:pt x="1015460" y="1045018"/>
                  </a:lnTo>
                  <a:lnTo>
                    <a:pt x="1031769" y="997575"/>
                  </a:lnTo>
                  <a:lnTo>
                    <a:pt x="1044201" y="942147"/>
                  </a:lnTo>
                  <a:lnTo>
                    <a:pt x="1046698" y="897678"/>
                  </a:lnTo>
                  <a:lnTo>
                    <a:pt x="1047439" y="846137"/>
                  </a:lnTo>
                  <a:lnTo>
                    <a:pt x="1044131" y="793824"/>
                  </a:lnTo>
                  <a:lnTo>
                    <a:pt x="1038299" y="739959"/>
                  </a:lnTo>
                  <a:lnTo>
                    <a:pt x="1036572" y="690484"/>
                  </a:lnTo>
                  <a:lnTo>
                    <a:pt x="1032532" y="642312"/>
                  </a:lnTo>
                  <a:lnTo>
                    <a:pt x="1019428" y="594524"/>
                  </a:lnTo>
                  <a:lnTo>
                    <a:pt x="1002317" y="546851"/>
                  </a:lnTo>
                  <a:lnTo>
                    <a:pt x="985341" y="499212"/>
                  </a:lnTo>
                  <a:lnTo>
                    <a:pt x="955901" y="442028"/>
                  </a:lnTo>
                  <a:lnTo>
                    <a:pt x="924606" y="392515"/>
                  </a:lnTo>
                  <a:lnTo>
                    <a:pt x="892947" y="344516"/>
                  </a:lnTo>
                  <a:lnTo>
                    <a:pt x="853279" y="286229"/>
                  </a:lnTo>
                  <a:lnTo>
                    <a:pt x="805656" y="233766"/>
                  </a:lnTo>
                  <a:lnTo>
                    <a:pt x="759517" y="177765"/>
                  </a:lnTo>
                  <a:lnTo>
                    <a:pt x="716543" y="128497"/>
                  </a:lnTo>
                  <a:lnTo>
                    <a:pt x="658301" y="85061"/>
                  </a:lnTo>
                  <a:lnTo>
                    <a:pt x="624628" y="54800"/>
                  </a:lnTo>
                  <a:lnTo>
                    <a:pt x="596061" y="38711"/>
                  </a:lnTo>
                  <a:lnTo>
                    <a:pt x="562356" y="8895"/>
                  </a:lnTo>
                  <a:lnTo>
                    <a:pt x="545713" y="2033"/>
                  </a:lnTo>
                  <a:lnTo>
                    <a:pt x="532404" y="0"/>
                  </a:lnTo>
                  <a:lnTo>
                    <a:pt x="528238" y="2360"/>
                  </a:lnTo>
                  <a:lnTo>
                    <a:pt x="490513" y="44339"/>
                  </a:lnTo>
                  <a:lnTo>
                    <a:pt x="491050" y="46472"/>
                  </a:lnTo>
                  <a:lnTo>
                    <a:pt x="498615" y="56807"/>
                  </a:lnTo>
                  <a:lnTo>
                    <a:pt x="500420" y="56107"/>
                  </a:lnTo>
                  <a:lnTo>
                    <a:pt x="517761" y="40890"/>
                  </a:lnTo>
                  <a:lnTo>
                    <a:pt x="521158" y="34013"/>
                  </a:lnTo>
                  <a:lnTo>
                    <a:pt x="523875" y="22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70"/>
            <p:cNvSpPr/>
            <p:nvPr>
              <p:custDataLst>
                <p:tags r:id="rId39"/>
              </p:custDataLst>
            </p:nvPr>
          </p:nvSpPr>
          <p:spPr>
            <a:xfrm>
              <a:off x="7643813" y="4345781"/>
              <a:ext cx="119063" cy="164131"/>
            </a:xfrm>
            <a:custGeom>
              <a:avLst/>
              <a:gdLst/>
              <a:ahLst/>
              <a:cxnLst/>
              <a:rect l="0" t="0" r="0" b="0"/>
              <a:pathLst>
                <a:path w="119063" h="164131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2" y="8183"/>
                  </a:lnTo>
                  <a:lnTo>
                    <a:pt x="3526" y="9423"/>
                  </a:lnTo>
                  <a:lnTo>
                    <a:pt x="6319" y="10251"/>
                  </a:lnTo>
                  <a:lnTo>
                    <a:pt x="8181" y="13449"/>
                  </a:lnTo>
                  <a:lnTo>
                    <a:pt x="10250" y="24057"/>
                  </a:lnTo>
                  <a:lnTo>
                    <a:pt x="13448" y="29267"/>
                  </a:lnTo>
                  <a:lnTo>
                    <a:pt x="38584" y="57587"/>
                  </a:lnTo>
                  <a:lnTo>
                    <a:pt x="67404" y="111243"/>
                  </a:lnTo>
                  <a:lnTo>
                    <a:pt x="87303" y="144508"/>
                  </a:lnTo>
                  <a:lnTo>
                    <a:pt x="104802" y="164130"/>
                  </a:lnTo>
                  <a:lnTo>
                    <a:pt x="106910" y="163660"/>
                  </a:lnTo>
                  <a:lnTo>
                    <a:pt x="119062" y="1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71"/>
            <p:cNvSpPr/>
            <p:nvPr>
              <p:custDataLst>
                <p:tags r:id="rId40"/>
              </p:custDataLst>
            </p:nvPr>
          </p:nvSpPr>
          <p:spPr>
            <a:xfrm>
              <a:off x="7774781" y="4393406"/>
              <a:ext cx="119064" cy="119064"/>
            </a:xfrm>
            <a:custGeom>
              <a:avLst/>
              <a:gdLst/>
              <a:ahLst/>
              <a:cxnLst/>
              <a:rect l="0" t="0" r="0" b="0"/>
              <a:pathLst>
                <a:path w="119064" h="119064">
                  <a:moveTo>
                    <a:pt x="119063" y="0"/>
                  </a:moveTo>
                  <a:lnTo>
                    <a:pt x="119063" y="0"/>
                  </a:lnTo>
                  <a:lnTo>
                    <a:pt x="112743" y="0"/>
                  </a:lnTo>
                  <a:lnTo>
                    <a:pt x="106111" y="3528"/>
                  </a:lnTo>
                  <a:lnTo>
                    <a:pt x="61131" y="46070"/>
                  </a:lnTo>
                  <a:lnTo>
                    <a:pt x="32925" y="80134"/>
                  </a:lnTo>
                  <a:lnTo>
                    <a:pt x="9738" y="98585"/>
                  </a:lnTo>
                  <a:lnTo>
                    <a:pt x="4329" y="106875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138"/>
          <p:cNvGrpSpPr/>
          <p:nvPr/>
        </p:nvGrpSpPr>
        <p:grpSpPr>
          <a:xfrm>
            <a:off x="5262563" y="6084585"/>
            <a:ext cx="178594" cy="201916"/>
            <a:chOff x="5262563" y="6084585"/>
            <a:chExt cx="178594" cy="201916"/>
          </a:xfrm>
        </p:grpSpPr>
        <p:sp>
          <p:nvSpPr>
            <p:cNvPr id="145" name="SMARTInkShape-572"/>
            <p:cNvSpPr/>
            <p:nvPr>
              <p:custDataLst>
                <p:tags r:id="rId35"/>
              </p:custDataLst>
            </p:nvPr>
          </p:nvSpPr>
          <p:spPr>
            <a:xfrm>
              <a:off x="5298281" y="6084585"/>
              <a:ext cx="142876" cy="23322"/>
            </a:xfrm>
            <a:custGeom>
              <a:avLst/>
              <a:gdLst/>
              <a:ahLst/>
              <a:cxnLst/>
              <a:rect l="0" t="0" r="0" b="0"/>
              <a:pathLst>
                <a:path w="142876" h="23322">
                  <a:moveTo>
                    <a:pt x="0" y="11415"/>
                  </a:moveTo>
                  <a:lnTo>
                    <a:pt x="0" y="11415"/>
                  </a:lnTo>
                  <a:lnTo>
                    <a:pt x="0" y="5095"/>
                  </a:lnTo>
                  <a:lnTo>
                    <a:pt x="1323" y="3233"/>
                  </a:lnTo>
                  <a:lnTo>
                    <a:pt x="3528" y="1992"/>
                  </a:lnTo>
                  <a:lnTo>
                    <a:pt x="16572" y="0"/>
                  </a:lnTo>
                  <a:lnTo>
                    <a:pt x="69348" y="10938"/>
                  </a:lnTo>
                  <a:lnTo>
                    <a:pt x="99590" y="12644"/>
                  </a:lnTo>
                  <a:lnTo>
                    <a:pt x="142875" y="23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573"/>
            <p:cNvSpPr/>
            <p:nvPr>
              <p:custDataLst>
                <p:tags r:id="rId36"/>
              </p:custDataLst>
            </p:nvPr>
          </p:nvSpPr>
          <p:spPr>
            <a:xfrm>
              <a:off x="5262563" y="6274594"/>
              <a:ext cx="130969" cy="11907"/>
            </a:xfrm>
            <a:custGeom>
              <a:avLst/>
              <a:gdLst/>
              <a:ahLst/>
              <a:cxnLst/>
              <a:rect l="0" t="0" r="0" b="0"/>
              <a:pathLst>
                <a:path w="130969" h="11907">
                  <a:moveTo>
                    <a:pt x="0" y="11906"/>
                  </a:moveTo>
                  <a:lnTo>
                    <a:pt x="0" y="11906"/>
                  </a:lnTo>
                  <a:lnTo>
                    <a:pt x="56320" y="11906"/>
                  </a:lnTo>
                  <a:lnTo>
                    <a:pt x="95644" y="10584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139"/>
          <p:cNvGrpSpPr/>
          <p:nvPr/>
        </p:nvGrpSpPr>
        <p:grpSpPr>
          <a:xfrm>
            <a:off x="5857875" y="5786438"/>
            <a:ext cx="583407" cy="750093"/>
            <a:chOff x="5857875" y="5786438"/>
            <a:chExt cx="583407" cy="750093"/>
          </a:xfrm>
        </p:grpSpPr>
        <p:sp>
          <p:nvSpPr>
            <p:cNvPr id="148" name="SMARTInkShape-574"/>
            <p:cNvSpPr/>
            <p:nvPr>
              <p:custDataLst>
                <p:tags r:id="rId30"/>
              </p:custDataLst>
            </p:nvPr>
          </p:nvSpPr>
          <p:spPr>
            <a:xfrm>
              <a:off x="6048375" y="5786438"/>
              <a:ext cx="11907" cy="285751"/>
            </a:xfrm>
            <a:custGeom>
              <a:avLst/>
              <a:gdLst/>
              <a:ahLst/>
              <a:cxnLst/>
              <a:rect l="0" t="0" r="0" b="0"/>
              <a:pathLst>
                <a:path w="11907" h="285751">
                  <a:moveTo>
                    <a:pt x="0" y="0"/>
                  </a:moveTo>
                  <a:lnTo>
                    <a:pt x="0" y="0"/>
                  </a:lnTo>
                  <a:lnTo>
                    <a:pt x="0" y="53519"/>
                  </a:lnTo>
                  <a:lnTo>
                    <a:pt x="0" y="99941"/>
                  </a:lnTo>
                  <a:lnTo>
                    <a:pt x="0" y="153356"/>
                  </a:lnTo>
                  <a:lnTo>
                    <a:pt x="3527" y="210596"/>
                  </a:lnTo>
                  <a:lnTo>
                    <a:pt x="10803" y="252188"/>
                  </a:lnTo>
                  <a:lnTo>
                    <a:pt x="11906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75"/>
            <p:cNvSpPr/>
            <p:nvPr>
              <p:custDataLst>
                <p:tags r:id="rId31"/>
              </p:custDataLst>
            </p:nvPr>
          </p:nvSpPr>
          <p:spPr>
            <a:xfrm>
              <a:off x="5869781" y="6167438"/>
              <a:ext cx="427105" cy="11907"/>
            </a:xfrm>
            <a:custGeom>
              <a:avLst/>
              <a:gdLst/>
              <a:ahLst/>
              <a:cxnLst/>
              <a:rect l="0" t="0" r="0" b="0"/>
              <a:pathLst>
                <a:path w="427105" h="11907">
                  <a:moveTo>
                    <a:pt x="0" y="11906"/>
                  </a:moveTo>
                  <a:lnTo>
                    <a:pt x="0" y="11906"/>
                  </a:lnTo>
                  <a:lnTo>
                    <a:pt x="50880" y="11906"/>
                  </a:lnTo>
                  <a:lnTo>
                    <a:pt x="105398" y="11906"/>
                  </a:lnTo>
                  <a:lnTo>
                    <a:pt x="152791" y="11906"/>
                  </a:lnTo>
                  <a:lnTo>
                    <a:pt x="208137" y="11906"/>
                  </a:lnTo>
                  <a:lnTo>
                    <a:pt x="265105" y="11906"/>
                  </a:lnTo>
                  <a:lnTo>
                    <a:pt x="316086" y="10583"/>
                  </a:lnTo>
                  <a:lnTo>
                    <a:pt x="373666" y="2483"/>
                  </a:lnTo>
                  <a:lnTo>
                    <a:pt x="427104" y="43"/>
                  </a:lnTo>
                  <a:lnTo>
                    <a:pt x="404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76"/>
            <p:cNvSpPr/>
            <p:nvPr>
              <p:custDataLst>
                <p:tags r:id="rId32"/>
              </p:custDataLst>
            </p:nvPr>
          </p:nvSpPr>
          <p:spPr>
            <a:xfrm>
              <a:off x="5857875" y="6298406"/>
              <a:ext cx="130418" cy="238125"/>
            </a:xfrm>
            <a:custGeom>
              <a:avLst/>
              <a:gdLst/>
              <a:ahLst/>
              <a:cxnLst/>
              <a:rect l="0" t="0" r="0" b="0"/>
              <a:pathLst>
                <a:path w="130418" h="238125">
                  <a:moveTo>
                    <a:pt x="0" y="0"/>
                  </a:moveTo>
                  <a:lnTo>
                    <a:pt x="0" y="0"/>
                  </a:lnTo>
                  <a:lnTo>
                    <a:pt x="0" y="16572"/>
                  </a:lnTo>
                  <a:lnTo>
                    <a:pt x="3527" y="24122"/>
                  </a:lnTo>
                  <a:lnTo>
                    <a:pt x="6321" y="27988"/>
                  </a:lnTo>
                  <a:lnTo>
                    <a:pt x="10251" y="46070"/>
                  </a:lnTo>
                  <a:lnTo>
                    <a:pt x="15216" y="93084"/>
                  </a:lnTo>
                  <a:lnTo>
                    <a:pt x="21265" y="121949"/>
                  </a:lnTo>
                  <a:lnTo>
                    <a:pt x="27116" y="177803"/>
                  </a:lnTo>
                  <a:lnTo>
                    <a:pt x="34586" y="208672"/>
                  </a:lnTo>
                  <a:lnTo>
                    <a:pt x="35674" y="225457"/>
                  </a:lnTo>
                  <a:lnTo>
                    <a:pt x="35718" y="176213"/>
                  </a:lnTo>
                  <a:lnTo>
                    <a:pt x="37041" y="173039"/>
                  </a:lnTo>
                  <a:lnTo>
                    <a:pt x="39246" y="170921"/>
                  </a:lnTo>
                  <a:lnTo>
                    <a:pt x="48670" y="164414"/>
                  </a:lnTo>
                  <a:lnTo>
                    <a:pt x="67606" y="147867"/>
                  </a:lnTo>
                  <a:lnTo>
                    <a:pt x="79416" y="144354"/>
                  </a:lnTo>
                  <a:lnTo>
                    <a:pt x="99223" y="143070"/>
                  </a:lnTo>
                  <a:lnTo>
                    <a:pt x="107158" y="146489"/>
                  </a:lnTo>
                  <a:lnTo>
                    <a:pt x="111127" y="149253"/>
                  </a:lnTo>
                  <a:lnTo>
                    <a:pt x="115536" y="155852"/>
                  </a:lnTo>
                  <a:lnTo>
                    <a:pt x="118818" y="163195"/>
                  </a:lnTo>
                  <a:lnTo>
                    <a:pt x="124687" y="170869"/>
                  </a:lnTo>
                  <a:lnTo>
                    <a:pt x="128177" y="182216"/>
                  </a:lnTo>
                  <a:lnTo>
                    <a:pt x="130417" y="204738"/>
                  </a:lnTo>
                  <a:lnTo>
                    <a:pt x="127196" y="213586"/>
                  </a:lnTo>
                  <a:lnTo>
                    <a:pt x="114348" y="230044"/>
                  </a:lnTo>
                  <a:lnTo>
                    <a:pt x="106825" y="234533"/>
                  </a:lnTo>
                  <a:lnTo>
                    <a:pt x="91624" y="237061"/>
                  </a:lnTo>
                  <a:lnTo>
                    <a:pt x="32931" y="238084"/>
                  </a:lnTo>
                  <a:lnTo>
                    <a:pt x="6483" y="238124"/>
                  </a:lnTo>
                  <a:lnTo>
                    <a:pt x="5645" y="236801"/>
                  </a:lnTo>
                  <a:lnTo>
                    <a:pt x="6409" y="234596"/>
                  </a:lnTo>
                  <a:lnTo>
                    <a:pt x="28156" y="210137"/>
                  </a:lnTo>
                  <a:lnTo>
                    <a:pt x="71438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77"/>
            <p:cNvSpPr/>
            <p:nvPr>
              <p:custDataLst>
                <p:tags r:id="rId33"/>
              </p:custDataLst>
            </p:nvPr>
          </p:nvSpPr>
          <p:spPr>
            <a:xfrm>
              <a:off x="6084094" y="6429375"/>
              <a:ext cx="119063" cy="23814"/>
            </a:xfrm>
            <a:custGeom>
              <a:avLst/>
              <a:gdLst/>
              <a:ahLst/>
              <a:cxnLst/>
              <a:rect l="0" t="0" r="0" b="0"/>
              <a:pathLst>
                <a:path w="119063" h="23814">
                  <a:moveTo>
                    <a:pt x="0" y="23813"/>
                  </a:moveTo>
                  <a:lnTo>
                    <a:pt x="0" y="23813"/>
                  </a:lnTo>
                  <a:lnTo>
                    <a:pt x="55574" y="23813"/>
                  </a:lnTo>
                  <a:lnTo>
                    <a:pt x="75408" y="23813"/>
                  </a:lnTo>
                  <a:lnTo>
                    <a:pt x="83344" y="20285"/>
                  </a:lnTo>
                  <a:lnTo>
                    <a:pt x="103188" y="4828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578"/>
            <p:cNvSpPr/>
            <p:nvPr>
              <p:custDataLst>
                <p:tags r:id="rId34"/>
              </p:custDataLst>
            </p:nvPr>
          </p:nvSpPr>
          <p:spPr>
            <a:xfrm>
              <a:off x="6239085" y="6335971"/>
              <a:ext cx="202197" cy="140334"/>
            </a:xfrm>
            <a:custGeom>
              <a:avLst/>
              <a:gdLst/>
              <a:ahLst/>
              <a:cxnLst/>
              <a:rect l="0" t="0" r="0" b="0"/>
              <a:pathLst>
                <a:path w="202197" h="140334">
                  <a:moveTo>
                    <a:pt x="106946" y="45779"/>
                  </a:moveTo>
                  <a:lnTo>
                    <a:pt x="106946" y="45779"/>
                  </a:lnTo>
                  <a:lnTo>
                    <a:pt x="106946" y="39459"/>
                  </a:lnTo>
                  <a:lnTo>
                    <a:pt x="105624" y="37597"/>
                  </a:lnTo>
                  <a:lnTo>
                    <a:pt x="103419" y="36356"/>
                  </a:lnTo>
                  <a:lnTo>
                    <a:pt x="100626" y="35528"/>
                  </a:lnTo>
                  <a:lnTo>
                    <a:pt x="98764" y="33653"/>
                  </a:lnTo>
                  <a:lnTo>
                    <a:pt x="92248" y="21139"/>
                  </a:lnTo>
                  <a:lnTo>
                    <a:pt x="77347" y="4387"/>
                  </a:lnTo>
                  <a:lnTo>
                    <a:pt x="70419" y="924"/>
                  </a:lnTo>
                  <a:lnTo>
                    <a:pt x="66720" y="0"/>
                  </a:lnTo>
                  <a:lnTo>
                    <a:pt x="48872" y="5022"/>
                  </a:lnTo>
                  <a:lnTo>
                    <a:pt x="28643" y="18571"/>
                  </a:lnTo>
                  <a:lnTo>
                    <a:pt x="15982" y="31397"/>
                  </a:lnTo>
                  <a:lnTo>
                    <a:pt x="5176" y="50043"/>
                  </a:lnTo>
                  <a:lnTo>
                    <a:pt x="1386" y="65857"/>
                  </a:lnTo>
                  <a:lnTo>
                    <a:pt x="0" y="101895"/>
                  </a:lnTo>
                  <a:lnTo>
                    <a:pt x="3411" y="113935"/>
                  </a:lnTo>
                  <a:lnTo>
                    <a:pt x="6173" y="118998"/>
                  </a:lnTo>
                  <a:lnTo>
                    <a:pt x="9337" y="122373"/>
                  </a:lnTo>
                  <a:lnTo>
                    <a:pt x="16380" y="126123"/>
                  </a:lnTo>
                  <a:lnTo>
                    <a:pt x="35603" y="128727"/>
                  </a:lnTo>
                  <a:lnTo>
                    <a:pt x="39541" y="128859"/>
                  </a:lnTo>
                  <a:lnTo>
                    <a:pt x="47443" y="125478"/>
                  </a:lnTo>
                  <a:lnTo>
                    <a:pt x="55365" y="120888"/>
                  </a:lnTo>
                  <a:lnTo>
                    <a:pt x="63295" y="118848"/>
                  </a:lnTo>
                  <a:lnTo>
                    <a:pt x="71231" y="110886"/>
                  </a:lnTo>
                  <a:lnTo>
                    <a:pt x="91513" y="81989"/>
                  </a:lnTo>
                  <a:lnTo>
                    <a:pt x="92688" y="77856"/>
                  </a:lnTo>
                  <a:lnTo>
                    <a:pt x="94795" y="75101"/>
                  </a:lnTo>
                  <a:lnTo>
                    <a:pt x="105086" y="70317"/>
                  </a:lnTo>
                  <a:lnTo>
                    <a:pt x="105706" y="71398"/>
                  </a:lnTo>
                  <a:lnTo>
                    <a:pt x="106394" y="76126"/>
                  </a:lnTo>
                  <a:lnTo>
                    <a:pt x="110229" y="82638"/>
                  </a:lnTo>
                  <a:lnTo>
                    <a:pt x="125899" y="101492"/>
                  </a:lnTo>
                  <a:lnTo>
                    <a:pt x="133326" y="117246"/>
                  </a:lnTo>
                  <a:lnTo>
                    <a:pt x="138515" y="125168"/>
                  </a:lnTo>
                  <a:lnTo>
                    <a:pt x="140820" y="133098"/>
                  </a:lnTo>
                  <a:lnTo>
                    <a:pt x="142758" y="135741"/>
                  </a:lnTo>
                  <a:lnTo>
                    <a:pt x="145372" y="137504"/>
                  </a:lnTo>
                  <a:lnTo>
                    <a:pt x="155373" y="139985"/>
                  </a:lnTo>
                  <a:lnTo>
                    <a:pt x="159074" y="140333"/>
                  </a:lnTo>
                  <a:lnTo>
                    <a:pt x="166715" y="137192"/>
                  </a:lnTo>
                  <a:lnTo>
                    <a:pt x="202196" y="117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140"/>
          <p:cNvGrpSpPr/>
          <p:nvPr/>
        </p:nvGrpSpPr>
        <p:grpSpPr>
          <a:xfrm>
            <a:off x="6727255" y="5286375"/>
            <a:ext cx="1083246" cy="1333133"/>
            <a:chOff x="6727255" y="5286375"/>
            <a:chExt cx="1083246" cy="1333133"/>
          </a:xfrm>
        </p:grpSpPr>
        <p:sp>
          <p:nvSpPr>
            <p:cNvPr id="154" name="SMARTInkShape-579"/>
            <p:cNvSpPr/>
            <p:nvPr>
              <p:custDataLst>
                <p:tags r:id="rId26"/>
              </p:custDataLst>
            </p:nvPr>
          </p:nvSpPr>
          <p:spPr>
            <a:xfrm>
              <a:off x="6870951" y="5609499"/>
              <a:ext cx="106113" cy="760346"/>
            </a:xfrm>
            <a:custGeom>
              <a:avLst/>
              <a:gdLst/>
              <a:ahLst/>
              <a:cxnLst/>
              <a:rect l="0" t="0" r="0" b="0"/>
              <a:pathLst>
                <a:path w="106113" h="760346">
                  <a:moveTo>
                    <a:pt x="106112" y="10251"/>
                  </a:moveTo>
                  <a:lnTo>
                    <a:pt x="106112" y="10251"/>
                  </a:lnTo>
                  <a:lnTo>
                    <a:pt x="106112" y="3931"/>
                  </a:lnTo>
                  <a:lnTo>
                    <a:pt x="104789" y="2069"/>
                  </a:lnTo>
                  <a:lnTo>
                    <a:pt x="102584" y="828"/>
                  </a:lnTo>
                  <a:lnTo>
                    <a:pt x="99792" y="0"/>
                  </a:lnTo>
                  <a:lnTo>
                    <a:pt x="96606" y="771"/>
                  </a:lnTo>
                  <a:lnTo>
                    <a:pt x="85803" y="8177"/>
                  </a:lnTo>
                  <a:lnTo>
                    <a:pt x="62414" y="31584"/>
                  </a:lnTo>
                  <a:lnTo>
                    <a:pt x="42606" y="72852"/>
                  </a:lnTo>
                  <a:lnTo>
                    <a:pt x="26736" y="126196"/>
                  </a:lnTo>
                  <a:lnTo>
                    <a:pt x="10862" y="179850"/>
                  </a:lnTo>
                  <a:lnTo>
                    <a:pt x="2482" y="225427"/>
                  </a:lnTo>
                  <a:lnTo>
                    <a:pt x="0" y="275971"/>
                  </a:lnTo>
                  <a:lnTo>
                    <a:pt x="2792" y="329313"/>
                  </a:lnTo>
                  <a:lnTo>
                    <a:pt x="11998" y="378630"/>
                  </a:lnTo>
                  <a:lnTo>
                    <a:pt x="23104" y="426758"/>
                  </a:lnTo>
                  <a:lnTo>
                    <a:pt x="38709" y="484106"/>
                  </a:lnTo>
                  <a:lnTo>
                    <a:pt x="62713" y="541836"/>
                  </a:lnTo>
                  <a:lnTo>
                    <a:pt x="81566" y="592828"/>
                  </a:lnTo>
                  <a:lnTo>
                    <a:pt x="102519" y="652071"/>
                  </a:lnTo>
                  <a:lnTo>
                    <a:pt x="103192" y="668566"/>
                  </a:lnTo>
                  <a:lnTo>
                    <a:pt x="95650" y="702366"/>
                  </a:lnTo>
                  <a:lnTo>
                    <a:pt x="93846" y="705817"/>
                  </a:lnTo>
                  <a:lnTo>
                    <a:pt x="91319" y="708118"/>
                  </a:lnTo>
                  <a:lnTo>
                    <a:pt x="81444" y="714885"/>
                  </a:lnTo>
                  <a:lnTo>
                    <a:pt x="77760" y="718132"/>
                  </a:lnTo>
                  <a:lnTo>
                    <a:pt x="73667" y="725268"/>
                  </a:lnTo>
                  <a:lnTo>
                    <a:pt x="72576" y="729021"/>
                  </a:lnTo>
                  <a:lnTo>
                    <a:pt x="70525" y="731525"/>
                  </a:lnTo>
                  <a:lnTo>
                    <a:pt x="64719" y="734306"/>
                  </a:lnTo>
                  <a:lnTo>
                    <a:pt x="62641" y="736372"/>
                  </a:lnTo>
                  <a:lnTo>
                    <a:pt x="60333" y="742193"/>
                  </a:lnTo>
                  <a:lnTo>
                    <a:pt x="58487" y="760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580"/>
            <p:cNvSpPr/>
            <p:nvPr>
              <p:custDataLst>
                <p:tags r:id="rId27"/>
              </p:custDataLst>
            </p:nvPr>
          </p:nvSpPr>
          <p:spPr>
            <a:xfrm>
              <a:off x="6858061" y="6477000"/>
              <a:ext cx="238065" cy="142508"/>
            </a:xfrm>
            <a:custGeom>
              <a:avLst/>
              <a:gdLst/>
              <a:ahLst/>
              <a:cxnLst/>
              <a:rect l="0" t="0" r="0" b="0"/>
              <a:pathLst>
                <a:path w="238065" h="142508">
                  <a:moveTo>
                    <a:pt x="71377" y="0"/>
                  </a:moveTo>
                  <a:lnTo>
                    <a:pt x="71377" y="0"/>
                  </a:lnTo>
                  <a:lnTo>
                    <a:pt x="43389" y="0"/>
                  </a:lnTo>
                  <a:lnTo>
                    <a:pt x="35566" y="3527"/>
                  </a:lnTo>
                  <a:lnTo>
                    <a:pt x="19764" y="16571"/>
                  </a:lnTo>
                  <a:lnTo>
                    <a:pt x="7871" y="34309"/>
                  </a:lnTo>
                  <a:lnTo>
                    <a:pt x="2288" y="50001"/>
                  </a:lnTo>
                  <a:lnTo>
                    <a:pt x="0" y="108938"/>
                  </a:lnTo>
                  <a:lnTo>
                    <a:pt x="10195" y="138675"/>
                  </a:lnTo>
                  <a:lnTo>
                    <a:pt x="12068" y="140075"/>
                  </a:lnTo>
                  <a:lnTo>
                    <a:pt x="17677" y="141632"/>
                  </a:lnTo>
                  <a:lnTo>
                    <a:pt x="34593" y="142507"/>
                  </a:lnTo>
                  <a:lnTo>
                    <a:pt x="45327" y="139183"/>
                  </a:lnTo>
                  <a:lnTo>
                    <a:pt x="67112" y="122545"/>
                  </a:lnTo>
                  <a:lnTo>
                    <a:pt x="91195" y="97853"/>
                  </a:lnTo>
                  <a:lnTo>
                    <a:pt x="118450" y="60126"/>
                  </a:lnTo>
                  <a:lnTo>
                    <a:pt x="122457" y="76089"/>
                  </a:lnTo>
                  <a:lnTo>
                    <a:pt x="128403" y="93101"/>
                  </a:lnTo>
                  <a:lnTo>
                    <a:pt x="131118" y="102232"/>
                  </a:lnTo>
                  <a:lnTo>
                    <a:pt x="151119" y="126916"/>
                  </a:lnTo>
                  <a:lnTo>
                    <a:pt x="162767" y="137558"/>
                  </a:lnTo>
                  <a:lnTo>
                    <a:pt x="170644" y="140512"/>
                  </a:lnTo>
                  <a:lnTo>
                    <a:pt x="174597" y="139977"/>
                  </a:lnTo>
                  <a:lnTo>
                    <a:pt x="182515" y="135853"/>
                  </a:lnTo>
                  <a:lnTo>
                    <a:pt x="194412" y="126095"/>
                  </a:lnTo>
                  <a:lnTo>
                    <a:pt x="238064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581"/>
            <p:cNvSpPr/>
            <p:nvPr>
              <p:custDataLst>
                <p:tags r:id="rId28"/>
              </p:custDataLst>
            </p:nvPr>
          </p:nvSpPr>
          <p:spPr>
            <a:xfrm>
              <a:off x="6727255" y="5286375"/>
              <a:ext cx="190277" cy="238126"/>
            </a:xfrm>
            <a:custGeom>
              <a:avLst/>
              <a:gdLst/>
              <a:ahLst/>
              <a:cxnLst/>
              <a:rect l="0" t="0" r="0" b="0"/>
              <a:pathLst>
                <a:path w="190277" h="238126">
                  <a:moveTo>
                    <a:pt x="190276" y="0"/>
                  </a:moveTo>
                  <a:lnTo>
                    <a:pt x="190276" y="0"/>
                  </a:lnTo>
                  <a:lnTo>
                    <a:pt x="180025" y="0"/>
                  </a:lnTo>
                  <a:lnTo>
                    <a:pt x="179474" y="1322"/>
                  </a:lnTo>
                  <a:lnTo>
                    <a:pt x="175059" y="16478"/>
                  </a:lnTo>
                  <a:lnTo>
                    <a:pt x="165483" y="33546"/>
                  </a:lnTo>
                  <a:lnTo>
                    <a:pt x="133141" y="75819"/>
                  </a:lnTo>
                  <a:lnTo>
                    <a:pt x="116022" y="104927"/>
                  </a:lnTo>
                  <a:lnTo>
                    <a:pt x="94192" y="126780"/>
                  </a:lnTo>
                  <a:lnTo>
                    <a:pt x="55229" y="157121"/>
                  </a:lnTo>
                  <a:lnTo>
                    <a:pt x="17209" y="172707"/>
                  </a:lnTo>
                  <a:lnTo>
                    <a:pt x="12720" y="172024"/>
                  </a:lnTo>
                  <a:lnTo>
                    <a:pt x="8407" y="170245"/>
                  </a:lnTo>
                  <a:lnTo>
                    <a:pt x="5529" y="167737"/>
                  </a:lnTo>
                  <a:lnTo>
                    <a:pt x="2333" y="161421"/>
                  </a:lnTo>
                  <a:lnTo>
                    <a:pt x="0" y="132471"/>
                  </a:lnTo>
                  <a:lnTo>
                    <a:pt x="1143" y="104023"/>
                  </a:lnTo>
                  <a:lnTo>
                    <a:pt x="14477" y="71720"/>
                  </a:lnTo>
                  <a:lnTo>
                    <a:pt x="21790" y="61939"/>
                  </a:lnTo>
                  <a:lnTo>
                    <a:pt x="23711" y="62460"/>
                  </a:lnTo>
                  <a:lnTo>
                    <a:pt x="32739" y="68189"/>
                  </a:lnTo>
                  <a:lnTo>
                    <a:pt x="40002" y="69994"/>
                  </a:lnTo>
                  <a:lnTo>
                    <a:pt x="47641" y="77851"/>
                  </a:lnTo>
                  <a:lnTo>
                    <a:pt x="83125" y="133618"/>
                  </a:lnTo>
                  <a:lnTo>
                    <a:pt x="110900" y="186686"/>
                  </a:lnTo>
                  <a:lnTo>
                    <a:pt x="138683" y="228654"/>
                  </a:lnTo>
                  <a:lnTo>
                    <a:pt x="146619" y="233916"/>
                  </a:lnTo>
                  <a:lnTo>
                    <a:pt x="158525" y="236877"/>
                  </a:lnTo>
                  <a:lnTo>
                    <a:pt x="17837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582"/>
            <p:cNvSpPr/>
            <p:nvPr>
              <p:custDataLst>
                <p:tags r:id="rId29"/>
              </p:custDataLst>
            </p:nvPr>
          </p:nvSpPr>
          <p:spPr>
            <a:xfrm>
              <a:off x="7228201" y="5674781"/>
              <a:ext cx="582300" cy="491202"/>
            </a:xfrm>
            <a:custGeom>
              <a:avLst/>
              <a:gdLst/>
              <a:ahLst/>
              <a:cxnLst/>
              <a:rect l="0" t="0" r="0" b="0"/>
              <a:pathLst>
                <a:path w="582300" h="491202">
                  <a:moveTo>
                    <a:pt x="106049" y="266438"/>
                  </a:moveTo>
                  <a:lnTo>
                    <a:pt x="106049" y="266438"/>
                  </a:lnTo>
                  <a:lnTo>
                    <a:pt x="99729" y="266438"/>
                  </a:lnTo>
                  <a:lnTo>
                    <a:pt x="97867" y="265115"/>
                  </a:lnTo>
                  <a:lnTo>
                    <a:pt x="96626" y="262910"/>
                  </a:lnTo>
                  <a:lnTo>
                    <a:pt x="95798" y="260118"/>
                  </a:lnTo>
                  <a:lnTo>
                    <a:pt x="88312" y="249866"/>
                  </a:lnTo>
                  <a:lnTo>
                    <a:pt x="81409" y="245844"/>
                  </a:lnTo>
                  <a:lnTo>
                    <a:pt x="77717" y="244771"/>
                  </a:lnTo>
                  <a:lnTo>
                    <a:pt x="75255" y="242733"/>
                  </a:lnTo>
                  <a:lnTo>
                    <a:pt x="72519" y="236940"/>
                  </a:lnTo>
                  <a:lnTo>
                    <a:pt x="70466" y="236190"/>
                  </a:lnTo>
                  <a:lnTo>
                    <a:pt x="67775" y="237012"/>
                  </a:lnTo>
                  <a:lnTo>
                    <a:pt x="48827" y="252715"/>
                  </a:lnTo>
                  <a:lnTo>
                    <a:pt x="25121" y="279553"/>
                  </a:lnTo>
                  <a:lnTo>
                    <a:pt x="7307" y="316653"/>
                  </a:lnTo>
                  <a:lnTo>
                    <a:pt x="0" y="373935"/>
                  </a:lnTo>
                  <a:lnTo>
                    <a:pt x="362" y="431847"/>
                  </a:lnTo>
                  <a:lnTo>
                    <a:pt x="9163" y="476090"/>
                  </a:lnTo>
                  <a:lnTo>
                    <a:pt x="12354" y="481613"/>
                  </a:lnTo>
                  <a:lnTo>
                    <a:pt x="17127" y="485294"/>
                  </a:lnTo>
                  <a:lnTo>
                    <a:pt x="32958" y="490474"/>
                  </a:lnTo>
                  <a:lnTo>
                    <a:pt x="37477" y="491201"/>
                  </a:lnTo>
                  <a:lnTo>
                    <a:pt x="41814" y="490364"/>
                  </a:lnTo>
                  <a:lnTo>
                    <a:pt x="50159" y="485905"/>
                  </a:lnTo>
                  <a:lnTo>
                    <a:pt x="62297" y="463315"/>
                  </a:lnTo>
                  <a:lnTo>
                    <a:pt x="76926" y="410621"/>
                  </a:lnTo>
                  <a:lnTo>
                    <a:pt x="80664" y="363546"/>
                  </a:lnTo>
                  <a:lnTo>
                    <a:pt x="81770" y="306970"/>
                  </a:lnTo>
                  <a:lnTo>
                    <a:pt x="82030" y="263285"/>
                  </a:lnTo>
                  <a:lnTo>
                    <a:pt x="85673" y="217412"/>
                  </a:lnTo>
                  <a:lnTo>
                    <a:pt x="90379" y="171888"/>
                  </a:lnTo>
                  <a:lnTo>
                    <a:pt x="92469" y="129607"/>
                  </a:lnTo>
                  <a:lnTo>
                    <a:pt x="93646" y="74935"/>
                  </a:lnTo>
                  <a:lnTo>
                    <a:pt x="94100" y="16444"/>
                  </a:lnTo>
                  <a:lnTo>
                    <a:pt x="94134" y="0"/>
                  </a:lnTo>
                  <a:lnTo>
                    <a:pt x="94143" y="55776"/>
                  </a:lnTo>
                  <a:lnTo>
                    <a:pt x="92820" y="99362"/>
                  </a:lnTo>
                  <a:lnTo>
                    <a:pt x="85961" y="153581"/>
                  </a:lnTo>
                  <a:lnTo>
                    <a:pt x="83340" y="210215"/>
                  </a:lnTo>
                  <a:lnTo>
                    <a:pt x="82563" y="261098"/>
                  </a:lnTo>
                  <a:lnTo>
                    <a:pt x="83656" y="309687"/>
                  </a:lnTo>
                  <a:lnTo>
                    <a:pt x="91679" y="366458"/>
                  </a:lnTo>
                  <a:lnTo>
                    <a:pt x="94371" y="384974"/>
                  </a:lnTo>
                  <a:lnTo>
                    <a:pt x="104250" y="405846"/>
                  </a:lnTo>
                  <a:lnTo>
                    <a:pt x="106172" y="405679"/>
                  </a:lnTo>
                  <a:lnTo>
                    <a:pt x="115199" y="399123"/>
                  </a:lnTo>
                  <a:lnTo>
                    <a:pt x="126252" y="387480"/>
                  </a:lnTo>
                  <a:lnTo>
                    <a:pt x="148414" y="353473"/>
                  </a:lnTo>
                  <a:lnTo>
                    <a:pt x="156163" y="328658"/>
                  </a:lnTo>
                  <a:lnTo>
                    <a:pt x="170040" y="310625"/>
                  </a:lnTo>
                  <a:lnTo>
                    <a:pt x="173845" y="309125"/>
                  </a:lnTo>
                  <a:lnTo>
                    <a:pt x="177704" y="309448"/>
                  </a:lnTo>
                  <a:lnTo>
                    <a:pt x="181601" y="310987"/>
                  </a:lnTo>
                  <a:lnTo>
                    <a:pt x="184198" y="313334"/>
                  </a:lnTo>
                  <a:lnTo>
                    <a:pt x="197119" y="335514"/>
                  </a:lnTo>
                  <a:lnTo>
                    <a:pt x="201135" y="383404"/>
                  </a:lnTo>
                  <a:lnTo>
                    <a:pt x="189163" y="427698"/>
                  </a:lnTo>
                  <a:lnTo>
                    <a:pt x="178018" y="444277"/>
                  </a:lnTo>
                  <a:lnTo>
                    <a:pt x="177500" y="400452"/>
                  </a:lnTo>
                  <a:lnTo>
                    <a:pt x="183812" y="377289"/>
                  </a:lnTo>
                  <a:lnTo>
                    <a:pt x="205475" y="340165"/>
                  </a:lnTo>
                  <a:lnTo>
                    <a:pt x="216824" y="328751"/>
                  </a:lnTo>
                  <a:lnTo>
                    <a:pt x="239349" y="310643"/>
                  </a:lnTo>
                  <a:lnTo>
                    <a:pt x="244669" y="302400"/>
                  </a:lnTo>
                  <a:lnTo>
                    <a:pt x="246087" y="298351"/>
                  </a:lnTo>
                  <a:lnTo>
                    <a:pt x="248356" y="295650"/>
                  </a:lnTo>
                  <a:lnTo>
                    <a:pt x="258926" y="290961"/>
                  </a:lnTo>
                  <a:lnTo>
                    <a:pt x="230231" y="331655"/>
                  </a:lnTo>
                  <a:lnTo>
                    <a:pt x="225562" y="385896"/>
                  </a:lnTo>
                  <a:lnTo>
                    <a:pt x="225311" y="403755"/>
                  </a:lnTo>
                  <a:lnTo>
                    <a:pt x="232256" y="420512"/>
                  </a:lnTo>
                  <a:lnTo>
                    <a:pt x="251952" y="446509"/>
                  </a:lnTo>
                  <a:lnTo>
                    <a:pt x="267468" y="452302"/>
                  </a:lnTo>
                  <a:lnTo>
                    <a:pt x="303446" y="456022"/>
                  </a:lnTo>
                  <a:lnTo>
                    <a:pt x="323426" y="449476"/>
                  </a:lnTo>
                  <a:lnTo>
                    <a:pt x="374912" y="430036"/>
                  </a:lnTo>
                  <a:lnTo>
                    <a:pt x="420457" y="404870"/>
                  </a:lnTo>
                  <a:lnTo>
                    <a:pt x="473785" y="378598"/>
                  </a:lnTo>
                  <a:lnTo>
                    <a:pt x="515550" y="365676"/>
                  </a:lnTo>
                  <a:lnTo>
                    <a:pt x="582299" y="349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141"/>
          <p:cNvGrpSpPr/>
          <p:nvPr/>
        </p:nvGrpSpPr>
        <p:grpSpPr>
          <a:xfrm>
            <a:off x="8120063" y="6072188"/>
            <a:ext cx="214313" cy="130969"/>
            <a:chOff x="8120063" y="6072188"/>
            <a:chExt cx="214313" cy="130969"/>
          </a:xfrm>
        </p:grpSpPr>
        <p:sp>
          <p:nvSpPr>
            <p:cNvPr id="159" name="SMARTInkShape-583"/>
            <p:cNvSpPr/>
            <p:nvPr>
              <p:custDataLst>
                <p:tags r:id="rId24"/>
              </p:custDataLst>
            </p:nvPr>
          </p:nvSpPr>
          <p:spPr>
            <a:xfrm>
              <a:off x="8120063" y="6072188"/>
              <a:ext cx="166688" cy="11907"/>
            </a:xfrm>
            <a:custGeom>
              <a:avLst/>
              <a:gdLst/>
              <a:ahLst/>
              <a:cxnLst/>
              <a:rect l="0" t="0" r="0" b="0"/>
              <a:pathLst>
                <a:path w="166688" h="11907">
                  <a:moveTo>
                    <a:pt x="0" y="0"/>
                  </a:moveTo>
                  <a:lnTo>
                    <a:pt x="0" y="0"/>
                  </a:lnTo>
                  <a:lnTo>
                    <a:pt x="50880" y="0"/>
                  </a:lnTo>
                  <a:lnTo>
                    <a:pt x="109097" y="0"/>
                  </a:lnTo>
                  <a:lnTo>
                    <a:pt x="155871" y="0"/>
                  </a:lnTo>
                  <a:lnTo>
                    <a:pt x="159477" y="1322"/>
                  </a:lnTo>
                  <a:lnTo>
                    <a:pt x="161880" y="3526"/>
                  </a:lnTo>
                  <a:lnTo>
                    <a:pt x="166687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584"/>
            <p:cNvSpPr/>
            <p:nvPr>
              <p:custDataLst>
                <p:tags r:id="rId25"/>
              </p:custDataLst>
            </p:nvPr>
          </p:nvSpPr>
          <p:spPr>
            <a:xfrm>
              <a:off x="8131969" y="6167438"/>
              <a:ext cx="202407" cy="35719"/>
            </a:xfrm>
            <a:custGeom>
              <a:avLst/>
              <a:gdLst/>
              <a:ahLst/>
              <a:cxnLst/>
              <a:rect l="0" t="0" r="0" b="0"/>
              <a:pathLst>
                <a:path w="202407" h="35719">
                  <a:moveTo>
                    <a:pt x="0" y="35718"/>
                  </a:moveTo>
                  <a:lnTo>
                    <a:pt x="0" y="35718"/>
                  </a:lnTo>
                  <a:lnTo>
                    <a:pt x="58185" y="35718"/>
                  </a:lnTo>
                  <a:lnTo>
                    <a:pt x="86473" y="32191"/>
                  </a:lnTo>
                  <a:lnTo>
                    <a:pt x="137907" y="19147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142"/>
          <p:cNvGrpSpPr/>
          <p:nvPr/>
        </p:nvGrpSpPr>
        <p:grpSpPr>
          <a:xfrm>
            <a:off x="8989219" y="5560219"/>
            <a:ext cx="1390241" cy="1033938"/>
            <a:chOff x="8989219" y="5560219"/>
            <a:chExt cx="1390241" cy="1033938"/>
          </a:xfrm>
        </p:grpSpPr>
        <p:sp>
          <p:nvSpPr>
            <p:cNvPr id="162" name="SMARTInkShape-585"/>
            <p:cNvSpPr/>
            <p:nvPr>
              <p:custDataLst>
                <p:tags r:id="rId15"/>
              </p:custDataLst>
            </p:nvPr>
          </p:nvSpPr>
          <p:spPr>
            <a:xfrm>
              <a:off x="9097067" y="5643563"/>
              <a:ext cx="154090" cy="318245"/>
            </a:xfrm>
            <a:custGeom>
              <a:avLst/>
              <a:gdLst/>
              <a:ahLst/>
              <a:cxnLst/>
              <a:rect l="0" t="0" r="0" b="0"/>
              <a:pathLst>
                <a:path w="154090" h="318245">
                  <a:moveTo>
                    <a:pt x="58839" y="0"/>
                  </a:moveTo>
                  <a:lnTo>
                    <a:pt x="58839" y="0"/>
                  </a:lnTo>
                  <a:lnTo>
                    <a:pt x="48588" y="0"/>
                  </a:lnTo>
                  <a:lnTo>
                    <a:pt x="48037" y="1322"/>
                  </a:lnTo>
                  <a:lnTo>
                    <a:pt x="47424" y="6320"/>
                  </a:lnTo>
                  <a:lnTo>
                    <a:pt x="43622" y="12951"/>
                  </a:lnTo>
                  <a:lnTo>
                    <a:pt x="18957" y="56320"/>
                  </a:lnTo>
                  <a:lnTo>
                    <a:pt x="4561" y="96967"/>
                  </a:lnTo>
                  <a:lnTo>
                    <a:pt x="0" y="155007"/>
                  </a:lnTo>
                  <a:lnTo>
                    <a:pt x="768" y="209309"/>
                  </a:lnTo>
                  <a:lnTo>
                    <a:pt x="15898" y="263108"/>
                  </a:lnTo>
                  <a:lnTo>
                    <a:pt x="33621" y="291682"/>
                  </a:lnTo>
                  <a:lnTo>
                    <a:pt x="55630" y="310585"/>
                  </a:lnTo>
                  <a:lnTo>
                    <a:pt x="71083" y="316631"/>
                  </a:lnTo>
                  <a:lnTo>
                    <a:pt x="78909" y="318244"/>
                  </a:lnTo>
                  <a:lnTo>
                    <a:pt x="94658" y="316507"/>
                  </a:lnTo>
                  <a:lnTo>
                    <a:pt x="121928" y="304565"/>
                  </a:lnTo>
                  <a:lnTo>
                    <a:pt x="154089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86"/>
            <p:cNvSpPr/>
            <p:nvPr>
              <p:custDataLst>
                <p:tags r:id="rId16"/>
              </p:custDataLst>
            </p:nvPr>
          </p:nvSpPr>
          <p:spPr>
            <a:xfrm>
              <a:off x="9304657" y="5667375"/>
              <a:ext cx="279875" cy="211813"/>
            </a:xfrm>
            <a:custGeom>
              <a:avLst/>
              <a:gdLst/>
              <a:ahLst/>
              <a:cxnLst/>
              <a:rect l="0" t="0" r="0" b="0"/>
              <a:pathLst>
                <a:path w="279875" h="211813">
                  <a:moveTo>
                    <a:pt x="220343" y="0"/>
                  </a:moveTo>
                  <a:lnTo>
                    <a:pt x="220343" y="0"/>
                  </a:lnTo>
                  <a:lnTo>
                    <a:pt x="210092" y="0"/>
                  </a:lnTo>
                  <a:lnTo>
                    <a:pt x="209541" y="1322"/>
                  </a:lnTo>
                  <a:lnTo>
                    <a:pt x="208927" y="6320"/>
                  </a:lnTo>
                  <a:lnTo>
                    <a:pt x="205126" y="12951"/>
                  </a:lnTo>
                  <a:lnTo>
                    <a:pt x="202261" y="16571"/>
                  </a:lnTo>
                  <a:lnTo>
                    <a:pt x="199077" y="27649"/>
                  </a:lnTo>
                  <a:lnTo>
                    <a:pt x="193758" y="48761"/>
                  </a:lnTo>
                  <a:lnTo>
                    <a:pt x="168587" y="103254"/>
                  </a:lnTo>
                  <a:lnTo>
                    <a:pt x="145356" y="142884"/>
                  </a:lnTo>
                  <a:lnTo>
                    <a:pt x="124041" y="163162"/>
                  </a:lnTo>
                  <a:lnTo>
                    <a:pt x="104497" y="174022"/>
                  </a:lnTo>
                  <a:lnTo>
                    <a:pt x="86800" y="177239"/>
                  </a:lnTo>
                  <a:lnTo>
                    <a:pt x="57116" y="178326"/>
                  </a:lnTo>
                  <a:lnTo>
                    <a:pt x="45051" y="174947"/>
                  </a:lnTo>
                  <a:lnTo>
                    <a:pt x="27294" y="162080"/>
                  </a:lnTo>
                  <a:lnTo>
                    <a:pt x="15480" y="150087"/>
                  </a:lnTo>
                  <a:lnTo>
                    <a:pt x="955" y="127428"/>
                  </a:lnTo>
                  <a:lnTo>
                    <a:pt x="0" y="123315"/>
                  </a:lnTo>
                  <a:lnTo>
                    <a:pt x="688" y="119252"/>
                  </a:lnTo>
                  <a:lnTo>
                    <a:pt x="4974" y="109546"/>
                  </a:lnTo>
                  <a:lnTo>
                    <a:pt x="23509" y="107628"/>
                  </a:lnTo>
                  <a:lnTo>
                    <a:pt x="32761" y="107366"/>
                  </a:lnTo>
                  <a:lnTo>
                    <a:pt x="51727" y="113539"/>
                  </a:lnTo>
                  <a:lnTo>
                    <a:pt x="105369" y="149850"/>
                  </a:lnTo>
                  <a:lnTo>
                    <a:pt x="127774" y="163757"/>
                  </a:lnTo>
                  <a:lnTo>
                    <a:pt x="151395" y="187962"/>
                  </a:lnTo>
                  <a:lnTo>
                    <a:pt x="181721" y="211812"/>
                  </a:lnTo>
                  <a:lnTo>
                    <a:pt x="184013" y="211322"/>
                  </a:lnTo>
                  <a:lnTo>
                    <a:pt x="197193" y="201031"/>
                  </a:lnTo>
                  <a:lnTo>
                    <a:pt x="239135" y="162420"/>
                  </a:lnTo>
                  <a:lnTo>
                    <a:pt x="27987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587"/>
            <p:cNvSpPr/>
            <p:nvPr>
              <p:custDataLst>
                <p:tags r:id="rId17"/>
              </p:custDataLst>
            </p:nvPr>
          </p:nvSpPr>
          <p:spPr>
            <a:xfrm>
              <a:off x="9751219" y="5810250"/>
              <a:ext cx="107157" cy="11907"/>
            </a:xfrm>
            <a:custGeom>
              <a:avLst/>
              <a:gdLst/>
              <a:ahLst/>
              <a:cxnLst/>
              <a:rect l="0" t="0" r="0" b="0"/>
              <a:pathLst>
                <a:path w="107157" h="11907">
                  <a:moveTo>
                    <a:pt x="0" y="11906"/>
                  </a:moveTo>
                  <a:lnTo>
                    <a:pt x="0" y="11906"/>
                  </a:lnTo>
                  <a:lnTo>
                    <a:pt x="56321" y="11906"/>
                  </a:lnTo>
                  <a:lnTo>
                    <a:pt x="79279" y="1058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588"/>
            <p:cNvSpPr/>
            <p:nvPr>
              <p:custDataLst>
                <p:tags r:id="rId18"/>
              </p:custDataLst>
            </p:nvPr>
          </p:nvSpPr>
          <p:spPr>
            <a:xfrm>
              <a:off x="10043353" y="5680937"/>
              <a:ext cx="267461" cy="162475"/>
            </a:xfrm>
            <a:custGeom>
              <a:avLst/>
              <a:gdLst/>
              <a:ahLst/>
              <a:cxnLst/>
              <a:rect l="0" t="0" r="0" b="0"/>
              <a:pathLst>
                <a:path w="267461" h="162475">
                  <a:moveTo>
                    <a:pt x="100772" y="10251"/>
                  </a:moveTo>
                  <a:lnTo>
                    <a:pt x="100772" y="10251"/>
                  </a:lnTo>
                  <a:lnTo>
                    <a:pt x="94451" y="3930"/>
                  </a:lnTo>
                  <a:lnTo>
                    <a:pt x="87821" y="827"/>
                  </a:lnTo>
                  <a:lnTo>
                    <a:pt x="84199" y="0"/>
                  </a:lnTo>
                  <a:lnTo>
                    <a:pt x="80464" y="771"/>
                  </a:lnTo>
                  <a:lnTo>
                    <a:pt x="64961" y="7986"/>
                  </a:lnTo>
                  <a:lnTo>
                    <a:pt x="61023" y="8740"/>
                  </a:lnTo>
                  <a:lnTo>
                    <a:pt x="49159" y="16123"/>
                  </a:lnTo>
                  <a:lnTo>
                    <a:pt x="25118" y="39976"/>
                  </a:lnTo>
                  <a:lnTo>
                    <a:pt x="15113" y="54771"/>
                  </a:lnTo>
                  <a:lnTo>
                    <a:pt x="43" y="101608"/>
                  </a:lnTo>
                  <a:lnTo>
                    <a:pt x="0" y="117440"/>
                  </a:lnTo>
                  <a:lnTo>
                    <a:pt x="6117" y="147593"/>
                  </a:lnTo>
                  <a:lnTo>
                    <a:pt x="11521" y="156399"/>
                  </a:lnTo>
                  <a:lnTo>
                    <a:pt x="18330" y="161195"/>
                  </a:lnTo>
                  <a:lnTo>
                    <a:pt x="21998" y="162474"/>
                  </a:lnTo>
                  <a:lnTo>
                    <a:pt x="25766" y="162004"/>
                  </a:lnTo>
                  <a:lnTo>
                    <a:pt x="33482" y="157953"/>
                  </a:lnTo>
                  <a:lnTo>
                    <a:pt x="45262" y="148236"/>
                  </a:lnTo>
                  <a:lnTo>
                    <a:pt x="80931" y="95678"/>
                  </a:lnTo>
                  <a:lnTo>
                    <a:pt x="89725" y="59579"/>
                  </a:lnTo>
                  <a:lnTo>
                    <a:pt x="94980" y="52899"/>
                  </a:lnTo>
                  <a:lnTo>
                    <a:pt x="96911" y="51913"/>
                  </a:lnTo>
                  <a:lnTo>
                    <a:pt x="98198" y="52578"/>
                  </a:lnTo>
                  <a:lnTo>
                    <a:pt x="100951" y="56844"/>
                  </a:lnTo>
                  <a:lnTo>
                    <a:pt x="128714" y="85770"/>
                  </a:lnTo>
                  <a:lnTo>
                    <a:pt x="133034" y="97172"/>
                  </a:lnTo>
                  <a:lnTo>
                    <a:pt x="136277" y="109737"/>
                  </a:lnTo>
                  <a:lnTo>
                    <a:pt x="149138" y="128582"/>
                  </a:lnTo>
                  <a:lnTo>
                    <a:pt x="164418" y="145044"/>
                  </a:lnTo>
                  <a:lnTo>
                    <a:pt x="172275" y="149533"/>
                  </a:lnTo>
                  <a:lnTo>
                    <a:pt x="188097" y="152417"/>
                  </a:lnTo>
                  <a:lnTo>
                    <a:pt x="196028" y="149282"/>
                  </a:lnTo>
                  <a:lnTo>
                    <a:pt x="203963" y="144802"/>
                  </a:lnTo>
                  <a:lnTo>
                    <a:pt x="211898" y="142811"/>
                  </a:lnTo>
                  <a:lnTo>
                    <a:pt x="219835" y="134871"/>
                  </a:lnTo>
                  <a:lnTo>
                    <a:pt x="229095" y="123845"/>
                  </a:lnTo>
                  <a:lnTo>
                    <a:pt x="247861" y="108878"/>
                  </a:lnTo>
                  <a:lnTo>
                    <a:pt x="267460" y="81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89"/>
            <p:cNvSpPr/>
            <p:nvPr>
              <p:custDataLst>
                <p:tags r:id="rId19"/>
              </p:custDataLst>
            </p:nvPr>
          </p:nvSpPr>
          <p:spPr>
            <a:xfrm>
              <a:off x="10239375" y="5560219"/>
              <a:ext cx="140085" cy="369095"/>
            </a:xfrm>
            <a:custGeom>
              <a:avLst/>
              <a:gdLst/>
              <a:ahLst/>
              <a:cxnLst/>
              <a:rect l="0" t="0" r="0" b="0"/>
              <a:pathLst>
                <a:path w="140085" h="369095">
                  <a:moveTo>
                    <a:pt x="83344" y="0"/>
                  </a:moveTo>
                  <a:lnTo>
                    <a:pt x="83344" y="0"/>
                  </a:lnTo>
                  <a:lnTo>
                    <a:pt x="89663" y="0"/>
                  </a:lnTo>
                  <a:lnTo>
                    <a:pt x="91526" y="1322"/>
                  </a:lnTo>
                  <a:lnTo>
                    <a:pt x="92766" y="3527"/>
                  </a:lnTo>
                  <a:lnTo>
                    <a:pt x="93594" y="6320"/>
                  </a:lnTo>
                  <a:lnTo>
                    <a:pt x="95470" y="8182"/>
                  </a:lnTo>
                  <a:lnTo>
                    <a:pt x="101080" y="10250"/>
                  </a:lnTo>
                  <a:lnTo>
                    <a:pt x="107983" y="18226"/>
                  </a:lnTo>
                  <a:lnTo>
                    <a:pt x="111676" y="24057"/>
                  </a:lnTo>
                  <a:lnTo>
                    <a:pt x="124736" y="78089"/>
                  </a:lnTo>
                  <a:lnTo>
                    <a:pt x="137919" y="129882"/>
                  </a:lnTo>
                  <a:lnTo>
                    <a:pt x="140084" y="174156"/>
                  </a:lnTo>
                  <a:lnTo>
                    <a:pt x="129633" y="228870"/>
                  </a:lnTo>
                  <a:lnTo>
                    <a:pt x="110949" y="288255"/>
                  </a:lnTo>
                  <a:lnTo>
                    <a:pt x="97844" y="320887"/>
                  </a:lnTo>
                  <a:lnTo>
                    <a:pt x="77791" y="346579"/>
                  </a:lnTo>
                  <a:lnTo>
                    <a:pt x="56416" y="361835"/>
                  </a:lnTo>
                  <a:lnTo>
                    <a:pt x="41116" y="366943"/>
                  </a:lnTo>
                  <a:lnTo>
                    <a:pt x="0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90"/>
            <p:cNvSpPr/>
            <p:nvPr>
              <p:custDataLst>
                <p:tags r:id="rId20"/>
              </p:custDataLst>
            </p:nvPr>
          </p:nvSpPr>
          <p:spPr>
            <a:xfrm>
              <a:off x="8989219" y="6119813"/>
              <a:ext cx="1124124" cy="130969"/>
            </a:xfrm>
            <a:custGeom>
              <a:avLst/>
              <a:gdLst/>
              <a:ahLst/>
              <a:cxnLst/>
              <a:rect l="0" t="0" r="0" b="0"/>
              <a:pathLst>
                <a:path w="1124124" h="130969">
                  <a:moveTo>
                    <a:pt x="0" y="130968"/>
                  </a:moveTo>
                  <a:lnTo>
                    <a:pt x="0" y="130968"/>
                  </a:lnTo>
                  <a:lnTo>
                    <a:pt x="47657" y="130968"/>
                  </a:lnTo>
                  <a:lnTo>
                    <a:pt x="102315" y="130968"/>
                  </a:lnTo>
                  <a:lnTo>
                    <a:pt x="148660" y="129646"/>
                  </a:lnTo>
                  <a:lnTo>
                    <a:pt x="204537" y="124648"/>
                  </a:lnTo>
                  <a:lnTo>
                    <a:pt x="235576" y="122786"/>
                  </a:lnTo>
                  <a:lnTo>
                    <a:pt x="268176" y="121545"/>
                  </a:lnTo>
                  <a:lnTo>
                    <a:pt x="301815" y="120717"/>
                  </a:lnTo>
                  <a:lnTo>
                    <a:pt x="338792" y="120166"/>
                  </a:lnTo>
                  <a:lnTo>
                    <a:pt x="377998" y="119797"/>
                  </a:lnTo>
                  <a:lnTo>
                    <a:pt x="418687" y="119553"/>
                  </a:lnTo>
                  <a:lnTo>
                    <a:pt x="460363" y="119389"/>
                  </a:lnTo>
                  <a:lnTo>
                    <a:pt x="502700" y="119280"/>
                  </a:lnTo>
                  <a:lnTo>
                    <a:pt x="545477" y="119207"/>
                  </a:lnTo>
                  <a:lnTo>
                    <a:pt x="587224" y="117836"/>
                  </a:lnTo>
                  <a:lnTo>
                    <a:pt x="628285" y="115598"/>
                  </a:lnTo>
                  <a:lnTo>
                    <a:pt x="668887" y="112784"/>
                  </a:lnTo>
                  <a:lnTo>
                    <a:pt x="709185" y="109585"/>
                  </a:lnTo>
                  <a:lnTo>
                    <a:pt x="749279" y="106129"/>
                  </a:lnTo>
                  <a:lnTo>
                    <a:pt x="789238" y="102503"/>
                  </a:lnTo>
                  <a:lnTo>
                    <a:pt x="826461" y="100085"/>
                  </a:lnTo>
                  <a:lnTo>
                    <a:pt x="861860" y="98473"/>
                  </a:lnTo>
                  <a:lnTo>
                    <a:pt x="896041" y="97399"/>
                  </a:lnTo>
                  <a:lnTo>
                    <a:pt x="928090" y="95360"/>
                  </a:lnTo>
                  <a:lnTo>
                    <a:pt x="958716" y="92677"/>
                  </a:lnTo>
                  <a:lnTo>
                    <a:pt x="1013472" y="86169"/>
                  </a:lnTo>
                  <a:lnTo>
                    <a:pt x="1072724" y="73744"/>
                  </a:lnTo>
                  <a:lnTo>
                    <a:pt x="1102506" y="60996"/>
                  </a:lnTo>
                  <a:lnTo>
                    <a:pt x="1118387" y="46512"/>
                  </a:lnTo>
                  <a:lnTo>
                    <a:pt x="1122623" y="38946"/>
                  </a:lnTo>
                  <a:lnTo>
                    <a:pt x="1124123" y="32579"/>
                  </a:lnTo>
                  <a:lnTo>
                    <a:pt x="1123801" y="27011"/>
                  </a:lnTo>
                  <a:lnTo>
                    <a:pt x="1122263" y="21975"/>
                  </a:lnTo>
                  <a:lnTo>
                    <a:pt x="1113498" y="12853"/>
                  </a:lnTo>
                  <a:lnTo>
                    <a:pt x="1095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91"/>
            <p:cNvSpPr/>
            <p:nvPr>
              <p:custDataLst>
                <p:tags r:id="rId21"/>
              </p:custDataLst>
            </p:nvPr>
          </p:nvSpPr>
          <p:spPr>
            <a:xfrm>
              <a:off x="9215662" y="6346031"/>
              <a:ext cx="130684" cy="248126"/>
            </a:xfrm>
            <a:custGeom>
              <a:avLst/>
              <a:gdLst/>
              <a:ahLst/>
              <a:cxnLst/>
              <a:rect l="0" t="0" r="0" b="0"/>
              <a:pathLst>
                <a:path w="130684" h="248126">
                  <a:moveTo>
                    <a:pt x="23588" y="0"/>
                  </a:moveTo>
                  <a:lnTo>
                    <a:pt x="23588" y="0"/>
                  </a:lnTo>
                  <a:lnTo>
                    <a:pt x="23588" y="34309"/>
                  </a:lnTo>
                  <a:lnTo>
                    <a:pt x="27116" y="45234"/>
                  </a:lnTo>
                  <a:lnTo>
                    <a:pt x="29908" y="50001"/>
                  </a:lnTo>
                  <a:lnTo>
                    <a:pt x="34759" y="93602"/>
                  </a:lnTo>
                  <a:lnTo>
                    <a:pt x="35430" y="152154"/>
                  </a:lnTo>
                  <a:lnTo>
                    <a:pt x="35492" y="208674"/>
                  </a:lnTo>
                  <a:lnTo>
                    <a:pt x="35494" y="225457"/>
                  </a:lnTo>
                  <a:lnTo>
                    <a:pt x="41814" y="219674"/>
                  </a:lnTo>
                  <a:lnTo>
                    <a:pt x="44918" y="213168"/>
                  </a:lnTo>
                  <a:lnTo>
                    <a:pt x="53230" y="191891"/>
                  </a:lnTo>
                  <a:lnTo>
                    <a:pt x="75346" y="163190"/>
                  </a:lnTo>
                  <a:lnTo>
                    <a:pt x="102972" y="136288"/>
                  </a:lnTo>
                  <a:lnTo>
                    <a:pt x="110904" y="133333"/>
                  </a:lnTo>
                  <a:lnTo>
                    <a:pt x="114872" y="133868"/>
                  </a:lnTo>
                  <a:lnTo>
                    <a:pt x="122808" y="137990"/>
                  </a:lnTo>
                  <a:lnTo>
                    <a:pt x="125454" y="140942"/>
                  </a:lnTo>
                  <a:lnTo>
                    <a:pt x="128393" y="147748"/>
                  </a:lnTo>
                  <a:lnTo>
                    <a:pt x="130683" y="194002"/>
                  </a:lnTo>
                  <a:lnTo>
                    <a:pt x="124404" y="212558"/>
                  </a:lnTo>
                  <a:lnTo>
                    <a:pt x="114166" y="228493"/>
                  </a:lnTo>
                  <a:lnTo>
                    <a:pt x="103092" y="233843"/>
                  </a:lnTo>
                  <a:lnTo>
                    <a:pt x="90673" y="237545"/>
                  </a:lnTo>
                  <a:lnTo>
                    <a:pt x="74921" y="245743"/>
                  </a:lnTo>
                  <a:lnTo>
                    <a:pt x="61397" y="248125"/>
                  </a:lnTo>
                  <a:lnTo>
                    <a:pt x="21806" y="239614"/>
                  </a:lnTo>
                  <a:lnTo>
                    <a:pt x="12653" y="235260"/>
                  </a:lnTo>
                  <a:lnTo>
                    <a:pt x="530" y="226748"/>
                  </a:lnTo>
                  <a:lnTo>
                    <a:pt x="0" y="220056"/>
                  </a:lnTo>
                  <a:lnTo>
                    <a:pt x="2570" y="216819"/>
                  </a:lnTo>
                  <a:lnTo>
                    <a:pt x="59307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92"/>
            <p:cNvSpPr/>
            <p:nvPr>
              <p:custDataLst>
                <p:tags r:id="rId22"/>
              </p:custDataLst>
            </p:nvPr>
          </p:nvSpPr>
          <p:spPr>
            <a:xfrm>
              <a:off x="9477375" y="6500813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0" y="23812"/>
                  </a:moveTo>
                  <a:lnTo>
                    <a:pt x="0" y="23812"/>
                  </a:lnTo>
                  <a:lnTo>
                    <a:pt x="57076" y="23812"/>
                  </a:lnTo>
                  <a:lnTo>
                    <a:pt x="87234" y="22490"/>
                  </a:lnTo>
                  <a:lnTo>
                    <a:pt x="101988" y="14306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593"/>
            <p:cNvSpPr/>
            <p:nvPr>
              <p:custDataLst>
                <p:tags r:id="rId23"/>
              </p:custDataLst>
            </p:nvPr>
          </p:nvSpPr>
          <p:spPr>
            <a:xfrm>
              <a:off x="9705501" y="6369844"/>
              <a:ext cx="426719" cy="154038"/>
            </a:xfrm>
            <a:custGeom>
              <a:avLst/>
              <a:gdLst/>
              <a:ahLst/>
              <a:cxnLst/>
              <a:rect l="0" t="0" r="0" b="0"/>
              <a:pathLst>
                <a:path w="426719" h="154038">
                  <a:moveTo>
                    <a:pt x="140968" y="47625"/>
                  </a:moveTo>
                  <a:lnTo>
                    <a:pt x="140968" y="47625"/>
                  </a:lnTo>
                  <a:lnTo>
                    <a:pt x="130717" y="47625"/>
                  </a:lnTo>
                  <a:lnTo>
                    <a:pt x="130165" y="46302"/>
                  </a:lnTo>
                  <a:lnTo>
                    <a:pt x="129207" y="37374"/>
                  </a:lnTo>
                  <a:lnTo>
                    <a:pt x="111329" y="18025"/>
                  </a:lnTo>
                  <a:lnTo>
                    <a:pt x="104423" y="14625"/>
                  </a:lnTo>
                  <a:lnTo>
                    <a:pt x="89210" y="12444"/>
                  </a:lnTo>
                  <a:lnTo>
                    <a:pt x="35914" y="29657"/>
                  </a:lnTo>
                  <a:lnTo>
                    <a:pt x="24604" y="40080"/>
                  </a:lnTo>
                  <a:lnTo>
                    <a:pt x="16489" y="52209"/>
                  </a:lnTo>
                  <a:lnTo>
                    <a:pt x="0" y="97432"/>
                  </a:lnTo>
                  <a:lnTo>
                    <a:pt x="2468" y="109890"/>
                  </a:lnTo>
                  <a:lnTo>
                    <a:pt x="12865" y="142069"/>
                  </a:lnTo>
                  <a:lnTo>
                    <a:pt x="15878" y="146306"/>
                  </a:lnTo>
                  <a:lnTo>
                    <a:pt x="22754" y="151015"/>
                  </a:lnTo>
                  <a:lnTo>
                    <a:pt x="31542" y="153107"/>
                  </a:lnTo>
                  <a:lnTo>
                    <a:pt x="44267" y="154037"/>
                  </a:lnTo>
                  <a:lnTo>
                    <a:pt x="55215" y="150923"/>
                  </a:lnTo>
                  <a:lnTo>
                    <a:pt x="95515" y="126774"/>
                  </a:lnTo>
                  <a:lnTo>
                    <a:pt x="120966" y="92915"/>
                  </a:lnTo>
                  <a:lnTo>
                    <a:pt x="125462" y="80542"/>
                  </a:lnTo>
                  <a:lnTo>
                    <a:pt x="129910" y="52792"/>
                  </a:lnTo>
                  <a:lnTo>
                    <a:pt x="140816" y="35939"/>
                  </a:lnTo>
                  <a:lnTo>
                    <a:pt x="147243" y="42104"/>
                  </a:lnTo>
                  <a:lnTo>
                    <a:pt x="150371" y="48699"/>
                  </a:lnTo>
                  <a:lnTo>
                    <a:pt x="165606" y="84483"/>
                  </a:lnTo>
                  <a:lnTo>
                    <a:pt x="173404" y="103965"/>
                  </a:lnTo>
                  <a:lnTo>
                    <a:pt x="182360" y="128722"/>
                  </a:lnTo>
                  <a:lnTo>
                    <a:pt x="193066" y="145002"/>
                  </a:lnTo>
                  <a:lnTo>
                    <a:pt x="200722" y="150436"/>
                  </a:lnTo>
                  <a:lnTo>
                    <a:pt x="204617" y="151884"/>
                  </a:lnTo>
                  <a:lnTo>
                    <a:pt x="208536" y="151526"/>
                  </a:lnTo>
                  <a:lnTo>
                    <a:pt x="216420" y="147601"/>
                  </a:lnTo>
                  <a:lnTo>
                    <a:pt x="267111" y="101212"/>
                  </a:lnTo>
                  <a:lnTo>
                    <a:pt x="321744" y="58357"/>
                  </a:lnTo>
                  <a:lnTo>
                    <a:pt x="371361" y="26992"/>
                  </a:lnTo>
                  <a:lnTo>
                    <a:pt x="426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329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MARTInkShape-Group143"/>
          <p:cNvGrpSpPr/>
          <p:nvPr/>
        </p:nvGrpSpPr>
        <p:grpSpPr>
          <a:xfrm>
            <a:off x="714375" y="120876"/>
            <a:ext cx="1476376" cy="771398"/>
            <a:chOff x="714375" y="120876"/>
            <a:chExt cx="1476376" cy="771398"/>
          </a:xfrm>
        </p:grpSpPr>
        <p:sp>
          <p:nvSpPr>
            <p:cNvPr id="2" name="SMARTInkShape-594"/>
            <p:cNvSpPr/>
            <p:nvPr>
              <p:custDataLst>
                <p:tags r:id="rId89"/>
              </p:custDataLst>
            </p:nvPr>
          </p:nvSpPr>
          <p:spPr>
            <a:xfrm>
              <a:off x="1785938" y="120876"/>
              <a:ext cx="404813" cy="771398"/>
            </a:xfrm>
            <a:custGeom>
              <a:avLst/>
              <a:gdLst/>
              <a:ahLst/>
              <a:cxnLst/>
              <a:rect l="0" t="0" r="0" b="0"/>
              <a:pathLst>
                <a:path w="404813" h="771398">
                  <a:moveTo>
                    <a:pt x="0" y="33905"/>
                  </a:moveTo>
                  <a:lnTo>
                    <a:pt x="0" y="33905"/>
                  </a:lnTo>
                  <a:lnTo>
                    <a:pt x="6320" y="27585"/>
                  </a:lnTo>
                  <a:lnTo>
                    <a:pt x="16479" y="24482"/>
                  </a:lnTo>
                  <a:lnTo>
                    <a:pt x="37073" y="19207"/>
                  </a:lnTo>
                  <a:lnTo>
                    <a:pt x="53518" y="14143"/>
                  </a:lnTo>
                  <a:lnTo>
                    <a:pt x="107932" y="4306"/>
                  </a:lnTo>
                  <a:lnTo>
                    <a:pt x="143105" y="0"/>
                  </a:lnTo>
                  <a:lnTo>
                    <a:pt x="198908" y="7849"/>
                  </a:lnTo>
                  <a:lnTo>
                    <a:pt x="239786" y="15970"/>
                  </a:lnTo>
                  <a:lnTo>
                    <a:pt x="255620" y="26375"/>
                  </a:lnTo>
                  <a:lnTo>
                    <a:pt x="276564" y="54613"/>
                  </a:lnTo>
                  <a:lnTo>
                    <a:pt x="283028" y="84138"/>
                  </a:lnTo>
                  <a:lnTo>
                    <a:pt x="283889" y="130993"/>
                  </a:lnTo>
                  <a:lnTo>
                    <a:pt x="276220" y="189834"/>
                  </a:lnTo>
                  <a:lnTo>
                    <a:pt x="271020" y="240179"/>
                  </a:lnTo>
                  <a:lnTo>
                    <a:pt x="264628" y="293461"/>
                  </a:lnTo>
                  <a:lnTo>
                    <a:pt x="262734" y="346290"/>
                  </a:lnTo>
                  <a:lnTo>
                    <a:pt x="265701" y="403835"/>
                  </a:lnTo>
                  <a:lnTo>
                    <a:pt x="271431" y="459250"/>
                  </a:lnTo>
                  <a:lnTo>
                    <a:pt x="273128" y="509183"/>
                  </a:lnTo>
                  <a:lnTo>
                    <a:pt x="280022" y="567143"/>
                  </a:lnTo>
                  <a:lnTo>
                    <a:pt x="292801" y="616809"/>
                  </a:lnTo>
                  <a:lnTo>
                    <a:pt x="297372" y="674723"/>
                  </a:lnTo>
                  <a:lnTo>
                    <a:pt x="297639" y="704500"/>
                  </a:lnTo>
                  <a:lnTo>
                    <a:pt x="296322" y="707187"/>
                  </a:lnTo>
                  <a:lnTo>
                    <a:pt x="294121" y="708978"/>
                  </a:lnTo>
                  <a:lnTo>
                    <a:pt x="288147" y="712292"/>
                  </a:lnTo>
                  <a:lnTo>
                    <a:pt x="274701" y="721595"/>
                  </a:lnTo>
                  <a:lnTo>
                    <a:pt x="224763" y="740487"/>
                  </a:lnTo>
                  <a:lnTo>
                    <a:pt x="166495" y="760205"/>
                  </a:lnTo>
                  <a:lnTo>
                    <a:pt x="125345" y="769744"/>
                  </a:lnTo>
                  <a:lnTo>
                    <a:pt x="99904" y="771397"/>
                  </a:lnTo>
                  <a:lnTo>
                    <a:pt x="95707" y="770306"/>
                  </a:lnTo>
                  <a:lnTo>
                    <a:pt x="94231" y="768256"/>
                  </a:lnTo>
                  <a:lnTo>
                    <a:pt x="96120" y="761127"/>
                  </a:lnTo>
                  <a:lnTo>
                    <a:pt x="101369" y="749139"/>
                  </a:lnTo>
                  <a:lnTo>
                    <a:pt x="124403" y="727515"/>
                  </a:lnTo>
                  <a:lnTo>
                    <a:pt x="178570" y="695182"/>
                  </a:lnTo>
                  <a:lnTo>
                    <a:pt x="233855" y="664638"/>
                  </a:lnTo>
                  <a:lnTo>
                    <a:pt x="277237" y="646724"/>
                  </a:lnTo>
                  <a:lnTo>
                    <a:pt x="326505" y="626415"/>
                  </a:lnTo>
                  <a:lnTo>
                    <a:pt x="404812" y="593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595"/>
            <p:cNvSpPr/>
            <p:nvPr>
              <p:custDataLst>
                <p:tags r:id="rId90"/>
              </p:custDataLst>
            </p:nvPr>
          </p:nvSpPr>
          <p:spPr>
            <a:xfrm>
              <a:off x="1358422" y="392906"/>
              <a:ext cx="260829" cy="375915"/>
            </a:xfrm>
            <a:custGeom>
              <a:avLst/>
              <a:gdLst/>
              <a:ahLst/>
              <a:cxnLst/>
              <a:rect l="0" t="0" r="0" b="0"/>
              <a:pathLst>
                <a:path w="260829" h="375915">
                  <a:moveTo>
                    <a:pt x="260828" y="0"/>
                  </a:moveTo>
                  <a:lnTo>
                    <a:pt x="260828" y="0"/>
                  </a:lnTo>
                  <a:lnTo>
                    <a:pt x="251323" y="10828"/>
                  </a:lnTo>
                  <a:lnTo>
                    <a:pt x="212066" y="63461"/>
                  </a:lnTo>
                  <a:lnTo>
                    <a:pt x="174908" y="114253"/>
                  </a:lnTo>
                  <a:lnTo>
                    <a:pt x="141002" y="159677"/>
                  </a:lnTo>
                  <a:lnTo>
                    <a:pt x="105821" y="212971"/>
                  </a:lnTo>
                  <a:lnTo>
                    <a:pt x="70261" y="258012"/>
                  </a:lnTo>
                  <a:lnTo>
                    <a:pt x="25336" y="315647"/>
                  </a:lnTo>
                  <a:lnTo>
                    <a:pt x="7314" y="346349"/>
                  </a:lnTo>
                  <a:lnTo>
                    <a:pt x="0" y="375914"/>
                  </a:lnTo>
                  <a:lnTo>
                    <a:pt x="2276" y="374964"/>
                  </a:lnTo>
                  <a:lnTo>
                    <a:pt x="61215" y="318572"/>
                  </a:lnTo>
                  <a:lnTo>
                    <a:pt x="82234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596"/>
            <p:cNvSpPr/>
            <p:nvPr>
              <p:custDataLst>
                <p:tags r:id="rId91"/>
              </p:custDataLst>
            </p:nvPr>
          </p:nvSpPr>
          <p:spPr>
            <a:xfrm>
              <a:off x="1357313" y="381000"/>
              <a:ext cx="250032" cy="318215"/>
            </a:xfrm>
            <a:custGeom>
              <a:avLst/>
              <a:gdLst/>
              <a:ahLst/>
              <a:cxnLst/>
              <a:rect l="0" t="0" r="0" b="0"/>
              <a:pathLst>
                <a:path w="250032" h="318215">
                  <a:moveTo>
                    <a:pt x="0" y="0"/>
                  </a:moveTo>
                  <a:lnTo>
                    <a:pt x="0" y="0"/>
                  </a:lnTo>
                  <a:lnTo>
                    <a:pt x="10828" y="9505"/>
                  </a:lnTo>
                  <a:lnTo>
                    <a:pt x="28490" y="21631"/>
                  </a:lnTo>
                  <a:lnTo>
                    <a:pt x="75819" y="75302"/>
                  </a:lnTo>
                  <a:lnTo>
                    <a:pt x="123363" y="131478"/>
                  </a:lnTo>
                  <a:lnTo>
                    <a:pt x="172839" y="190567"/>
                  </a:lnTo>
                  <a:lnTo>
                    <a:pt x="210549" y="250040"/>
                  </a:lnTo>
                  <a:lnTo>
                    <a:pt x="237794" y="304990"/>
                  </a:lnTo>
                  <a:lnTo>
                    <a:pt x="247614" y="318214"/>
                  </a:lnTo>
                  <a:lnTo>
                    <a:pt x="248419" y="317976"/>
                  </a:lnTo>
                  <a:lnTo>
                    <a:pt x="249315" y="314184"/>
                  </a:lnTo>
                  <a:lnTo>
                    <a:pt x="250003" y="257971"/>
                  </a:lnTo>
                  <a:lnTo>
                    <a:pt x="250031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97"/>
            <p:cNvSpPr/>
            <p:nvPr>
              <p:custDataLst>
                <p:tags r:id="rId92"/>
              </p:custDataLst>
            </p:nvPr>
          </p:nvSpPr>
          <p:spPr>
            <a:xfrm>
              <a:off x="1107785" y="166688"/>
              <a:ext cx="261435" cy="642787"/>
            </a:xfrm>
            <a:custGeom>
              <a:avLst/>
              <a:gdLst/>
              <a:ahLst/>
              <a:cxnLst/>
              <a:rect l="0" t="0" r="0" b="0"/>
              <a:pathLst>
                <a:path w="261435" h="642787">
                  <a:moveTo>
                    <a:pt x="249528" y="0"/>
                  </a:moveTo>
                  <a:lnTo>
                    <a:pt x="249528" y="0"/>
                  </a:lnTo>
                  <a:lnTo>
                    <a:pt x="243207" y="6320"/>
                  </a:lnTo>
                  <a:lnTo>
                    <a:pt x="236576" y="9423"/>
                  </a:lnTo>
                  <a:lnTo>
                    <a:pt x="177753" y="26540"/>
                  </a:lnTo>
                  <a:lnTo>
                    <a:pt x="154178" y="32999"/>
                  </a:lnTo>
                  <a:lnTo>
                    <a:pt x="115900" y="36683"/>
                  </a:lnTo>
                  <a:lnTo>
                    <a:pt x="92261" y="45071"/>
                  </a:lnTo>
                  <a:lnTo>
                    <a:pt x="85152" y="45922"/>
                  </a:lnTo>
                  <a:lnTo>
                    <a:pt x="79090" y="49136"/>
                  </a:lnTo>
                  <a:lnTo>
                    <a:pt x="55610" y="74298"/>
                  </a:lnTo>
                  <a:lnTo>
                    <a:pt x="50894" y="86379"/>
                  </a:lnTo>
                  <a:lnTo>
                    <a:pt x="38029" y="144186"/>
                  </a:lnTo>
                  <a:lnTo>
                    <a:pt x="35771" y="190759"/>
                  </a:lnTo>
                  <a:lnTo>
                    <a:pt x="34002" y="247681"/>
                  </a:lnTo>
                  <a:lnTo>
                    <a:pt x="27065" y="295490"/>
                  </a:lnTo>
                  <a:lnTo>
                    <a:pt x="24422" y="349637"/>
                  </a:lnTo>
                  <a:lnTo>
                    <a:pt x="22316" y="399782"/>
                  </a:lnTo>
                  <a:lnTo>
                    <a:pt x="15224" y="446831"/>
                  </a:lnTo>
                  <a:lnTo>
                    <a:pt x="12157" y="498955"/>
                  </a:lnTo>
                  <a:lnTo>
                    <a:pt x="3319" y="558124"/>
                  </a:lnTo>
                  <a:lnTo>
                    <a:pt x="0" y="602533"/>
                  </a:lnTo>
                  <a:lnTo>
                    <a:pt x="3248" y="615278"/>
                  </a:lnTo>
                  <a:lnTo>
                    <a:pt x="16112" y="634240"/>
                  </a:lnTo>
                  <a:lnTo>
                    <a:pt x="23638" y="639072"/>
                  </a:lnTo>
                  <a:lnTo>
                    <a:pt x="32716" y="641219"/>
                  </a:lnTo>
                  <a:lnTo>
                    <a:pt x="83562" y="642786"/>
                  </a:lnTo>
                  <a:lnTo>
                    <a:pt x="109659" y="641569"/>
                  </a:lnTo>
                  <a:lnTo>
                    <a:pt x="166344" y="621302"/>
                  </a:lnTo>
                  <a:lnTo>
                    <a:pt x="225626" y="587114"/>
                  </a:lnTo>
                  <a:lnTo>
                    <a:pt x="261434" y="559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98"/>
            <p:cNvSpPr/>
            <p:nvPr>
              <p:custDataLst>
                <p:tags r:id="rId93"/>
              </p:custDataLst>
            </p:nvPr>
          </p:nvSpPr>
          <p:spPr>
            <a:xfrm>
              <a:off x="750094" y="547688"/>
              <a:ext cx="130970" cy="35719"/>
            </a:xfrm>
            <a:custGeom>
              <a:avLst/>
              <a:gdLst/>
              <a:ahLst/>
              <a:cxnLst/>
              <a:rect l="0" t="0" r="0" b="0"/>
              <a:pathLst>
                <a:path w="130970" h="35719">
                  <a:moveTo>
                    <a:pt x="0" y="35718"/>
                  </a:moveTo>
                  <a:lnTo>
                    <a:pt x="0" y="35718"/>
                  </a:lnTo>
                  <a:lnTo>
                    <a:pt x="19010" y="27536"/>
                  </a:lnTo>
                  <a:lnTo>
                    <a:pt x="71958" y="14633"/>
                  </a:lnTo>
                  <a:lnTo>
                    <a:pt x="106475" y="3282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99"/>
            <p:cNvSpPr/>
            <p:nvPr>
              <p:custDataLst>
                <p:tags r:id="rId94"/>
              </p:custDataLst>
            </p:nvPr>
          </p:nvSpPr>
          <p:spPr>
            <a:xfrm>
              <a:off x="714375" y="595313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00"/>
            <p:cNvSpPr/>
            <p:nvPr>
              <p:custDataLst>
                <p:tags r:id="rId95"/>
              </p:custDataLst>
            </p:nvPr>
          </p:nvSpPr>
          <p:spPr>
            <a:xfrm>
              <a:off x="726298" y="297656"/>
              <a:ext cx="273828" cy="571340"/>
            </a:xfrm>
            <a:custGeom>
              <a:avLst/>
              <a:gdLst/>
              <a:ahLst/>
              <a:cxnLst/>
              <a:rect l="0" t="0" r="0" b="0"/>
              <a:pathLst>
                <a:path w="273828" h="571340">
                  <a:moveTo>
                    <a:pt x="273827" y="0"/>
                  </a:moveTo>
                  <a:lnTo>
                    <a:pt x="273827" y="0"/>
                  </a:lnTo>
                  <a:lnTo>
                    <a:pt x="232434" y="1323"/>
                  </a:lnTo>
                  <a:lnTo>
                    <a:pt x="178477" y="14699"/>
                  </a:lnTo>
                  <a:lnTo>
                    <a:pt x="154735" y="21112"/>
                  </a:lnTo>
                  <a:lnTo>
                    <a:pt x="130943" y="26540"/>
                  </a:lnTo>
                  <a:lnTo>
                    <a:pt x="107137" y="32999"/>
                  </a:lnTo>
                  <a:lnTo>
                    <a:pt x="92586" y="35833"/>
                  </a:lnTo>
                  <a:lnTo>
                    <a:pt x="76957" y="44866"/>
                  </a:lnTo>
                  <a:lnTo>
                    <a:pt x="63948" y="57244"/>
                  </a:lnTo>
                  <a:lnTo>
                    <a:pt x="43701" y="92026"/>
                  </a:lnTo>
                  <a:lnTo>
                    <a:pt x="38072" y="115314"/>
                  </a:lnTo>
                  <a:lnTo>
                    <a:pt x="36014" y="167762"/>
                  </a:lnTo>
                  <a:lnTo>
                    <a:pt x="35764" y="214525"/>
                  </a:lnTo>
                  <a:lnTo>
                    <a:pt x="34391" y="271485"/>
                  </a:lnTo>
                  <a:lnTo>
                    <a:pt x="26281" y="330165"/>
                  </a:lnTo>
                  <a:lnTo>
                    <a:pt x="24287" y="380366"/>
                  </a:lnTo>
                  <a:lnTo>
                    <a:pt x="14387" y="435360"/>
                  </a:lnTo>
                  <a:lnTo>
                    <a:pt x="2141" y="489304"/>
                  </a:lnTo>
                  <a:lnTo>
                    <a:pt x="21" y="546084"/>
                  </a:lnTo>
                  <a:lnTo>
                    <a:pt x="0" y="552708"/>
                  </a:lnTo>
                  <a:lnTo>
                    <a:pt x="1317" y="555003"/>
                  </a:lnTo>
                  <a:lnTo>
                    <a:pt x="3518" y="556534"/>
                  </a:lnTo>
                  <a:lnTo>
                    <a:pt x="38223" y="569666"/>
                  </a:lnTo>
                  <a:lnTo>
                    <a:pt x="79928" y="571339"/>
                  </a:lnTo>
                  <a:lnTo>
                    <a:pt x="91959" y="567901"/>
                  </a:lnTo>
                  <a:lnTo>
                    <a:pt x="103038" y="563286"/>
                  </a:lnTo>
                  <a:lnTo>
                    <a:pt x="139395" y="553759"/>
                  </a:lnTo>
                  <a:lnTo>
                    <a:pt x="161234" y="539382"/>
                  </a:lnTo>
                  <a:lnTo>
                    <a:pt x="194568" y="506400"/>
                  </a:lnTo>
                  <a:lnTo>
                    <a:pt x="207863" y="485037"/>
                  </a:lnTo>
                  <a:lnTo>
                    <a:pt x="219769" y="454689"/>
                  </a:lnTo>
                  <a:lnTo>
                    <a:pt x="220591" y="448647"/>
                  </a:lnTo>
                  <a:lnTo>
                    <a:pt x="214296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144"/>
          <p:cNvGrpSpPr/>
          <p:nvPr/>
        </p:nvGrpSpPr>
        <p:grpSpPr>
          <a:xfrm>
            <a:off x="2583656" y="583406"/>
            <a:ext cx="273845" cy="190501"/>
            <a:chOff x="2583656" y="583406"/>
            <a:chExt cx="273845" cy="190501"/>
          </a:xfrm>
        </p:grpSpPr>
        <p:sp>
          <p:nvSpPr>
            <p:cNvPr id="10" name="SMARTInkShape-601"/>
            <p:cNvSpPr/>
            <p:nvPr>
              <p:custDataLst>
                <p:tags r:id="rId87"/>
              </p:custDataLst>
            </p:nvPr>
          </p:nvSpPr>
          <p:spPr>
            <a:xfrm>
              <a:off x="2702719" y="750094"/>
              <a:ext cx="154782" cy="23813"/>
            </a:xfrm>
            <a:custGeom>
              <a:avLst/>
              <a:gdLst/>
              <a:ahLst/>
              <a:cxnLst/>
              <a:rect l="0" t="0" r="0" b="0"/>
              <a:pathLst>
                <a:path w="154782" h="23813">
                  <a:moveTo>
                    <a:pt x="0" y="23812"/>
                  </a:moveTo>
                  <a:lnTo>
                    <a:pt x="0" y="23812"/>
                  </a:lnTo>
                  <a:lnTo>
                    <a:pt x="52045" y="23812"/>
                  </a:lnTo>
                  <a:lnTo>
                    <a:pt x="111266" y="10861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02"/>
            <p:cNvSpPr/>
            <p:nvPr>
              <p:custDataLst>
                <p:tags r:id="rId88"/>
              </p:custDataLst>
            </p:nvPr>
          </p:nvSpPr>
          <p:spPr>
            <a:xfrm>
              <a:off x="2583656" y="583406"/>
              <a:ext cx="177636" cy="35720"/>
            </a:xfrm>
            <a:custGeom>
              <a:avLst/>
              <a:gdLst/>
              <a:ahLst/>
              <a:cxnLst/>
              <a:rect l="0" t="0" r="0" b="0"/>
              <a:pathLst>
                <a:path w="177636" h="35720">
                  <a:moveTo>
                    <a:pt x="0" y="0"/>
                  </a:moveTo>
                  <a:lnTo>
                    <a:pt x="0" y="0"/>
                  </a:lnTo>
                  <a:lnTo>
                    <a:pt x="56321" y="0"/>
                  </a:lnTo>
                  <a:lnTo>
                    <a:pt x="108301" y="0"/>
                  </a:lnTo>
                  <a:lnTo>
                    <a:pt x="130155" y="1323"/>
                  </a:lnTo>
                  <a:lnTo>
                    <a:pt x="175359" y="11416"/>
                  </a:lnTo>
                  <a:lnTo>
                    <a:pt x="176437" y="12902"/>
                  </a:lnTo>
                  <a:lnTo>
                    <a:pt x="177635" y="18082"/>
                  </a:lnTo>
                  <a:lnTo>
                    <a:pt x="174640" y="24793"/>
                  </a:lnTo>
                  <a:lnTo>
                    <a:pt x="166688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45"/>
          <p:cNvGrpSpPr/>
          <p:nvPr/>
        </p:nvGrpSpPr>
        <p:grpSpPr>
          <a:xfrm>
            <a:off x="3286125" y="71438"/>
            <a:ext cx="3214689" cy="1345407"/>
            <a:chOff x="3286125" y="71438"/>
            <a:chExt cx="3214689" cy="1345407"/>
          </a:xfrm>
        </p:grpSpPr>
        <p:sp>
          <p:nvSpPr>
            <p:cNvPr id="13" name="SMARTInkShape-603"/>
            <p:cNvSpPr/>
            <p:nvPr>
              <p:custDataLst>
                <p:tags r:id="rId76"/>
              </p:custDataLst>
            </p:nvPr>
          </p:nvSpPr>
          <p:spPr>
            <a:xfrm>
              <a:off x="6167438" y="619125"/>
              <a:ext cx="333376" cy="189252"/>
            </a:xfrm>
            <a:custGeom>
              <a:avLst/>
              <a:gdLst/>
              <a:ahLst/>
              <a:cxnLst/>
              <a:rect l="0" t="0" r="0" b="0"/>
              <a:pathLst>
                <a:path w="333376" h="189252">
                  <a:moveTo>
                    <a:pt x="0" y="0"/>
                  </a:moveTo>
                  <a:lnTo>
                    <a:pt x="0" y="0"/>
                  </a:lnTo>
                  <a:lnTo>
                    <a:pt x="6320" y="0"/>
                  </a:lnTo>
                  <a:lnTo>
                    <a:pt x="12951" y="3528"/>
                  </a:lnTo>
                  <a:lnTo>
                    <a:pt x="16571" y="6321"/>
                  </a:lnTo>
                  <a:lnTo>
                    <a:pt x="20594" y="12951"/>
                  </a:lnTo>
                  <a:lnTo>
                    <a:pt x="23705" y="20308"/>
                  </a:lnTo>
                  <a:lnTo>
                    <a:pt x="29497" y="27988"/>
                  </a:lnTo>
                  <a:lnTo>
                    <a:pt x="32954" y="39338"/>
                  </a:lnTo>
                  <a:lnTo>
                    <a:pt x="38427" y="60604"/>
                  </a:lnTo>
                  <a:lnTo>
                    <a:pt x="44899" y="83661"/>
                  </a:lnTo>
                  <a:lnTo>
                    <a:pt x="45090" y="99360"/>
                  </a:lnTo>
                  <a:lnTo>
                    <a:pt x="25910" y="156404"/>
                  </a:lnTo>
                  <a:lnTo>
                    <a:pt x="18113" y="176282"/>
                  </a:lnTo>
                  <a:lnTo>
                    <a:pt x="14721" y="181021"/>
                  </a:lnTo>
                  <a:lnTo>
                    <a:pt x="2199" y="189251"/>
                  </a:lnTo>
                  <a:lnTo>
                    <a:pt x="1466" y="188345"/>
                  </a:lnTo>
                  <a:lnTo>
                    <a:pt x="192" y="173819"/>
                  </a:lnTo>
                  <a:lnTo>
                    <a:pt x="6377" y="156159"/>
                  </a:lnTo>
                  <a:lnTo>
                    <a:pt x="33213" y="115162"/>
                  </a:lnTo>
                  <a:lnTo>
                    <a:pt x="57075" y="92520"/>
                  </a:lnTo>
                  <a:lnTo>
                    <a:pt x="67700" y="79484"/>
                  </a:lnTo>
                  <a:lnTo>
                    <a:pt x="92552" y="56809"/>
                  </a:lnTo>
                  <a:lnTo>
                    <a:pt x="101988" y="45092"/>
                  </a:lnTo>
                  <a:lnTo>
                    <a:pt x="113415" y="37173"/>
                  </a:lnTo>
                  <a:lnTo>
                    <a:pt x="118842" y="24411"/>
                  </a:lnTo>
                  <a:lnTo>
                    <a:pt x="118997" y="30310"/>
                  </a:lnTo>
                  <a:lnTo>
                    <a:pt x="115505" y="36843"/>
                  </a:lnTo>
                  <a:lnTo>
                    <a:pt x="102485" y="51816"/>
                  </a:lnTo>
                  <a:lnTo>
                    <a:pt x="98465" y="63158"/>
                  </a:lnTo>
                  <a:lnTo>
                    <a:pt x="95437" y="115306"/>
                  </a:lnTo>
                  <a:lnTo>
                    <a:pt x="102389" y="131063"/>
                  </a:lnTo>
                  <a:lnTo>
                    <a:pt x="114298" y="145563"/>
                  </a:lnTo>
                  <a:lnTo>
                    <a:pt x="128410" y="156417"/>
                  </a:lnTo>
                  <a:lnTo>
                    <a:pt x="143502" y="162123"/>
                  </a:lnTo>
                  <a:lnTo>
                    <a:pt x="187390" y="165786"/>
                  </a:lnTo>
                  <a:lnTo>
                    <a:pt x="237938" y="160100"/>
                  </a:lnTo>
                  <a:lnTo>
                    <a:pt x="294808" y="143716"/>
                  </a:lnTo>
                  <a:lnTo>
                    <a:pt x="333375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04"/>
            <p:cNvSpPr/>
            <p:nvPr>
              <p:custDataLst>
                <p:tags r:id="rId77"/>
              </p:custDataLst>
            </p:nvPr>
          </p:nvSpPr>
          <p:spPr>
            <a:xfrm>
              <a:off x="5907325" y="389817"/>
              <a:ext cx="224395" cy="459126"/>
            </a:xfrm>
            <a:custGeom>
              <a:avLst/>
              <a:gdLst/>
              <a:ahLst/>
              <a:cxnLst/>
              <a:rect l="0" t="0" r="0" b="0"/>
              <a:pathLst>
                <a:path w="224395" h="459126">
                  <a:moveTo>
                    <a:pt x="117238" y="276933"/>
                  </a:moveTo>
                  <a:lnTo>
                    <a:pt x="117238" y="276933"/>
                  </a:lnTo>
                  <a:lnTo>
                    <a:pt x="117238" y="270612"/>
                  </a:lnTo>
                  <a:lnTo>
                    <a:pt x="115915" y="268751"/>
                  </a:lnTo>
                  <a:lnTo>
                    <a:pt x="113710" y="267509"/>
                  </a:lnTo>
                  <a:lnTo>
                    <a:pt x="110917" y="266682"/>
                  </a:lnTo>
                  <a:lnTo>
                    <a:pt x="93115" y="255821"/>
                  </a:lnTo>
                  <a:lnTo>
                    <a:pt x="89250" y="254921"/>
                  </a:lnTo>
                  <a:lnTo>
                    <a:pt x="85350" y="255644"/>
                  </a:lnTo>
                  <a:lnTo>
                    <a:pt x="72217" y="261659"/>
                  </a:lnTo>
                  <a:lnTo>
                    <a:pt x="59305" y="263530"/>
                  </a:lnTo>
                  <a:lnTo>
                    <a:pt x="44746" y="271417"/>
                  </a:lnTo>
                  <a:lnTo>
                    <a:pt x="30779" y="283742"/>
                  </a:lnTo>
                  <a:lnTo>
                    <a:pt x="6747" y="320963"/>
                  </a:lnTo>
                  <a:lnTo>
                    <a:pt x="715" y="350833"/>
                  </a:lnTo>
                  <a:lnTo>
                    <a:pt x="0" y="395159"/>
                  </a:lnTo>
                  <a:lnTo>
                    <a:pt x="14813" y="439019"/>
                  </a:lnTo>
                  <a:lnTo>
                    <a:pt x="25854" y="451718"/>
                  </a:lnTo>
                  <a:lnTo>
                    <a:pt x="32503" y="456956"/>
                  </a:lnTo>
                  <a:lnTo>
                    <a:pt x="39581" y="459125"/>
                  </a:lnTo>
                  <a:lnTo>
                    <a:pt x="54501" y="458008"/>
                  </a:lnTo>
                  <a:lnTo>
                    <a:pt x="77776" y="449941"/>
                  </a:lnTo>
                  <a:lnTo>
                    <a:pt x="101430" y="432852"/>
                  </a:lnTo>
                  <a:lnTo>
                    <a:pt x="113740" y="411494"/>
                  </a:lnTo>
                  <a:lnTo>
                    <a:pt x="132421" y="354666"/>
                  </a:lnTo>
                  <a:lnTo>
                    <a:pt x="138493" y="301876"/>
                  </a:lnTo>
                  <a:lnTo>
                    <a:pt x="139914" y="260237"/>
                  </a:lnTo>
                  <a:lnTo>
                    <a:pt x="139222" y="216596"/>
                  </a:lnTo>
                  <a:lnTo>
                    <a:pt x="134505" y="175151"/>
                  </a:lnTo>
                  <a:lnTo>
                    <a:pt x="131525" y="134683"/>
                  </a:lnTo>
                  <a:lnTo>
                    <a:pt x="126321" y="78239"/>
                  </a:lnTo>
                  <a:lnTo>
                    <a:pt x="119032" y="24401"/>
                  </a:lnTo>
                  <a:lnTo>
                    <a:pt x="114507" y="9033"/>
                  </a:lnTo>
                  <a:lnTo>
                    <a:pt x="109410" y="439"/>
                  </a:lnTo>
                  <a:lnTo>
                    <a:pt x="108050" y="0"/>
                  </a:lnTo>
                  <a:lnTo>
                    <a:pt x="107144" y="1030"/>
                  </a:lnTo>
                  <a:lnTo>
                    <a:pt x="105491" y="52624"/>
                  </a:lnTo>
                  <a:lnTo>
                    <a:pt x="105378" y="99640"/>
                  </a:lnTo>
                  <a:lnTo>
                    <a:pt x="111666" y="155463"/>
                  </a:lnTo>
                  <a:lnTo>
                    <a:pt x="121907" y="213896"/>
                  </a:lnTo>
                  <a:lnTo>
                    <a:pt x="139641" y="273101"/>
                  </a:lnTo>
                  <a:lnTo>
                    <a:pt x="149011" y="326216"/>
                  </a:lnTo>
                  <a:lnTo>
                    <a:pt x="161682" y="380742"/>
                  </a:lnTo>
                  <a:lnTo>
                    <a:pt x="176924" y="414835"/>
                  </a:lnTo>
                  <a:lnTo>
                    <a:pt x="186354" y="428380"/>
                  </a:lnTo>
                  <a:lnTo>
                    <a:pt x="188451" y="428168"/>
                  </a:lnTo>
                  <a:lnTo>
                    <a:pt x="194308" y="424406"/>
                  </a:lnTo>
                  <a:lnTo>
                    <a:pt x="216602" y="393388"/>
                  </a:lnTo>
                  <a:lnTo>
                    <a:pt x="220932" y="381167"/>
                  </a:lnTo>
                  <a:lnTo>
                    <a:pt x="224394" y="360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05"/>
            <p:cNvSpPr/>
            <p:nvPr>
              <p:custDataLst>
                <p:tags r:id="rId78"/>
              </p:custDataLst>
            </p:nvPr>
          </p:nvSpPr>
          <p:spPr>
            <a:xfrm>
              <a:off x="5464969" y="464344"/>
              <a:ext cx="202407" cy="384380"/>
            </a:xfrm>
            <a:custGeom>
              <a:avLst/>
              <a:gdLst/>
              <a:ahLst/>
              <a:cxnLst/>
              <a:rect l="0" t="0" r="0" b="0"/>
              <a:pathLst>
                <a:path w="202407" h="384380">
                  <a:moveTo>
                    <a:pt x="0" y="0"/>
                  </a:moveTo>
                  <a:lnTo>
                    <a:pt x="0" y="0"/>
                  </a:lnTo>
                  <a:lnTo>
                    <a:pt x="34308" y="40629"/>
                  </a:lnTo>
                  <a:lnTo>
                    <a:pt x="64005" y="93819"/>
                  </a:lnTo>
                  <a:lnTo>
                    <a:pt x="86139" y="140981"/>
                  </a:lnTo>
                  <a:lnTo>
                    <a:pt x="100340" y="196259"/>
                  </a:lnTo>
                  <a:lnTo>
                    <a:pt x="102491" y="253207"/>
                  </a:lnTo>
                  <a:lnTo>
                    <a:pt x="87546" y="302860"/>
                  </a:lnTo>
                  <a:lnTo>
                    <a:pt x="58793" y="352336"/>
                  </a:lnTo>
                  <a:lnTo>
                    <a:pt x="35500" y="376034"/>
                  </a:lnTo>
                  <a:lnTo>
                    <a:pt x="27635" y="381658"/>
                  </a:lnTo>
                  <a:lnTo>
                    <a:pt x="21069" y="384085"/>
                  </a:lnTo>
                  <a:lnTo>
                    <a:pt x="15369" y="384379"/>
                  </a:lnTo>
                  <a:lnTo>
                    <a:pt x="10246" y="383253"/>
                  </a:lnTo>
                  <a:lnTo>
                    <a:pt x="8153" y="378533"/>
                  </a:lnTo>
                  <a:lnTo>
                    <a:pt x="9356" y="362705"/>
                  </a:lnTo>
                  <a:lnTo>
                    <a:pt x="23792" y="325161"/>
                  </a:lnTo>
                  <a:lnTo>
                    <a:pt x="51146" y="286844"/>
                  </a:lnTo>
                  <a:lnTo>
                    <a:pt x="97028" y="244035"/>
                  </a:lnTo>
                  <a:lnTo>
                    <a:pt x="137051" y="220467"/>
                  </a:lnTo>
                  <a:lnTo>
                    <a:pt x="202406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06"/>
            <p:cNvSpPr/>
            <p:nvPr>
              <p:custDataLst>
                <p:tags r:id="rId79"/>
              </p:custDataLst>
            </p:nvPr>
          </p:nvSpPr>
          <p:spPr>
            <a:xfrm>
              <a:off x="5155406" y="559594"/>
              <a:ext cx="250033" cy="224814"/>
            </a:xfrm>
            <a:custGeom>
              <a:avLst/>
              <a:gdLst/>
              <a:ahLst/>
              <a:cxnLst/>
              <a:rect l="0" t="0" r="0" b="0"/>
              <a:pathLst>
                <a:path w="250033" h="224814">
                  <a:moveTo>
                    <a:pt x="0" y="23812"/>
                  </a:moveTo>
                  <a:lnTo>
                    <a:pt x="0" y="23812"/>
                  </a:lnTo>
                  <a:lnTo>
                    <a:pt x="6321" y="23812"/>
                  </a:lnTo>
                  <a:lnTo>
                    <a:pt x="8183" y="25135"/>
                  </a:lnTo>
                  <a:lnTo>
                    <a:pt x="9424" y="27340"/>
                  </a:lnTo>
                  <a:lnTo>
                    <a:pt x="17737" y="46705"/>
                  </a:lnTo>
                  <a:lnTo>
                    <a:pt x="51642" y="103757"/>
                  </a:lnTo>
                  <a:lnTo>
                    <a:pt x="57973" y="143232"/>
                  </a:lnTo>
                  <a:lnTo>
                    <a:pt x="57747" y="169586"/>
                  </a:lnTo>
                  <a:lnTo>
                    <a:pt x="42898" y="210203"/>
                  </a:lnTo>
                  <a:lnTo>
                    <a:pt x="35382" y="219100"/>
                  </a:lnTo>
                  <a:lnTo>
                    <a:pt x="27632" y="223055"/>
                  </a:lnTo>
                  <a:lnTo>
                    <a:pt x="19777" y="224813"/>
                  </a:lnTo>
                  <a:lnTo>
                    <a:pt x="17154" y="223958"/>
                  </a:lnTo>
                  <a:lnTo>
                    <a:pt x="15404" y="222066"/>
                  </a:lnTo>
                  <a:lnTo>
                    <a:pt x="12139" y="216435"/>
                  </a:lnTo>
                  <a:lnTo>
                    <a:pt x="6277" y="209523"/>
                  </a:lnTo>
                  <a:lnTo>
                    <a:pt x="5508" y="204505"/>
                  </a:lnTo>
                  <a:lnTo>
                    <a:pt x="20676" y="154023"/>
                  </a:lnTo>
                  <a:lnTo>
                    <a:pt x="33319" y="127951"/>
                  </a:lnTo>
                  <a:lnTo>
                    <a:pt x="85176" y="69857"/>
                  </a:lnTo>
                  <a:lnTo>
                    <a:pt x="94301" y="64121"/>
                  </a:lnTo>
                  <a:lnTo>
                    <a:pt x="106876" y="60891"/>
                  </a:lnTo>
                  <a:lnTo>
                    <a:pt x="110938" y="60438"/>
                  </a:lnTo>
                  <a:lnTo>
                    <a:pt x="118979" y="63462"/>
                  </a:lnTo>
                  <a:lnTo>
                    <a:pt x="122976" y="66120"/>
                  </a:lnTo>
                  <a:lnTo>
                    <a:pt x="125640" y="70538"/>
                  </a:lnTo>
                  <a:lnTo>
                    <a:pt x="129390" y="89398"/>
                  </a:lnTo>
                  <a:lnTo>
                    <a:pt x="134404" y="142997"/>
                  </a:lnTo>
                  <a:lnTo>
                    <a:pt x="147523" y="174649"/>
                  </a:lnTo>
                  <a:lnTo>
                    <a:pt x="155083" y="183455"/>
                  </a:lnTo>
                  <a:lnTo>
                    <a:pt x="162853" y="187369"/>
                  </a:lnTo>
                  <a:lnTo>
                    <a:pt x="182148" y="189881"/>
                  </a:lnTo>
                  <a:lnTo>
                    <a:pt x="188901" y="190087"/>
                  </a:lnTo>
                  <a:lnTo>
                    <a:pt x="194725" y="187579"/>
                  </a:lnTo>
                  <a:lnTo>
                    <a:pt x="204726" y="177736"/>
                  </a:lnTo>
                  <a:lnTo>
                    <a:pt x="226002" y="129288"/>
                  </a:lnTo>
                  <a:lnTo>
                    <a:pt x="234533" y="91224"/>
                  </a:lnTo>
                  <a:lnTo>
                    <a:pt x="240589" y="46432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07"/>
            <p:cNvSpPr/>
            <p:nvPr>
              <p:custDataLst>
                <p:tags r:id="rId80"/>
              </p:custDataLst>
            </p:nvPr>
          </p:nvSpPr>
          <p:spPr>
            <a:xfrm>
              <a:off x="5048614" y="357188"/>
              <a:ext cx="59168" cy="464344"/>
            </a:xfrm>
            <a:custGeom>
              <a:avLst/>
              <a:gdLst/>
              <a:ahLst/>
              <a:cxnLst/>
              <a:rect l="0" t="0" r="0" b="0"/>
              <a:pathLst>
                <a:path w="59168" h="464344">
                  <a:moveTo>
                    <a:pt x="35355" y="0"/>
                  </a:moveTo>
                  <a:lnTo>
                    <a:pt x="35355" y="0"/>
                  </a:lnTo>
                  <a:lnTo>
                    <a:pt x="35355" y="6320"/>
                  </a:lnTo>
                  <a:lnTo>
                    <a:pt x="31827" y="12951"/>
                  </a:lnTo>
                  <a:lnTo>
                    <a:pt x="25849" y="22954"/>
                  </a:lnTo>
                  <a:lnTo>
                    <a:pt x="16369" y="52221"/>
                  </a:lnTo>
                  <a:lnTo>
                    <a:pt x="11650" y="95142"/>
                  </a:lnTo>
                  <a:lnTo>
                    <a:pt x="3784" y="147840"/>
                  </a:lnTo>
                  <a:lnTo>
                    <a:pt x="865" y="198879"/>
                  </a:lnTo>
                  <a:lnTo>
                    <a:pt x="0" y="255306"/>
                  </a:lnTo>
                  <a:lnTo>
                    <a:pt x="1067" y="312595"/>
                  </a:lnTo>
                  <a:lnTo>
                    <a:pt x="9173" y="363671"/>
                  </a:lnTo>
                  <a:lnTo>
                    <a:pt x="23765" y="421282"/>
                  </a:lnTo>
                  <a:lnTo>
                    <a:pt x="35448" y="446734"/>
                  </a:lnTo>
                  <a:lnTo>
                    <a:pt x="43334" y="456517"/>
                  </a:lnTo>
                  <a:lnTo>
                    <a:pt x="59167" y="46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08"/>
            <p:cNvSpPr/>
            <p:nvPr>
              <p:custDataLst>
                <p:tags r:id="rId81"/>
              </p:custDataLst>
            </p:nvPr>
          </p:nvSpPr>
          <p:spPr>
            <a:xfrm>
              <a:off x="4631531" y="642938"/>
              <a:ext cx="321470" cy="95251"/>
            </a:xfrm>
            <a:custGeom>
              <a:avLst/>
              <a:gdLst/>
              <a:ahLst/>
              <a:cxnLst/>
              <a:rect l="0" t="0" r="0" b="0"/>
              <a:pathLst>
                <a:path w="321470" h="95251">
                  <a:moveTo>
                    <a:pt x="0" y="95250"/>
                  </a:moveTo>
                  <a:lnTo>
                    <a:pt x="0" y="95250"/>
                  </a:lnTo>
                  <a:lnTo>
                    <a:pt x="50880" y="95250"/>
                  </a:lnTo>
                  <a:lnTo>
                    <a:pt x="107586" y="91722"/>
                  </a:lnTo>
                  <a:lnTo>
                    <a:pt x="166744" y="74941"/>
                  </a:lnTo>
                  <a:lnTo>
                    <a:pt x="226226" y="55501"/>
                  </a:lnTo>
                  <a:lnTo>
                    <a:pt x="285751" y="22759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09"/>
            <p:cNvSpPr/>
            <p:nvPr>
              <p:custDataLst>
                <p:tags r:id="rId82"/>
              </p:custDataLst>
            </p:nvPr>
          </p:nvSpPr>
          <p:spPr>
            <a:xfrm>
              <a:off x="3964781" y="542543"/>
              <a:ext cx="392908" cy="294604"/>
            </a:xfrm>
            <a:custGeom>
              <a:avLst/>
              <a:gdLst/>
              <a:ahLst/>
              <a:cxnLst/>
              <a:rect l="0" t="0" r="0" b="0"/>
              <a:pathLst>
                <a:path w="392908" h="294604">
                  <a:moveTo>
                    <a:pt x="0" y="5145"/>
                  </a:moveTo>
                  <a:lnTo>
                    <a:pt x="0" y="5145"/>
                  </a:lnTo>
                  <a:lnTo>
                    <a:pt x="27988" y="5145"/>
                  </a:lnTo>
                  <a:lnTo>
                    <a:pt x="68184" y="21716"/>
                  </a:lnTo>
                  <a:lnTo>
                    <a:pt x="80134" y="32795"/>
                  </a:lnTo>
                  <a:lnTo>
                    <a:pt x="104905" y="67786"/>
                  </a:lnTo>
                  <a:lnTo>
                    <a:pt x="112770" y="89870"/>
                  </a:lnTo>
                  <a:lnTo>
                    <a:pt x="117820" y="142707"/>
                  </a:lnTo>
                  <a:lnTo>
                    <a:pt x="109312" y="194595"/>
                  </a:lnTo>
                  <a:lnTo>
                    <a:pt x="91043" y="248717"/>
                  </a:lnTo>
                  <a:lnTo>
                    <a:pt x="57196" y="292293"/>
                  </a:lnTo>
                  <a:lnTo>
                    <a:pt x="52683" y="294473"/>
                  </a:lnTo>
                  <a:lnTo>
                    <a:pt x="48351" y="294603"/>
                  </a:lnTo>
                  <a:lnTo>
                    <a:pt x="44140" y="293367"/>
                  </a:lnTo>
                  <a:lnTo>
                    <a:pt x="41333" y="291220"/>
                  </a:lnTo>
                  <a:lnTo>
                    <a:pt x="38214" y="285307"/>
                  </a:lnTo>
                  <a:lnTo>
                    <a:pt x="36458" y="274540"/>
                  </a:lnTo>
                  <a:lnTo>
                    <a:pt x="48768" y="232737"/>
                  </a:lnTo>
                  <a:lnTo>
                    <a:pt x="77125" y="182351"/>
                  </a:lnTo>
                  <a:lnTo>
                    <a:pt x="115320" y="130345"/>
                  </a:lnTo>
                  <a:lnTo>
                    <a:pt x="154811" y="79350"/>
                  </a:lnTo>
                  <a:lnTo>
                    <a:pt x="208777" y="22696"/>
                  </a:lnTo>
                  <a:lnTo>
                    <a:pt x="220464" y="9610"/>
                  </a:lnTo>
                  <a:lnTo>
                    <a:pt x="224514" y="0"/>
                  </a:lnTo>
                  <a:lnTo>
                    <a:pt x="225082" y="392"/>
                  </a:lnTo>
                  <a:lnTo>
                    <a:pt x="225461" y="1976"/>
                  </a:lnTo>
                  <a:lnTo>
                    <a:pt x="222355" y="7264"/>
                  </a:lnTo>
                  <a:lnTo>
                    <a:pt x="219673" y="10526"/>
                  </a:lnTo>
                  <a:lnTo>
                    <a:pt x="216695" y="21207"/>
                  </a:lnTo>
                  <a:lnTo>
                    <a:pt x="211491" y="42095"/>
                  </a:lnTo>
                  <a:lnTo>
                    <a:pt x="206444" y="58608"/>
                  </a:lnTo>
                  <a:lnTo>
                    <a:pt x="202761" y="115214"/>
                  </a:lnTo>
                  <a:lnTo>
                    <a:pt x="203834" y="139769"/>
                  </a:lnTo>
                  <a:lnTo>
                    <a:pt x="218992" y="179728"/>
                  </a:lnTo>
                  <a:lnTo>
                    <a:pt x="230063" y="192098"/>
                  </a:lnTo>
                  <a:lnTo>
                    <a:pt x="243802" y="200683"/>
                  </a:lnTo>
                  <a:lnTo>
                    <a:pt x="274182" y="206194"/>
                  </a:lnTo>
                  <a:lnTo>
                    <a:pt x="313576" y="206049"/>
                  </a:lnTo>
                  <a:lnTo>
                    <a:pt x="369097" y="183418"/>
                  </a:lnTo>
                  <a:lnTo>
                    <a:pt x="392907" y="171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10"/>
            <p:cNvSpPr/>
            <p:nvPr>
              <p:custDataLst>
                <p:tags r:id="rId83"/>
              </p:custDataLst>
            </p:nvPr>
          </p:nvSpPr>
          <p:spPr>
            <a:xfrm>
              <a:off x="3334465" y="71438"/>
              <a:ext cx="225486" cy="106947"/>
            </a:xfrm>
            <a:custGeom>
              <a:avLst/>
              <a:gdLst/>
              <a:ahLst/>
              <a:cxnLst/>
              <a:rect l="0" t="0" r="0" b="0"/>
              <a:pathLst>
                <a:path w="225486" h="106947">
                  <a:moveTo>
                    <a:pt x="165973" y="0"/>
                  </a:moveTo>
                  <a:lnTo>
                    <a:pt x="165973" y="0"/>
                  </a:lnTo>
                  <a:lnTo>
                    <a:pt x="165973" y="17736"/>
                  </a:lnTo>
                  <a:lnTo>
                    <a:pt x="162445" y="24639"/>
                  </a:lnTo>
                  <a:lnTo>
                    <a:pt x="118320" y="82614"/>
                  </a:lnTo>
                  <a:lnTo>
                    <a:pt x="109075" y="90957"/>
                  </a:lnTo>
                  <a:lnTo>
                    <a:pt x="88995" y="101768"/>
                  </a:lnTo>
                  <a:lnTo>
                    <a:pt x="33325" y="106946"/>
                  </a:lnTo>
                  <a:lnTo>
                    <a:pt x="28593" y="104370"/>
                  </a:lnTo>
                  <a:lnTo>
                    <a:pt x="7424" y="80314"/>
                  </a:lnTo>
                  <a:lnTo>
                    <a:pt x="2903" y="71855"/>
                  </a:lnTo>
                  <a:lnTo>
                    <a:pt x="0" y="55644"/>
                  </a:lnTo>
                  <a:lnTo>
                    <a:pt x="3131" y="47661"/>
                  </a:lnTo>
                  <a:lnTo>
                    <a:pt x="15919" y="31757"/>
                  </a:lnTo>
                  <a:lnTo>
                    <a:pt x="26963" y="27343"/>
                  </a:lnTo>
                  <a:lnTo>
                    <a:pt x="55611" y="24510"/>
                  </a:lnTo>
                  <a:lnTo>
                    <a:pt x="102540" y="34125"/>
                  </a:lnTo>
                  <a:lnTo>
                    <a:pt x="118377" y="42066"/>
                  </a:lnTo>
                  <a:lnTo>
                    <a:pt x="173912" y="75080"/>
                  </a:lnTo>
                  <a:lnTo>
                    <a:pt x="200646" y="91679"/>
                  </a:lnTo>
                  <a:lnTo>
                    <a:pt x="209164" y="94985"/>
                  </a:lnTo>
                  <a:lnTo>
                    <a:pt x="217360" y="100865"/>
                  </a:lnTo>
                  <a:lnTo>
                    <a:pt x="220074" y="101639"/>
                  </a:lnTo>
                  <a:lnTo>
                    <a:pt x="221884" y="100832"/>
                  </a:lnTo>
                  <a:lnTo>
                    <a:pt x="223091" y="98971"/>
                  </a:lnTo>
                  <a:lnTo>
                    <a:pt x="224789" y="90032"/>
                  </a:lnTo>
                  <a:lnTo>
                    <a:pt x="225485" y="49209"/>
                  </a:lnTo>
                  <a:lnTo>
                    <a:pt x="221968" y="38186"/>
                  </a:lnTo>
                  <a:lnTo>
                    <a:pt x="208930" y="20331"/>
                  </a:lnTo>
                  <a:lnTo>
                    <a:pt x="191195" y="8081"/>
                  </a:lnTo>
                  <a:lnTo>
                    <a:pt x="169183" y="2394"/>
                  </a:lnTo>
                  <a:lnTo>
                    <a:pt x="152225" y="709"/>
                  </a:lnTo>
                  <a:lnTo>
                    <a:pt x="107300" y="11766"/>
                  </a:lnTo>
                  <a:lnTo>
                    <a:pt x="118348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11"/>
            <p:cNvSpPr/>
            <p:nvPr>
              <p:custDataLst>
                <p:tags r:id="rId84"/>
              </p:custDataLst>
            </p:nvPr>
          </p:nvSpPr>
          <p:spPr>
            <a:xfrm>
              <a:off x="3631618" y="1178719"/>
              <a:ext cx="271263" cy="224311"/>
            </a:xfrm>
            <a:custGeom>
              <a:avLst/>
              <a:gdLst/>
              <a:ahLst/>
              <a:cxnLst/>
              <a:rect l="0" t="0" r="0" b="0"/>
              <a:pathLst>
                <a:path w="271263" h="224311">
                  <a:moveTo>
                    <a:pt x="214101" y="95250"/>
                  </a:moveTo>
                  <a:lnTo>
                    <a:pt x="214101" y="95250"/>
                  </a:lnTo>
                  <a:lnTo>
                    <a:pt x="207780" y="101570"/>
                  </a:lnTo>
                  <a:lnTo>
                    <a:pt x="204677" y="108201"/>
                  </a:lnTo>
                  <a:lnTo>
                    <a:pt x="203850" y="111822"/>
                  </a:lnTo>
                  <a:lnTo>
                    <a:pt x="169012" y="169810"/>
                  </a:lnTo>
                  <a:lnTo>
                    <a:pt x="120954" y="206187"/>
                  </a:lnTo>
                  <a:lnTo>
                    <a:pt x="98454" y="218226"/>
                  </a:lnTo>
                  <a:lnTo>
                    <a:pt x="90701" y="219567"/>
                  </a:lnTo>
                  <a:lnTo>
                    <a:pt x="44735" y="213625"/>
                  </a:lnTo>
                  <a:lnTo>
                    <a:pt x="33876" y="208274"/>
                  </a:lnTo>
                  <a:lnTo>
                    <a:pt x="20325" y="191503"/>
                  </a:lnTo>
                  <a:lnTo>
                    <a:pt x="5217" y="163456"/>
                  </a:lnTo>
                  <a:lnTo>
                    <a:pt x="1396" y="146915"/>
                  </a:lnTo>
                  <a:lnTo>
                    <a:pt x="0" y="123253"/>
                  </a:lnTo>
                  <a:lnTo>
                    <a:pt x="2576" y="121856"/>
                  </a:lnTo>
                  <a:lnTo>
                    <a:pt x="26630" y="119430"/>
                  </a:lnTo>
                  <a:lnTo>
                    <a:pt x="60241" y="132062"/>
                  </a:lnTo>
                  <a:lnTo>
                    <a:pt x="83405" y="146727"/>
                  </a:lnTo>
                  <a:lnTo>
                    <a:pt x="138710" y="188412"/>
                  </a:lnTo>
                  <a:lnTo>
                    <a:pt x="162512" y="204580"/>
                  </a:lnTo>
                  <a:lnTo>
                    <a:pt x="216747" y="221925"/>
                  </a:lnTo>
                  <a:lnTo>
                    <a:pt x="227624" y="224310"/>
                  </a:lnTo>
                  <a:lnTo>
                    <a:pt x="232376" y="223623"/>
                  </a:lnTo>
                  <a:lnTo>
                    <a:pt x="241185" y="219333"/>
                  </a:lnTo>
                  <a:lnTo>
                    <a:pt x="265633" y="198181"/>
                  </a:lnTo>
                  <a:lnTo>
                    <a:pt x="270077" y="190386"/>
                  </a:lnTo>
                  <a:lnTo>
                    <a:pt x="271262" y="186455"/>
                  </a:lnTo>
                  <a:lnTo>
                    <a:pt x="270729" y="182512"/>
                  </a:lnTo>
                  <a:lnTo>
                    <a:pt x="253185" y="150563"/>
                  </a:lnTo>
                  <a:lnTo>
                    <a:pt x="227545" y="121169"/>
                  </a:lnTo>
                  <a:lnTo>
                    <a:pt x="174271" y="87668"/>
                  </a:lnTo>
                  <a:lnTo>
                    <a:pt x="141028" y="67515"/>
                  </a:lnTo>
                  <a:lnTo>
                    <a:pt x="135322" y="59552"/>
                  </a:lnTo>
                  <a:lnTo>
                    <a:pt x="133800" y="55576"/>
                  </a:lnTo>
                  <a:lnTo>
                    <a:pt x="134108" y="51603"/>
                  </a:lnTo>
                  <a:lnTo>
                    <a:pt x="137979" y="43660"/>
                  </a:lnTo>
                  <a:lnTo>
                    <a:pt x="153916" y="25431"/>
                  </a:lnTo>
                  <a:lnTo>
                    <a:pt x="2021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12"/>
            <p:cNvSpPr/>
            <p:nvPr>
              <p:custDataLst>
                <p:tags r:id="rId85"/>
              </p:custDataLst>
            </p:nvPr>
          </p:nvSpPr>
          <p:spPr>
            <a:xfrm>
              <a:off x="3286125" y="1369219"/>
              <a:ext cx="285751" cy="47626"/>
            </a:xfrm>
            <a:custGeom>
              <a:avLst/>
              <a:gdLst/>
              <a:ahLst/>
              <a:cxnLst/>
              <a:rect l="0" t="0" r="0" b="0"/>
              <a:pathLst>
                <a:path w="285751" h="47626">
                  <a:moveTo>
                    <a:pt x="0" y="47625"/>
                  </a:moveTo>
                  <a:lnTo>
                    <a:pt x="0" y="47625"/>
                  </a:lnTo>
                  <a:lnTo>
                    <a:pt x="52196" y="46302"/>
                  </a:lnTo>
                  <a:lnTo>
                    <a:pt x="97681" y="37373"/>
                  </a:lnTo>
                  <a:lnTo>
                    <a:pt x="151574" y="32409"/>
                  </a:lnTo>
                  <a:lnTo>
                    <a:pt x="181171" y="26359"/>
                  </a:lnTo>
                  <a:lnTo>
                    <a:pt x="238464" y="14642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13"/>
            <p:cNvSpPr/>
            <p:nvPr>
              <p:custDataLst>
                <p:tags r:id="rId86"/>
              </p:custDataLst>
            </p:nvPr>
          </p:nvSpPr>
          <p:spPr>
            <a:xfrm>
              <a:off x="3590173" y="262428"/>
              <a:ext cx="160297" cy="856761"/>
            </a:xfrm>
            <a:custGeom>
              <a:avLst/>
              <a:gdLst/>
              <a:ahLst/>
              <a:cxnLst/>
              <a:rect l="0" t="0" r="0" b="0"/>
              <a:pathLst>
                <a:path w="160297" h="856761">
                  <a:moveTo>
                    <a:pt x="160296" y="11416"/>
                  </a:moveTo>
                  <a:lnTo>
                    <a:pt x="160296" y="11416"/>
                  </a:lnTo>
                  <a:lnTo>
                    <a:pt x="153975" y="11416"/>
                  </a:lnTo>
                  <a:lnTo>
                    <a:pt x="152113" y="10093"/>
                  </a:lnTo>
                  <a:lnTo>
                    <a:pt x="150872" y="7888"/>
                  </a:lnTo>
                  <a:lnTo>
                    <a:pt x="150045" y="5095"/>
                  </a:lnTo>
                  <a:lnTo>
                    <a:pt x="148170" y="3233"/>
                  </a:lnTo>
                  <a:lnTo>
                    <a:pt x="142560" y="1165"/>
                  </a:lnTo>
                  <a:lnTo>
                    <a:pt x="125642" y="0"/>
                  </a:lnTo>
                  <a:lnTo>
                    <a:pt x="114908" y="3255"/>
                  </a:lnTo>
                  <a:lnTo>
                    <a:pt x="83616" y="22492"/>
                  </a:lnTo>
                  <a:lnTo>
                    <a:pt x="62023" y="50417"/>
                  </a:lnTo>
                  <a:lnTo>
                    <a:pt x="38676" y="102463"/>
                  </a:lnTo>
                  <a:lnTo>
                    <a:pt x="20191" y="153046"/>
                  </a:lnTo>
                  <a:lnTo>
                    <a:pt x="9863" y="205075"/>
                  </a:lnTo>
                  <a:lnTo>
                    <a:pt x="3275" y="262383"/>
                  </a:lnTo>
                  <a:lnTo>
                    <a:pt x="0" y="317728"/>
                  </a:lnTo>
                  <a:lnTo>
                    <a:pt x="3881" y="371168"/>
                  </a:lnTo>
                  <a:lnTo>
                    <a:pt x="8559" y="428894"/>
                  </a:lnTo>
                  <a:lnTo>
                    <a:pt x="21850" y="484363"/>
                  </a:lnTo>
                  <a:lnTo>
                    <a:pt x="42546" y="537840"/>
                  </a:lnTo>
                  <a:lnTo>
                    <a:pt x="61907" y="592049"/>
                  </a:lnTo>
                  <a:lnTo>
                    <a:pt x="79550" y="641625"/>
                  </a:lnTo>
                  <a:lnTo>
                    <a:pt x="94478" y="689829"/>
                  </a:lnTo>
                  <a:lnTo>
                    <a:pt x="99522" y="747203"/>
                  </a:lnTo>
                  <a:lnTo>
                    <a:pt x="99196" y="795431"/>
                  </a:lnTo>
                  <a:lnTo>
                    <a:pt x="91186" y="821978"/>
                  </a:lnTo>
                  <a:lnTo>
                    <a:pt x="84160" y="833805"/>
                  </a:lnTo>
                  <a:lnTo>
                    <a:pt x="66447" y="847900"/>
                  </a:lnTo>
                  <a:lnTo>
                    <a:pt x="50762" y="854134"/>
                  </a:lnTo>
                  <a:lnTo>
                    <a:pt x="37736" y="855982"/>
                  </a:lnTo>
                  <a:lnTo>
                    <a:pt x="34933" y="854918"/>
                  </a:lnTo>
                  <a:lnTo>
                    <a:pt x="33064" y="852886"/>
                  </a:lnTo>
                  <a:lnTo>
                    <a:pt x="30065" y="846440"/>
                  </a:lnTo>
                  <a:lnTo>
                    <a:pt x="31142" y="845911"/>
                  </a:lnTo>
                  <a:lnTo>
                    <a:pt x="47083" y="844895"/>
                  </a:lnTo>
                  <a:lnTo>
                    <a:pt x="53975" y="848399"/>
                  </a:lnTo>
                  <a:lnTo>
                    <a:pt x="65046" y="856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614"/>
          <p:cNvSpPr/>
          <p:nvPr>
            <p:custDataLst>
              <p:tags r:id="rId1"/>
            </p:custDataLst>
          </p:nvPr>
        </p:nvSpPr>
        <p:spPr>
          <a:xfrm>
            <a:off x="4643438" y="261938"/>
            <a:ext cx="166688" cy="653177"/>
          </a:xfrm>
          <a:custGeom>
            <a:avLst/>
            <a:gdLst/>
            <a:ahLst/>
            <a:cxnLst/>
            <a:rect l="0" t="0" r="0" b="0"/>
            <a:pathLst>
              <a:path w="166688" h="653177">
                <a:moveTo>
                  <a:pt x="166687" y="0"/>
                </a:moveTo>
                <a:lnTo>
                  <a:pt x="166687" y="0"/>
                </a:lnTo>
                <a:lnTo>
                  <a:pt x="160366" y="0"/>
                </a:lnTo>
                <a:lnTo>
                  <a:pt x="158505" y="1322"/>
                </a:lnTo>
                <a:lnTo>
                  <a:pt x="157263" y="3527"/>
                </a:lnTo>
                <a:lnTo>
                  <a:pt x="156436" y="6320"/>
                </a:lnTo>
                <a:lnTo>
                  <a:pt x="154561" y="8182"/>
                </a:lnTo>
                <a:lnTo>
                  <a:pt x="142048" y="14698"/>
                </a:lnTo>
                <a:lnTo>
                  <a:pt x="134570" y="22407"/>
                </a:lnTo>
                <a:lnTo>
                  <a:pt x="115045" y="62743"/>
                </a:lnTo>
                <a:lnTo>
                  <a:pt x="99209" y="118619"/>
                </a:lnTo>
                <a:lnTo>
                  <a:pt x="88632" y="172876"/>
                </a:lnTo>
                <a:lnTo>
                  <a:pt x="84910" y="232168"/>
                </a:lnTo>
                <a:lnTo>
                  <a:pt x="84039" y="276488"/>
                </a:lnTo>
                <a:lnTo>
                  <a:pt x="83653" y="319116"/>
                </a:lnTo>
                <a:lnTo>
                  <a:pt x="84804" y="360110"/>
                </a:lnTo>
                <a:lnTo>
                  <a:pt x="89725" y="400379"/>
                </a:lnTo>
                <a:lnTo>
                  <a:pt x="92794" y="440324"/>
                </a:lnTo>
                <a:lnTo>
                  <a:pt x="98050" y="496473"/>
                </a:lnTo>
                <a:lnTo>
                  <a:pt x="104458" y="546624"/>
                </a:lnTo>
                <a:lnTo>
                  <a:pt x="102829" y="591469"/>
                </a:lnTo>
                <a:lnTo>
                  <a:pt x="90426" y="635857"/>
                </a:lnTo>
                <a:lnTo>
                  <a:pt x="82963" y="646405"/>
                </a:lnTo>
                <a:lnTo>
                  <a:pt x="79121" y="649218"/>
                </a:lnTo>
                <a:lnTo>
                  <a:pt x="61073" y="653176"/>
                </a:lnTo>
                <a:lnTo>
                  <a:pt x="46546" y="647047"/>
                </a:lnTo>
                <a:lnTo>
                  <a:pt x="0" y="6072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147"/>
          <p:cNvGrpSpPr/>
          <p:nvPr/>
        </p:nvGrpSpPr>
        <p:grpSpPr>
          <a:xfrm>
            <a:off x="7131844" y="762000"/>
            <a:ext cx="309563" cy="178595"/>
            <a:chOff x="7131844" y="762000"/>
            <a:chExt cx="309563" cy="178595"/>
          </a:xfrm>
        </p:grpSpPr>
        <p:sp>
          <p:nvSpPr>
            <p:cNvPr id="26" name="SMARTInkShape-615"/>
            <p:cNvSpPr/>
            <p:nvPr>
              <p:custDataLst>
                <p:tags r:id="rId74"/>
              </p:custDataLst>
            </p:nvPr>
          </p:nvSpPr>
          <p:spPr>
            <a:xfrm>
              <a:off x="7131844" y="845344"/>
              <a:ext cx="309563" cy="95251"/>
            </a:xfrm>
            <a:custGeom>
              <a:avLst/>
              <a:gdLst/>
              <a:ahLst/>
              <a:cxnLst/>
              <a:rect l="0" t="0" r="0" b="0"/>
              <a:pathLst>
                <a:path w="309563" h="95251">
                  <a:moveTo>
                    <a:pt x="0" y="95250"/>
                  </a:moveTo>
                  <a:lnTo>
                    <a:pt x="0" y="95250"/>
                  </a:lnTo>
                  <a:lnTo>
                    <a:pt x="17737" y="95250"/>
                  </a:lnTo>
                  <a:lnTo>
                    <a:pt x="72255" y="84447"/>
                  </a:lnTo>
                  <a:lnTo>
                    <a:pt x="120999" y="83489"/>
                  </a:lnTo>
                  <a:lnTo>
                    <a:pt x="165747" y="73867"/>
                  </a:lnTo>
                  <a:lnTo>
                    <a:pt x="217850" y="51458"/>
                  </a:lnTo>
                  <a:lnTo>
                    <a:pt x="274050" y="19587"/>
                  </a:lnTo>
                  <a:lnTo>
                    <a:pt x="3095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16"/>
            <p:cNvSpPr/>
            <p:nvPr>
              <p:custDataLst>
                <p:tags r:id="rId75"/>
              </p:custDataLst>
            </p:nvPr>
          </p:nvSpPr>
          <p:spPr>
            <a:xfrm>
              <a:off x="7250906" y="762000"/>
              <a:ext cx="71439" cy="11907"/>
            </a:xfrm>
            <a:custGeom>
              <a:avLst/>
              <a:gdLst/>
              <a:ahLst/>
              <a:cxnLst/>
              <a:rect l="0" t="0" r="0" b="0"/>
              <a:pathLst>
                <a:path w="71439" h="11907">
                  <a:moveTo>
                    <a:pt x="0" y="0"/>
                  </a:moveTo>
                  <a:lnTo>
                    <a:pt x="0" y="0"/>
                  </a:lnTo>
                  <a:lnTo>
                    <a:pt x="38239" y="0"/>
                  </a:lnTo>
                  <a:lnTo>
                    <a:pt x="46981" y="3528"/>
                  </a:lnTo>
                  <a:lnTo>
                    <a:pt x="55277" y="8182"/>
                  </a:lnTo>
                  <a:lnTo>
                    <a:pt x="71438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48"/>
          <p:cNvGrpSpPr/>
          <p:nvPr/>
        </p:nvGrpSpPr>
        <p:grpSpPr>
          <a:xfrm>
            <a:off x="7967638" y="112203"/>
            <a:ext cx="307207" cy="1614059"/>
            <a:chOff x="7967638" y="112203"/>
            <a:chExt cx="307207" cy="1614059"/>
          </a:xfrm>
        </p:grpSpPr>
        <p:sp>
          <p:nvSpPr>
            <p:cNvPr id="29" name="SMARTInkShape-617"/>
            <p:cNvSpPr/>
            <p:nvPr>
              <p:custDataLst>
                <p:tags r:id="rId70"/>
              </p:custDataLst>
            </p:nvPr>
          </p:nvSpPr>
          <p:spPr>
            <a:xfrm>
              <a:off x="8049322" y="1559766"/>
              <a:ext cx="154085" cy="153978"/>
            </a:xfrm>
            <a:custGeom>
              <a:avLst/>
              <a:gdLst/>
              <a:ahLst/>
              <a:cxnLst/>
              <a:rect l="0" t="0" r="0" b="0"/>
              <a:pathLst>
                <a:path w="154085" h="153978">
                  <a:moveTo>
                    <a:pt x="118366" y="35672"/>
                  </a:moveTo>
                  <a:lnTo>
                    <a:pt x="118366" y="35672"/>
                  </a:lnTo>
                  <a:lnTo>
                    <a:pt x="118366" y="25420"/>
                  </a:lnTo>
                  <a:lnTo>
                    <a:pt x="100629" y="6072"/>
                  </a:lnTo>
                  <a:lnTo>
                    <a:pt x="93726" y="2672"/>
                  </a:lnTo>
                  <a:lnTo>
                    <a:pt x="66723" y="112"/>
                  </a:lnTo>
                  <a:lnTo>
                    <a:pt x="54852" y="0"/>
                  </a:lnTo>
                  <a:lnTo>
                    <a:pt x="46923" y="3501"/>
                  </a:lnTo>
                  <a:lnTo>
                    <a:pt x="31051" y="16529"/>
                  </a:lnTo>
                  <a:lnTo>
                    <a:pt x="7241" y="49953"/>
                  </a:lnTo>
                  <a:lnTo>
                    <a:pt x="2830" y="62304"/>
                  </a:lnTo>
                  <a:lnTo>
                    <a:pt x="0" y="91791"/>
                  </a:lnTo>
                  <a:lnTo>
                    <a:pt x="5829" y="115212"/>
                  </a:lnTo>
                  <a:lnTo>
                    <a:pt x="19651" y="137324"/>
                  </a:lnTo>
                  <a:lnTo>
                    <a:pt x="27307" y="146114"/>
                  </a:lnTo>
                  <a:lnTo>
                    <a:pt x="35121" y="150903"/>
                  </a:lnTo>
                  <a:lnTo>
                    <a:pt x="50484" y="153599"/>
                  </a:lnTo>
                  <a:lnTo>
                    <a:pt x="57236" y="153977"/>
                  </a:lnTo>
                  <a:lnTo>
                    <a:pt x="68266" y="150870"/>
                  </a:lnTo>
                  <a:lnTo>
                    <a:pt x="86126" y="138096"/>
                  </a:lnTo>
                  <a:lnTo>
                    <a:pt x="110385" y="98408"/>
                  </a:lnTo>
                  <a:lnTo>
                    <a:pt x="116000" y="81453"/>
                  </a:lnTo>
                  <a:lnTo>
                    <a:pt x="118346" y="38040"/>
                  </a:lnTo>
                  <a:lnTo>
                    <a:pt x="118366" y="63721"/>
                  </a:lnTo>
                  <a:lnTo>
                    <a:pt x="134937" y="103861"/>
                  </a:lnTo>
                  <a:lnTo>
                    <a:pt x="154084" y="130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18"/>
            <p:cNvSpPr/>
            <p:nvPr>
              <p:custDataLst>
                <p:tags r:id="rId71"/>
              </p:custDataLst>
            </p:nvPr>
          </p:nvSpPr>
          <p:spPr>
            <a:xfrm>
              <a:off x="8215313" y="1702594"/>
              <a:ext cx="59532" cy="23668"/>
            </a:xfrm>
            <a:custGeom>
              <a:avLst/>
              <a:gdLst/>
              <a:ahLst/>
              <a:cxnLst/>
              <a:rect l="0" t="0" r="0" b="0"/>
              <a:pathLst>
                <a:path w="59532" h="23668">
                  <a:moveTo>
                    <a:pt x="0" y="11906"/>
                  </a:moveTo>
                  <a:lnTo>
                    <a:pt x="0" y="11906"/>
                  </a:lnTo>
                  <a:lnTo>
                    <a:pt x="10250" y="22158"/>
                  </a:lnTo>
                  <a:lnTo>
                    <a:pt x="17736" y="23322"/>
                  </a:lnTo>
                  <a:lnTo>
                    <a:pt x="28332" y="23667"/>
                  </a:lnTo>
                  <a:lnTo>
                    <a:pt x="35963" y="20220"/>
                  </a:lnTo>
                  <a:lnTo>
                    <a:pt x="595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19"/>
            <p:cNvSpPr/>
            <p:nvPr>
              <p:custDataLst>
                <p:tags r:id="rId72"/>
              </p:custDataLst>
            </p:nvPr>
          </p:nvSpPr>
          <p:spPr>
            <a:xfrm>
              <a:off x="7967638" y="112203"/>
              <a:ext cx="116646" cy="364035"/>
            </a:xfrm>
            <a:custGeom>
              <a:avLst/>
              <a:gdLst/>
              <a:ahLst/>
              <a:cxnLst/>
              <a:rect l="0" t="0" r="0" b="0"/>
              <a:pathLst>
                <a:path w="116646" h="364035">
                  <a:moveTo>
                    <a:pt x="33362" y="6860"/>
                  </a:moveTo>
                  <a:lnTo>
                    <a:pt x="33362" y="6860"/>
                  </a:lnTo>
                  <a:lnTo>
                    <a:pt x="33362" y="0"/>
                  </a:lnTo>
                  <a:lnTo>
                    <a:pt x="33362" y="57709"/>
                  </a:lnTo>
                  <a:lnTo>
                    <a:pt x="33362" y="104070"/>
                  </a:lnTo>
                  <a:lnTo>
                    <a:pt x="33362" y="159284"/>
                  </a:lnTo>
                  <a:lnTo>
                    <a:pt x="33362" y="215121"/>
                  </a:lnTo>
                  <a:lnTo>
                    <a:pt x="26503" y="266279"/>
                  </a:lnTo>
                  <a:lnTo>
                    <a:pt x="28087" y="306762"/>
                  </a:lnTo>
                  <a:lnTo>
                    <a:pt x="21490" y="351824"/>
                  </a:lnTo>
                  <a:lnTo>
                    <a:pt x="12035" y="329724"/>
                  </a:lnTo>
                  <a:lnTo>
                    <a:pt x="10041" y="306408"/>
                  </a:lnTo>
                  <a:lnTo>
                    <a:pt x="21703" y="254123"/>
                  </a:lnTo>
                  <a:lnTo>
                    <a:pt x="30642" y="238579"/>
                  </a:lnTo>
                  <a:lnTo>
                    <a:pt x="43081" y="223726"/>
                  </a:lnTo>
                  <a:lnTo>
                    <a:pt x="71898" y="221396"/>
                  </a:lnTo>
                  <a:lnTo>
                    <a:pt x="74928" y="222644"/>
                  </a:lnTo>
                  <a:lnTo>
                    <a:pt x="76948" y="224799"/>
                  </a:lnTo>
                  <a:lnTo>
                    <a:pt x="80516" y="230722"/>
                  </a:lnTo>
                  <a:lnTo>
                    <a:pt x="111505" y="264870"/>
                  </a:lnTo>
                  <a:lnTo>
                    <a:pt x="114394" y="272784"/>
                  </a:lnTo>
                  <a:lnTo>
                    <a:pt x="116645" y="319901"/>
                  </a:lnTo>
                  <a:lnTo>
                    <a:pt x="113151" y="328110"/>
                  </a:lnTo>
                  <a:lnTo>
                    <a:pt x="100128" y="344160"/>
                  </a:lnTo>
                  <a:lnTo>
                    <a:pt x="92581" y="348594"/>
                  </a:lnTo>
                  <a:lnTo>
                    <a:pt x="77366" y="351090"/>
                  </a:lnTo>
                  <a:lnTo>
                    <a:pt x="64826" y="352997"/>
                  </a:lnTo>
                  <a:lnTo>
                    <a:pt x="45995" y="361472"/>
                  </a:lnTo>
                  <a:lnTo>
                    <a:pt x="0" y="364034"/>
                  </a:lnTo>
                  <a:lnTo>
                    <a:pt x="537" y="362715"/>
                  </a:lnTo>
                  <a:lnTo>
                    <a:pt x="4662" y="357723"/>
                  </a:lnTo>
                  <a:lnTo>
                    <a:pt x="10905" y="354622"/>
                  </a:lnTo>
                  <a:lnTo>
                    <a:pt x="14423" y="353795"/>
                  </a:lnTo>
                  <a:lnTo>
                    <a:pt x="69081" y="316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20"/>
            <p:cNvSpPr/>
            <p:nvPr>
              <p:custDataLst>
                <p:tags r:id="rId73"/>
              </p:custDataLst>
            </p:nvPr>
          </p:nvSpPr>
          <p:spPr>
            <a:xfrm>
              <a:off x="8121312" y="571645"/>
              <a:ext cx="129720" cy="785669"/>
            </a:xfrm>
            <a:custGeom>
              <a:avLst/>
              <a:gdLst/>
              <a:ahLst/>
              <a:cxnLst/>
              <a:rect l="0" t="0" r="0" b="0"/>
              <a:pathLst>
                <a:path w="129720" h="785669">
                  <a:moveTo>
                    <a:pt x="94001" y="11761"/>
                  </a:moveTo>
                  <a:lnTo>
                    <a:pt x="94001" y="11761"/>
                  </a:lnTo>
                  <a:lnTo>
                    <a:pt x="94001" y="5441"/>
                  </a:lnTo>
                  <a:lnTo>
                    <a:pt x="92678" y="3579"/>
                  </a:lnTo>
                  <a:lnTo>
                    <a:pt x="90473" y="2338"/>
                  </a:lnTo>
                  <a:lnTo>
                    <a:pt x="72334" y="0"/>
                  </a:lnTo>
                  <a:lnTo>
                    <a:pt x="32005" y="27847"/>
                  </a:lnTo>
                  <a:lnTo>
                    <a:pt x="19041" y="52246"/>
                  </a:lnTo>
                  <a:lnTo>
                    <a:pt x="5072" y="109085"/>
                  </a:lnTo>
                  <a:lnTo>
                    <a:pt x="0" y="163228"/>
                  </a:lnTo>
                  <a:lnTo>
                    <a:pt x="2525" y="217041"/>
                  </a:lnTo>
                  <a:lnTo>
                    <a:pt x="15303" y="262644"/>
                  </a:lnTo>
                  <a:lnTo>
                    <a:pt x="32318" y="309670"/>
                  </a:lnTo>
                  <a:lnTo>
                    <a:pt x="45739" y="357117"/>
                  </a:lnTo>
                  <a:lnTo>
                    <a:pt x="61622" y="408217"/>
                  </a:lnTo>
                  <a:lnTo>
                    <a:pt x="79556" y="461723"/>
                  </a:lnTo>
                  <a:lnTo>
                    <a:pt x="93248" y="511090"/>
                  </a:lnTo>
                  <a:lnTo>
                    <a:pt x="105684" y="559231"/>
                  </a:lnTo>
                  <a:lnTo>
                    <a:pt x="121738" y="616585"/>
                  </a:lnTo>
                  <a:lnTo>
                    <a:pt x="127354" y="653989"/>
                  </a:lnTo>
                  <a:lnTo>
                    <a:pt x="119984" y="704712"/>
                  </a:lnTo>
                  <a:lnTo>
                    <a:pt x="117455" y="724552"/>
                  </a:lnTo>
                  <a:lnTo>
                    <a:pt x="108593" y="743159"/>
                  </a:lnTo>
                  <a:lnTo>
                    <a:pt x="98913" y="757050"/>
                  </a:lnTo>
                  <a:lnTo>
                    <a:pt x="91443" y="773596"/>
                  </a:lnTo>
                  <a:lnTo>
                    <a:pt x="82256" y="785458"/>
                  </a:lnTo>
                  <a:lnTo>
                    <a:pt x="82108" y="775398"/>
                  </a:lnTo>
                  <a:lnTo>
                    <a:pt x="83426" y="774852"/>
                  </a:lnTo>
                  <a:lnTo>
                    <a:pt x="110082" y="773804"/>
                  </a:lnTo>
                  <a:lnTo>
                    <a:pt x="117904" y="777308"/>
                  </a:lnTo>
                  <a:lnTo>
                    <a:pt x="129719" y="785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49"/>
          <p:cNvGrpSpPr/>
          <p:nvPr/>
        </p:nvGrpSpPr>
        <p:grpSpPr>
          <a:xfrm>
            <a:off x="8453438" y="833438"/>
            <a:ext cx="428626" cy="225448"/>
            <a:chOff x="8453438" y="833438"/>
            <a:chExt cx="428626" cy="225448"/>
          </a:xfrm>
        </p:grpSpPr>
        <p:sp>
          <p:nvSpPr>
            <p:cNvPr id="34" name="SMARTInkShape-621"/>
            <p:cNvSpPr/>
            <p:nvPr>
              <p:custDataLst>
                <p:tags r:id="rId68"/>
              </p:custDataLst>
            </p:nvPr>
          </p:nvSpPr>
          <p:spPr>
            <a:xfrm>
              <a:off x="8453438" y="833438"/>
              <a:ext cx="238126" cy="225448"/>
            </a:xfrm>
            <a:custGeom>
              <a:avLst/>
              <a:gdLst/>
              <a:ahLst/>
              <a:cxnLst/>
              <a:rect l="0" t="0" r="0" b="0"/>
              <a:pathLst>
                <a:path w="238126" h="225448">
                  <a:moveTo>
                    <a:pt x="0" y="0"/>
                  </a:moveTo>
                  <a:lnTo>
                    <a:pt x="0" y="0"/>
                  </a:lnTo>
                  <a:lnTo>
                    <a:pt x="16571" y="0"/>
                  </a:lnTo>
                  <a:lnTo>
                    <a:pt x="24121" y="3527"/>
                  </a:lnTo>
                  <a:lnTo>
                    <a:pt x="31887" y="8182"/>
                  </a:lnTo>
                  <a:lnTo>
                    <a:pt x="43697" y="12125"/>
                  </a:lnTo>
                  <a:lnTo>
                    <a:pt x="75408" y="39850"/>
                  </a:lnTo>
                  <a:lnTo>
                    <a:pt x="87311" y="57962"/>
                  </a:lnTo>
                  <a:lnTo>
                    <a:pt x="92898" y="80086"/>
                  </a:lnTo>
                  <a:lnTo>
                    <a:pt x="94553" y="103398"/>
                  </a:lnTo>
                  <a:lnTo>
                    <a:pt x="78617" y="157151"/>
                  </a:lnTo>
                  <a:lnTo>
                    <a:pt x="59432" y="198145"/>
                  </a:lnTo>
                  <a:lnTo>
                    <a:pt x="43637" y="217439"/>
                  </a:lnTo>
                  <a:lnTo>
                    <a:pt x="35710" y="222317"/>
                  </a:lnTo>
                  <a:lnTo>
                    <a:pt x="19841" y="225447"/>
                  </a:lnTo>
                  <a:lnTo>
                    <a:pt x="17196" y="224382"/>
                  </a:lnTo>
                  <a:lnTo>
                    <a:pt x="15432" y="222348"/>
                  </a:lnTo>
                  <a:lnTo>
                    <a:pt x="12603" y="215899"/>
                  </a:lnTo>
                  <a:lnTo>
                    <a:pt x="51251" y="163821"/>
                  </a:lnTo>
                  <a:lnTo>
                    <a:pt x="82617" y="128234"/>
                  </a:lnTo>
                  <a:lnTo>
                    <a:pt x="92281" y="115201"/>
                  </a:lnTo>
                  <a:lnTo>
                    <a:pt x="116516" y="92527"/>
                  </a:lnTo>
                  <a:lnTo>
                    <a:pt x="151187" y="47863"/>
                  </a:lnTo>
                  <a:lnTo>
                    <a:pt x="154307" y="35995"/>
                  </a:lnTo>
                  <a:lnTo>
                    <a:pt x="154781" y="23826"/>
                  </a:lnTo>
                  <a:lnTo>
                    <a:pt x="154781" y="80133"/>
                  </a:lnTo>
                  <a:lnTo>
                    <a:pt x="154781" y="139376"/>
                  </a:lnTo>
                  <a:lnTo>
                    <a:pt x="156103" y="150580"/>
                  </a:lnTo>
                  <a:lnTo>
                    <a:pt x="165583" y="185291"/>
                  </a:lnTo>
                  <a:lnTo>
                    <a:pt x="166196" y="193917"/>
                  </a:lnTo>
                  <a:lnTo>
                    <a:pt x="169998" y="202161"/>
                  </a:lnTo>
                  <a:lnTo>
                    <a:pt x="176895" y="211912"/>
                  </a:lnTo>
                  <a:lnTo>
                    <a:pt x="181366" y="213245"/>
                  </a:lnTo>
                  <a:lnTo>
                    <a:pt x="195016" y="214101"/>
                  </a:lnTo>
                  <a:lnTo>
                    <a:pt x="197480" y="212849"/>
                  </a:lnTo>
                  <a:lnTo>
                    <a:pt x="199121" y="210691"/>
                  </a:lnTo>
                  <a:lnTo>
                    <a:pt x="200216" y="207929"/>
                  </a:lnTo>
                  <a:lnTo>
                    <a:pt x="203592" y="206088"/>
                  </a:lnTo>
                  <a:lnTo>
                    <a:pt x="219661" y="202174"/>
                  </a:lnTo>
                  <a:lnTo>
                    <a:pt x="2381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22"/>
            <p:cNvSpPr/>
            <p:nvPr>
              <p:custDataLst>
                <p:tags r:id="rId69"/>
              </p:custDataLst>
            </p:nvPr>
          </p:nvSpPr>
          <p:spPr>
            <a:xfrm>
              <a:off x="8858250" y="976313"/>
              <a:ext cx="23814" cy="11907"/>
            </a:xfrm>
            <a:custGeom>
              <a:avLst/>
              <a:gdLst/>
              <a:ahLst/>
              <a:cxnLst/>
              <a:rect l="0" t="0" r="0" b="0"/>
              <a:pathLst>
                <a:path w="23814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12951" y="8378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50"/>
          <p:cNvGrpSpPr/>
          <p:nvPr/>
        </p:nvGrpSpPr>
        <p:grpSpPr>
          <a:xfrm>
            <a:off x="9121946" y="571500"/>
            <a:ext cx="819319" cy="869157"/>
            <a:chOff x="9121946" y="571500"/>
            <a:chExt cx="819319" cy="869157"/>
          </a:xfrm>
        </p:grpSpPr>
        <p:sp>
          <p:nvSpPr>
            <p:cNvPr id="37" name="SMARTInkShape-623"/>
            <p:cNvSpPr/>
            <p:nvPr>
              <p:custDataLst>
                <p:tags r:id="rId61"/>
              </p:custDataLst>
            </p:nvPr>
          </p:nvSpPr>
          <p:spPr>
            <a:xfrm>
              <a:off x="9441656" y="571500"/>
              <a:ext cx="10804" cy="250032"/>
            </a:xfrm>
            <a:custGeom>
              <a:avLst/>
              <a:gdLst/>
              <a:ahLst/>
              <a:cxnLst/>
              <a:rect l="0" t="0" r="0" b="0"/>
              <a:pathLst>
                <a:path w="10804" h="250032">
                  <a:moveTo>
                    <a:pt x="0" y="0"/>
                  </a:moveTo>
                  <a:lnTo>
                    <a:pt x="0" y="0"/>
                  </a:lnTo>
                  <a:lnTo>
                    <a:pt x="1323" y="54295"/>
                  </a:lnTo>
                  <a:lnTo>
                    <a:pt x="10803" y="110143"/>
                  </a:lnTo>
                  <a:lnTo>
                    <a:pt x="10256" y="134646"/>
                  </a:lnTo>
                  <a:lnTo>
                    <a:pt x="716" y="190483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24"/>
            <p:cNvSpPr/>
            <p:nvPr>
              <p:custDataLst>
                <p:tags r:id="rId62"/>
              </p:custDataLst>
            </p:nvPr>
          </p:nvSpPr>
          <p:spPr>
            <a:xfrm>
              <a:off x="9179719" y="958125"/>
              <a:ext cx="709585" cy="16534"/>
            </a:xfrm>
            <a:custGeom>
              <a:avLst/>
              <a:gdLst/>
              <a:ahLst/>
              <a:cxnLst/>
              <a:rect l="0" t="0" r="0" b="0"/>
              <a:pathLst>
                <a:path w="709585" h="16534">
                  <a:moveTo>
                    <a:pt x="0" y="6281"/>
                  </a:moveTo>
                  <a:lnTo>
                    <a:pt x="0" y="6281"/>
                  </a:lnTo>
                  <a:lnTo>
                    <a:pt x="22954" y="7604"/>
                  </a:lnTo>
                  <a:lnTo>
                    <a:pt x="79213" y="16533"/>
                  </a:lnTo>
                  <a:lnTo>
                    <a:pt x="130479" y="11376"/>
                  </a:lnTo>
                  <a:lnTo>
                    <a:pt x="171761" y="8546"/>
                  </a:lnTo>
                  <a:lnTo>
                    <a:pt x="217890" y="7288"/>
                  </a:lnTo>
                  <a:lnTo>
                    <a:pt x="269260" y="6729"/>
                  </a:lnTo>
                  <a:lnTo>
                    <a:pt x="322960" y="6480"/>
                  </a:lnTo>
                  <a:lnTo>
                    <a:pt x="377692" y="5047"/>
                  </a:lnTo>
                  <a:lnTo>
                    <a:pt x="432888" y="0"/>
                  </a:lnTo>
                  <a:lnTo>
                    <a:pt x="484759" y="403"/>
                  </a:lnTo>
                  <a:lnTo>
                    <a:pt x="532948" y="3669"/>
                  </a:lnTo>
                  <a:lnTo>
                    <a:pt x="576414" y="5120"/>
                  </a:lnTo>
                  <a:lnTo>
                    <a:pt x="631753" y="5937"/>
                  </a:lnTo>
                  <a:lnTo>
                    <a:pt x="688044" y="6236"/>
                  </a:lnTo>
                  <a:lnTo>
                    <a:pt x="709584" y="6275"/>
                  </a:lnTo>
                  <a:lnTo>
                    <a:pt x="702469" y="6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25"/>
            <p:cNvSpPr/>
            <p:nvPr>
              <p:custDataLst>
                <p:tags r:id="rId63"/>
              </p:custDataLst>
            </p:nvPr>
          </p:nvSpPr>
          <p:spPr>
            <a:xfrm>
              <a:off x="9121946" y="1119188"/>
              <a:ext cx="57774" cy="321469"/>
            </a:xfrm>
            <a:custGeom>
              <a:avLst/>
              <a:gdLst/>
              <a:ahLst/>
              <a:cxnLst/>
              <a:rect l="0" t="0" r="0" b="0"/>
              <a:pathLst>
                <a:path w="57774" h="321469">
                  <a:moveTo>
                    <a:pt x="57773" y="0"/>
                  </a:moveTo>
                  <a:lnTo>
                    <a:pt x="57773" y="0"/>
                  </a:lnTo>
                  <a:lnTo>
                    <a:pt x="51453" y="0"/>
                  </a:lnTo>
                  <a:lnTo>
                    <a:pt x="49590" y="1322"/>
                  </a:lnTo>
                  <a:lnTo>
                    <a:pt x="48349" y="3527"/>
                  </a:lnTo>
                  <a:lnTo>
                    <a:pt x="47521" y="6320"/>
                  </a:lnTo>
                  <a:lnTo>
                    <a:pt x="33133" y="24122"/>
                  </a:lnTo>
                  <a:lnTo>
                    <a:pt x="29440" y="27987"/>
                  </a:lnTo>
                  <a:lnTo>
                    <a:pt x="25337" y="39338"/>
                  </a:lnTo>
                  <a:lnTo>
                    <a:pt x="9390" y="96613"/>
                  </a:lnTo>
                  <a:lnTo>
                    <a:pt x="444" y="143143"/>
                  </a:lnTo>
                  <a:lnTo>
                    <a:pt x="0" y="190553"/>
                  </a:lnTo>
                  <a:lnTo>
                    <a:pt x="8550" y="243717"/>
                  </a:lnTo>
                  <a:lnTo>
                    <a:pt x="26579" y="293481"/>
                  </a:lnTo>
                  <a:lnTo>
                    <a:pt x="38094" y="311118"/>
                  </a:lnTo>
                  <a:lnTo>
                    <a:pt x="45940" y="316868"/>
                  </a:lnTo>
                  <a:lnTo>
                    <a:pt x="57773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26"/>
            <p:cNvSpPr/>
            <p:nvPr>
              <p:custDataLst>
                <p:tags r:id="rId64"/>
              </p:custDataLst>
            </p:nvPr>
          </p:nvSpPr>
          <p:spPr>
            <a:xfrm>
              <a:off x="9894094" y="1131094"/>
              <a:ext cx="47171" cy="273845"/>
            </a:xfrm>
            <a:custGeom>
              <a:avLst/>
              <a:gdLst/>
              <a:ahLst/>
              <a:cxnLst/>
              <a:rect l="0" t="0" r="0" b="0"/>
              <a:pathLst>
                <a:path w="47171" h="273845">
                  <a:moveTo>
                    <a:pt x="0" y="0"/>
                  </a:moveTo>
                  <a:lnTo>
                    <a:pt x="0" y="0"/>
                  </a:lnTo>
                  <a:lnTo>
                    <a:pt x="6319" y="0"/>
                  </a:lnTo>
                  <a:lnTo>
                    <a:pt x="8182" y="2646"/>
                  </a:lnTo>
                  <a:lnTo>
                    <a:pt x="12126" y="17688"/>
                  </a:lnTo>
                  <a:lnTo>
                    <a:pt x="35963" y="73402"/>
                  </a:lnTo>
                  <a:lnTo>
                    <a:pt x="44168" y="107738"/>
                  </a:lnTo>
                  <a:lnTo>
                    <a:pt x="47170" y="165441"/>
                  </a:lnTo>
                  <a:lnTo>
                    <a:pt x="44007" y="204904"/>
                  </a:lnTo>
                  <a:lnTo>
                    <a:pt x="36757" y="226006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627"/>
            <p:cNvSpPr/>
            <p:nvPr>
              <p:custDataLst>
                <p:tags r:id="rId65"/>
              </p:custDataLst>
            </p:nvPr>
          </p:nvSpPr>
          <p:spPr>
            <a:xfrm>
              <a:off x="9691880" y="1238250"/>
              <a:ext cx="142684" cy="119064"/>
            </a:xfrm>
            <a:custGeom>
              <a:avLst/>
              <a:gdLst/>
              <a:ahLst/>
              <a:cxnLst/>
              <a:rect l="0" t="0" r="0" b="0"/>
              <a:pathLst>
                <a:path w="142684" h="119064">
                  <a:moveTo>
                    <a:pt x="71245" y="0"/>
                  </a:moveTo>
                  <a:lnTo>
                    <a:pt x="71245" y="0"/>
                  </a:lnTo>
                  <a:lnTo>
                    <a:pt x="43257" y="0"/>
                  </a:lnTo>
                  <a:lnTo>
                    <a:pt x="35434" y="3528"/>
                  </a:lnTo>
                  <a:lnTo>
                    <a:pt x="31496" y="6320"/>
                  </a:lnTo>
                  <a:lnTo>
                    <a:pt x="27121" y="12951"/>
                  </a:lnTo>
                  <a:lnTo>
                    <a:pt x="23853" y="20308"/>
                  </a:lnTo>
                  <a:lnTo>
                    <a:pt x="4771" y="45020"/>
                  </a:lnTo>
                  <a:lnTo>
                    <a:pt x="459" y="73757"/>
                  </a:lnTo>
                  <a:lnTo>
                    <a:pt x="0" y="93144"/>
                  </a:lnTo>
                  <a:lnTo>
                    <a:pt x="1259" y="97815"/>
                  </a:lnTo>
                  <a:lnTo>
                    <a:pt x="3420" y="100929"/>
                  </a:lnTo>
                  <a:lnTo>
                    <a:pt x="6185" y="103004"/>
                  </a:lnTo>
                  <a:lnTo>
                    <a:pt x="9257" y="108839"/>
                  </a:lnTo>
                  <a:lnTo>
                    <a:pt x="10076" y="112247"/>
                  </a:lnTo>
                  <a:lnTo>
                    <a:pt x="11944" y="114519"/>
                  </a:lnTo>
                  <a:lnTo>
                    <a:pt x="17549" y="117043"/>
                  </a:lnTo>
                  <a:lnTo>
                    <a:pt x="20897" y="116393"/>
                  </a:lnTo>
                  <a:lnTo>
                    <a:pt x="31926" y="109158"/>
                  </a:lnTo>
                  <a:lnTo>
                    <a:pt x="51450" y="91022"/>
                  </a:lnTo>
                  <a:lnTo>
                    <a:pt x="55833" y="83229"/>
                  </a:lnTo>
                  <a:lnTo>
                    <a:pt x="60200" y="63485"/>
                  </a:lnTo>
                  <a:lnTo>
                    <a:pt x="70737" y="48321"/>
                  </a:lnTo>
                  <a:lnTo>
                    <a:pt x="71094" y="54152"/>
                  </a:lnTo>
                  <a:lnTo>
                    <a:pt x="74705" y="60668"/>
                  </a:lnTo>
                  <a:lnTo>
                    <a:pt x="110992" y="109490"/>
                  </a:lnTo>
                  <a:lnTo>
                    <a:pt x="118896" y="114808"/>
                  </a:lnTo>
                  <a:lnTo>
                    <a:pt x="130785" y="117802"/>
                  </a:lnTo>
                  <a:lnTo>
                    <a:pt x="142683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628"/>
            <p:cNvSpPr/>
            <p:nvPr>
              <p:custDataLst>
                <p:tags r:id="rId66"/>
              </p:custDataLst>
            </p:nvPr>
          </p:nvSpPr>
          <p:spPr>
            <a:xfrm>
              <a:off x="9489281" y="1321594"/>
              <a:ext cx="130970" cy="1"/>
            </a:xfrm>
            <a:custGeom>
              <a:avLst/>
              <a:gdLst/>
              <a:ahLst/>
              <a:cxnLst/>
              <a:rect l="0" t="0" r="0" b="0"/>
              <a:pathLst>
                <a:path w="130970" h="1">
                  <a:moveTo>
                    <a:pt x="0" y="0"/>
                  </a:moveTo>
                  <a:lnTo>
                    <a:pt x="0" y="0"/>
                  </a:lnTo>
                  <a:lnTo>
                    <a:pt x="57588" y="0"/>
                  </a:lnTo>
                  <a:lnTo>
                    <a:pt x="116512" y="0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29"/>
            <p:cNvSpPr/>
            <p:nvPr>
              <p:custDataLst>
                <p:tags r:id="rId67"/>
              </p:custDataLst>
            </p:nvPr>
          </p:nvSpPr>
          <p:spPr>
            <a:xfrm>
              <a:off x="9274969" y="1119188"/>
              <a:ext cx="94584" cy="285689"/>
            </a:xfrm>
            <a:custGeom>
              <a:avLst/>
              <a:gdLst/>
              <a:ahLst/>
              <a:cxnLst/>
              <a:rect l="0" t="0" r="0" b="0"/>
              <a:pathLst>
                <a:path w="94584" h="285689">
                  <a:moveTo>
                    <a:pt x="0" y="0"/>
                  </a:moveTo>
                  <a:lnTo>
                    <a:pt x="0" y="0"/>
                  </a:lnTo>
                  <a:lnTo>
                    <a:pt x="0" y="16571"/>
                  </a:lnTo>
                  <a:lnTo>
                    <a:pt x="3527" y="24122"/>
                  </a:lnTo>
                  <a:lnTo>
                    <a:pt x="6320" y="27987"/>
                  </a:lnTo>
                  <a:lnTo>
                    <a:pt x="10802" y="61385"/>
                  </a:lnTo>
                  <a:lnTo>
                    <a:pt x="18082" y="109229"/>
                  </a:lnTo>
                  <a:lnTo>
                    <a:pt x="22680" y="162050"/>
                  </a:lnTo>
                  <a:lnTo>
                    <a:pt x="22153" y="191918"/>
                  </a:lnTo>
                  <a:lnTo>
                    <a:pt x="12621" y="246354"/>
                  </a:lnTo>
                  <a:lnTo>
                    <a:pt x="12383" y="251548"/>
                  </a:lnTo>
                  <a:lnTo>
                    <a:pt x="10901" y="255011"/>
                  </a:lnTo>
                  <a:lnTo>
                    <a:pt x="8591" y="257320"/>
                  </a:lnTo>
                  <a:lnTo>
                    <a:pt x="1697" y="261025"/>
                  </a:lnTo>
                  <a:lnTo>
                    <a:pt x="1131" y="260006"/>
                  </a:lnTo>
                  <a:lnTo>
                    <a:pt x="43" y="227605"/>
                  </a:lnTo>
                  <a:lnTo>
                    <a:pt x="3547" y="216692"/>
                  </a:lnTo>
                  <a:lnTo>
                    <a:pt x="8191" y="206110"/>
                  </a:lnTo>
                  <a:lnTo>
                    <a:pt x="12128" y="186599"/>
                  </a:lnTo>
                  <a:lnTo>
                    <a:pt x="21086" y="171852"/>
                  </a:lnTo>
                  <a:lnTo>
                    <a:pt x="28333" y="163250"/>
                  </a:lnTo>
                  <a:lnTo>
                    <a:pt x="35963" y="158545"/>
                  </a:lnTo>
                  <a:lnTo>
                    <a:pt x="39852" y="157290"/>
                  </a:lnTo>
                  <a:lnTo>
                    <a:pt x="51225" y="159424"/>
                  </a:lnTo>
                  <a:lnTo>
                    <a:pt x="57962" y="161845"/>
                  </a:lnTo>
                  <a:lnTo>
                    <a:pt x="62455" y="164782"/>
                  </a:lnTo>
                  <a:lnTo>
                    <a:pt x="90189" y="198491"/>
                  </a:lnTo>
                  <a:lnTo>
                    <a:pt x="92999" y="206398"/>
                  </a:lnTo>
                  <a:lnTo>
                    <a:pt x="94583" y="224609"/>
                  </a:lnTo>
                  <a:lnTo>
                    <a:pt x="91426" y="235645"/>
                  </a:lnTo>
                  <a:lnTo>
                    <a:pt x="74901" y="257642"/>
                  </a:lnTo>
                  <a:lnTo>
                    <a:pt x="55496" y="277769"/>
                  </a:lnTo>
                  <a:lnTo>
                    <a:pt x="47596" y="282202"/>
                  </a:lnTo>
                  <a:lnTo>
                    <a:pt x="31744" y="285049"/>
                  </a:lnTo>
                  <a:lnTo>
                    <a:pt x="14257" y="285688"/>
                  </a:lnTo>
                  <a:lnTo>
                    <a:pt x="13473" y="284386"/>
                  </a:lnTo>
                  <a:lnTo>
                    <a:pt x="11906" y="273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51"/>
          <p:cNvGrpSpPr/>
          <p:nvPr/>
        </p:nvGrpSpPr>
        <p:grpSpPr>
          <a:xfrm>
            <a:off x="10289669" y="710053"/>
            <a:ext cx="378332" cy="373417"/>
            <a:chOff x="10289669" y="710053"/>
            <a:chExt cx="378332" cy="373417"/>
          </a:xfrm>
        </p:grpSpPr>
        <p:sp>
          <p:nvSpPr>
            <p:cNvPr id="45" name="SMARTInkShape-630"/>
            <p:cNvSpPr/>
            <p:nvPr>
              <p:custDataLst>
                <p:tags r:id="rId59"/>
              </p:custDataLst>
            </p:nvPr>
          </p:nvSpPr>
          <p:spPr>
            <a:xfrm>
              <a:off x="10506822" y="869156"/>
              <a:ext cx="161179" cy="199993"/>
            </a:xfrm>
            <a:custGeom>
              <a:avLst/>
              <a:gdLst/>
              <a:ahLst/>
              <a:cxnLst/>
              <a:rect l="0" t="0" r="0" b="0"/>
              <a:pathLst>
                <a:path w="161179" h="199993">
                  <a:moveTo>
                    <a:pt x="6397" y="0"/>
                  </a:moveTo>
                  <a:lnTo>
                    <a:pt x="6397" y="0"/>
                  </a:lnTo>
                  <a:lnTo>
                    <a:pt x="25382" y="20309"/>
                  </a:lnTo>
                  <a:lnTo>
                    <a:pt x="46592" y="74505"/>
                  </a:lnTo>
                  <a:lnTo>
                    <a:pt x="62468" y="118421"/>
                  </a:lnTo>
                  <a:lnTo>
                    <a:pt x="63067" y="134653"/>
                  </a:lnTo>
                  <a:lnTo>
                    <a:pt x="55967" y="157343"/>
                  </a:lnTo>
                  <a:lnTo>
                    <a:pt x="37880" y="181855"/>
                  </a:lnTo>
                  <a:lnTo>
                    <a:pt x="22219" y="196975"/>
                  </a:lnTo>
                  <a:lnTo>
                    <a:pt x="14309" y="199992"/>
                  </a:lnTo>
                  <a:lnTo>
                    <a:pt x="11672" y="199474"/>
                  </a:lnTo>
                  <a:lnTo>
                    <a:pt x="9914" y="197806"/>
                  </a:lnTo>
                  <a:lnTo>
                    <a:pt x="770" y="179302"/>
                  </a:lnTo>
                  <a:lnTo>
                    <a:pt x="0" y="173775"/>
                  </a:lnTo>
                  <a:lnTo>
                    <a:pt x="8309" y="136289"/>
                  </a:lnTo>
                  <a:lnTo>
                    <a:pt x="33121" y="95118"/>
                  </a:lnTo>
                  <a:lnTo>
                    <a:pt x="86482" y="39087"/>
                  </a:lnTo>
                  <a:lnTo>
                    <a:pt x="96230" y="30601"/>
                  </a:lnTo>
                  <a:lnTo>
                    <a:pt x="104971" y="26830"/>
                  </a:lnTo>
                  <a:lnTo>
                    <a:pt x="117330" y="24707"/>
                  </a:lnTo>
                  <a:lnTo>
                    <a:pt x="120039" y="23086"/>
                  </a:lnTo>
                  <a:lnTo>
                    <a:pt x="121846" y="20682"/>
                  </a:lnTo>
                  <a:lnTo>
                    <a:pt x="123051" y="17757"/>
                  </a:lnTo>
                  <a:lnTo>
                    <a:pt x="123853" y="17130"/>
                  </a:lnTo>
                  <a:lnTo>
                    <a:pt x="124389" y="18035"/>
                  </a:lnTo>
                  <a:lnTo>
                    <a:pt x="124746" y="19961"/>
                  </a:lnTo>
                  <a:lnTo>
                    <a:pt x="123661" y="21245"/>
                  </a:lnTo>
                  <a:lnTo>
                    <a:pt x="118927" y="22672"/>
                  </a:lnTo>
                  <a:lnTo>
                    <a:pt x="117135" y="25698"/>
                  </a:lnTo>
                  <a:lnTo>
                    <a:pt x="103442" y="79758"/>
                  </a:lnTo>
                  <a:lnTo>
                    <a:pt x="101804" y="127034"/>
                  </a:lnTo>
                  <a:lnTo>
                    <a:pt x="108013" y="150823"/>
                  </a:lnTo>
                  <a:lnTo>
                    <a:pt x="121964" y="173059"/>
                  </a:lnTo>
                  <a:lnTo>
                    <a:pt x="129638" y="181867"/>
                  </a:lnTo>
                  <a:lnTo>
                    <a:pt x="140986" y="186663"/>
                  </a:lnTo>
                  <a:lnTo>
                    <a:pt x="161178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31"/>
            <p:cNvSpPr/>
            <p:nvPr>
              <p:custDataLst>
                <p:tags r:id="rId60"/>
              </p:custDataLst>
            </p:nvPr>
          </p:nvSpPr>
          <p:spPr>
            <a:xfrm>
              <a:off x="10289669" y="710053"/>
              <a:ext cx="164020" cy="373417"/>
            </a:xfrm>
            <a:custGeom>
              <a:avLst/>
              <a:gdLst/>
              <a:ahLst/>
              <a:cxnLst/>
              <a:rect l="0" t="0" r="0" b="0"/>
              <a:pathLst>
                <a:path w="164020" h="373417">
                  <a:moveTo>
                    <a:pt x="128300" y="218635"/>
                  </a:moveTo>
                  <a:lnTo>
                    <a:pt x="128300" y="218635"/>
                  </a:lnTo>
                  <a:lnTo>
                    <a:pt x="107992" y="199649"/>
                  </a:lnTo>
                  <a:lnTo>
                    <a:pt x="92489" y="192248"/>
                  </a:lnTo>
                  <a:lnTo>
                    <a:pt x="84601" y="187063"/>
                  </a:lnTo>
                  <a:lnTo>
                    <a:pt x="76687" y="184759"/>
                  </a:lnTo>
                  <a:lnTo>
                    <a:pt x="58472" y="189782"/>
                  </a:lnTo>
                  <a:lnTo>
                    <a:pt x="42641" y="199650"/>
                  </a:lnTo>
                  <a:lnTo>
                    <a:pt x="23250" y="217272"/>
                  </a:lnTo>
                  <a:lnTo>
                    <a:pt x="15466" y="231699"/>
                  </a:lnTo>
                  <a:lnTo>
                    <a:pt x="360" y="281795"/>
                  </a:lnTo>
                  <a:lnTo>
                    <a:pt x="0" y="300946"/>
                  </a:lnTo>
                  <a:lnTo>
                    <a:pt x="14078" y="334899"/>
                  </a:lnTo>
                  <a:lnTo>
                    <a:pt x="25370" y="351567"/>
                  </a:lnTo>
                  <a:lnTo>
                    <a:pt x="36692" y="357090"/>
                  </a:lnTo>
                  <a:lnTo>
                    <a:pt x="43415" y="358563"/>
                  </a:lnTo>
                  <a:lnTo>
                    <a:pt x="49220" y="358223"/>
                  </a:lnTo>
                  <a:lnTo>
                    <a:pt x="59198" y="354316"/>
                  </a:lnTo>
                  <a:lnTo>
                    <a:pt x="72254" y="344679"/>
                  </a:lnTo>
                  <a:lnTo>
                    <a:pt x="84500" y="327124"/>
                  </a:lnTo>
                  <a:lnTo>
                    <a:pt x="104469" y="273246"/>
                  </a:lnTo>
                  <a:lnTo>
                    <a:pt x="112860" y="229083"/>
                  </a:lnTo>
                  <a:lnTo>
                    <a:pt x="115346" y="182484"/>
                  </a:lnTo>
                  <a:lnTo>
                    <a:pt x="116083" y="135163"/>
                  </a:lnTo>
                  <a:lnTo>
                    <a:pt x="116331" y="78086"/>
                  </a:lnTo>
                  <a:lnTo>
                    <a:pt x="116384" y="23590"/>
                  </a:lnTo>
                  <a:lnTo>
                    <a:pt x="116393" y="1807"/>
                  </a:lnTo>
                  <a:lnTo>
                    <a:pt x="115070" y="0"/>
                  </a:lnTo>
                  <a:lnTo>
                    <a:pt x="112865" y="118"/>
                  </a:lnTo>
                  <a:lnTo>
                    <a:pt x="110071" y="1519"/>
                  </a:lnTo>
                  <a:lnTo>
                    <a:pt x="108210" y="3776"/>
                  </a:lnTo>
                  <a:lnTo>
                    <a:pt x="106142" y="9812"/>
                  </a:lnTo>
                  <a:lnTo>
                    <a:pt x="104632" y="65381"/>
                  </a:lnTo>
                  <a:lnTo>
                    <a:pt x="105838" y="121285"/>
                  </a:lnTo>
                  <a:lnTo>
                    <a:pt x="112679" y="167595"/>
                  </a:lnTo>
                  <a:lnTo>
                    <a:pt x="116617" y="214830"/>
                  </a:lnTo>
                  <a:lnTo>
                    <a:pt x="124250" y="262339"/>
                  </a:lnTo>
                  <a:lnTo>
                    <a:pt x="131027" y="318745"/>
                  </a:lnTo>
                  <a:lnTo>
                    <a:pt x="140321" y="361904"/>
                  </a:lnTo>
                  <a:lnTo>
                    <a:pt x="142929" y="365742"/>
                  </a:lnTo>
                  <a:lnTo>
                    <a:pt x="145991" y="368300"/>
                  </a:lnTo>
                  <a:lnTo>
                    <a:pt x="152919" y="371142"/>
                  </a:lnTo>
                  <a:lnTo>
                    <a:pt x="164019" y="373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632"/>
          <p:cNvSpPr/>
          <p:nvPr>
            <p:custDataLst>
              <p:tags r:id="rId2"/>
            </p:custDataLst>
          </p:nvPr>
        </p:nvSpPr>
        <p:spPr>
          <a:xfrm>
            <a:off x="8715375" y="1774522"/>
            <a:ext cx="1790051" cy="118559"/>
          </a:xfrm>
          <a:custGeom>
            <a:avLst/>
            <a:gdLst/>
            <a:ahLst/>
            <a:cxnLst/>
            <a:rect l="0" t="0" r="0" b="0"/>
            <a:pathLst>
              <a:path w="1790051" h="118559">
                <a:moveTo>
                  <a:pt x="0" y="11416"/>
                </a:moveTo>
                <a:lnTo>
                  <a:pt x="0" y="11416"/>
                </a:lnTo>
                <a:lnTo>
                  <a:pt x="50898" y="11416"/>
                </a:lnTo>
                <a:lnTo>
                  <a:pt x="106480" y="11416"/>
                </a:lnTo>
                <a:lnTo>
                  <a:pt x="149189" y="11416"/>
                </a:lnTo>
                <a:lnTo>
                  <a:pt x="199038" y="11416"/>
                </a:lnTo>
                <a:lnTo>
                  <a:pt x="227943" y="10093"/>
                </a:lnTo>
                <a:lnTo>
                  <a:pt x="259118" y="7888"/>
                </a:lnTo>
                <a:lnTo>
                  <a:pt x="291809" y="5095"/>
                </a:lnTo>
                <a:lnTo>
                  <a:pt x="328154" y="3233"/>
                </a:lnTo>
                <a:lnTo>
                  <a:pt x="366935" y="1992"/>
                </a:lnTo>
                <a:lnTo>
                  <a:pt x="407343" y="1164"/>
                </a:lnTo>
                <a:lnTo>
                  <a:pt x="450155" y="612"/>
                </a:lnTo>
                <a:lnTo>
                  <a:pt x="494572" y="245"/>
                </a:lnTo>
                <a:lnTo>
                  <a:pt x="540058" y="0"/>
                </a:lnTo>
                <a:lnTo>
                  <a:pt x="588904" y="1159"/>
                </a:lnTo>
                <a:lnTo>
                  <a:pt x="639987" y="3255"/>
                </a:lnTo>
                <a:lnTo>
                  <a:pt x="692563" y="5975"/>
                </a:lnTo>
                <a:lnTo>
                  <a:pt x="746135" y="7788"/>
                </a:lnTo>
                <a:lnTo>
                  <a:pt x="800373" y="8997"/>
                </a:lnTo>
                <a:lnTo>
                  <a:pt x="855051" y="9804"/>
                </a:lnTo>
                <a:lnTo>
                  <a:pt x="908700" y="11663"/>
                </a:lnTo>
                <a:lnTo>
                  <a:pt x="961665" y="14227"/>
                </a:lnTo>
                <a:lnTo>
                  <a:pt x="1014171" y="17258"/>
                </a:lnTo>
                <a:lnTo>
                  <a:pt x="1066375" y="20602"/>
                </a:lnTo>
                <a:lnTo>
                  <a:pt x="1118376" y="24155"/>
                </a:lnTo>
                <a:lnTo>
                  <a:pt x="1170239" y="27846"/>
                </a:lnTo>
                <a:lnTo>
                  <a:pt x="1220691" y="31630"/>
                </a:lnTo>
                <a:lnTo>
                  <a:pt x="1270201" y="35475"/>
                </a:lnTo>
                <a:lnTo>
                  <a:pt x="1319082" y="39361"/>
                </a:lnTo>
                <a:lnTo>
                  <a:pt x="1363576" y="41952"/>
                </a:lnTo>
                <a:lnTo>
                  <a:pt x="1405143" y="43680"/>
                </a:lnTo>
                <a:lnTo>
                  <a:pt x="1444764" y="44831"/>
                </a:lnTo>
                <a:lnTo>
                  <a:pt x="1481758" y="46922"/>
                </a:lnTo>
                <a:lnTo>
                  <a:pt x="1517005" y="49638"/>
                </a:lnTo>
                <a:lnTo>
                  <a:pt x="1551087" y="52772"/>
                </a:lnTo>
                <a:lnTo>
                  <a:pt x="1610122" y="56254"/>
                </a:lnTo>
                <a:lnTo>
                  <a:pt x="1660172" y="57802"/>
                </a:lnTo>
                <a:lnTo>
                  <a:pt x="1716776" y="58673"/>
                </a:lnTo>
                <a:lnTo>
                  <a:pt x="1772028" y="58992"/>
                </a:lnTo>
                <a:lnTo>
                  <a:pt x="1788137" y="59026"/>
                </a:lnTo>
                <a:lnTo>
                  <a:pt x="1790050" y="57708"/>
                </a:lnTo>
                <a:lnTo>
                  <a:pt x="1790002" y="55507"/>
                </a:lnTo>
                <a:lnTo>
                  <a:pt x="1788647" y="52715"/>
                </a:lnTo>
                <a:lnTo>
                  <a:pt x="1785098" y="50855"/>
                </a:lnTo>
                <a:lnTo>
                  <a:pt x="1746712" y="47624"/>
                </a:lnTo>
                <a:lnTo>
                  <a:pt x="1691074" y="47231"/>
                </a:lnTo>
                <a:lnTo>
                  <a:pt x="1636856" y="45840"/>
                </a:lnTo>
                <a:lnTo>
                  <a:pt x="1578900" y="38960"/>
                </a:lnTo>
                <a:lnTo>
                  <a:pt x="1539580" y="36887"/>
                </a:lnTo>
                <a:lnTo>
                  <a:pt x="1496529" y="35965"/>
                </a:lnTo>
                <a:lnTo>
                  <a:pt x="1450935" y="35556"/>
                </a:lnTo>
                <a:lnTo>
                  <a:pt x="1404215" y="35374"/>
                </a:lnTo>
                <a:lnTo>
                  <a:pt x="1353462" y="31765"/>
                </a:lnTo>
                <a:lnTo>
                  <a:pt x="1298715" y="27074"/>
                </a:lnTo>
                <a:lnTo>
                  <a:pt x="1269300" y="25824"/>
                </a:lnTo>
                <a:lnTo>
                  <a:pt x="1239106" y="24989"/>
                </a:lnTo>
                <a:lnTo>
                  <a:pt x="1180862" y="24063"/>
                </a:lnTo>
                <a:lnTo>
                  <a:pt x="1121463" y="23651"/>
                </a:lnTo>
                <a:lnTo>
                  <a:pt x="1088954" y="23541"/>
                </a:lnTo>
                <a:lnTo>
                  <a:pt x="1055377" y="23468"/>
                </a:lnTo>
                <a:lnTo>
                  <a:pt x="1022407" y="23419"/>
                </a:lnTo>
                <a:lnTo>
                  <a:pt x="989843" y="23387"/>
                </a:lnTo>
                <a:lnTo>
                  <a:pt x="957552" y="23365"/>
                </a:lnTo>
                <a:lnTo>
                  <a:pt x="925441" y="24673"/>
                </a:lnTo>
                <a:lnTo>
                  <a:pt x="893449" y="26869"/>
                </a:lnTo>
                <a:lnTo>
                  <a:pt x="861539" y="29655"/>
                </a:lnTo>
                <a:lnTo>
                  <a:pt x="829683" y="31513"/>
                </a:lnTo>
                <a:lnTo>
                  <a:pt x="797861" y="32751"/>
                </a:lnTo>
                <a:lnTo>
                  <a:pt x="766064" y="33577"/>
                </a:lnTo>
                <a:lnTo>
                  <a:pt x="735605" y="34127"/>
                </a:lnTo>
                <a:lnTo>
                  <a:pt x="677069" y="34739"/>
                </a:lnTo>
                <a:lnTo>
                  <a:pt x="620183" y="35011"/>
                </a:lnTo>
                <a:lnTo>
                  <a:pt x="565355" y="36454"/>
                </a:lnTo>
                <a:lnTo>
                  <a:pt x="514530" y="41506"/>
                </a:lnTo>
                <a:lnTo>
                  <a:pt x="469010" y="44633"/>
                </a:lnTo>
                <a:lnTo>
                  <a:pt x="409723" y="46393"/>
                </a:lnTo>
                <a:lnTo>
                  <a:pt x="358642" y="46915"/>
                </a:lnTo>
                <a:lnTo>
                  <a:pt x="300295" y="47091"/>
                </a:lnTo>
                <a:lnTo>
                  <a:pt x="241449" y="47133"/>
                </a:lnTo>
                <a:lnTo>
                  <a:pt x="226795" y="47134"/>
                </a:lnTo>
                <a:lnTo>
                  <a:pt x="260762" y="48457"/>
                </a:lnTo>
                <a:lnTo>
                  <a:pt x="317295" y="57386"/>
                </a:lnTo>
                <a:lnTo>
                  <a:pt x="362272" y="58550"/>
                </a:lnTo>
                <a:lnTo>
                  <a:pt x="403985" y="58823"/>
                </a:lnTo>
                <a:lnTo>
                  <a:pt x="453393" y="58944"/>
                </a:lnTo>
                <a:lnTo>
                  <a:pt x="506219" y="58997"/>
                </a:lnTo>
                <a:lnTo>
                  <a:pt x="535918" y="59012"/>
                </a:lnTo>
                <a:lnTo>
                  <a:pt x="567622" y="59022"/>
                </a:lnTo>
                <a:lnTo>
                  <a:pt x="600664" y="59028"/>
                </a:lnTo>
                <a:lnTo>
                  <a:pt x="635922" y="59032"/>
                </a:lnTo>
                <a:lnTo>
                  <a:pt x="672657" y="59035"/>
                </a:lnTo>
                <a:lnTo>
                  <a:pt x="710375" y="59037"/>
                </a:lnTo>
                <a:lnTo>
                  <a:pt x="748750" y="60361"/>
                </a:lnTo>
                <a:lnTo>
                  <a:pt x="787562" y="62566"/>
                </a:lnTo>
                <a:lnTo>
                  <a:pt x="826666" y="65360"/>
                </a:lnTo>
                <a:lnTo>
                  <a:pt x="867287" y="67222"/>
                </a:lnTo>
                <a:lnTo>
                  <a:pt x="908921" y="68464"/>
                </a:lnTo>
                <a:lnTo>
                  <a:pt x="951229" y="69291"/>
                </a:lnTo>
                <a:lnTo>
                  <a:pt x="992663" y="71166"/>
                </a:lnTo>
                <a:lnTo>
                  <a:pt x="1033515" y="73739"/>
                </a:lnTo>
                <a:lnTo>
                  <a:pt x="1073980" y="76777"/>
                </a:lnTo>
                <a:lnTo>
                  <a:pt x="1114184" y="80125"/>
                </a:lnTo>
                <a:lnTo>
                  <a:pt x="1154217" y="83680"/>
                </a:lnTo>
                <a:lnTo>
                  <a:pt x="1194133" y="87373"/>
                </a:lnTo>
                <a:lnTo>
                  <a:pt x="1232651" y="91158"/>
                </a:lnTo>
                <a:lnTo>
                  <a:pt x="1270236" y="95004"/>
                </a:lnTo>
                <a:lnTo>
                  <a:pt x="1307199" y="98891"/>
                </a:lnTo>
                <a:lnTo>
                  <a:pt x="1342426" y="101483"/>
                </a:lnTo>
                <a:lnTo>
                  <a:pt x="1376492" y="103211"/>
                </a:lnTo>
                <a:lnTo>
                  <a:pt x="1409786" y="104362"/>
                </a:lnTo>
                <a:lnTo>
                  <a:pt x="1467947" y="109170"/>
                </a:lnTo>
                <a:lnTo>
                  <a:pt x="1518931" y="114393"/>
                </a:lnTo>
                <a:lnTo>
                  <a:pt x="1563640" y="116714"/>
                </a:lnTo>
                <a:lnTo>
                  <a:pt x="1613355" y="118022"/>
                </a:lnTo>
                <a:lnTo>
                  <a:pt x="1671113" y="118540"/>
                </a:lnTo>
                <a:lnTo>
                  <a:pt x="1675373" y="118558"/>
                </a:lnTo>
                <a:lnTo>
                  <a:pt x="1675185" y="115916"/>
                </a:lnTo>
                <a:lnTo>
                  <a:pt x="1668602" y="100881"/>
                </a:lnTo>
                <a:lnTo>
                  <a:pt x="1659597" y="86137"/>
                </a:lnTo>
                <a:lnTo>
                  <a:pt x="1655579" y="56811"/>
                </a:lnTo>
                <a:lnTo>
                  <a:pt x="1666875" y="233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153"/>
          <p:cNvGrpSpPr/>
          <p:nvPr/>
        </p:nvGrpSpPr>
        <p:grpSpPr>
          <a:xfrm>
            <a:off x="2845594" y="2821782"/>
            <a:ext cx="226220" cy="178594"/>
            <a:chOff x="2845594" y="2821782"/>
            <a:chExt cx="226220" cy="178594"/>
          </a:xfrm>
        </p:grpSpPr>
        <p:sp>
          <p:nvSpPr>
            <p:cNvPr id="49" name="SMARTInkShape-633"/>
            <p:cNvSpPr/>
            <p:nvPr>
              <p:custDataLst>
                <p:tags r:id="rId57"/>
              </p:custDataLst>
            </p:nvPr>
          </p:nvSpPr>
          <p:spPr>
            <a:xfrm>
              <a:off x="2917031" y="2964656"/>
              <a:ext cx="154783" cy="35720"/>
            </a:xfrm>
            <a:custGeom>
              <a:avLst/>
              <a:gdLst/>
              <a:ahLst/>
              <a:cxnLst/>
              <a:rect l="0" t="0" r="0" b="0"/>
              <a:pathLst>
                <a:path w="154783" h="35720">
                  <a:moveTo>
                    <a:pt x="0" y="35719"/>
                  </a:moveTo>
                  <a:lnTo>
                    <a:pt x="0" y="35719"/>
                  </a:lnTo>
                  <a:lnTo>
                    <a:pt x="51772" y="32191"/>
                  </a:lnTo>
                  <a:lnTo>
                    <a:pt x="106475" y="21021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34"/>
            <p:cNvSpPr/>
            <p:nvPr>
              <p:custDataLst>
                <p:tags r:id="rId58"/>
              </p:custDataLst>
            </p:nvPr>
          </p:nvSpPr>
          <p:spPr>
            <a:xfrm>
              <a:off x="2845594" y="2821782"/>
              <a:ext cx="211593" cy="11907"/>
            </a:xfrm>
            <a:custGeom>
              <a:avLst/>
              <a:gdLst/>
              <a:ahLst/>
              <a:cxnLst/>
              <a:rect l="0" t="0" r="0" b="0"/>
              <a:pathLst>
                <a:path w="211593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5585"/>
                  </a:lnTo>
                  <a:lnTo>
                    <a:pt x="16479" y="2482"/>
                  </a:lnTo>
                  <a:lnTo>
                    <a:pt x="74057" y="145"/>
                  </a:lnTo>
                  <a:lnTo>
                    <a:pt x="127786" y="18"/>
                  </a:lnTo>
                  <a:lnTo>
                    <a:pt x="184210" y="1"/>
                  </a:lnTo>
                  <a:lnTo>
                    <a:pt x="190276" y="0"/>
                  </a:lnTo>
                  <a:lnTo>
                    <a:pt x="200543" y="3527"/>
                  </a:lnTo>
                  <a:lnTo>
                    <a:pt x="211592" y="10250"/>
                  </a:lnTo>
                  <a:lnTo>
                    <a:pt x="211176" y="10802"/>
                  </a:lnTo>
                  <a:lnTo>
                    <a:pt x="19050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54"/>
          <p:cNvGrpSpPr/>
          <p:nvPr/>
        </p:nvGrpSpPr>
        <p:grpSpPr>
          <a:xfrm>
            <a:off x="3539160" y="2452688"/>
            <a:ext cx="1031612" cy="937282"/>
            <a:chOff x="3539160" y="2452688"/>
            <a:chExt cx="1031612" cy="937282"/>
          </a:xfrm>
        </p:grpSpPr>
        <p:sp>
          <p:nvSpPr>
            <p:cNvPr id="52" name="SMARTInkShape-635"/>
            <p:cNvSpPr/>
            <p:nvPr>
              <p:custDataLst>
                <p:tags r:id="rId50"/>
              </p:custDataLst>
            </p:nvPr>
          </p:nvSpPr>
          <p:spPr>
            <a:xfrm>
              <a:off x="4274551" y="3167063"/>
              <a:ext cx="154575" cy="106459"/>
            </a:xfrm>
            <a:custGeom>
              <a:avLst/>
              <a:gdLst/>
              <a:ahLst/>
              <a:cxnLst/>
              <a:rect l="0" t="0" r="0" b="0"/>
              <a:pathLst>
                <a:path w="154575" h="106459">
                  <a:moveTo>
                    <a:pt x="83137" y="0"/>
                  </a:moveTo>
                  <a:lnTo>
                    <a:pt x="83137" y="0"/>
                  </a:lnTo>
                  <a:lnTo>
                    <a:pt x="44552" y="0"/>
                  </a:lnTo>
                  <a:lnTo>
                    <a:pt x="36002" y="3527"/>
                  </a:lnTo>
                  <a:lnTo>
                    <a:pt x="19733" y="16571"/>
                  </a:lnTo>
                  <a:lnTo>
                    <a:pt x="7759" y="34307"/>
                  </a:lnTo>
                  <a:lnTo>
                    <a:pt x="2153" y="49999"/>
                  </a:lnTo>
                  <a:lnTo>
                    <a:pt x="0" y="75266"/>
                  </a:lnTo>
                  <a:lnTo>
                    <a:pt x="3412" y="83281"/>
                  </a:lnTo>
                  <a:lnTo>
                    <a:pt x="16382" y="99206"/>
                  </a:lnTo>
                  <a:lnTo>
                    <a:pt x="23923" y="103623"/>
                  </a:lnTo>
                  <a:lnTo>
                    <a:pt x="39543" y="106458"/>
                  </a:lnTo>
                  <a:lnTo>
                    <a:pt x="78068" y="94989"/>
                  </a:lnTo>
                  <a:lnTo>
                    <a:pt x="86617" y="89401"/>
                  </a:lnTo>
                  <a:lnTo>
                    <a:pt x="91297" y="82508"/>
                  </a:lnTo>
                  <a:lnTo>
                    <a:pt x="92546" y="78818"/>
                  </a:lnTo>
                  <a:lnTo>
                    <a:pt x="94701" y="76357"/>
                  </a:lnTo>
                  <a:lnTo>
                    <a:pt x="100624" y="73623"/>
                  </a:lnTo>
                  <a:lnTo>
                    <a:pt x="102732" y="71572"/>
                  </a:lnTo>
                  <a:lnTo>
                    <a:pt x="105075" y="65765"/>
                  </a:lnTo>
                  <a:lnTo>
                    <a:pt x="107022" y="65010"/>
                  </a:lnTo>
                  <a:lnTo>
                    <a:pt x="109644" y="65829"/>
                  </a:lnTo>
                  <a:lnTo>
                    <a:pt x="117036" y="70330"/>
                  </a:lnTo>
                  <a:lnTo>
                    <a:pt x="118047" y="74473"/>
                  </a:lnTo>
                  <a:lnTo>
                    <a:pt x="118316" y="77430"/>
                  </a:lnTo>
                  <a:lnTo>
                    <a:pt x="119819" y="79401"/>
                  </a:lnTo>
                  <a:lnTo>
                    <a:pt x="140508" y="93441"/>
                  </a:lnTo>
                  <a:lnTo>
                    <a:pt x="15457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36"/>
            <p:cNvSpPr/>
            <p:nvPr>
              <p:custDataLst>
                <p:tags r:id="rId51"/>
              </p:custDataLst>
            </p:nvPr>
          </p:nvSpPr>
          <p:spPr>
            <a:xfrm>
              <a:off x="4471975" y="2988469"/>
              <a:ext cx="98797" cy="348533"/>
            </a:xfrm>
            <a:custGeom>
              <a:avLst/>
              <a:gdLst/>
              <a:ahLst/>
              <a:cxnLst/>
              <a:rect l="0" t="0" r="0" b="0"/>
              <a:pathLst>
                <a:path w="98797" h="348533">
                  <a:moveTo>
                    <a:pt x="16681" y="0"/>
                  </a:moveTo>
                  <a:lnTo>
                    <a:pt x="16681" y="0"/>
                  </a:lnTo>
                  <a:lnTo>
                    <a:pt x="26186" y="10828"/>
                  </a:lnTo>
                  <a:lnTo>
                    <a:pt x="61915" y="63460"/>
                  </a:lnTo>
                  <a:lnTo>
                    <a:pt x="86029" y="114253"/>
                  </a:lnTo>
                  <a:lnTo>
                    <a:pt x="95878" y="159676"/>
                  </a:lnTo>
                  <a:lnTo>
                    <a:pt x="98796" y="206650"/>
                  </a:lnTo>
                  <a:lnTo>
                    <a:pt x="90277" y="261747"/>
                  </a:lnTo>
                  <a:lnTo>
                    <a:pt x="83345" y="291398"/>
                  </a:lnTo>
                  <a:lnTo>
                    <a:pt x="68799" y="315159"/>
                  </a:lnTo>
                  <a:lnTo>
                    <a:pt x="33443" y="345651"/>
                  </a:lnTo>
                  <a:lnTo>
                    <a:pt x="26533" y="348173"/>
                  </a:lnTo>
                  <a:lnTo>
                    <a:pt x="20603" y="348532"/>
                  </a:lnTo>
                  <a:lnTo>
                    <a:pt x="10487" y="345403"/>
                  </a:lnTo>
                  <a:lnTo>
                    <a:pt x="1581" y="339603"/>
                  </a:lnTo>
                  <a:lnTo>
                    <a:pt x="0" y="332235"/>
                  </a:lnTo>
                  <a:lnTo>
                    <a:pt x="477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37"/>
            <p:cNvSpPr/>
            <p:nvPr>
              <p:custDataLst>
                <p:tags r:id="rId52"/>
              </p:custDataLst>
            </p:nvPr>
          </p:nvSpPr>
          <p:spPr>
            <a:xfrm>
              <a:off x="4036219" y="3250406"/>
              <a:ext cx="166688" cy="1"/>
            </a:xfrm>
            <a:custGeom>
              <a:avLst/>
              <a:gdLst/>
              <a:ahLst/>
              <a:cxnLst/>
              <a:rect l="0" t="0" r="0" b="0"/>
              <a:pathLst>
                <a:path w="166688" h="1">
                  <a:moveTo>
                    <a:pt x="0" y="0"/>
                  </a:moveTo>
                  <a:lnTo>
                    <a:pt x="0" y="0"/>
                  </a:lnTo>
                  <a:lnTo>
                    <a:pt x="55891" y="0"/>
                  </a:lnTo>
                  <a:lnTo>
                    <a:pt x="111017" y="0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38"/>
            <p:cNvSpPr/>
            <p:nvPr>
              <p:custDataLst>
                <p:tags r:id="rId53"/>
              </p:custDataLst>
            </p:nvPr>
          </p:nvSpPr>
          <p:spPr>
            <a:xfrm>
              <a:off x="3774281" y="3036094"/>
              <a:ext cx="94701" cy="319603"/>
            </a:xfrm>
            <a:custGeom>
              <a:avLst/>
              <a:gdLst/>
              <a:ahLst/>
              <a:cxnLst/>
              <a:rect l="0" t="0" r="0" b="0"/>
              <a:pathLst>
                <a:path w="94701" h="319603">
                  <a:moveTo>
                    <a:pt x="11907" y="0"/>
                  </a:moveTo>
                  <a:lnTo>
                    <a:pt x="11907" y="0"/>
                  </a:lnTo>
                  <a:lnTo>
                    <a:pt x="11907" y="52045"/>
                  </a:lnTo>
                  <a:lnTo>
                    <a:pt x="11907" y="107738"/>
                  </a:lnTo>
                  <a:lnTo>
                    <a:pt x="11907" y="161216"/>
                  </a:lnTo>
                  <a:lnTo>
                    <a:pt x="20089" y="213232"/>
                  </a:lnTo>
                  <a:lnTo>
                    <a:pt x="23322" y="267381"/>
                  </a:lnTo>
                  <a:lnTo>
                    <a:pt x="23800" y="318355"/>
                  </a:lnTo>
                  <a:lnTo>
                    <a:pt x="22481" y="318070"/>
                  </a:lnTo>
                  <a:lnTo>
                    <a:pt x="17488" y="314225"/>
                  </a:lnTo>
                  <a:lnTo>
                    <a:pt x="14387" y="304579"/>
                  </a:lnTo>
                  <a:lnTo>
                    <a:pt x="13560" y="298303"/>
                  </a:lnTo>
                  <a:lnTo>
                    <a:pt x="24129" y="245868"/>
                  </a:lnTo>
                  <a:lnTo>
                    <a:pt x="33020" y="223515"/>
                  </a:lnTo>
                  <a:lnTo>
                    <a:pt x="44348" y="203439"/>
                  </a:lnTo>
                  <a:lnTo>
                    <a:pt x="45441" y="199126"/>
                  </a:lnTo>
                  <a:lnTo>
                    <a:pt x="47492" y="196251"/>
                  </a:lnTo>
                  <a:lnTo>
                    <a:pt x="50182" y="194334"/>
                  </a:lnTo>
                  <a:lnTo>
                    <a:pt x="56699" y="192204"/>
                  </a:lnTo>
                  <a:lnTo>
                    <a:pt x="64005" y="191257"/>
                  </a:lnTo>
                  <a:lnTo>
                    <a:pt x="71662" y="194364"/>
                  </a:lnTo>
                  <a:lnTo>
                    <a:pt x="75556" y="197045"/>
                  </a:lnTo>
                  <a:lnTo>
                    <a:pt x="78152" y="200155"/>
                  </a:lnTo>
                  <a:lnTo>
                    <a:pt x="91071" y="223723"/>
                  </a:lnTo>
                  <a:lnTo>
                    <a:pt x="94700" y="258685"/>
                  </a:lnTo>
                  <a:lnTo>
                    <a:pt x="91478" y="270634"/>
                  </a:lnTo>
                  <a:lnTo>
                    <a:pt x="78630" y="289084"/>
                  </a:lnTo>
                  <a:lnTo>
                    <a:pt x="67249" y="301437"/>
                  </a:lnTo>
                  <a:lnTo>
                    <a:pt x="59434" y="305951"/>
                  </a:lnTo>
                  <a:lnTo>
                    <a:pt x="21494" y="319602"/>
                  </a:lnTo>
                  <a:lnTo>
                    <a:pt x="16975" y="318902"/>
                  </a:lnTo>
                  <a:lnTo>
                    <a:pt x="0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39"/>
            <p:cNvSpPr/>
            <p:nvPr>
              <p:custDataLst>
                <p:tags r:id="rId54"/>
              </p:custDataLst>
            </p:nvPr>
          </p:nvSpPr>
          <p:spPr>
            <a:xfrm>
              <a:off x="3539160" y="3059906"/>
              <a:ext cx="127966" cy="330064"/>
            </a:xfrm>
            <a:custGeom>
              <a:avLst/>
              <a:gdLst/>
              <a:ahLst/>
              <a:cxnLst/>
              <a:rect l="0" t="0" r="0" b="0"/>
              <a:pathLst>
                <a:path w="127966" h="330064">
                  <a:moveTo>
                    <a:pt x="68434" y="0"/>
                  </a:moveTo>
                  <a:lnTo>
                    <a:pt x="68434" y="0"/>
                  </a:lnTo>
                  <a:lnTo>
                    <a:pt x="62113" y="0"/>
                  </a:lnTo>
                  <a:lnTo>
                    <a:pt x="60251" y="1323"/>
                  </a:lnTo>
                  <a:lnTo>
                    <a:pt x="59010" y="3528"/>
                  </a:lnTo>
                  <a:lnTo>
                    <a:pt x="58183" y="6321"/>
                  </a:lnTo>
                  <a:lnTo>
                    <a:pt x="22263" y="62641"/>
                  </a:lnTo>
                  <a:lnTo>
                    <a:pt x="10218" y="115953"/>
                  </a:lnTo>
                  <a:lnTo>
                    <a:pt x="0" y="169601"/>
                  </a:lnTo>
                  <a:lnTo>
                    <a:pt x="1414" y="215176"/>
                  </a:lnTo>
                  <a:lnTo>
                    <a:pt x="13744" y="271662"/>
                  </a:lnTo>
                  <a:lnTo>
                    <a:pt x="31357" y="302596"/>
                  </a:lnTo>
                  <a:lnTo>
                    <a:pt x="53332" y="322197"/>
                  </a:lnTo>
                  <a:lnTo>
                    <a:pt x="68778" y="328408"/>
                  </a:lnTo>
                  <a:lnTo>
                    <a:pt x="76600" y="330063"/>
                  </a:lnTo>
                  <a:lnTo>
                    <a:pt x="92348" y="328376"/>
                  </a:lnTo>
                  <a:lnTo>
                    <a:pt x="100252" y="326073"/>
                  </a:lnTo>
                  <a:lnTo>
                    <a:pt x="112561" y="316460"/>
                  </a:lnTo>
                  <a:lnTo>
                    <a:pt x="127965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40"/>
            <p:cNvSpPr/>
            <p:nvPr>
              <p:custDataLst>
                <p:tags r:id="rId55"/>
              </p:custDataLst>
            </p:nvPr>
          </p:nvSpPr>
          <p:spPr>
            <a:xfrm>
              <a:off x="3690938" y="2871219"/>
              <a:ext cx="615510" cy="45813"/>
            </a:xfrm>
            <a:custGeom>
              <a:avLst/>
              <a:gdLst/>
              <a:ahLst/>
              <a:cxnLst/>
              <a:rect l="0" t="0" r="0" b="0"/>
              <a:pathLst>
                <a:path w="615510" h="45813">
                  <a:moveTo>
                    <a:pt x="0" y="45812"/>
                  </a:moveTo>
                  <a:lnTo>
                    <a:pt x="0" y="45812"/>
                  </a:lnTo>
                  <a:lnTo>
                    <a:pt x="12640" y="39492"/>
                  </a:lnTo>
                  <a:lnTo>
                    <a:pt x="68251" y="34642"/>
                  </a:lnTo>
                  <a:lnTo>
                    <a:pt x="125174" y="34124"/>
                  </a:lnTo>
                  <a:lnTo>
                    <a:pt x="172049" y="32680"/>
                  </a:lnTo>
                  <a:lnTo>
                    <a:pt x="228160" y="27629"/>
                  </a:lnTo>
                  <a:lnTo>
                    <a:pt x="284849" y="24501"/>
                  </a:lnTo>
                  <a:lnTo>
                    <a:pt x="342235" y="21789"/>
                  </a:lnTo>
                  <a:lnTo>
                    <a:pt x="372354" y="19213"/>
                  </a:lnTo>
                  <a:lnTo>
                    <a:pt x="431396" y="14147"/>
                  </a:lnTo>
                  <a:lnTo>
                    <a:pt x="484096" y="11895"/>
                  </a:lnTo>
                  <a:lnTo>
                    <a:pt x="526921" y="7367"/>
                  </a:lnTo>
                  <a:lnTo>
                    <a:pt x="584890" y="0"/>
                  </a:lnTo>
                  <a:lnTo>
                    <a:pt x="600822" y="2520"/>
                  </a:lnTo>
                  <a:lnTo>
                    <a:pt x="615509" y="8598"/>
                  </a:lnTo>
                  <a:lnTo>
                    <a:pt x="614068" y="9096"/>
                  </a:lnTo>
                  <a:lnTo>
                    <a:pt x="600723" y="11121"/>
                  </a:lnTo>
                  <a:lnTo>
                    <a:pt x="547687" y="33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41"/>
            <p:cNvSpPr/>
            <p:nvPr>
              <p:custDataLst>
                <p:tags r:id="rId56"/>
              </p:custDataLst>
            </p:nvPr>
          </p:nvSpPr>
          <p:spPr>
            <a:xfrm>
              <a:off x="3952875" y="2452688"/>
              <a:ext cx="11907" cy="250032"/>
            </a:xfrm>
            <a:custGeom>
              <a:avLst/>
              <a:gdLst/>
              <a:ahLst/>
              <a:cxnLst/>
              <a:rect l="0" t="0" r="0" b="0"/>
              <a:pathLst>
                <a:path w="11907" h="250032">
                  <a:moveTo>
                    <a:pt x="0" y="0"/>
                  </a:moveTo>
                  <a:lnTo>
                    <a:pt x="0" y="0"/>
                  </a:lnTo>
                  <a:lnTo>
                    <a:pt x="0" y="52289"/>
                  </a:lnTo>
                  <a:lnTo>
                    <a:pt x="0" y="102491"/>
                  </a:lnTo>
                  <a:lnTo>
                    <a:pt x="0" y="153859"/>
                  </a:lnTo>
                  <a:lnTo>
                    <a:pt x="3528" y="198695"/>
                  </a:lnTo>
                  <a:lnTo>
                    <a:pt x="11906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155"/>
          <p:cNvGrpSpPr/>
          <p:nvPr/>
        </p:nvGrpSpPr>
        <p:grpSpPr>
          <a:xfrm>
            <a:off x="4895980" y="1952625"/>
            <a:ext cx="795209" cy="1616348"/>
            <a:chOff x="4895980" y="1952625"/>
            <a:chExt cx="795209" cy="1616348"/>
          </a:xfrm>
        </p:grpSpPr>
        <p:sp>
          <p:nvSpPr>
            <p:cNvPr id="60" name="SMARTInkShape-642"/>
            <p:cNvSpPr/>
            <p:nvPr>
              <p:custDataLst>
                <p:tags r:id="rId46"/>
              </p:custDataLst>
            </p:nvPr>
          </p:nvSpPr>
          <p:spPr>
            <a:xfrm>
              <a:off x="5038737" y="2429021"/>
              <a:ext cx="128577" cy="808005"/>
            </a:xfrm>
            <a:custGeom>
              <a:avLst/>
              <a:gdLst/>
              <a:ahLst/>
              <a:cxnLst/>
              <a:rect l="0" t="0" r="0" b="0"/>
              <a:pathLst>
                <a:path w="128577" h="808005">
                  <a:moveTo>
                    <a:pt x="128576" y="11760"/>
                  </a:moveTo>
                  <a:lnTo>
                    <a:pt x="128576" y="11760"/>
                  </a:lnTo>
                  <a:lnTo>
                    <a:pt x="122255" y="5440"/>
                  </a:lnTo>
                  <a:lnTo>
                    <a:pt x="115624" y="2337"/>
                  </a:lnTo>
                  <a:lnTo>
                    <a:pt x="88827" y="0"/>
                  </a:lnTo>
                  <a:lnTo>
                    <a:pt x="80923" y="3446"/>
                  </a:lnTo>
                  <a:lnTo>
                    <a:pt x="76964" y="6218"/>
                  </a:lnTo>
                  <a:lnTo>
                    <a:pt x="65070" y="22759"/>
                  </a:lnTo>
                  <a:lnTo>
                    <a:pt x="45231" y="72740"/>
                  </a:lnTo>
                  <a:lnTo>
                    <a:pt x="29357" y="125523"/>
                  </a:lnTo>
                  <a:lnTo>
                    <a:pt x="23771" y="177612"/>
                  </a:lnTo>
                  <a:lnTo>
                    <a:pt x="15796" y="234939"/>
                  </a:lnTo>
                  <a:lnTo>
                    <a:pt x="17695" y="293817"/>
                  </a:lnTo>
                  <a:lnTo>
                    <a:pt x="26636" y="353155"/>
                  </a:lnTo>
                  <a:lnTo>
                    <a:pt x="33881" y="396324"/>
                  </a:lnTo>
                  <a:lnTo>
                    <a:pt x="41510" y="439323"/>
                  </a:lnTo>
                  <a:lnTo>
                    <a:pt x="53243" y="494604"/>
                  </a:lnTo>
                  <a:lnTo>
                    <a:pt x="65097" y="552288"/>
                  </a:lnTo>
                  <a:lnTo>
                    <a:pt x="75666" y="609949"/>
                  </a:lnTo>
                  <a:lnTo>
                    <a:pt x="79384" y="661136"/>
                  </a:lnTo>
                  <a:lnTo>
                    <a:pt x="79163" y="708493"/>
                  </a:lnTo>
                  <a:lnTo>
                    <a:pt x="64317" y="766684"/>
                  </a:lnTo>
                  <a:lnTo>
                    <a:pt x="46624" y="792683"/>
                  </a:lnTo>
                  <a:lnTo>
                    <a:pt x="35708" y="802014"/>
                  </a:lnTo>
                  <a:lnTo>
                    <a:pt x="26447" y="806161"/>
                  </a:lnTo>
                  <a:lnTo>
                    <a:pt x="17921" y="808004"/>
                  </a:lnTo>
                  <a:lnTo>
                    <a:pt x="13795" y="807173"/>
                  </a:lnTo>
                  <a:lnTo>
                    <a:pt x="5684" y="802721"/>
                  </a:lnTo>
                  <a:lnTo>
                    <a:pt x="2991" y="798359"/>
                  </a:lnTo>
                  <a:lnTo>
                    <a:pt x="0" y="786457"/>
                  </a:lnTo>
                  <a:lnTo>
                    <a:pt x="2198" y="772348"/>
                  </a:lnTo>
                  <a:lnTo>
                    <a:pt x="21419" y="726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43"/>
            <p:cNvSpPr/>
            <p:nvPr>
              <p:custDataLst>
                <p:tags r:id="rId47"/>
              </p:custDataLst>
            </p:nvPr>
          </p:nvSpPr>
          <p:spPr>
            <a:xfrm>
              <a:off x="5369719" y="2738438"/>
              <a:ext cx="321470" cy="248578"/>
            </a:xfrm>
            <a:custGeom>
              <a:avLst/>
              <a:gdLst/>
              <a:ahLst/>
              <a:cxnLst/>
              <a:rect l="0" t="0" r="0" b="0"/>
              <a:pathLst>
                <a:path w="321470" h="248578">
                  <a:moveTo>
                    <a:pt x="0" y="0"/>
                  </a:moveTo>
                  <a:lnTo>
                    <a:pt x="0" y="0"/>
                  </a:lnTo>
                  <a:lnTo>
                    <a:pt x="17736" y="0"/>
                  </a:lnTo>
                  <a:lnTo>
                    <a:pt x="24639" y="3527"/>
                  </a:lnTo>
                  <a:lnTo>
                    <a:pt x="28333" y="6320"/>
                  </a:lnTo>
                  <a:lnTo>
                    <a:pt x="68977" y="63460"/>
                  </a:lnTo>
                  <a:lnTo>
                    <a:pt x="76958" y="85089"/>
                  </a:lnTo>
                  <a:lnTo>
                    <a:pt x="82502" y="143105"/>
                  </a:lnTo>
                  <a:lnTo>
                    <a:pt x="81855" y="189222"/>
                  </a:lnTo>
                  <a:lnTo>
                    <a:pt x="66750" y="233465"/>
                  </a:lnTo>
                  <a:lnTo>
                    <a:pt x="59212" y="242668"/>
                  </a:lnTo>
                  <a:lnTo>
                    <a:pt x="51451" y="246758"/>
                  </a:lnTo>
                  <a:lnTo>
                    <a:pt x="43593" y="248577"/>
                  </a:lnTo>
                  <a:lnTo>
                    <a:pt x="40968" y="247738"/>
                  </a:lnTo>
                  <a:lnTo>
                    <a:pt x="39218" y="245857"/>
                  </a:lnTo>
                  <a:lnTo>
                    <a:pt x="38052" y="243279"/>
                  </a:lnTo>
                  <a:lnTo>
                    <a:pt x="35923" y="205433"/>
                  </a:lnTo>
                  <a:lnTo>
                    <a:pt x="48696" y="157140"/>
                  </a:lnTo>
                  <a:lnTo>
                    <a:pt x="57362" y="139954"/>
                  </a:lnTo>
                  <a:lnTo>
                    <a:pt x="99724" y="84514"/>
                  </a:lnTo>
                  <a:lnTo>
                    <a:pt x="156418" y="44011"/>
                  </a:lnTo>
                  <a:lnTo>
                    <a:pt x="165650" y="39404"/>
                  </a:lnTo>
                  <a:lnTo>
                    <a:pt x="169965" y="38176"/>
                  </a:lnTo>
                  <a:lnTo>
                    <a:pt x="171518" y="38679"/>
                  </a:lnTo>
                  <a:lnTo>
                    <a:pt x="171231" y="40338"/>
                  </a:lnTo>
                  <a:lnTo>
                    <a:pt x="150381" y="80342"/>
                  </a:lnTo>
                  <a:lnTo>
                    <a:pt x="137213" y="137335"/>
                  </a:lnTo>
                  <a:lnTo>
                    <a:pt x="132818" y="168574"/>
                  </a:lnTo>
                  <a:lnTo>
                    <a:pt x="137837" y="196644"/>
                  </a:lnTo>
                  <a:lnTo>
                    <a:pt x="147692" y="209987"/>
                  </a:lnTo>
                  <a:lnTo>
                    <a:pt x="162213" y="220327"/>
                  </a:lnTo>
                  <a:lnTo>
                    <a:pt x="181897" y="229333"/>
                  </a:lnTo>
                  <a:lnTo>
                    <a:pt x="203874" y="230689"/>
                  </a:lnTo>
                  <a:lnTo>
                    <a:pt x="250321" y="220781"/>
                  </a:lnTo>
                  <a:lnTo>
                    <a:pt x="321469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44"/>
            <p:cNvSpPr/>
            <p:nvPr>
              <p:custDataLst>
                <p:tags r:id="rId48"/>
              </p:custDataLst>
            </p:nvPr>
          </p:nvSpPr>
          <p:spPr>
            <a:xfrm>
              <a:off x="4895980" y="3419428"/>
              <a:ext cx="235615" cy="149545"/>
            </a:xfrm>
            <a:custGeom>
              <a:avLst/>
              <a:gdLst/>
              <a:ahLst/>
              <a:cxnLst/>
              <a:rect l="0" t="0" r="0" b="0"/>
              <a:pathLst>
                <a:path w="235615" h="149545">
                  <a:moveTo>
                    <a:pt x="140364" y="45291"/>
                  </a:moveTo>
                  <a:lnTo>
                    <a:pt x="140364" y="45291"/>
                  </a:lnTo>
                  <a:lnTo>
                    <a:pt x="121378" y="24982"/>
                  </a:lnTo>
                  <a:lnTo>
                    <a:pt x="118696" y="17303"/>
                  </a:lnTo>
                  <a:lnTo>
                    <a:pt x="110449" y="9481"/>
                  </a:lnTo>
                  <a:lnTo>
                    <a:pt x="99287" y="2917"/>
                  </a:lnTo>
                  <a:lnTo>
                    <a:pt x="89916" y="0"/>
                  </a:lnTo>
                  <a:lnTo>
                    <a:pt x="77814" y="2231"/>
                  </a:lnTo>
                  <a:lnTo>
                    <a:pt x="48929" y="11251"/>
                  </a:lnTo>
                  <a:lnTo>
                    <a:pt x="29340" y="28296"/>
                  </a:lnTo>
                  <a:lnTo>
                    <a:pt x="5962" y="65510"/>
                  </a:lnTo>
                  <a:lnTo>
                    <a:pt x="0" y="89058"/>
                  </a:lnTo>
                  <a:lnTo>
                    <a:pt x="2132" y="101344"/>
                  </a:lnTo>
                  <a:lnTo>
                    <a:pt x="25542" y="142651"/>
                  </a:lnTo>
                  <a:lnTo>
                    <a:pt x="36856" y="148093"/>
                  </a:lnTo>
                  <a:lnTo>
                    <a:pt x="43577" y="149544"/>
                  </a:lnTo>
                  <a:lnTo>
                    <a:pt x="49381" y="149189"/>
                  </a:lnTo>
                  <a:lnTo>
                    <a:pt x="78732" y="135620"/>
                  </a:lnTo>
                  <a:lnTo>
                    <a:pt x="90041" y="124684"/>
                  </a:lnTo>
                  <a:lnTo>
                    <a:pt x="110904" y="96609"/>
                  </a:lnTo>
                  <a:lnTo>
                    <a:pt x="115807" y="66927"/>
                  </a:lnTo>
                  <a:lnTo>
                    <a:pt x="116330" y="53760"/>
                  </a:lnTo>
                  <a:lnTo>
                    <a:pt x="117727" y="50937"/>
                  </a:lnTo>
                  <a:lnTo>
                    <a:pt x="119980" y="49055"/>
                  </a:lnTo>
                  <a:lnTo>
                    <a:pt x="122807" y="47800"/>
                  </a:lnTo>
                  <a:lnTo>
                    <a:pt x="124690" y="48286"/>
                  </a:lnTo>
                  <a:lnTo>
                    <a:pt x="125946" y="49934"/>
                  </a:lnTo>
                  <a:lnTo>
                    <a:pt x="127713" y="58573"/>
                  </a:lnTo>
                  <a:lnTo>
                    <a:pt x="127961" y="62083"/>
                  </a:lnTo>
                  <a:lnTo>
                    <a:pt x="131765" y="69511"/>
                  </a:lnTo>
                  <a:lnTo>
                    <a:pt x="160336" y="107729"/>
                  </a:lnTo>
                  <a:lnTo>
                    <a:pt x="184031" y="124121"/>
                  </a:lnTo>
                  <a:lnTo>
                    <a:pt x="191962" y="126628"/>
                  </a:lnTo>
                  <a:lnTo>
                    <a:pt x="195929" y="125975"/>
                  </a:lnTo>
                  <a:lnTo>
                    <a:pt x="203865" y="121719"/>
                  </a:lnTo>
                  <a:lnTo>
                    <a:pt x="235614" y="92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45"/>
            <p:cNvSpPr/>
            <p:nvPr>
              <p:custDataLst>
                <p:tags r:id="rId49"/>
              </p:custDataLst>
            </p:nvPr>
          </p:nvSpPr>
          <p:spPr>
            <a:xfrm>
              <a:off x="4987082" y="1952625"/>
              <a:ext cx="120137" cy="350217"/>
            </a:xfrm>
            <a:custGeom>
              <a:avLst/>
              <a:gdLst/>
              <a:ahLst/>
              <a:cxnLst/>
              <a:rect l="0" t="0" r="0" b="0"/>
              <a:pathLst>
                <a:path w="120137" h="350217">
                  <a:moveTo>
                    <a:pt x="1637" y="0"/>
                  </a:moveTo>
                  <a:lnTo>
                    <a:pt x="1637" y="0"/>
                  </a:lnTo>
                  <a:lnTo>
                    <a:pt x="1637" y="6321"/>
                  </a:lnTo>
                  <a:lnTo>
                    <a:pt x="5164" y="12952"/>
                  </a:lnTo>
                  <a:lnTo>
                    <a:pt x="7957" y="16572"/>
                  </a:lnTo>
                  <a:lnTo>
                    <a:pt x="11061" y="27650"/>
                  </a:lnTo>
                  <a:lnTo>
                    <a:pt x="16335" y="48762"/>
                  </a:lnTo>
                  <a:lnTo>
                    <a:pt x="21398" y="65328"/>
                  </a:lnTo>
                  <a:lnTo>
                    <a:pt x="28177" y="111829"/>
                  </a:lnTo>
                  <a:lnTo>
                    <a:pt x="34636" y="156166"/>
                  </a:lnTo>
                  <a:lnTo>
                    <a:pt x="36818" y="212234"/>
                  </a:lnTo>
                  <a:lnTo>
                    <a:pt x="45431" y="268387"/>
                  </a:lnTo>
                  <a:lnTo>
                    <a:pt x="48925" y="323287"/>
                  </a:lnTo>
                  <a:lnTo>
                    <a:pt x="49248" y="344346"/>
                  </a:lnTo>
                  <a:lnTo>
                    <a:pt x="42937" y="338683"/>
                  </a:lnTo>
                  <a:lnTo>
                    <a:pt x="39836" y="328679"/>
                  </a:lnTo>
                  <a:lnTo>
                    <a:pt x="37845" y="307018"/>
                  </a:lnTo>
                  <a:lnTo>
                    <a:pt x="43821" y="287789"/>
                  </a:lnTo>
                  <a:lnTo>
                    <a:pt x="57969" y="262729"/>
                  </a:lnTo>
                  <a:lnTo>
                    <a:pt x="61069" y="254352"/>
                  </a:lnTo>
                  <a:lnTo>
                    <a:pt x="66856" y="246218"/>
                  </a:lnTo>
                  <a:lnTo>
                    <a:pt x="77366" y="241722"/>
                  </a:lnTo>
                  <a:lnTo>
                    <a:pt x="105995" y="238336"/>
                  </a:lnTo>
                  <a:lnTo>
                    <a:pt x="114284" y="250828"/>
                  </a:lnTo>
                  <a:lnTo>
                    <a:pt x="118798" y="264967"/>
                  </a:lnTo>
                  <a:lnTo>
                    <a:pt x="120136" y="283855"/>
                  </a:lnTo>
                  <a:lnTo>
                    <a:pt x="116921" y="295050"/>
                  </a:lnTo>
                  <a:lnTo>
                    <a:pt x="99035" y="325339"/>
                  </a:lnTo>
                  <a:lnTo>
                    <a:pt x="64374" y="348714"/>
                  </a:lnTo>
                  <a:lnTo>
                    <a:pt x="56691" y="350216"/>
                  </a:lnTo>
                  <a:lnTo>
                    <a:pt x="41099" y="348356"/>
                  </a:lnTo>
                  <a:lnTo>
                    <a:pt x="17445" y="339872"/>
                  </a:lnTo>
                  <a:lnTo>
                    <a:pt x="5135" y="325679"/>
                  </a:lnTo>
                  <a:lnTo>
                    <a:pt x="0" y="316338"/>
                  </a:lnTo>
                  <a:lnTo>
                    <a:pt x="1350" y="284793"/>
                  </a:lnTo>
                  <a:lnTo>
                    <a:pt x="13543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SMARTInkShape-646"/>
          <p:cNvSpPr/>
          <p:nvPr>
            <p:custDataLst>
              <p:tags r:id="rId3"/>
            </p:custDataLst>
          </p:nvPr>
        </p:nvSpPr>
        <p:spPr>
          <a:xfrm>
            <a:off x="5992098" y="2497242"/>
            <a:ext cx="472997" cy="465965"/>
          </a:xfrm>
          <a:custGeom>
            <a:avLst/>
            <a:gdLst/>
            <a:ahLst/>
            <a:cxnLst/>
            <a:rect l="0" t="0" r="0" b="0"/>
            <a:pathLst>
              <a:path w="472997" h="465965">
                <a:moveTo>
                  <a:pt x="139621" y="276914"/>
                </a:moveTo>
                <a:lnTo>
                  <a:pt x="139621" y="276914"/>
                </a:lnTo>
                <a:lnTo>
                  <a:pt x="133301" y="270594"/>
                </a:lnTo>
                <a:lnTo>
                  <a:pt x="126669" y="267491"/>
                </a:lnTo>
                <a:lnTo>
                  <a:pt x="99872" y="265154"/>
                </a:lnTo>
                <a:lnTo>
                  <a:pt x="59543" y="281593"/>
                </a:lnTo>
                <a:lnTo>
                  <a:pt x="47586" y="296191"/>
                </a:lnTo>
                <a:lnTo>
                  <a:pt x="11416" y="351481"/>
                </a:lnTo>
                <a:lnTo>
                  <a:pt x="3266" y="373555"/>
                </a:lnTo>
                <a:lnTo>
                  <a:pt x="0" y="406972"/>
                </a:lnTo>
                <a:lnTo>
                  <a:pt x="10079" y="442638"/>
                </a:lnTo>
                <a:lnTo>
                  <a:pt x="17224" y="456403"/>
                </a:lnTo>
                <a:lnTo>
                  <a:pt x="24809" y="462521"/>
                </a:lnTo>
                <a:lnTo>
                  <a:pt x="49158" y="465964"/>
                </a:lnTo>
                <a:lnTo>
                  <a:pt x="75187" y="460663"/>
                </a:lnTo>
                <a:lnTo>
                  <a:pt x="91581" y="447216"/>
                </a:lnTo>
                <a:lnTo>
                  <a:pt x="123664" y="406245"/>
                </a:lnTo>
                <a:lnTo>
                  <a:pt x="145974" y="349106"/>
                </a:lnTo>
                <a:lnTo>
                  <a:pt x="157672" y="293306"/>
                </a:lnTo>
                <a:lnTo>
                  <a:pt x="160872" y="249804"/>
                </a:lnTo>
                <a:lnTo>
                  <a:pt x="162295" y="204011"/>
                </a:lnTo>
                <a:lnTo>
                  <a:pt x="162927" y="158523"/>
                </a:lnTo>
                <a:lnTo>
                  <a:pt x="163209" y="116258"/>
                </a:lnTo>
                <a:lnTo>
                  <a:pt x="163367" y="61596"/>
                </a:lnTo>
                <a:lnTo>
                  <a:pt x="162097" y="16052"/>
                </a:lnTo>
                <a:lnTo>
                  <a:pt x="157107" y="3108"/>
                </a:lnTo>
                <a:lnTo>
                  <a:pt x="155246" y="449"/>
                </a:lnTo>
                <a:lnTo>
                  <a:pt x="154006" y="0"/>
                </a:lnTo>
                <a:lnTo>
                  <a:pt x="153181" y="1024"/>
                </a:lnTo>
                <a:lnTo>
                  <a:pt x="143441" y="51775"/>
                </a:lnTo>
                <a:lnTo>
                  <a:pt x="140752" y="97171"/>
                </a:lnTo>
                <a:lnTo>
                  <a:pt x="141278" y="151925"/>
                </a:lnTo>
                <a:lnTo>
                  <a:pt x="147903" y="210042"/>
                </a:lnTo>
                <a:lnTo>
                  <a:pt x="151777" y="267831"/>
                </a:lnTo>
                <a:lnTo>
                  <a:pt x="159391" y="317732"/>
                </a:lnTo>
                <a:lnTo>
                  <a:pt x="162901" y="376853"/>
                </a:lnTo>
                <a:lnTo>
                  <a:pt x="164651" y="408564"/>
                </a:lnTo>
                <a:lnTo>
                  <a:pt x="166890" y="412306"/>
                </a:lnTo>
                <a:lnTo>
                  <a:pt x="169707" y="414800"/>
                </a:lnTo>
                <a:lnTo>
                  <a:pt x="171585" y="413818"/>
                </a:lnTo>
                <a:lnTo>
                  <a:pt x="173670" y="405670"/>
                </a:lnTo>
                <a:lnTo>
                  <a:pt x="188226" y="346330"/>
                </a:lnTo>
                <a:lnTo>
                  <a:pt x="211144" y="289688"/>
                </a:lnTo>
                <a:lnTo>
                  <a:pt x="226950" y="263563"/>
                </a:lnTo>
                <a:lnTo>
                  <a:pt x="234879" y="257751"/>
                </a:lnTo>
                <a:lnTo>
                  <a:pt x="246780" y="254479"/>
                </a:lnTo>
                <a:lnTo>
                  <a:pt x="250748" y="254020"/>
                </a:lnTo>
                <a:lnTo>
                  <a:pt x="262212" y="260565"/>
                </a:lnTo>
                <a:lnTo>
                  <a:pt x="268973" y="266015"/>
                </a:lnTo>
                <a:lnTo>
                  <a:pt x="276486" y="279126"/>
                </a:lnTo>
                <a:lnTo>
                  <a:pt x="291392" y="328262"/>
                </a:lnTo>
                <a:lnTo>
                  <a:pt x="293807" y="366579"/>
                </a:lnTo>
                <a:lnTo>
                  <a:pt x="287905" y="391529"/>
                </a:lnTo>
                <a:lnTo>
                  <a:pt x="277778" y="415678"/>
                </a:lnTo>
                <a:lnTo>
                  <a:pt x="270256" y="424577"/>
                </a:lnTo>
                <a:lnTo>
                  <a:pt x="262503" y="428532"/>
                </a:lnTo>
                <a:lnTo>
                  <a:pt x="249109" y="431279"/>
                </a:lnTo>
                <a:lnTo>
                  <a:pt x="247814" y="424455"/>
                </a:lnTo>
                <a:lnTo>
                  <a:pt x="246981" y="398515"/>
                </a:lnTo>
                <a:lnTo>
                  <a:pt x="253924" y="383434"/>
                </a:lnTo>
                <a:lnTo>
                  <a:pt x="292506" y="328471"/>
                </a:lnTo>
                <a:lnTo>
                  <a:pt x="344794" y="274266"/>
                </a:lnTo>
                <a:lnTo>
                  <a:pt x="373323" y="246952"/>
                </a:lnTo>
                <a:lnTo>
                  <a:pt x="382903" y="242901"/>
                </a:lnTo>
                <a:lnTo>
                  <a:pt x="382507" y="242332"/>
                </a:lnTo>
                <a:lnTo>
                  <a:pt x="380920" y="241953"/>
                </a:lnTo>
                <a:lnTo>
                  <a:pt x="375629" y="248588"/>
                </a:lnTo>
                <a:lnTo>
                  <a:pt x="370191" y="259033"/>
                </a:lnTo>
                <a:lnTo>
                  <a:pt x="346967" y="317014"/>
                </a:lnTo>
                <a:lnTo>
                  <a:pt x="344223" y="332660"/>
                </a:lnTo>
                <a:lnTo>
                  <a:pt x="346530" y="348433"/>
                </a:lnTo>
                <a:lnTo>
                  <a:pt x="353288" y="364263"/>
                </a:lnTo>
                <a:lnTo>
                  <a:pt x="371969" y="386727"/>
                </a:lnTo>
                <a:lnTo>
                  <a:pt x="409780" y="411156"/>
                </a:lnTo>
                <a:lnTo>
                  <a:pt x="427072" y="417231"/>
                </a:lnTo>
                <a:lnTo>
                  <a:pt x="446895" y="419031"/>
                </a:lnTo>
                <a:lnTo>
                  <a:pt x="458308" y="415925"/>
                </a:lnTo>
                <a:lnTo>
                  <a:pt x="472996" y="4078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SMARTInkShape-Group157"/>
          <p:cNvGrpSpPr/>
          <p:nvPr/>
        </p:nvGrpSpPr>
        <p:grpSpPr>
          <a:xfrm>
            <a:off x="7381875" y="3012281"/>
            <a:ext cx="202407" cy="202364"/>
            <a:chOff x="7381875" y="3012281"/>
            <a:chExt cx="202407" cy="202364"/>
          </a:xfrm>
        </p:grpSpPr>
        <p:sp>
          <p:nvSpPr>
            <p:cNvPr id="66" name="SMARTInkShape-647"/>
            <p:cNvSpPr/>
            <p:nvPr>
              <p:custDataLst>
                <p:tags r:id="rId44"/>
              </p:custDataLst>
            </p:nvPr>
          </p:nvSpPr>
          <p:spPr>
            <a:xfrm>
              <a:off x="7381875" y="3178969"/>
              <a:ext cx="202407" cy="35676"/>
            </a:xfrm>
            <a:custGeom>
              <a:avLst/>
              <a:gdLst/>
              <a:ahLst/>
              <a:cxnLst/>
              <a:rect l="0" t="0" r="0" b="0"/>
              <a:pathLst>
                <a:path w="202407" h="35676">
                  <a:moveTo>
                    <a:pt x="0" y="23812"/>
                  </a:moveTo>
                  <a:lnTo>
                    <a:pt x="0" y="23812"/>
                  </a:lnTo>
                  <a:lnTo>
                    <a:pt x="16572" y="23812"/>
                  </a:lnTo>
                  <a:lnTo>
                    <a:pt x="71774" y="34983"/>
                  </a:lnTo>
                  <a:lnTo>
                    <a:pt x="122619" y="35654"/>
                  </a:lnTo>
                  <a:lnTo>
                    <a:pt x="133340" y="35675"/>
                  </a:lnTo>
                  <a:lnTo>
                    <a:pt x="152307" y="28644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48"/>
            <p:cNvSpPr/>
            <p:nvPr>
              <p:custDataLst>
                <p:tags r:id="rId45"/>
              </p:custDataLst>
            </p:nvPr>
          </p:nvSpPr>
          <p:spPr>
            <a:xfrm>
              <a:off x="7441406" y="3012281"/>
              <a:ext cx="142876" cy="11908"/>
            </a:xfrm>
            <a:custGeom>
              <a:avLst/>
              <a:gdLst/>
              <a:ahLst/>
              <a:cxnLst/>
              <a:rect l="0" t="0" r="0" b="0"/>
              <a:pathLst>
                <a:path w="142876" h="11908">
                  <a:moveTo>
                    <a:pt x="0" y="0"/>
                  </a:moveTo>
                  <a:lnTo>
                    <a:pt x="0" y="0"/>
                  </a:lnTo>
                  <a:lnTo>
                    <a:pt x="56321" y="0"/>
                  </a:lnTo>
                  <a:lnTo>
                    <a:pt x="87462" y="1323"/>
                  </a:lnTo>
                  <a:lnTo>
                    <a:pt x="142875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158"/>
          <p:cNvGrpSpPr/>
          <p:nvPr/>
        </p:nvGrpSpPr>
        <p:grpSpPr>
          <a:xfrm>
            <a:off x="8001744" y="2704374"/>
            <a:ext cx="996629" cy="972037"/>
            <a:chOff x="8001744" y="2704374"/>
            <a:chExt cx="996629" cy="972037"/>
          </a:xfrm>
        </p:grpSpPr>
        <p:sp>
          <p:nvSpPr>
            <p:cNvPr id="69" name="SMARTInkShape-649"/>
            <p:cNvSpPr/>
            <p:nvPr>
              <p:custDataLst>
                <p:tags r:id="rId37"/>
              </p:custDataLst>
            </p:nvPr>
          </p:nvSpPr>
          <p:spPr>
            <a:xfrm>
              <a:off x="8417719" y="2704374"/>
              <a:ext cx="23809" cy="355533"/>
            </a:xfrm>
            <a:custGeom>
              <a:avLst/>
              <a:gdLst/>
              <a:ahLst/>
              <a:cxnLst/>
              <a:rect l="0" t="0" r="0" b="0"/>
              <a:pathLst>
                <a:path w="23809" h="355533">
                  <a:moveTo>
                    <a:pt x="11906" y="10251"/>
                  </a:moveTo>
                  <a:lnTo>
                    <a:pt x="11906" y="10251"/>
                  </a:lnTo>
                  <a:lnTo>
                    <a:pt x="11906" y="0"/>
                  </a:lnTo>
                  <a:lnTo>
                    <a:pt x="11906" y="15062"/>
                  </a:lnTo>
                  <a:lnTo>
                    <a:pt x="22708" y="71864"/>
                  </a:lnTo>
                  <a:lnTo>
                    <a:pt x="23594" y="121346"/>
                  </a:lnTo>
                  <a:lnTo>
                    <a:pt x="23748" y="166199"/>
                  </a:lnTo>
                  <a:lnTo>
                    <a:pt x="23793" y="213003"/>
                  </a:lnTo>
                  <a:lnTo>
                    <a:pt x="23808" y="269905"/>
                  </a:lnTo>
                  <a:lnTo>
                    <a:pt x="14388" y="324363"/>
                  </a:lnTo>
                  <a:lnTo>
                    <a:pt x="11686" y="336388"/>
                  </a:lnTo>
                  <a:lnTo>
                    <a:pt x="0" y="355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50"/>
            <p:cNvSpPr/>
            <p:nvPr>
              <p:custDataLst>
                <p:tags r:id="rId38"/>
              </p:custDataLst>
            </p:nvPr>
          </p:nvSpPr>
          <p:spPr>
            <a:xfrm>
              <a:off x="8179594" y="3131568"/>
              <a:ext cx="642761" cy="83121"/>
            </a:xfrm>
            <a:custGeom>
              <a:avLst/>
              <a:gdLst/>
              <a:ahLst/>
              <a:cxnLst/>
              <a:rect l="0" t="0" r="0" b="0"/>
              <a:pathLst>
                <a:path w="642761" h="83121">
                  <a:moveTo>
                    <a:pt x="0" y="35495"/>
                  </a:moveTo>
                  <a:lnTo>
                    <a:pt x="0" y="35495"/>
                  </a:lnTo>
                  <a:lnTo>
                    <a:pt x="6320" y="29174"/>
                  </a:lnTo>
                  <a:lnTo>
                    <a:pt x="16479" y="26071"/>
                  </a:lnTo>
                  <a:lnTo>
                    <a:pt x="64348" y="15733"/>
                  </a:lnTo>
                  <a:lnTo>
                    <a:pt x="116226" y="12882"/>
                  </a:lnTo>
                  <a:lnTo>
                    <a:pt x="158813" y="12215"/>
                  </a:lnTo>
                  <a:lnTo>
                    <a:pt x="207726" y="8391"/>
                  </a:lnTo>
                  <a:lnTo>
                    <a:pt x="261656" y="3605"/>
                  </a:lnTo>
                  <a:lnTo>
                    <a:pt x="320902" y="1478"/>
                  </a:lnTo>
                  <a:lnTo>
                    <a:pt x="351519" y="911"/>
                  </a:lnTo>
                  <a:lnTo>
                    <a:pt x="382512" y="532"/>
                  </a:lnTo>
                  <a:lnTo>
                    <a:pt x="413759" y="280"/>
                  </a:lnTo>
                  <a:lnTo>
                    <a:pt x="469642" y="0"/>
                  </a:lnTo>
                  <a:lnTo>
                    <a:pt x="518291" y="1199"/>
                  </a:lnTo>
                  <a:lnTo>
                    <a:pt x="574108" y="7988"/>
                  </a:lnTo>
                  <a:lnTo>
                    <a:pt x="625666" y="10952"/>
                  </a:lnTo>
                  <a:lnTo>
                    <a:pt x="642671" y="11466"/>
                  </a:lnTo>
                  <a:lnTo>
                    <a:pt x="642760" y="11538"/>
                  </a:lnTo>
                  <a:lnTo>
                    <a:pt x="632074" y="21159"/>
                  </a:lnTo>
                  <a:lnTo>
                    <a:pt x="575947" y="60442"/>
                  </a:lnTo>
                  <a:lnTo>
                    <a:pt x="535781" y="83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51"/>
            <p:cNvSpPr/>
            <p:nvPr>
              <p:custDataLst>
                <p:tags r:id="rId39"/>
              </p:custDataLst>
            </p:nvPr>
          </p:nvSpPr>
          <p:spPr>
            <a:xfrm>
              <a:off x="8001744" y="3345656"/>
              <a:ext cx="142132" cy="330755"/>
            </a:xfrm>
            <a:custGeom>
              <a:avLst/>
              <a:gdLst/>
              <a:ahLst/>
              <a:cxnLst/>
              <a:rect l="0" t="0" r="0" b="0"/>
              <a:pathLst>
                <a:path w="142132" h="330755">
                  <a:moveTo>
                    <a:pt x="118319" y="0"/>
                  </a:moveTo>
                  <a:lnTo>
                    <a:pt x="118319" y="0"/>
                  </a:lnTo>
                  <a:lnTo>
                    <a:pt x="101747" y="0"/>
                  </a:lnTo>
                  <a:lnTo>
                    <a:pt x="94196" y="3528"/>
                  </a:lnTo>
                  <a:lnTo>
                    <a:pt x="72248" y="22893"/>
                  </a:lnTo>
                  <a:lnTo>
                    <a:pt x="37076" y="74057"/>
                  </a:lnTo>
                  <a:lnTo>
                    <a:pt x="16330" y="120903"/>
                  </a:lnTo>
                  <a:lnTo>
                    <a:pt x="3020" y="176214"/>
                  </a:lnTo>
                  <a:lnTo>
                    <a:pt x="0" y="225749"/>
                  </a:lnTo>
                  <a:lnTo>
                    <a:pt x="8907" y="272428"/>
                  </a:lnTo>
                  <a:lnTo>
                    <a:pt x="15892" y="291294"/>
                  </a:lnTo>
                  <a:lnTo>
                    <a:pt x="26934" y="304972"/>
                  </a:lnTo>
                  <a:lnTo>
                    <a:pt x="55582" y="324531"/>
                  </a:lnTo>
                  <a:lnTo>
                    <a:pt x="78857" y="330754"/>
                  </a:lnTo>
                  <a:lnTo>
                    <a:pt x="86719" y="328982"/>
                  </a:lnTo>
                  <a:lnTo>
                    <a:pt x="110426" y="313847"/>
                  </a:lnTo>
                  <a:lnTo>
                    <a:pt x="14213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52"/>
            <p:cNvSpPr/>
            <p:nvPr>
              <p:custDataLst>
                <p:tags r:id="rId40"/>
              </p:custDataLst>
            </p:nvPr>
          </p:nvSpPr>
          <p:spPr>
            <a:xfrm>
              <a:off x="8239125" y="3357563"/>
              <a:ext cx="71275" cy="285702"/>
            </a:xfrm>
            <a:custGeom>
              <a:avLst/>
              <a:gdLst/>
              <a:ahLst/>
              <a:cxnLst/>
              <a:rect l="0" t="0" r="0" b="0"/>
              <a:pathLst>
                <a:path w="71275" h="285702">
                  <a:moveTo>
                    <a:pt x="0" y="0"/>
                  </a:moveTo>
                  <a:lnTo>
                    <a:pt x="0" y="0"/>
                  </a:lnTo>
                  <a:lnTo>
                    <a:pt x="0" y="54810"/>
                  </a:lnTo>
                  <a:lnTo>
                    <a:pt x="9423" y="108102"/>
                  </a:lnTo>
                  <a:lnTo>
                    <a:pt x="11579" y="166812"/>
                  </a:lnTo>
                  <a:lnTo>
                    <a:pt x="11864" y="226235"/>
                  </a:lnTo>
                  <a:lnTo>
                    <a:pt x="8359" y="242982"/>
                  </a:lnTo>
                  <a:lnTo>
                    <a:pt x="2477" y="259848"/>
                  </a:lnTo>
                  <a:lnTo>
                    <a:pt x="145" y="273024"/>
                  </a:lnTo>
                  <a:lnTo>
                    <a:pt x="13" y="246948"/>
                  </a:lnTo>
                  <a:lnTo>
                    <a:pt x="17738" y="192630"/>
                  </a:lnTo>
                  <a:lnTo>
                    <a:pt x="21086" y="187951"/>
                  </a:lnTo>
                  <a:lnTo>
                    <a:pt x="28332" y="182753"/>
                  </a:lnTo>
                  <a:lnTo>
                    <a:pt x="39852" y="179826"/>
                  </a:lnTo>
                  <a:lnTo>
                    <a:pt x="51643" y="178958"/>
                  </a:lnTo>
                  <a:lnTo>
                    <a:pt x="54271" y="180160"/>
                  </a:lnTo>
                  <a:lnTo>
                    <a:pt x="56025" y="182283"/>
                  </a:lnTo>
                  <a:lnTo>
                    <a:pt x="59296" y="188171"/>
                  </a:lnTo>
                  <a:lnTo>
                    <a:pt x="67252" y="198923"/>
                  </a:lnTo>
                  <a:lnTo>
                    <a:pt x="69577" y="206591"/>
                  </a:lnTo>
                  <a:lnTo>
                    <a:pt x="71274" y="240457"/>
                  </a:lnTo>
                  <a:lnTo>
                    <a:pt x="67837" y="249303"/>
                  </a:lnTo>
                  <a:lnTo>
                    <a:pt x="63223" y="257645"/>
                  </a:lnTo>
                  <a:lnTo>
                    <a:pt x="61171" y="265762"/>
                  </a:lnTo>
                  <a:lnTo>
                    <a:pt x="57979" y="268456"/>
                  </a:lnTo>
                  <a:lnTo>
                    <a:pt x="37373" y="276307"/>
                  </a:lnTo>
                  <a:lnTo>
                    <a:pt x="28516" y="281552"/>
                  </a:lnTo>
                  <a:lnTo>
                    <a:pt x="12051" y="284920"/>
                  </a:lnTo>
                  <a:lnTo>
                    <a:pt x="706" y="285701"/>
                  </a:lnTo>
                  <a:lnTo>
                    <a:pt x="0" y="273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53"/>
            <p:cNvSpPr/>
            <p:nvPr>
              <p:custDataLst>
                <p:tags r:id="rId41"/>
              </p:custDataLst>
            </p:nvPr>
          </p:nvSpPr>
          <p:spPr>
            <a:xfrm>
              <a:off x="8441531" y="3559969"/>
              <a:ext cx="154783" cy="11907"/>
            </a:xfrm>
            <a:custGeom>
              <a:avLst/>
              <a:gdLst/>
              <a:ahLst/>
              <a:cxnLst/>
              <a:rect l="0" t="0" r="0" b="0"/>
              <a:pathLst>
                <a:path w="154783" h="11907">
                  <a:moveTo>
                    <a:pt x="0" y="11906"/>
                  </a:moveTo>
                  <a:lnTo>
                    <a:pt x="0" y="11906"/>
                  </a:lnTo>
                  <a:lnTo>
                    <a:pt x="17737" y="11906"/>
                  </a:lnTo>
                  <a:lnTo>
                    <a:pt x="50103" y="1655"/>
                  </a:lnTo>
                  <a:lnTo>
                    <a:pt x="54568" y="2426"/>
                  </a:lnTo>
                  <a:lnTo>
                    <a:pt x="68498" y="8509"/>
                  </a:lnTo>
                  <a:lnTo>
                    <a:pt x="126902" y="11880"/>
                  </a:lnTo>
                  <a:lnTo>
                    <a:pt x="134894" y="11894"/>
                  </a:lnTo>
                  <a:lnTo>
                    <a:pt x="142855" y="8373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54"/>
            <p:cNvSpPr/>
            <p:nvPr>
              <p:custDataLst>
                <p:tags r:id="rId42"/>
              </p:custDataLst>
            </p:nvPr>
          </p:nvSpPr>
          <p:spPr>
            <a:xfrm>
              <a:off x="8682051" y="3476817"/>
              <a:ext cx="200013" cy="153894"/>
            </a:xfrm>
            <a:custGeom>
              <a:avLst/>
              <a:gdLst/>
              <a:ahLst/>
              <a:cxnLst/>
              <a:rect l="0" t="0" r="0" b="0"/>
              <a:pathLst>
                <a:path w="200013" h="153894">
                  <a:moveTo>
                    <a:pt x="104762" y="35527"/>
                  </a:moveTo>
                  <a:lnTo>
                    <a:pt x="104762" y="35527"/>
                  </a:lnTo>
                  <a:lnTo>
                    <a:pt x="104762" y="17791"/>
                  </a:lnTo>
                  <a:lnTo>
                    <a:pt x="101234" y="10887"/>
                  </a:lnTo>
                  <a:lnTo>
                    <a:pt x="94510" y="1997"/>
                  </a:lnTo>
                  <a:lnTo>
                    <a:pt x="90062" y="780"/>
                  </a:lnTo>
                  <a:lnTo>
                    <a:pt x="76429" y="0"/>
                  </a:lnTo>
                  <a:lnTo>
                    <a:pt x="68798" y="3421"/>
                  </a:lnTo>
                  <a:lnTo>
                    <a:pt x="40985" y="21450"/>
                  </a:lnTo>
                  <a:lnTo>
                    <a:pt x="5686" y="73088"/>
                  </a:lnTo>
                  <a:lnTo>
                    <a:pt x="1198" y="85735"/>
                  </a:lnTo>
                  <a:lnTo>
                    <a:pt x="0" y="92811"/>
                  </a:lnTo>
                  <a:lnTo>
                    <a:pt x="2197" y="104202"/>
                  </a:lnTo>
                  <a:lnTo>
                    <a:pt x="10872" y="118052"/>
                  </a:lnTo>
                  <a:lnTo>
                    <a:pt x="18054" y="125121"/>
                  </a:lnTo>
                  <a:lnTo>
                    <a:pt x="25655" y="128263"/>
                  </a:lnTo>
                  <a:lnTo>
                    <a:pt x="37371" y="130032"/>
                  </a:lnTo>
                  <a:lnTo>
                    <a:pt x="45265" y="126918"/>
                  </a:lnTo>
                  <a:lnTo>
                    <a:pt x="80950" y="98485"/>
                  </a:lnTo>
                  <a:lnTo>
                    <a:pt x="84918" y="97343"/>
                  </a:lnTo>
                  <a:lnTo>
                    <a:pt x="87563" y="95258"/>
                  </a:lnTo>
                  <a:lnTo>
                    <a:pt x="92158" y="85008"/>
                  </a:lnTo>
                  <a:lnTo>
                    <a:pt x="96074" y="83977"/>
                  </a:lnTo>
                  <a:lnTo>
                    <a:pt x="98970" y="83701"/>
                  </a:lnTo>
                  <a:lnTo>
                    <a:pt x="100900" y="84841"/>
                  </a:lnTo>
                  <a:lnTo>
                    <a:pt x="102187" y="86924"/>
                  </a:lnTo>
                  <a:lnTo>
                    <a:pt x="104000" y="96176"/>
                  </a:lnTo>
                  <a:lnTo>
                    <a:pt x="104253" y="99772"/>
                  </a:lnTo>
                  <a:lnTo>
                    <a:pt x="108064" y="107295"/>
                  </a:lnTo>
                  <a:lnTo>
                    <a:pt x="144506" y="146657"/>
                  </a:lnTo>
                  <a:lnTo>
                    <a:pt x="155939" y="151063"/>
                  </a:lnTo>
                  <a:lnTo>
                    <a:pt x="178518" y="153893"/>
                  </a:lnTo>
                  <a:lnTo>
                    <a:pt x="187373" y="150752"/>
                  </a:lnTo>
                  <a:lnTo>
                    <a:pt x="200012" y="142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55"/>
            <p:cNvSpPr/>
            <p:nvPr>
              <p:custDataLst>
                <p:tags r:id="rId43"/>
              </p:custDataLst>
            </p:nvPr>
          </p:nvSpPr>
          <p:spPr>
            <a:xfrm>
              <a:off x="8932178" y="3381375"/>
              <a:ext cx="66195" cy="265365"/>
            </a:xfrm>
            <a:custGeom>
              <a:avLst/>
              <a:gdLst/>
              <a:ahLst/>
              <a:cxnLst/>
              <a:rect l="0" t="0" r="0" b="0"/>
              <a:pathLst>
                <a:path w="66195" h="265365">
                  <a:moveTo>
                    <a:pt x="45135" y="0"/>
                  </a:moveTo>
                  <a:lnTo>
                    <a:pt x="45135" y="0"/>
                  </a:lnTo>
                  <a:lnTo>
                    <a:pt x="46458" y="31137"/>
                  </a:lnTo>
                  <a:lnTo>
                    <a:pt x="61706" y="90629"/>
                  </a:lnTo>
                  <a:lnTo>
                    <a:pt x="66194" y="143285"/>
                  </a:lnTo>
                  <a:lnTo>
                    <a:pt x="55713" y="199744"/>
                  </a:lnTo>
                  <a:lnTo>
                    <a:pt x="47190" y="223712"/>
                  </a:lnTo>
                  <a:lnTo>
                    <a:pt x="18931" y="262702"/>
                  </a:lnTo>
                  <a:lnTo>
                    <a:pt x="14436" y="265093"/>
                  </a:lnTo>
                  <a:lnTo>
                    <a:pt x="10116" y="265364"/>
                  </a:lnTo>
                  <a:lnTo>
                    <a:pt x="5914" y="264222"/>
                  </a:lnTo>
                  <a:lnTo>
                    <a:pt x="3113" y="262138"/>
                  </a:lnTo>
                  <a:lnTo>
                    <a:pt x="1246" y="259424"/>
                  </a:lnTo>
                  <a:lnTo>
                    <a:pt x="0" y="256294"/>
                  </a:lnTo>
                  <a:lnTo>
                    <a:pt x="4569" y="226604"/>
                  </a:lnTo>
                  <a:lnTo>
                    <a:pt x="33228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59"/>
          <p:cNvGrpSpPr/>
          <p:nvPr/>
        </p:nvGrpSpPr>
        <p:grpSpPr>
          <a:xfrm>
            <a:off x="9681642" y="2214563"/>
            <a:ext cx="1236390" cy="1594696"/>
            <a:chOff x="9681642" y="2214563"/>
            <a:chExt cx="1236390" cy="1594696"/>
          </a:xfrm>
        </p:grpSpPr>
        <p:sp>
          <p:nvSpPr>
            <p:cNvPr id="77" name="SMARTInkShape-656"/>
            <p:cNvSpPr/>
            <p:nvPr>
              <p:custDataLst>
                <p:tags r:id="rId30"/>
              </p:custDataLst>
            </p:nvPr>
          </p:nvSpPr>
          <p:spPr>
            <a:xfrm>
              <a:off x="10465594" y="2536031"/>
              <a:ext cx="59532" cy="997542"/>
            </a:xfrm>
            <a:custGeom>
              <a:avLst/>
              <a:gdLst/>
              <a:ahLst/>
              <a:cxnLst/>
              <a:rect l="0" t="0" r="0" b="0"/>
              <a:pathLst>
                <a:path w="59532" h="997542">
                  <a:moveTo>
                    <a:pt x="0" y="0"/>
                  </a:moveTo>
                  <a:lnTo>
                    <a:pt x="0" y="0"/>
                  </a:lnTo>
                  <a:lnTo>
                    <a:pt x="0" y="55818"/>
                  </a:lnTo>
                  <a:lnTo>
                    <a:pt x="0" y="112744"/>
                  </a:lnTo>
                  <a:lnTo>
                    <a:pt x="0" y="171871"/>
                  </a:lnTo>
                  <a:lnTo>
                    <a:pt x="0" y="216616"/>
                  </a:lnTo>
                  <a:lnTo>
                    <a:pt x="0" y="264284"/>
                  </a:lnTo>
                  <a:lnTo>
                    <a:pt x="0" y="316338"/>
                  </a:lnTo>
                  <a:lnTo>
                    <a:pt x="0" y="370341"/>
                  </a:lnTo>
                  <a:lnTo>
                    <a:pt x="1321" y="426534"/>
                  </a:lnTo>
                  <a:lnTo>
                    <a:pt x="3527" y="456335"/>
                  </a:lnTo>
                  <a:lnTo>
                    <a:pt x="6319" y="486786"/>
                  </a:lnTo>
                  <a:lnTo>
                    <a:pt x="9422" y="545315"/>
                  </a:lnTo>
                  <a:lnTo>
                    <a:pt x="12126" y="602195"/>
                  </a:lnTo>
                  <a:lnTo>
                    <a:pt x="17736" y="658344"/>
                  </a:lnTo>
                  <a:lnTo>
                    <a:pt x="21112" y="710639"/>
                  </a:lnTo>
                  <a:lnTo>
                    <a:pt x="23934" y="759017"/>
                  </a:lnTo>
                  <a:lnTo>
                    <a:pt x="29599" y="802567"/>
                  </a:lnTo>
                  <a:lnTo>
                    <a:pt x="33905" y="857951"/>
                  </a:lnTo>
                  <a:lnTo>
                    <a:pt x="35361" y="913245"/>
                  </a:lnTo>
                  <a:lnTo>
                    <a:pt x="35698" y="972346"/>
                  </a:lnTo>
                  <a:lnTo>
                    <a:pt x="35718" y="997541"/>
                  </a:lnTo>
                  <a:lnTo>
                    <a:pt x="34395" y="997079"/>
                  </a:lnTo>
                  <a:lnTo>
                    <a:pt x="29397" y="993039"/>
                  </a:lnTo>
                  <a:lnTo>
                    <a:pt x="26295" y="986833"/>
                  </a:lnTo>
                  <a:lnTo>
                    <a:pt x="25468" y="983327"/>
                  </a:lnTo>
                  <a:lnTo>
                    <a:pt x="26239" y="979666"/>
                  </a:lnTo>
                  <a:lnTo>
                    <a:pt x="34209" y="966677"/>
                  </a:lnTo>
                  <a:lnTo>
                    <a:pt x="41593" y="958758"/>
                  </a:lnTo>
                  <a:lnTo>
                    <a:pt x="48471" y="955282"/>
                  </a:lnTo>
                  <a:lnTo>
                    <a:pt x="59531" y="952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57"/>
            <p:cNvSpPr/>
            <p:nvPr>
              <p:custDataLst>
                <p:tags r:id="rId31"/>
              </p:custDataLst>
            </p:nvPr>
          </p:nvSpPr>
          <p:spPr>
            <a:xfrm>
              <a:off x="10692407" y="3643475"/>
              <a:ext cx="225625" cy="165784"/>
            </a:xfrm>
            <a:custGeom>
              <a:avLst/>
              <a:gdLst/>
              <a:ahLst/>
              <a:cxnLst/>
              <a:rect l="0" t="0" r="0" b="0"/>
              <a:pathLst>
                <a:path w="225625" h="165784">
                  <a:moveTo>
                    <a:pt x="82749" y="47463"/>
                  </a:moveTo>
                  <a:lnTo>
                    <a:pt x="82749" y="47463"/>
                  </a:lnTo>
                  <a:lnTo>
                    <a:pt x="82749" y="19474"/>
                  </a:lnTo>
                  <a:lnTo>
                    <a:pt x="81426" y="16897"/>
                  </a:lnTo>
                  <a:lnTo>
                    <a:pt x="79222" y="15180"/>
                  </a:lnTo>
                  <a:lnTo>
                    <a:pt x="76428" y="14034"/>
                  </a:lnTo>
                  <a:lnTo>
                    <a:pt x="74567" y="11948"/>
                  </a:lnTo>
                  <a:lnTo>
                    <a:pt x="72499" y="6102"/>
                  </a:lnTo>
                  <a:lnTo>
                    <a:pt x="70623" y="4014"/>
                  </a:lnTo>
                  <a:lnTo>
                    <a:pt x="65012" y="1694"/>
                  </a:lnTo>
                  <a:lnTo>
                    <a:pt x="42897" y="0"/>
                  </a:lnTo>
                  <a:lnTo>
                    <a:pt x="24787" y="6206"/>
                  </a:lnTo>
                  <a:lnTo>
                    <a:pt x="20294" y="10698"/>
                  </a:lnTo>
                  <a:lnTo>
                    <a:pt x="6174" y="44402"/>
                  </a:lnTo>
                  <a:lnTo>
                    <a:pt x="0" y="101450"/>
                  </a:lnTo>
                  <a:lnTo>
                    <a:pt x="3198" y="114672"/>
                  </a:lnTo>
                  <a:lnTo>
                    <a:pt x="19748" y="145047"/>
                  </a:lnTo>
                  <a:lnTo>
                    <a:pt x="27408" y="150365"/>
                  </a:lnTo>
                  <a:lnTo>
                    <a:pt x="45478" y="153358"/>
                  </a:lnTo>
                  <a:lnTo>
                    <a:pt x="56483" y="150530"/>
                  </a:lnTo>
                  <a:lnTo>
                    <a:pt x="74328" y="137936"/>
                  </a:lnTo>
                  <a:lnTo>
                    <a:pt x="79007" y="126920"/>
                  </a:lnTo>
                  <a:lnTo>
                    <a:pt x="82408" y="114527"/>
                  </a:lnTo>
                  <a:lnTo>
                    <a:pt x="91844" y="95792"/>
                  </a:lnTo>
                  <a:lnTo>
                    <a:pt x="94100" y="79352"/>
                  </a:lnTo>
                  <a:lnTo>
                    <a:pt x="95608" y="77982"/>
                  </a:lnTo>
                  <a:lnTo>
                    <a:pt x="97937" y="78392"/>
                  </a:lnTo>
                  <a:lnTo>
                    <a:pt x="104859" y="82235"/>
                  </a:lnTo>
                  <a:lnTo>
                    <a:pt x="107548" y="100682"/>
                  </a:lnTo>
                  <a:lnTo>
                    <a:pt x="114644" y="115560"/>
                  </a:lnTo>
                  <a:lnTo>
                    <a:pt x="118657" y="134814"/>
                  </a:lnTo>
                  <a:lnTo>
                    <a:pt x="127637" y="149486"/>
                  </a:lnTo>
                  <a:lnTo>
                    <a:pt x="134891" y="158070"/>
                  </a:lnTo>
                  <a:lnTo>
                    <a:pt x="146051" y="162767"/>
                  </a:lnTo>
                  <a:lnTo>
                    <a:pt x="168456" y="165783"/>
                  </a:lnTo>
                  <a:lnTo>
                    <a:pt x="177286" y="162667"/>
                  </a:lnTo>
                  <a:lnTo>
                    <a:pt x="225624" y="11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58"/>
            <p:cNvSpPr/>
            <p:nvPr>
              <p:custDataLst>
                <p:tags r:id="rId32"/>
              </p:custDataLst>
            </p:nvPr>
          </p:nvSpPr>
          <p:spPr>
            <a:xfrm>
              <a:off x="10727531" y="2214563"/>
              <a:ext cx="119002" cy="343031"/>
            </a:xfrm>
            <a:custGeom>
              <a:avLst/>
              <a:gdLst/>
              <a:ahLst/>
              <a:cxnLst/>
              <a:rect l="0" t="0" r="0" b="0"/>
              <a:pathLst>
                <a:path w="119002" h="343031">
                  <a:moveTo>
                    <a:pt x="59532" y="0"/>
                  </a:moveTo>
                  <a:lnTo>
                    <a:pt x="59532" y="0"/>
                  </a:lnTo>
                  <a:lnTo>
                    <a:pt x="59532" y="54841"/>
                  </a:lnTo>
                  <a:lnTo>
                    <a:pt x="56004" y="105837"/>
                  </a:lnTo>
                  <a:lnTo>
                    <a:pt x="49281" y="160841"/>
                  </a:lnTo>
                  <a:lnTo>
                    <a:pt x="46630" y="213157"/>
                  </a:lnTo>
                  <a:lnTo>
                    <a:pt x="38265" y="261709"/>
                  </a:lnTo>
                  <a:lnTo>
                    <a:pt x="35942" y="316875"/>
                  </a:lnTo>
                  <a:lnTo>
                    <a:pt x="35734" y="332409"/>
                  </a:lnTo>
                  <a:lnTo>
                    <a:pt x="35722" y="326768"/>
                  </a:lnTo>
                  <a:lnTo>
                    <a:pt x="50418" y="273430"/>
                  </a:lnTo>
                  <a:lnTo>
                    <a:pt x="60359" y="253436"/>
                  </a:lnTo>
                  <a:lnTo>
                    <a:pt x="75570" y="234829"/>
                  </a:lnTo>
                  <a:lnTo>
                    <a:pt x="83416" y="230045"/>
                  </a:lnTo>
                  <a:lnTo>
                    <a:pt x="99232" y="226974"/>
                  </a:lnTo>
                  <a:lnTo>
                    <a:pt x="107163" y="230082"/>
                  </a:lnTo>
                  <a:lnTo>
                    <a:pt x="111128" y="232763"/>
                  </a:lnTo>
                  <a:lnTo>
                    <a:pt x="113772" y="235873"/>
                  </a:lnTo>
                  <a:lnTo>
                    <a:pt x="116713" y="242857"/>
                  </a:lnTo>
                  <a:lnTo>
                    <a:pt x="119001" y="289248"/>
                  </a:lnTo>
                  <a:lnTo>
                    <a:pt x="112723" y="307806"/>
                  </a:lnTo>
                  <a:lnTo>
                    <a:pt x="109545" y="312360"/>
                  </a:lnTo>
                  <a:lnTo>
                    <a:pt x="72992" y="337685"/>
                  </a:lnTo>
                  <a:lnTo>
                    <a:pt x="57199" y="343030"/>
                  </a:lnTo>
                  <a:lnTo>
                    <a:pt x="52685" y="342457"/>
                  </a:lnTo>
                  <a:lnTo>
                    <a:pt x="32408" y="335561"/>
                  </a:lnTo>
                  <a:lnTo>
                    <a:pt x="19694" y="333023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59"/>
            <p:cNvSpPr/>
            <p:nvPr>
              <p:custDataLst>
                <p:tags r:id="rId33"/>
              </p:custDataLst>
            </p:nvPr>
          </p:nvSpPr>
          <p:spPr>
            <a:xfrm>
              <a:off x="9681642" y="2869406"/>
              <a:ext cx="200547" cy="213542"/>
            </a:xfrm>
            <a:custGeom>
              <a:avLst/>
              <a:gdLst/>
              <a:ahLst/>
              <a:cxnLst/>
              <a:rect l="0" t="0" r="0" b="0"/>
              <a:pathLst>
                <a:path w="200547" h="213542">
                  <a:moveTo>
                    <a:pt x="10046" y="0"/>
                  </a:moveTo>
                  <a:lnTo>
                    <a:pt x="10046" y="0"/>
                  </a:lnTo>
                  <a:lnTo>
                    <a:pt x="27782" y="0"/>
                  </a:lnTo>
                  <a:lnTo>
                    <a:pt x="34685" y="7056"/>
                  </a:lnTo>
                  <a:lnTo>
                    <a:pt x="61688" y="55976"/>
                  </a:lnTo>
                  <a:lnTo>
                    <a:pt x="68538" y="104728"/>
                  </a:lnTo>
                  <a:lnTo>
                    <a:pt x="67792" y="123275"/>
                  </a:lnTo>
                  <a:lnTo>
                    <a:pt x="52944" y="172828"/>
                  </a:lnTo>
                  <a:lnTo>
                    <a:pt x="37678" y="196515"/>
                  </a:lnTo>
                  <a:lnTo>
                    <a:pt x="29823" y="205521"/>
                  </a:lnTo>
                  <a:lnTo>
                    <a:pt x="21923" y="210405"/>
                  </a:lnTo>
                  <a:lnTo>
                    <a:pt x="12392" y="213541"/>
                  </a:lnTo>
                  <a:lnTo>
                    <a:pt x="7560" y="210442"/>
                  </a:lnTo>
                  <a:lnTo>
                    <a:pt x="4419" y="207764"/>
                  </a:lnTo>
                  <a:lnTo>
                    <a:pt x="931" y="197732"/>
                  </a:lnTo>
                  <a:lnTo>
                    <a:pt x="0" y="191353"/>
                  </a:lnTo>
                  <a:lnTo>
                    <a:pt x="2493" y="180737"/>
                  </a:lnTo>
                  <a:lnTo>
                    <a:pt x="31381" y="126619"/>
                  </a:lnTo>
                  <a:lnTo>
                    <a:pt x="81802" y="71415"/>
                  </a:lnTo>
                  <a:lnTo>
                    <a:pt x="124687" y="29568"/>
                  </a:lnTo>
                  <a:lnTo>
                    <a:pt x="138602" y="24571"/>
                  </a:lnTo>
                  <a:lnTo>
                    <a:pt x="138083" y="24318"/>
                  </a:lnTo>
                  <a:lnTo>
                    <a:pt x="133979" y="24038"/>
                  </a:lnTo>
                  <a:lnTo>
                    <a:pt x="132355" y="26608"/>
                  </a:lnTo>
                  <a:lnTo>
                    <a:pt x="128748" y="41546"/>
                  </a:lnTo>
                  <a:lnTo>
                    <a:pt x="110207" y="76789"/>
                  </a:lnTo>
                  <a:lnTo>
                    <a:pt x="105943" y="115276"/>
                  </a:lnTo>
                  <a:lnTo>
                    <a:pt x="109112" y="127523"/>
                  </a:lnTo>
                  <a:lnTo>
                    <a:pt x="121925" y="146163"/>
                  </a:lnTo>
                  <a:lnTo>
                    <a:pt x="132971" y="150952"/>
                  </a:lnTo>
                  <a:lnTo>
                    <a:pt x="155301" y="154025"/>
                  </a:lnTo>
                  <a:lnTo>
                    <a:pt x="159800" y="151631"/>
                  </a:lnTo>
                  <a:lnTo>
                    <a:pt x="200546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60"/>
            <p:cNvSpPr/>
            <p:nvPr>
              <p:custDataLst>
                <p:tags r:id="rId34"/>
              </p:custDataLst>
            </p:nvPr>
          </p:nvSpPr>
          <p:spPr>
            <a:xfrm>
              <a:off x="9929813" y="2583700"/>
              <a:ext cx="142876" cy="166645"/>
            </a:xfrm>
            <a:custGeom>
              <a:avLst/>
              <a:gdLst/>
              <a:ahLst/>
              <a:cxnLst/>
              <a:rect l="0" t="0" r="0" b="0"/>
              <a:pathLst>
                <a:path w="142876" h="166645">
                  <a:moveTo>
                    <a:pt x="0" y="11863"/>
                  </a:moveTo>
                  <a:lnTo>
                    <a:pt x="0" y="11863"/>
                  </a:lnTo>
                  <a:lnTo>
                    <a:pt x="6318" y="11863"/>
                  </a:lnTo>
                  <a:lnTo>
                    <a:pt x="12951" y="8335"/>
                  </a:lnTo>
                  <a:lnTo>
                    <a:pt x="21666" y="1611"/>
                  </a:lnTo>
                  <a:lnTo>
                    <a:pt x="63159" y="0"/>
                  </a:lnTo>
                  <a:lnTo>
                    <a:pt x="71286" y="3503"/>
                  </a:lnTo>
                  <a:lnTo>
                    <a:pt x="75306" y="6290"/>
                  </a:lnTo>
                  <a:lnTo>
                    <a:pt x="79771" y="12914"/>
                  </a:lnTo>
                  <a:lnTo>
                    <a:pt x="81756" y="21590"/>
                  </a:lnTo>
                  <a:lnTo>
                    <a:pt x="83135" y="49956"/>
                  </a:lnTo>
                  <a:lnTo>
                    <a:pt x="79722" y="58780"/>
                  </a:lnTo>
                  <a:lnTo>
                    <a:pt x="43591" y="116899"/>
                  </a:lnTo>
                  <a:lnTo>
                    <a:pt x="26157" y="139945"/>
                  </a:lnTo>
                  <a:lnTo>
                    <a:pt x="24507" y="148297"/>
                  </a:lnTo>
                  <a:lnTo>
                    <a:pt x="26921" y="150444"/>
                  </a:lnTo>
                  <a:lnTo>
                    <a:pt x="46278" y="157417"/>
                  </a:lnTo>
                  <a:lnTo>
                    <a:pt x="54964" y="162543"/>
                  </a:lnTo>
                  <a:lnTo>
                    <a:pt x="68613" y="165429"/>
                  </a:lnTo>
                  <a:lnTo>
                    <a:pt x="125564" y="166612"/>
                  </a:lnTo>
                  <a:lnTo>
                    <a:pt x="142875" y="166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61"/>
            <p:cNvSpPr/>
            <p:nvPr>
              <p:custDataLst>
                <p:tags r:id="rId35"/>
              </p:custDataLst>
            </p:nvPr>
          </p:nvSpPr>
          <p:spPr>
            <a:xfrm>
              <a:off x="9703594" y="3202781"/>
              <a:ext cx="377140" cy="23814"/>
            </a:xfrm>
            <a:custGeom>
              <a:avLst/>
              <a:gdLst/>
              <a:ahLst/>
              <a:cxnLst/>
              <a:rect l="0" t="0" r="0" b="0"/>
              <a:pathLst>
                <a:path w="377140" h="23814">
                  <a:moveTo>
                    <a:pt x="0" y="11907"/>
                  </a:moveTo>
                  <a:lnTo>
                    <a:pt x="0" y="11907"/>
                  </a:lnTo>
                  <a:lnTo>
                    <a:pt x="50880" y="11907"/>
                  </a:lnTo>
                  <a:lnTo>
                    <a:pt x="96950" y="5586"/>
                  </a:lnTo>
                  <a:lnTo>
                    <a:pt x="146171" y="1655"/>
                  </a:lnTo>
                  <a:lnTo>
                    <a:pt x="200591" y="491"/>
                  </a:lnTo>
                  <a:lnTo>
                    <a:pt x="258606" y="146"/>
                  </a:lnTo>
                  <a:lnTo>
                    <a:pt x="305048" y="44"/>
                  </a:lnTo>
                  <a:lnTo>
                    <a:pt x="361444" y="6"/>
                  </a:lnTo>
                  <a:lnTo>
                    <a:pt x="377139" y="1"/>
                  </a:lnTo>
                  <a:lnTo>
                    <a:pt x="373534" y="0"/>
                  </a:lnTo>
                  <a:lnTo>
                    <a:pt x="372054" y="1323"/>
                  </a:lnTo>
                  <a:lnTo>
                    <a:pt x="370410" y="6321"/>
                  </a:lnTo>
                  <a:lnTo>
                    <a:pt x="368648" y="8183"/>
                  </a:lnTo>
                  <a:lnTo>
                    <a:pt x="356315" y="14699"/>
                  </a:lnTo>
                  <a:lnTo>
                    <a:pt x="345281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62"/>
            <p:cNvSpPr/>
            <p:nvPr>
              <p:custDataLst>
                <p:tags r:id="rId36"/>
              </p:custDataLst>
            </p:nvPr>
          </p:nvSpPr>
          <p:spPr>
            <a:xfrm>
              <a:off x="9846469" y="3321989"/>
              <a:ext cx="404813" cy="166516"/>
            </a:xfrm>
            <a:custGeom>
              <a:avLst/>
              <a:gdLst/>
              <a:ahLst/>
              <a:cxnLst/>
              <a:rect l="0" t="0" r="0" b="0"/>
              <a:pathLst>
                <a:path w="404813" h="166516">
                  <a:moveTo>
                    <a:pt x="0" y="11761"/>
                  </a:moveTo>
                  <a:lnTo>
                    <a:pt x="0" y="11761"/>
                  </a:lnTo>
                  <a:lnTo>
                    <a:pt x="6319" y="5440"/>
                  </a:lnTo>
                  <a:lnTo>
                    <a:pt x="12951" y="2337"/>
                  </a:lnTo>
                  <a:lnTo>
                    <a:pt x="46069" y="0"/>
                  </a:lnTo>
                  <a:lnTo>
                    <a:pt x="57075" y="3447"/>
                  </a:lnTo>
                  <a:lnTo>
                    <a:pt x="67700" y="8066"/>
                  </a:lnTo>
                  <a:lnTo>
                    <a:pt x="81241" y="10119"/>
                  </a:lnTo>
                  <a:lnTo>
                    <a:pt x="87234" y="13312"/>
                  </a:lnTo>
                  <a:lnTo>
                    <a:pt x="97420" y="23916"/>
                  </a:lnTo>
                  <a:lnTo>
                    <a:pt x="102828" y="33920"/>
                  </a:lnTo>
                  <a:lnTo>
                    <a:pt x="105873" y="50518"/>
                  </a:lnTo>
                  <a:lnTo>
                    <a:pt x="105262" y="64705"/>
                  </a:lnTo>
                  <a:lnTo>
                    <a:pt x="90509" y="103220"/>
                  </a:lnTo>
                  <a:lnTo>
                    <a:pt x="71335" y="129802"/>
                  </a:lnTo>
                  <a:lnTo>
                    <a:pt x="43650" y="158545"/>
                  </a:lnTo>
                  <a:lnTo>
                    <a:pt x="42329" y="161211"/>
                  </a:lnTo>
                  <a:lnTo>
                    <a:pt x="42770" y="162989"/>
                  </a:lnTo>
                  <a:lnTo>
                    <a:pt x="46666" y="165840"/>
                  </a:lnTo>
                  <a:lnTo>
                    <a:pt x="99359" y="166515"/>
                  </a:lnTo>
                  <a:lnTo>
                    <a:pt x="157624" y="163012"/>
                  </a:lnTo>
                  <a:lnTo>
                    <a:pt x="213515" y="151844"/>
                  </a:lnTo>
                  <a:lnTo>
                    <a:pt x="253897" y="133102"/>
                  </a:lnTo>
                  <a:lnTo>
                    <a:pt x="289257" y="109421"/>
                  </a:lnTo>
                  <a:lnTo>
                    <a:pt x="347066" y="86162"/>
                  </a:lnTo>
                  <a:lnTo>
                    <a:pt x="404812" y="59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160"/>
          <p:cNvGrpSpPr/>
          <p:nvPr/>
        </p:nvGrpSpPr>
        <p:grpSpPr>
          <a:xfrm>
            <a:off x="3381375" y="4857750"/>
            <a:ext cx="166689" cy="166689"/>
            <a:chOff x="3381375" y="4857750"/>
            <a:chExt cx="166689" cy="166689"/>
          </a:xfrm>
        </p:grpSpPr>
        <p:sp>
          <p:nvSpPr>
            <p:cNvPr id="85" name="SMARTInkShape-663"/>
            <p:cNvSpPr/>
            <p:nvPr>
              <p:custDataLst>
                <p:tags r:id="rId28"/>
              </p:custDataLst>
            </p:nvPr>
          </p:nvSpPr>
          <p:spPr>
            <a:xfrm>
              <a:off x="3393281" y="5000625"/>
              <a:ext cx="154783" cy="23814"/>
            </a:xfrm>
            <a:custGeom>
              <a:avLst/>
              <a:gdLst/>
              <a:ahLst/>
              <a:cxnLst/>
              <a:rect l="0" t="0" r="0" b="0"/>
              <a:pathLst>
                <a:path w="154783" h="23814">
                  <a:moveTo>
                    <a:pt x="0" y="23813"/>
                  </a:moveTo>
                  <a:lnTo>
                    <a:pt x="0" y="23813"/>
                  </a:lnTo>
                  <a:lnTo>
                    <a:pt x="56320" y="23813"/>
                  </a:lnTo>
                  <a:lnTo>
                    <a:pt x="111169" y="22490"/>
                  </a:lnTo>
                  <a:lnTo>
                    <a:pt x="133628" y="14307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64"/>
            <p:cNvSpPr/>
            <p:nvPr>
              <p:custDataLst>
                <p:tags r:id="rId29"/>
              </p:custDataLst>
            </p:nvPr>
          </p:nvSpPr>
          <p:spPr>
            <a:xfrm>
              <a:off x="3381375" y="4857750"/>
              <a:ext cx="154782" cy="11907"/>
            </a:xfrm>
            <a:custGeom>
              <a:avLst/>
              <a:gdLst/>
              <a:ahLst/>
              <a:cxnLst/>
              <a:rect l="0" t="0" r="0" b="0"/>
              <a:pathLst>
                <a:path w="154782" h="11907">
                  <a:moveTo>
                    <a:pt x="0" y="11906"/>
                  </a:moveTo>
                  <a:lnTo>
                    <a:pt x="0" y="11906"/>
                  </a:lnTo>
                  <a:lnTo>
                    <a:pt x="6321" y="5586"/>
                  </a:lnTo>
                  <a:lnTo>
                    <a:pt x="12952" y="2483"/>
                  </a:lnTo>
                  <a:lnTo>
                    <a:pt x="65328" y="97"/>
                  </a:lnTo>
                  <a:lnTo>
                    <a:pt x="120839" y="6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61"/>
          <p:cNvGrpSpPr/>
          <p:nvPr/>
        </p:nvGrpSpPr>
        <p:grpSpPr>
          <a:xfrm>
            <a:off x="4072621" y="4405313"/>
            <a:ext cx="842323" cy="1012032"/>
            <a:chOff x="4072621" y="4405313"/>
            <a:chExt cx="842323" cy="1012032"/>
          </a:xfrm>
        </p:grpSpPr>
        <p:sp>
          <p:nvSpPr>
            <p:cNvPr id="88" name="SMARTInkShape-665"/>
            <p:cNvSpPr/>
            <p:nvPr>
              <p:custDataLst>
                <p:tags r:id="rId21"/>
              </p:custDataLst>
            </p:nvPr>
          </p:nvSpPr>
          <p:spPr>
            <a:xfrm>
              <a:off x="4857750" y="5060156"/>
              <a:ext cx="57194" cy="306988"/>
            </a:xfrm>
            <a:custGeom>
              <a:avLst/>
              <a:gdLst/>
              <a:ahLst/>
              <a:cxnLst/>
              <a:rect l="0" t="0" r="0" b="0"/>
              <a:pathLst>
                <a:path w="57194" h="306988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6321" y="16572"/>
                  </a:lnTo>
                  <a:lnTo>
                    <a:pt x="9424" y="27650"/>
                  </a:lnTo>
                  <a:lnTo>
                    <a:pt x="14698" y="48762"/>
                  </a:lnTo>
                  <a:lnTo>
                    <a:pt x="32117" y="96968"/>
                  </a:lnTo>
                  <a:lnTo>
                    <a:pt x="51642" y="148687"/>
                  </a:lnTo>
                  <a:lnTo>
                    <a:pt x="57193" y="180316"/>
                  </a:lnTo>
                  <a:lnTo>
                    <a:pt x="49800" y="234824"/>
                  </a:lnTo>
                  <a:lnTo>
                    <a:pt x="44741" y="260959"/>
                  </a:lnTo>
                  <a:lnTo>
                    <a:pt x="34864" y="281932"/>
                  </a:lnTo>
                  <a:lnTo>
                    <a:pt x="19675" y="300871"/>
                  </a:lnTo>
                  <a:lnTo>
                    <a:pt x="11831" y="305699"/>
                  </a:lnTo>
                  <a:lnTo>
                    <a:pt x="7888" y="306987"/>
                  </a:lnTo>
                  <a:lnTo>
                    <a:pt x="5259" y="306523"/>
                  </a:lnTo>
                  <a:lnTo>
                    <a:pt x="3506" y="304891"/>
                  </a:lnTo>
                  <a:lnTo>
                    <a:pt x="0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66"/>
            <p:cNvSpPr/>
            <p:nvPr>
              <p:custDataLst>
                <p:tags r:id="rId22"/>
              </p:custDataLst>
            </p:nvPr>
          </p:nvSpPr>
          <p:spPr>
            <a:xfrm>
              <a:off x="4645308" y="5191287"/>
              <a:ext cx="152912" cy="116687"/>
            </a:xfrm>
            <a:custGeom>
              <a:avLst/>
              <a:gdLst/>
              <a:ahLst/>
              <a:cxnLst/>
              <a:rect l="0" t="0" r="0" b="0"/>
              <a:pathLst>
                <a:path w="152912" h="116687">
                  <a:moveTo>
                    <a:pt x="105286" y="47463"/>
                  </a:moveTo>
                  <a:lnTo>
                    <a:pt x="105286" y="47463"/>
                  </a:lnTo>
                  <a:lnTo>
                    <a:pt x="105286" y="41143"/>
                  </a:lnTo>
                  <a:lnTo>
                    <a:pt x="103963" y="39281"/>
                  </a:lnTo>
                  <a:lnTo>
                    <a:pt x="101758" y="38040"/>
                  </a:lnTo>
                  <a:lnTo>
                    <a:pt x="95035" y="36048"/>
                  </a:lnTo>
                  <a:lnTo>
                    <a:pt x="94116" y="32246"/>
                  </a:lnTo>
                  <a:lnTo>
                    <a:pt x="93525" y="19028"/>
                  </a:lnTo>
                  <a:lnTo>
                    <a:pt x="92153" y="16600"/>
                  </a:lnTo>
                  <a:lnTo>
                    <a:pt x="89916" y="14982"/>
                  </a:lnTo>
                  <a:lnTo>
                    <a:pt x="83903" y="11861"/>
                  </a:lnTo>
                  <a:lnTo>
                    <a:pt x="73080" y="3988"/>
                  </a:lnTo>
                  <a:lnTo>
                    <a:pt x="59952" y="385"/>
                  </a:lnTo>
                  <a:lnTo>
                    <a:pt x="45698" y="0"/>
                  </a:lnTo>
                  <a:lnTo>
                    <a:pt x="35587" y="3438"/>
                  </a:lnTo>
                  <a:lnTo>
                    <a:pt x="18317" y="16424"/>
                  </a:lnTo>
                  <a:lnTo>
                    <a:pt x="13716" y="23967"/>
                  </a:lnTo>
                  <a:lnTo>
                    <a:pt x="10349" y="31728"/>
                  </a:lnTo>
                  <a:lnTo>
                    <a:pt x="4442" y="39588"/>
                  </a:lnTo>
                  <a:lnTo>
                    <a:pt x="935" y="51018"/>
                  </a:lnTo>
                  <a:lnTo>
                    <a:pt x="0" y="57771"/>
                  </a:lnTo>
                  <a:lnTo>
                    <a:pt x="2489" y="68801"/>
                  </a:lnTo>
                  <a:lnTo>
                    <a:pt x="6681" y="78113"/>
                  </a:lnTo>
                  <a:lnTo>
                    <a:pt x="8545" y="86662"/>
                  </a:lnTo>
                  <a:lnTo>
                    <a:pt x="10364" y="89470"/>
                  </a:lnTo>
                  <a:lnTo>
                    <a:pt x="12901" y="91342"/>
                  </a:lnTo>
                  <a:lnTo>
                    <a:pt x="20570" y="93423"/>
                  </a:lnTo>
                  <a:lnTo>
                    <a:pt x="32798" y="94347"/>
                  </a:lnTo>
                  <a:lnTo>
                    <a:pt x="43524" y="91231"/>
                  </a:lnTo>
                  <a:lnTo>
                    <a:pt x="48236" y="88548"/>
                  </a:lnTo>
                  <a:lnTo>
                    <a:pt x="51377" y="85436"/>
                  </a:lnTo>
                  <a:lnTo>
                    <a:pt x="79652" y="49318"/>
                  </a:lnTo>
                  <a:lnTo>
                    <a:pt x="80259" y="50022"/>
                  </a:lnTo>
                  <a:lnTo>
                    <a:pt x="84930" y="65761"/>
                  </a:lnTo>
                  <a:lnTo>
                    <a:pt x="90876" y="81548"/>
                  </a:lnTo>
                  <a:lnTo>
                    <a:pt x="91710" y="86062"/>
                  </a:lnTo>
                  <a:lnTo>
                    <a:pt x="93589" y="89071"/>
                  </a:lnTo>
                  <a:lnTo>
                    <a:pt x="96166" y="91077"/>
                  </a:lnTo>
                  <a:lnTo>
                    <a:pt x="102555" y="94628"/>
                  </a:lnTo>
                  <a:lnTo>
                    <a:pt x="109805" y="100617"/>
                  </a:lnTo>
                  <a:lnTo>
                    <a:pt x="113909" y="107688"/>
                  </a:lnTo>
                  <a:lnTo>
                    <a:pt x="115003" y="111425"/>
                  </a:lnTo>
                  <a:lnTo>
                    <a:pt x="117056" y="113918"/>
                  </a:lnTo>
                  <a:lnTo>
                    <a:pt x="122865" y="116686"/>
                  </a:lnTo>
                  <a:lnTo>
                    <a:pt x="126265" y="116101"/>
                  </a:lnTo>
                  <a:lnTo>
                    <a:pt x="137372" y="108957"/>
                  </a:lnTo>
                  <a:lnTo>
                    <a:pt x="152911" y="95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67"/>
            <p:cNvSpPr/>
            <p:nvPr>
              <p:custDataLst>
                <p:tags r:id="rId23"/>
              </p:custDataLst>
            </p:nvPr>
          </p:nvSpPr>
          <p:spPr>
            <a:xfrm>
              <a:off x="4464844" y="5262563"/>
              <a:ext cx="166688" cy="23813"/>
            </a:xfrm>
            <a:custGeom>
              <a:avLst/>
              <a:gdLst/>
              <a:ahLst/>
              <a:cxnLst/>
              <a:rect l="0" t="0" r="0" b="0"/>
              <a:pathLst>
                <a:path w="166688" h="23813">
                  <a:moveTo>
                    <a:pt x="0" y="23812"/>
                  </a:moveTo>
                  <a:lnTo>
                    <a:pt x="0" y="23812"/>
                  </a:lnTo>
                  <a:lnTo>
                    <a:pt x="56668" y="23812"/>
                  </a:lnTo>
                  <a:lnTo>
                    <a:pt x="113658" y="23812"/>
                  </a:lnTo>
                  <a:lnTo>
                    <a:pt x="134748" y="23812"/>
                  </a:lnTo>
                  <a:lnTo>
                    <a:pt x="142791" y="20285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68"/>
            <p:cNvSpPr/>
            <p:nvPr>
              <p:custDataLst>
                <p:tags r:id="rId24"/>
              </p:custDataLst>
            </p:nvPr>
          </p:nvSpPr>
          <p:spPr>
            <a:xfrm>
              <a:off x="4262438" y="5095875"/>
              <a:ext cx="94700" cy="285042"/>
            </a:xfrm>
            <a:custGeom>
              <a:avLst/>
              <a:gdLst/>
              <a:ahLst/>
              <a:cxnLst/>
              <a:rect l="0" t="0" r="0" b="0"/>
              <a:pathLst>
                <a:path w="94700" h="285042">
                  <a:moveTo>
                    <a:pt x="0" y="0"/>
                  </a:moveTo>
                  <a:lnTo>
                    <a:pt x="0" y="0"/>
                  </a:lnTo>
                  <a:lnTo>
                    <a:pt x="1322" y="42715"/>
                  </a:lnTo>
                  <a:lnTo>
                    <a:pt x="10250" y="96171"/>
                  </a:lnTo>
                  <a:lnTo>
                    <a:pt x="21112" y="154903"/>
                  </a:lnTo>
                  <a:lnTo>
                    <a:pt x="23575" y="213278"/>
                  </a:lnTo>
                  <a:lnTo>
                    <a:pt x="23808" y="249110"/>
                  </a:lnTo>
                  <a:lnTo>
                    <a:pt x="23812" y="222019"/>
                  </a:lnTo>
                  <a:lnTo>
                    <a:pt x="34063" y="194486"/>
                  </a:lnTo>
                  <a:lnTo>
                    <a:pt x="52145" y="174278"/>
                  </a:lnTo>
                  <a:lnTo>
                    <a:pt x="59776" y="170062"/>
                  </a:lnTo>
                  <a:lnTo>
                    <a:pt x="63663" y="168937"/>
                  </a:lnTo>
                  <a:lnTo>
                    <a:pt x="67577" y="169510"/>
                  </a:lnTo>
                  <a:lnTo>
                    <a:pt x="75454" y="173675"/>
                  </a:lnTo>
                  <a:lnTo>
                    <a:pt x="78083" y="176637"/>
                  </a:lnTo>
                  <a:lnTo>
                    <a:pt x="92459" y="202525"/>
                  </a:lnTo>
                  <a:lnTo>
                    <a:pt x="94699" y="218305"/>
                  </a:lnTo>
                  <a:lnTo>
                    <a:pt x="88766" y="236515"/>
                  </a:lnTo>
                  <a:lnTo>
                    <a:pt x="74909" y="256866"/>
                  </a:lnTo>
                  <a:lnTo>
                    <a:pt x="55497" y="277667"/>
                  </a:lnTo>
                  <a:lnTo>
                    <a:pt x="47595" y="282158"/>
                  </a:lnTo>
                  <a:lnTo>
                    <a:pt x="38064" y="285041"/>
                  </a:lnTo>
                  <a:lnTo>
                    <a:pt x="33233" y="281907"/>
                  </a:lnTo>
                  <a:lnTo>
                    <a:pt x="25673" y="275436"/>
                  </a:lnTo>
                  <a:lnTo>
                    <a:pt x="24639" y="271024"/>
                  </a:lnTo>
                  <a:lnTo>
                    <a:pt x="24363" y="267994"/>
                  </a:lnTo>
                  <a:lnTo>
                    <a:pt x="27585" y="261102"/>
                  </a:lnTo>
                  <a:lnTo>
                    <a:pt x="40432" y="245897"/>
                  </a:lnTo>
                  <a:lnTo>
                    <a:pt x="71437" y="22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69"/>
            <p:cNvSpPr/>
            <p:nvPr>
              <p:custDataLst>
                <p:tags r:id="rId25"/>
              </p:custDataLst>
            </p:nvPr>
          </p:nvSpPr>
          <p:spPr>
            <a:xfrm>
              <a:off x="4131469" y="4881633"/>
              <a:ext cx="743647" cy="71368"/>
            </a:xfrm>
            <a:custGeom>
              <a:avLst/>
              <a:gdLst/>
              <a:ahLst/>
              <a:cxnLst/>
              <a:rect l="0" t="0" r="0" b="0"/>
              <a:pathLst>
                <a:path w="743647" h="71368">
                  <a:moveTo>
                    <a:pt x="0" y="23742"/>
                  </a:moveTo>
                  <a:lnTo>
                    <a:pt x="0" y="23742"/>
                  </a:lnTo>
                  <a:lnTo>
                    <a:pt x="55817" y="23742"/>
                  </a:lnTo>
                  <a:lnTo>
                    <a:pt x="101205" y="20215"/>
                  </a:lnTo>
                  <a:lnTo>
                    <a:pt x="140230" y="15560"/>
                  </a:lnTo>
                  <a:lnTo>
                    <a:pt x="188442" y="13491"/>
                  </a:lnTo>
                  <a:lnTo>
                    <a:pt x="244265" y="9044"/>
                  </a:lnTo>
                  <a:lnTo>
                    <a:pt x="273969" y="6005"/>
                  </a:lnTo>
                  <a:lnTo>
                    <a:pt x="305677" y="3980"/>
                  </a:lnTo>
                  <a:lnTo>
                    <a:pt x="338722" y="2630"/>
                  </a:lnTo>
                  <a:lnTo>
                    <a:pt x="372658" y="1730"/>
                  </a:lnTo>
                  <a:lnTo>
                    <a:pt x="405866" y="1129"/>
                  </a:lnTo>
                  <a:lnTo>
                    <a:pt x="438588" y="730"/>
                  </a:lnTo>
                  <a:lnTo>
                    <a:pt x="470985" y="463"/>
                  </a:lnTo>
                  <a:lnTo>
                    <a:pt x="501845" y="285"/>
                  </a:lnTo>
                  <a:lnTo>
                    <a:pt x="560826" y="88"/>
                  </a:lnTo>
                  <a:lnTo>
                    <a:pt x="610854" y="0"/>
                  </a:lnTo>
                  <a:lnTo>
                    <a:pt x="653813" y="1283"/>
                  </a:lnTo>
                  <a:lnTo>
                    <a:pt x="705102" y="8121"/>
                  </a:lnTo>
                  <a:lnTo>
                    <a:pt x="735587" y="12058"/>
                  </a:lnTo>
                  <a:lnTo>
                    <a:pt x="740423" y="14629"/>
                  </a:lnTo>
                  <a:lnTo>
                    <a:pt x="743646" y="17667"/>
                  </a:lnTo>
                  <a:lnTo>
                    <a:pt x="743149" y="19691"/>
                  </a:lnTo>
                  <a:lnTo>
                    <a:pt x="740172" y="21041"/>
                  </a:lnTo>
                  <a:lnTo>
                    <a:pt x="684884" y="35762"/>
                  </a:lnTo>
                  <a:lnTo>
                    <a:pt x="626809" y="47668"/>
                  </a:lnTo>
                  <a:lnTo>
                    <a:pt x="559594" y="7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670"/>
            <p:cNvSpPr/>
            <p:nvPr>
              <p:custDataLst>
                <p:tags r:id="rId26"/>
              </p:custDataLst>
            </p:nvPr>
          </p:nvSpPr>
          <p:spPr>
            <a:xfrm>
              <a:off x="4072621" y="5096366"/>
              <a:ext cx="82661" cy="320979"/>
            </a:xfrm>
            <a:custGeom>
              <a:avLst/>
              <a:gdLst/>
              <a:ahLst/>
              <a:cxnLst/>
              <a:rect l="0" t="0" r="0" b="0"/>
              <a:pathLst>
                <a:path w="82661" h="320979">
                  <a:moveTo>
                    <a:pt x="82660" y="11415"/>
                  </a:moveTo>
                  <a:lnTo>
                    <a:pt x="82660" y="11415"/>
                  </a:lnTo>
                  <a:lnTo>
                    <a:pt x="82660" y="5095"/>
                  </a:lnTo>
                  <a:lnTo>
                    <a:pt x="81337" y="3233"/>
                  </a:lnTo>
                  <a:lnTo>
                    <a:pt x="79133" y="1992"/>
                  </a:lnTo>
                  <a:lnTo>
                    <a:pt x="66089" y="0"/>
                  </a:lnTo>
                  <a:lnTo>
                    <a:pt x="58538" y="3256"/>
                  </a:lnTo>
                  <a:lnTo>
                    <a:pt x="42912" y="16124"/>
                  </a:lnTo>
                  <a:lnTo>
                    <a:pt x="38536" y="27179"/>
                  </a:lnTo>
                  <a:lnTo>
                    <a:pt x="22391" y="84237"/>
                  </a:lnTo>
                  <a:lnTo>
                    <a:pt x="4511" y="142567"/>
                  </a:lnTo>
                  <a:lnTo>
                    <a:pt x="0" y="201939"/>
                  </a:lnTo>
                  <a:lnTo>
                    <a:pt x="12358" y="261450"/>
                  </a:lnTo>
                  <a:lnTo>
                    <a:pt x="20988" y="282614"/>
                  </a:lnTo>
                  <a:lnTo>
                    <a:pt x="33643" y="296431"/>
                  </a:lnTo>
                  <a:lnTo>
                    <a:pt x="62002" y="314757"/>
                  </a:lnTo>
                  <a:lnTo>
                    <a:pt x="82660" y="320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671"/>
            <p:cNvSpPr/>
            <p:nvPr>
              <p:custDataLst>
                <p:tags r:id="rId27"/>
              </p:custDataLst>
            </p:nvPr>
          </p:nvSpPr>
          <p:spPr>
            <a:xfrm>
              <a:off x="4429125" y="4405313"/>
              <a:ext cx="59532" cy="369094"/>
            </a:xfrm>
            <a:custGeom>
              <a:avLst/>
              <a:gdLst/>
              <a:ahLst/>
              <a:cxnLst/>
              <a:rect l="0" t="0" r="0" b="0"/>
              <a:pathLst>
                <a:path w="59532" h="369094">
                  <a:moveTo>
                    <a:pt x="59531" y="0"/>
                  </a:moveTo>
                  <a:lnTo>
                    <a:pt x="59531" y="0"/>
                  </a:lnTo>
                  <a:lnTo>
                    <a:pt x="49280" y="10250"/>
                  </a:lnTo>
                  <a:lnTo>
                    <a:pt x="47690" y="63614"/>
                  </a:lnTo>
                  <a:lnTo>
                    <a:pt x="47638" y="114283"/>
                  </a:lnTo>
                  <a:lnTo>
                    <a:pt x="47628" y="165743"/>
                  </a:lnTo>
                  <a:lnTo>
                    <a:pt x="47625" y="214125"/>
                  </a:lnTo>
                  <a:lnTo>
                    <a:pt x="51152" y="249976"/>
                  </a:lnTo>
                  <a:lnTo>
                    <a:pt x="58795" y="304984"/>
                  </a:lnTo>
                  <a:lnTo>
                    <a:pt x="59040" y="310479"/>
                  </a:lnTo>
                  <a:lnTo>
                    <a:pt x="55786" y="320112"/>
                  </a:lnTo>
                  <a:lnTo>
                    <a:pt x="51252" y="328803"/>
                  </a:lnTo>
                  <a:lnTo>
                    <a:pt x="47377" y="341133"/>
                  </a:lnTo>
                  <a:lnTo>
                    <a:pt x="41782" y="349170"/>
                  </a:lnTo>
                  <a:lnTo>
                    <a:pt x="31358" y="353624"/>
                  </a:lnTo>
                  <a:lnTo>
                    <a:pt x="19228" y="356927"/>
                  </a:lnTo>
                  <a:lnTo>
                    <a:pt x="0" y="369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SMARTInkShape-672"/>
          <p:cNvSpPr/>
          <p:nvPr>
            <p:custDataLst>
              <p:tags r:id="rId4"/>
            </p:custDataLst>
          </p:nvPr>
        </p:nvSpPr>
        <p:spPr>
          <a:xfrm>
            <a:off x="5262563" y="4822031"/>
            <a:ext cx="11907" cy="23814"/>
          </a:xfrm>
          <a:custGeom>
            <a:avLst/>
            <a:gdLst/>
            <a:ahLst/>
            <a:cxnLst/>
            <a:rect l="0" t="0" r="0" b="0"/>
            <a:pathLst>
              <a:path w="11907" h="23814">
                <a:moveTo>
                  <a:pt x="0" y="23813"/>
                </a:moveTo>
                <a:lnTo>
                  <a:pt x="0" y="23813"/>
                </a:lnTo>
                <a:lnTo>
                  <a:pt x="0" y="13562"/>
                </a:lnTo>
                <a:lnTo>
                  <a:pt x="1190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SMARTInkShape-Group163"/>
          <p:cNvGrpSpPr/>
          <p:nvPr/>
        </p:nvGrpSpPr>
        <p:grpSpPr>
          <a:xfrm>
            <a:off x="5822156" y="4107656"/>
            <a:ext cx="1154908" cy="1250125"/>
            <a:chOff x="5822156" y="4107656"/>
            <a:chExt cx="1154908" cy="1250125"/>
          </a:xfrm>
        </p:grpSpPr>
        <p:sp>
          <p:nvSpPr>
            <p:cNvPr id="97" name="SMARTInkShape-673"/>
            <p:cNvSpPr/>
            <p:nvPr>
              <p:custDataLst>
                <p:tags r:id="rId14"/>
              </p:custDataLst>
            </p:nvPr>
          </p:nvSpPr>
          <p:spPr>
            <a:xfrm>
              <a:off x="6238875" y="5107781"/>
              <a:ext cx="488157" cy="250000"/>
            </a:xfrm>
            <a:custGeom>
              <a:avLst/>
              <a:gdLst/>
              <a:ahLst/>
              <a:cxnLst/>
              <a:rect l="0" t="0" r="0" b="0"/>
              <a:pathLst>
                <a:path w="488157" h="250000">
                  <a:moveTo>
                    <a:pt x="0" y="107157"/>
                  </a:moveTo>
                  <a:lnTo>
                    <a:pt x="0" y="107157"/>
                  </a:lnTo>
                  <a:lnTo>
                    <a:pt x="16571" y="107157"/>
                  </a:lnTo>
                  <a:lnTo>
                    <a:pt x="24121" y="103629"/>
                  </a:lnTo>
                  <a:lnTo>
                    <a:pt x="27987" y="100836"/>
                  </a:lnTo>
                  <a:lnTo>
                    <a:pt x="46070" y="96906"/>
                  </a:lnTo>
                  <a:lnTo>
                    <a:pt x="68183" y="95741"/>
                  </a:lnTo>
                  <a:lnTo>
                    <a:pt x="80134" y="98997"/>
                  </a:lnTo>
                  <a:lnTo>
                    <a:pt x="91177" y="103530"/>
                  </a:lnTo>
                  <a:lnTo>
                    <a:pt x="104906" y="105544"/>
                  </a:lnTo>
                  <a:lnTo>
                    <a:pt x="109624" y="108727"/>
                  </a:lnTo>
                  <a:lnTo>
                    <a:pt x="112770" y="113496"/>
                  </a:lnTo>
                  <a:lnTo>
                    <a:pt x="117589" y="124525"/>
                  </a:lnTo>
                  <a:lnTo>
                    <a:pt x="124140" y="133838"/>
                  </a:lnTo>
                  <a:lnTo>
                    <a:pt x="125094" y="139496"/>
                  </a:lnTo>
                  <a:lnTo>
                    <a:pt x="118444" y="174780"/>
                  </a:lnTo>
                  <a:lnTo>
                    <a:pt x="113055" y="188364"/>
                  </a:lnTo>
                  <a:lnTo>
                    <a:pt x="102721" y="199694"/>
                  </a:lnTo>
                  <a:lnTo>
                    <a:pt x="62013" y="235727"/>
                  </a:lnTo>
                  <a:lnTo>
                    <a:pt x="60634" y="240587"/>
                  </a:lnTo>
                  <a:lnTo>
                    <a:pt x="60266" y="243735"/>
                  </a:lnTo>
                  <a:lnTo>
                    <a:pt x="61345" y="245834"/>
                  </a:lnTo>
                  <a:lnTo>
                    <a:pt x="63386" y="247233"/>
                  </a:lnTo>
                  <a:lnTo>
                    <a:pt x="72580" y="249202"/>
                  </a:lnTo>
                  <a:lnTo>
                    <a:pt x="131722" y="249999"/>
                  </a:lnTo>
                  <a:lnTo>
                    <a:pt x="169580" y="246497"/>
                  </a:lnTo>
                  <a:lnTo>
                    <a:pt x="226600" y="229722"/>
                  </a:lnTo>
                  <a:lnTo>
                    <a:pt x="260727" y="216821"/>
                  </a:lnTo>
                  <a:lnTo>
                    <a:pt x="311232" y="175528"/>
                  </a:lnTo>
                  <a:lnTo>
                    <a:pt x="349334" y="129040"/>
                  </a:lnTo>
                  <a:lnTo>
                    <a:pt x="397235" y="73800"/>
                  </a:lnTo>
                  <a:lnTo>
                    <a:pt x="441813" y="36419"/>
                  </a:lnTo>
                  <a:lnTo>
                    <a:pt x="488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674"/>
            <p:cNvSpPr/>
            <p:nvPr>
              <p:custDataLst>
                <p:tags r:id="rId15"/>
              </p:custDataLst>
            </p:nvPr>
          </p:nvSpPr>
          <p:spPr>
            <a:xfrm>
              <a:off x="6048375" y="4929873"/>
              <a:ext cx="621420" cy="106472"/>
            </a:xfrm>
            <a:custGeom>
              <a:avLst/>
              <a:gdLst/>
              <a:ahLst/>
              <a:cxnLst/>
              <a:rect l="0" t="0" r="0" b="0"/>
              <a:pathLst>
                <a:path w="621420" h="106472">
                  <a:moveTo>
                    <a:pt x="0" y="106471"/>
                  </a:moveTo>
                  <a:lnTo>
                    <a:pt x="0" y="106471"/>
                  </a:lnTo>
                  <a:lnTo>
                    <a:pt x="49438" y="93519"/>
                  </a:lnTo>
                  <a:lnTo>
                    <a:pt x="90765" y="86162"/>
                  </a:lnTo>
                  <a:lnTo>
                    <a:pt x="140000" y="78483"/>
                  </a:lnTo>
                  <a:lnTo>
                    <a:pt x="168740" y="73260"/>
                  </a:lnTo>
                  <a:lnTo>
                    <a:pt x="199805" y="67132"/>
                  </a:lnTo>
                  <a:lnTo>
                    <a:pt x="232423" y="60401"/>
                  </a:lnTo>
                  <a:lnTo>
                    <a:pt x="264751" y="54591"/>
                  </a:lnTo>
                  <a:lnTo>
                    <a:pt x="296886" y="49395"/>
                  </a:lnTo>
                  <a:lnTo>
                    <a:pt x="328893" y="44608"/>
                  </a:lnTo>
                  <a:lnTo>
                    <a:pt x="359491" y="41416"/>
                  </a:lnTo>
                  <a:lnTo>
                    <a:pt x="418183" y="37870"/>
                  </a:lnTo>
                  <a:lnTo>
                    <a:pt x="468082" y="32767"/>
                  </a:lnTo>
                  <a:lnTo>
                    <a:pt x="510984" y="26088"/>
                  </a:lnTo>
                  <a:lnTo>
                    <a:pt x="563565" y="14891"/>
                  </a:lnTo>
                  <a:lnTo>
                    <a:pt x="620585" y="857"/>
                  </a:lnTo>
                  <a:lnTo>
                    <a:pt x="621419" y="342"/>
                  </a:lnTo>
                  <a:lnTo>
                    <a:pt x="620654" y="0"/>
                  </a:lnTo>
                  <a:lnTo>
                    <a:pt x="571500" y="35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675"/>
            <p:cNvSpPr/>
            <p:nvPr>
              <p:custDataLst>
                <p:tags r:id="rId16"/>
              </p:custDataLst>
            </p:nvPr>
          </p:nvSpPr>
          <p:spPr>
            <a:xfrm>
              <a:off x="6834188" y="4107656"/>
              <a:ext cx="142876" cy="202408"/>
            </a:xfrm>
            <a:custGeom>
              <a:avLst/>
              <a:gdLst/>
              <a:ahLst/>
              <a:cxnLst/>
              <a:rect l="0" t="0" r="0" b="0"/>
              <a:pathLst>
                <a:path w="142876" h="202408">
                  <a:moveTo>
                    <a:pt x="0" y="0"/>
                  </a:moveTo>
                  <a:lnTo>
                    <a:pt x="0" y="0"/>
                  </a:lnTo>
                  <a:lnTo>
                    <a:pt x="16571" y="0"/>
                  </a:lnTo>
                  <a:lnTo>
                    <a:pt x="24121" y="3528"/>
                  </a:lnTo>
                  <a:lnTo>
                    <a:pt x="27987" y="6321"/>
                  </a:lnTo>
                  <a:lnTo>
                    <a:pt x="30564" y="10829"/>
                  </a:lnTo>
                  <a:lnTo>
                    <a:pt x="38227" y="33546"/>
                  </a:lnTo>
                  <a:lnTo>
                    <a:pt x="41361" y="38239"/>
                  </a:lnTo>
                  <a:lnTo>
                    <a:pt x="45768" y="57485"/>
                  </a:lnTo>
                  <a:lnTo>
                    <a:pt x="40754" y="79945"/>
                  </a:lnTo>
                  <a:lnTo>
                    <a:pt x="12100" y="137675"/>
                  </a:lnTo>
                  <a:lnTo>
                    <a:pt x="1854" y="152267"/>
                  </a:lnTo>
                  <a:lnTo>
                    <a:pt x="2558" y="154428"/>
                  </a:lnTo>
                  <a:lnTo>
                    <a:pt x="6870" y="160358"/>
                  </a:lnTo>
                  <a:lnTo>
                    <a:pt x="13195" y="163874"/>
                  </a:lnTo>
                  <a:lnTo>
                    <a:pt x="68187" y="176890"/>
                  </a:lnTo>
                  <a:lnTo>
                    <a:pt x="127469" y="193225"/>
                  </a:lnTo>
                  <a:lnTo>
                    <a:pt x="142875" y="202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676"/>
            <p:cNvSpPr/>
            <p:nvPr>
              <p:custDataLst>
                <p:tags r:id="rId17"/>
              </p:custDataLst>
            </p:nvPr>
          </p:nvSpPr>
          <p:spPr>
            <a:xfrm>
              <a:off x="6657455" y="4417752"/>
              <a:ext cx="200546" cy="153522"/>
            </a:xfrm>
            <a:custGeom>
              <a:avLst/>
              <a:gdLst/>
              <a:ahLst/>
              <a:cxnLst/>
              <a:rect l="0" t="0" r="0" b="0"/>
              <a:pathLst>
                <a:path w="200546" h="153522">
                  <a:moveTo>
                    <a:pt x="105295" y="23279"/>
                  </a:moveTo>
                  <a:lnTo>
                    <a:pt x="105295" y="23279"/>
                  </a:lnTo>
                  <a:lnTo>
                    <a:pt x="98975" y="23279"/>
                  </a:lnTo>
                  <a:lnTo>
                    <a:pt x="97113" y="21956"/>
                  </a:lnTo>
                  <a:lnTo>
                    <a:pt x="95872" y="19752"/>
                  </a:lnTo>
                  <a:lnTo>
                    <a:pt x="95044" y="16959"/>
                  </a:lnTo>
                  <a:lnTo>
                    <a:pt x="93169" y="15097"/>
                  </a:lnTo>
                  <a:lnTo>
                    <a:pt x="80655" y="8581"/>
                  </a:lnTo>
                  <a:lnTo>
                    <a:pt x="73178" y="3518"/>
                  </a:lnTo>
                  <a:lnTo>
                    <a:pt x="61529" y="667"/>
                  </a:lnTo>
                  <a:lnTo>
                    <a:pt x="53652" y="0"/>
                  </a:lnTo>
                  <a:lnTo>
                    <a:pt x="45743" y="3232"/>
                  </a:lnTo>
                  <a:lnTo>
                    <a:pt x="29885" y="16086"/>
                  </a:lnTo>
                  <a:lnTo>
                    <a:pt x="17981" y="33789"/>
                  </a:lnTo>
                  <a:lnTo>
                    <a:pt x="2327" y="77450"/>
                  </a:lnTo>
                  <a:lnTo>
                    <a:pt x="0" y="97626"/>
                  </a:lnTo>
                  <a:lnTo>
                    <a:pt x="2493" y="112766"/>
                  </a:lnTo>
                  <a:lnTo>
                    <a:pt x="11335" y="128728"/>
                  </a:lnTo>
                  <a:lnTo>
                    <a:pt x="26175" y="145974"/>
                  </a:lnTo>
                  <a:lnTo>
                    <a:pt x="37499" y="150570"/>
                  </a:lnTo>
                  <a:lnTo>
                    <a:pt x="60006" y="153521"/>
                  </a:lnTo>
                  <a:lnTo>
                    <a:pt x="79381" y="147712"/>
                  </a:lnTo>
                  <a:lnTo>
                    <a:pt x="90690" y="137673"/>
                  </a:lnTo>
                  <a:lnTo>
                    <a:pt x="121012" y="96757"/>
                  </a:lnTo>
                  <a:lnTo>
                    <a:pt x="126708" y="80623"/>
                  </a:lnTo>
                  <a:lnTo>
                    <a:pt x="128967" y="53811"/>
                  </a:lnTo>
                  <a:lnTo>
                    <a:pt x="129090" y="58053"/>
                  </a:lnTo>
                  <a:lnTo>
                    <a:pt x="137287" y="68317"/>
                  </a:lnTo>
                  <a:lnTo>
                    <a:pt x="141232" y="79251"/>
                  </a:lnTo>
                  <a:lnTo>
                    <a:pt x="168958" y="110608"/>
                  </a:lnTo>
                  <a:lnTo>
                    <a:pt x="176805" y="115008"/>
                  </a:lnTo>
                  <a:lnTo>
                    <a:pt x="200545" y="118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77"/>
            <p:cNvSpPr/>
            <p:nvPr>
              <p:custDataLst>
                <p:tags r:id="rId18"/>
              </p:custDataLst>
            </p:nvPr>
          </p:nvSpPr>
          <p:spPr>
            <a:xfrm>
              <a:off x="6286500" y="4524375"/>
              <a:ext cx="119064" cy="23814"/>
            </a:xfrm>
            <a:custGeom>
              <a:avLst/>
              <a:gdLst/>
              <a:ahLst/>
              <a:cxnLst/>
              <a:rect l="0" t="0" r="0" b="0"/>
              <a:pathLst>
                <a:path w="119064" h="23814">
                  <a:moveTo>
                    <a:pt x="0" y="23813"/>
                  </a:moveTo>
                  <a:lnTo>
                    <a:pt x="0" y="23813"/>
                  </a:lnTo>
                  <a:lnTo>
                    <a:pt x="6320" y="23813"/>
                  </a:lnTo>
                  <a:lnTo>
                    <a:pt x="56405" y="12642"/>
                  </a:lnTo>
                  <a:lnTo>
                    <a:pt x="95328" y="10680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78"/>
            <p:cNvSpPr/>
            <p:nvPr>
              <p:custDataLst>
                <p:tags r:id="rId19"/>
              </p:custDataLst>
            </p:nvPr>
          </p:nvSpPr>
          <p:spPr>
            <a:xfrm>
              <a:off x="5941219" y="4119563"/>
              <a:ext cx="190501" cy="178588"/>
            </a:xfrm>
            <a:custGeom>
              <a:avLst/>
              <a:gdLst/>
              <a:ahLst/>
              <a:cxnLst/>
              <a:rect l="0" t="0" r="0" b="0"/>
              <a:pathLst>
                <a:path w="190501" h="178588">
                  <a:moveTo>
                    <a:pt x="0" y="0"/>
                  </a:moveTo>
                  <a:lnTo>
                    <a:pt x="0" y="0"/>
                  </a:lnTo>
                  <a:lnTo>
                    <a:pt x="51611" y="0"/>
                  </a:lnTo>
                  <a:lnTo>
                    <a:pt x="59539" y="3527"/>
                  </a:lnTo>
                  <a:lnTo>
                    <a:pt x="63504" y="6320"/>
                  </a:lnTo>
                  <a:lnTo>
                    <a:pt x="75408" y="22892"/>
                  </a:lnTo>
                  <a:lnTo>
                    <a:pt x="80992" y="38239"/>
                  </a:lnTo>
                  <a:lnTo>
                    <a:pt x="82646" y="57484"/>
                  </a:lnTo>
                  <a:lnTo>
                    <a:pt x="76816" y="79944"/>
                  </a:lnTo>
                  <a:lnTo>
                    <a:pt x="47526" y="139369"/>
                  </a:lnTo>
                  <a:lnTo>
                    <a:pt x="31730" y="158057"/>
                  </a:lnTo>
                  <a:lnTo>
                    <a:pt x="23803" y="162852"/>
                  </a:lnTo>
                  <a:lnTo>
                    <a:pt x="14256" y="165929"/>
                  </a:lnTo>
                  <a:lnTo>
                    <a:pt x="14795" y="167504"/>
                  </a:lnTo>
                  <a:lnTo>
                    <a:pt x="18923" y="172783"/>
                  </a:lnTo>
                  <a:lnTo>
                    <a:pt x="25167" y="176010"/>
                  </a:lnTo>
                  <a:lnTo>
                    <a:pt x="51271" y="178367"/>
                  </a:lnTo>
                  <a:lnTo>
                    <a:pt x="107987" y="178587"/>
                  </a:lnTo>
                  <a:lnTo>
                    <a:pt x="162506" y="177270"/>
                  </a:lnTo>
                  <a:lnTo>
                    <a:pt x="190500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79"/>
            <p:cNvSpPr/>
            <p:nvPr>
              <p:custDataLst>
                <p:tags r:id="rId20"/>
              </p:custDataLst>
            </p:nvPr>
          </p:nvSpPr>
          <p:spPr>
            <a:xfrm>
              <a:off x="5822156" y="4357688"/>
              <a:ext cx="142167" cy="345223"/>
            </a:xfrm>
            <a:custGeom>
              <a:avLst/>
              <a:gdLst/>
              <a:ahLst/>
              <a:cxnLst/>
              <a:rect l="0" t="0" r="0" b="0"/>
              <a:pathLst>
                <a:path w="142167" h="345223">
                  <a:moveTo>
                    <a:pt x="0" y="0"/>
                  </a:moveTo>
                  <a:lnTo>
                    <a:pt x="0" y="0"/>
                  </a:lnTo>
                  <a:lnTo>
                    <a:pt x="1323" y="53518"/>
                  </a:lnTo>
                  <a:lnTo>
                    <a:pt x="9423" y="99942"/>
                  </a:lnTo>
                  <a:lnTo>
                    <a:pt x="11415" y="153356"/>
                  </a:lnTo>
                  <a:lnTo>
                    <a:pt x="13133" y="210306"/>
                  </a:lnTo>
                  <a:lnTo>
                    <a:pt x="21311" y="261145"/>
                  </a:lnTo>
                  <a:lnTo>
                    <a:pt x="23593" y="316826"/>
                  </a:lnTo>
                  <a:lnTo>
                    <a:pt x="23808" y="333088"/>
                  </a:lnTo>
                  <a:lnTo>
                    <a:pt x="25135" y="303544"/>
                  </a:lnTo>
                  <a:lnTo>
                    <a:pt x="47934" y="249910"/>
                  </a:lnTo>
                  <a:lnTo>
                    <a:pt x="63561" y="224578"/>
                  </a:lnTo>
                  <a:lnTo>
                    <a:pt x="75424" y="211033"/>
                  </a:lnTo>
                  <a:lnTo>
                    <a:pt x="86880" y="206240"/>
                  </a:lnTo>
                  <a:lnTo>
                    <a:pt x="93639" y="204962"/>
                  </a:lnTo>
                  <a:lnTo>
                    <a:pt x="104676" y="207069"/>
                  </a:lnTo>
                  <a:lnTo>
                    <a:pt x="118328" y="215694"/>
                  </a:lnTo>
                  <a:lnTo>
                    <a:pt x="126673" y="224187"/>
                  </a:lnTo>
                  <a:lnTo>
                    <a:pt x="137488" y="242520"/>
                  </a:lnTo>
                  <a:lnTo>
                    <a:pt x="141279" y="258241"/>
                  </a:lnTo>
                  <a:lnTo>
                    <a:pt x="142166" y="271760"/>
                  </a:lnTo>
                  <a:lnTo>
                    <a:pt x="139032" y="283060"/>
                  </a:lnTo>
                  <a:lnTo>
                    <a:pt x="134552" y="293815"/>
                  </a:lnTo>
                  <a:lnTo>
                    <a:pt x="132561" y="307414"/>
                  </a:lnTo>
                  <a:lnTo>
                    <a:pt x="129385" y="312099"/>
                  </a:lnTo>
                  <a:lnTo>
                    <a:pt x="124621" y="315222"/>
                  </a:lnTo>
                  <a:lnTo>
                    <a:pt x="113595" y="320015"/>
                  </a:lnTo>
                  <a:lnTo>
                    <a:pt x="85286" y="337674"/>
                  </a:lnTo>
                  <a:lnTo>
                    <a:pt x="56485" y="343778"/>
                  </a:lnTo>
                  <a:lnTo>
                    <a:pt x="20035" y="345222"/>
                  </a:lnTo>
                  <a:lnTo>
                    <a:pt x="17325" y="343919"/>
                  </a:lnTo>
                  <a:lnTo>
                    <a:pt x="15519" y="341727"/>
                  </a:lnTo>
                  <a:lnTo>
                    <a:pt x="14315" y="338943"/>
                  </a:lnTo>
                  <a:lnTo>
                    <a:pt x="14835" y="335764"/>
                  </a:lnTo>
                  <a:lnTo>
                    <a:pt x="21887" y="324969"/>
                  </a:lnTo>
                  <a:lnTo>
                    <a:pt x="68246" y="270776"/>
                  </a:lnTo>
                  <a:lnTo>
                    <a:pt x="8334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64"/>
          <p:cNvGrpSpPr/>
          <p:nvPr/>
        </p:nvGrpSpPr>
        <p:grpSpPr>
          <a:xfrm>
            <a:off x="7715250" y="4905866"/>
            <a:ext cx="214314" cy="164542"/>
            <a:chOff x="7715250" y="4905866"/>
            <a:chExt cx="214314" cy="164542"/>
          </a:xfrm>
        </p:grpSpPr>
        <p:sp>
          <p:nvSpPr>
            <p:cNvPr id="105" name="SMARTInkShape-680"/>
            <p:cNvSpPr/>
            <p:nvPr>
              <p:custDataLst>
                <p:tags r:id="rId12"/>
              </p:custDataLst>
            </p:nvPr>
          </p:nvSpPr>
          <p:spPr>
            <a:xfrm>
              <a:off x="7715250" y="5000625"/>
              <a:ext cx="214314" cy="69783"/>
            </a:xfrm>
            <a:custGeom>
              <a:avLst/>
              <a:gdLst/>
              <a:ahLst/>
              <a:cxnLst/>
              <a:rect l="0" t="0" r="0" b="0"/>
              <a:pathLst>
                <a:path w="214314" h="69783">
                  <a:moveTo>
                    <a:pt x="0" y="59531"/>
                  </a:moveTo>
                  <a:lnTo>
                    <a:pt x="0" y="59531"/>
                  </a:lnTo>
                  <a:lnTo>
                    <a:pt x="30590" y="60854"/>
                  </a:lnTo>
                  <a:lnTo>
                    <a:pt x="67838" y="69782"/>
                  </a:lnTo>
                  <a:lnTo>
                    <a:pt x="107474" y="61605"/>
                  </a:lnTo>
                  <a:lnTo>
                    <a:pt x="156652" y="43407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81"/>
            <p:cNvSpPr/>
            <p:nvPr>
              <p:custDataLst>
                <p:tags r:id="rId13"/>
              </p:custDataLst>
            </p:nvPr>
          </p:nvSpPr>
          <p:spPr>
            <a:xfrm>
              <a:off x="7727156" y="4905866"/>
              <a:ext cx="130970" cy="11416"/>
            </a:xfrm>
            <a:custGeom>
              <a:avLst/>
              <a:gdLst/>
              <a:ahLst/>
              <a:cxnLst/>
              <a:rect l="0" t="0" r="0" b="0"/>
              <a:pathLst>
                <a:path w="130970" h="11416">
                  <a:moveTo>
                    <a:pt x="0" y="11415"/>
                  </a:moveTo>
                  <a:lnTo>
                    <a:pt x="0" y="11415"/>
                  </a:lnTo>
                  <a:lnTo>
                    <a:pt x="6320" y="5095"/>
                  </a:lnTo>
                  <a:lnTo>
                    <a:pt x="12951" y="1992"/>
                  </a:lnTo>
                  <a:lnTo>
                    <a:pt x="34309" y="0"/>
                  </a:lnTo>
                  <a:lnTo>
                    <a:pt x="87462" y="10341"/>
                  </a:lnTo>
                  <a:lnTo>
                    <a:pt x="130969" y="11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166"/>
          <p:cNvGrpSpPr/>
          <p:nvPr/>
        </p:nvGrpSpPr>
        <p:grpSpPr>
          <a:xfrm>
            <a:off x="8358188" y="4298156"/>
            <a:ext cx="1082555" cy="1083467"/>
            <a:chOff x="8358188" y="4298156"/>
            <a:chExt cx="1082555" cy="1083467"/>
          </a:xfrm>
        </p:grpSpPr>
        <p:sp>
          <p:nvSpPr>
            <p:cNvPr id="108" name="SMARTInkShape-682"/>
            <p:cNvSpPr/>
            <p:nvPr>
              <p:custDataLst>
                <p:tags r:id="rId5"/>
              </p:custDataLst>
            </p:nvPr>
          </p:nvSpPr>
          <p:spPr>
            <a:xfrm>
              <a:off x="8536781" y="5096080"/>
              <a:ext cx="231649" cy="285543"/>
            </a:xfrm>
            <a:custGeom>
              <a:avLst/>
              <a:gdLst/>
              <a:ahLst/>
              <a:cxnLst/>
              <a:rect l="0" t="0" r="0" b="0"/>
              <a:pathLst>
                <a:path w="231649" h="285543">
                  <a:moveTo>
                    <a:pt x="11907" y="59326"/>
                  </a:moveTo>
                  <a:lnTo>
                    <a:pt x="11907" y="59326"/>
                  </a:lnTo>
                  <a:lnTo>
                    <a:pt x="18226" y="59326"/>
                  </a:lnTo>
                  <a:lnTo>
                    <a:pt x="20088" y="58004"/>
                  </a:lnTo>
                  <a:lnTo>
                    <a:pt x="21330" y="55799"/>
                  </a:lnTo>
                  <a:lnTo>
                    <a:pt x="22157" y="53006"/>
                  </a:lnTo>
                  <a:lnTo>
                    <a:pt x="24032" y="51144"/>
                  </a:lnTo>
                  <a:lnTo>
                    <a:pt x="36546" y="44628"/>
                  </a:lnTo>
                  <a:lnTo>
                    <a:pt x="85673" y="7684"/>
                  </a:lnTo>
                  <a:lnTo>
                    <a:pt x="98049" y="3301"/>
                  </a:lnTo>
                  <a:lnTo>
                    <a:pt x="134405" y="0"/>
                  </a:lnTo>
                  <a:lnTo>
                    <a:pt x="142640" y="3414"/>
                  </a:lnTo>
                  <a:lnTo>
                    <a:pt x="150707" y="8018"/>
                  </a:lnTo>
                  <a:lnTo>
                    <a:pt x="158704" y="10065"/>
                  </a:lnTo>
                  <a:lnTo>
                    <a:pt x="161365" y="11933"/>
                  </a:lnTo>
                  <a:lnTo>
                    <a:pt x="163138" y="14501"/>
                  </a:lnTo>
                  <a:lnTo>
                    <a:pt x="165110" y="20884"/>
                  </a:lnTo>
                  <a:lnTo>
                    <a:pt x="166660" y="74046"/>
                  </a:lnTo>
                  <a:lnTo>
                    <a:pt x="165361" y="103108"/>
                  </a:lnTo>
                  <a:lnTo>
                    <a:pt x="151988" y="141865"/>
                  </a:lnTo>
                  <a:lnTo>
                    <a:pt x="111093" y="197896"/>
                  </a:lnTo>
                  <a:lnTo>
                    <a:pt x="85987" y="222015"/>
                  </a:lnTo>
                  <a:lnTo>
                    <a:pt x="48361" y="246297"/>
                  </a:lnTo>
                  <a:lnTo>
                    <a:pt x="40015" y="249580"/>
                  </a:lnTo>
                  <a:lnTo>
                    <a:pt x="27878" y="257544"/>
                  </a:lnTo>
                  <a:lnTo>
                    <a:pt x="15904" y="260491"/>
                  </a:lnTo>
                  <a:lnTo>
                    <a:pt x="7950" y="261181"/>
                  </a:lnTo>
                  <a:lnTo>
                    <a:pt x="5301" y="262689"/>
                  </a:lnTo>
                  <a:lnTo>
                    <a:pt x="3534" y="265015"/>
                  </a:lnTo>
                  <a:lnTo>
                    <a:pt x="19" y="273594"/>
                  </a:lnTo>
                  <a:lnTo>
                    <a:pt x="0" y="285054"/>
                  </a:lnTo>
                  <a:lnTo>
                    <a:pt x="28333" y="285542"/>
                  </a:lnTo>
                  <a:lnTo>
                    <a:pt x="35964" y="282015"/>
                  </a:lnTo>
                  <a:lnTo>
                    <a:pt x="39852" y="279223"/>
                  </a:lnTo>
                  <a:lnTo>
                    <a:pt x="57963" y="275293"/>
                  </a:lnTo>
                  <a:lnTo>
                    <a:pt x="86464" y="272642"/>
                  </a:lnTo>
                  <a:lnTo>
                    <a:pt x="109732" y="264280"/>
                  </a:lnTo>
                  <a:lnTo>
                    <a:pt x="165709" y="261799"/>
                  </a:lnTo>
                  <a:lnTo>
                    <a:pt x="202406" y="261733"/>
                  </a:lnTo>
                  <a:lnTo>
                    <a:pt x="202407" y="273596"/>
                  </a:lnTo>
                  <a:lnTo>
                    <a:pt x="202407" y="261878"/>
                  </a:lnTo>
                  <a:lnTo>
                    <a:pt x="208726" y="261776"/>
                  </a:lnTo>
                  <a:lnTo>
                    <a:pt x="215358" y="258224"/>
                  </a:lnTo>
                  <a:lnTo>
                    <a:pt x="222715" y="253558"/>
                  </a:lnTo>
                  <a:lnTo>
                    <a:pt x="230395" y="251485"/>
                  </a:lnTo>
                  <a:lnTo>
                    <a:pt x="231648" y="252254"/>
                  </a:lnTo>
                  <a:lnTo>
                    <a:pt x="231161" y="254091"/>
                  </a:lnTo>
                  <a:lnTo>
                    <a:pt x="226219" y="261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83"/>
            <p:cNvSpPr/>
            <p:nvPr>
              <p:custDataLst>
                <p:tags r:id="rId6"/>
              </p:custDataLst>
            </p:nvPr>
          </p:nvSpPr>
          <p:spPr>
            <a:xfrm>
              <a:off x="8479049" y="4477403"/>
              <a:ext cx="236327" cy="246919"/>
            </a:xfrm>
            <a:custGeom>
              <a:avLst/>
              <a:gdLst/>
              <a:ahLst/>
              <a:cxnLst/>
              <a:rect l="0" t="0" r="0" b="0"/>
              <a:pathLst>
                <a:path w="236327" h="246919">
                  <a:moveTo>
                    <a:pt x="164889" y="46972"/>
                  </a:moveTo>
                  <a:lnTo>
                    <a:pt x="164889" y="46972"/>
                  </a:lnTo>
                  <a:lnTo>
                    <a:pt x="164889" y="40651"/>
                  </a:lnTo>
                  <a:lnTo>
                    <a:pt x="161361" y="34021"/>
                  </a:lnTo>
                  <a:lnTo>
                    <a:pt x="158569" y="30401"/>
                  </a:lnTo>
                  <a:lnTo>
                    <a:pt x="151937" y="26378"/>
                  </a:lnTo>
                  <a:lnTo>
                    <a:pt x="148317" y="25305"/>
                  </a:lnTo>
                  <a:lnTo>
                    <a:pt x="145904" y="23267"/>
                  </a:lnTo>
                  <a:lnTo>
                    <a:pt x="135392" y="6776"/>
                  </a:lnTo>
                  <a:lnTo>
                    <a:pt x="124879" y="2649"/>
                  </a:lnTo>
                  <a:lnTo>
                    <a:pt x="102893" y="0"/>
                  </a:lnTo>
                  <a:lnTo>
                    <a:pt x="94120" y="3165"/>
                  </a:lnTo>
                  <a:lnTo>
                    <a:pt x="49137" y="33672"/>
                  </a:lnTo>
                  <a:lnTo>
                    <a:pt x="32107" y="61993"/>
                  </a:lnTo>
                  <a:lnTo>
                    <a:pt x="10392" y="118820"/>
                  </a:lnTo>
                  <a:lnTo>
                    <a:pt x="609" y="159795"/>
                  </a:lnTo>
                  <a:lnTo>
                    <a:pt x="0" y="200227"/>
                  </a:lnTo>
                  <a:lnTo>
                    <a:pt x="4732" y="213422"/>
                  </a:lnTo>
                  <a:lnTo>
                    <a:pt x="14836" y="228288"/>
                  </a:lnTo>
                  <a:lnTo>
                    <a:pt x="32528" y="241072"/>
                  </a:lnTo>
                  <a:lnTo>
                    <a:pt x="48206" y="246918"/>
                  </a:lnTo>
                  <a:lnTo>
                    <a:pt x="60555" y="244756"/>
                  </a:lnTo>
                  <a:lnTo>
                    <a:pt x="67551" y="242328"/>
                  </a:lnTo>
                  <a:lnTo>
                    <a:pt x="78853" y="232574"/>
                  </a:lnTo>
                  <a:lnTo>
                    <a:pt x="101033" y="195816"/>
                  </a:lnTo>
                  <a:lnTo>
                    <a:pt x="121185" y="141440"/>
                  </a:lnTo>
                  <a:lnTo>
                    <a:pt x="131646" y="86115"/>
                  </a:lnTo>
                  <a:lnTo>
                    <a:pt x="150254" y="27822"/>
                  </a:lnTo>
                  <a:lnTo>
                    <a:pt x="151163" y="26268"/>
                  </a:lnTo>
                  <a:lnTo>
                    <a:pt x="151769" y="26555"/>
                  </a:lnTo>
                  <a:lnTo>
                    <a:pt x="152623" y="34602"/>
                  </a:lnTo>
                  <a:lnTo>
                    <a:pt x="152961" y="86655"/>
                  </a:lnTo>
                  <a:lnTo>
                    <a:pt x="154296" y="106942"/>
                  </a:lnTo>
                  <a:lnTo>
                    <a:pt x="165107" y="165969"/>
                  </a:lnTo>
                  <a:lnTo>
                    <a:pt x="174065" y="191298"/>
                  </a:lnTo>
                  <a:lnTo>
                    <a:pt x="196748" y="221028"/>
                  </a:lnTo>
                  <a:lnTo>
                    <a:pt x="210176" y="235045"/>
                  </a:lnTo>
                  <a:lnTo>
                    <a:pt x="215002" y="236393"/>
                  </a:lnTo>
                  <a:lnTo>
                    <a:pt x="218141" y="236753"/>
                  </a:lnTo>
                  <a:lnTo>
                    <a:pt x="225157" y="233625"/>
                  </a:lnTo>
                  <a:lnTo>
                    <a:pt x="236326" y="225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84"/>
            <p:cNvSpPr/>
            <p:nvPr>
              <p:custDataLst>
                <p:tags r:id="rId7"/>
              </p:custDataLst>
            </p:nvPr>
          </p:nvSpPr>
          <p:spPr>
            <a:xfrm>
              <a:off x="9263063" y="4500563"/>
              <a:ext cx="177680" cy="188637"/>
            </a:xfrm>
            <a:custGeom>
              <a:avLst/>
              <a:gdLst/>
              <a:ahLst/>
              <a:cxnLst/>
              <a:rect l="0" t="0" r="0" b="0"/>
              <a:pathLst>
                <a:path w="177680" h="188637">
                  <a:moveTo>
                    <a:pt x="0" y="0"/>
                  </a:moveTo>
                  <a:lnTo>
                    <a:pt x="0" y="0"/>
                  </a:lnTo>
                  <a:lnTo>
                    <a:pt x="55891" y="0"/>
                  </a:lnTo>
                  <a:lnTo>
                    <a:pt x="98167" y="0"/>
                  </a:lnTo>
                  <a:lnTo>
                    <a:pt x="116830" y="7055"/>
                  </a:lnTo>
                  <a:lnTo>
                    <a:pt x="157132" y="32434"/>
                  </a:lnTo>
                  <a:lnTo>
                    <a:pt x="171647" y="51649"/>
                  </a:lnTo>
                  <a:lnTo>
                    <a:pt x="175506" y="61760"/>
                  </a:lnTo>
                  <a:lnTo>
                    <a:pt x="177679" y="81211"/>
                  </a:lnTo>
                  <a:lnTo>
                    <a:pt x="174659" y="92538"/>
                  </a:lnTo>
                  <a:lnTo>
                    <a:pt x="161993" y="109880"/>
                  </a:lnTo>
                  <a:lnTo>
                    <a:pt x="141485" y="128247"/>
                  </a:lnTo>
                  <a:lnTo>
                    <a:pt x="86100" y="166616"/>
                  </a:lnTo>
                  <a:lnTo>
                    <a:pt x="76630" y="173270"/>
                  </a:lnTo>
                  <a:lnTo>
                    <a:pt x="59773" y="181069"/>
                  </a:lnTo>
                  <a:lnTo>
                    <a:pt x="50024" y="188636"/>
                  </a:lnTo>
                  <a:lnTo>
                    <a:pt x="47901" y="187934"/>
                  </a:lnTo>
                  <a:lnTo>
                    <a:pt x="36271" y="179035"/>
                  </a:lnTo>
                  <a:lnTo>
                    <a:pt x="47625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85"/>
            <p:cNvSpPr/>
            <p:nvPr>
              <p:custDataLst>
                <p:tags r:id="rId8"/>
              </p:custDataLst>
            </p:nvPr>
          </p:nvSpPr>
          <p:spPr>
            <a:xfrm>
              <a:off x="8834438" y="4583906"/>
              <a:ext cx="199846" cy="23814"/>
            </a:xfrm>
            <a:custGeom>
              <a:avLst/>
              <a:gdLst/>
              <a:ahLst/>
              <a:cxnLst/>
              <a:rect l="0" t="0" r="0" b="0"/>
              <a:pathLst>
                <a:path w="199846" h="23814">
                  <a:moveTo>
                    <a:pt x="0" y="23813"/>
                  </a:moveTo>
                  <a:lnTo>
                    <a:pt x="0" y="23813"/>
                  </a:lnTo>
                  <a:lnTo>
                    <a:pt x="6319" y="23813"/>
                  </a:lnTo>
                  <a:lnTo>
                    <a:pt x="12951" y="20285"/>
                  </a:lnTo>
                  <a:lnTo>
                    <a:pt x="20308" y="15630"/>
                  </a:lnTo>
                  <a:lnTo>
                    <a:pt x="35809" y="12643"/>
                  </a:lnTo>
                  <a:lnTo>
                    <a:pt x="86397" y="11950"/>
                  </a:lnTo>
                  <a:lnTo>
                    <a:pt x="138477" y="11911"/>
                  </a:lnTo>
                  <a:lnTo>
                    <a:pt x="196642" y="11907"/>
                  </a:lnTo>
                  <a:lnTo>
                    <a:pt x="199845" y="11907"/>
                  </a:lnTo>
                  <a:lnTo>
                    <a:pt x="195326" y="11907"/>
                  </a:lnTo>
                  <a:lnTo>
                    <a:pt x="193717" y="10584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686"/>
            <p:cNvSpPr/>
            <p:nvPr>
              <p:custDataLst>
                <p:tags r:id="rId9"/>
              </p:custDataLst>
            </p:nvPr>
          </p:nvSpPr>
          <p:spPr>
            <a:xfrm>
              <a:off x="8941594" y="4452938"/>
              <a:ext cx="59532" cy="247413"/>
            </a:xfrm>
            <a:custGeom>
              <a:avLst/>
              <a:gdLst/>
              <a:ahLst/>
              <a:cxnLst/>
              <a:rect l="0" t="0" r="0" b="0"/>
              <a:pathLst>
                <a:path w="59532" h="247413">
                  <a:moveTo>
                    <a:pt x="0" y="0"/>
                  </a:moveTo>
                  <a:lnTo>
                    <a:pt x="0" y="0"/>
                  </a:lnTo>
                  <a:lnTo>
                    <a:pt x="0" y="12641"/>
                  </a:lnTo>
                  <a:lnTo>
                    <a:pt x="3527" y="22374"/>
                  </a:lnTo>
                  <a:lnTo>
                    <a:pt x="16572" y="52044"/>
                  </a:lnTo>
                  <a:lnTo>
                    <a:pt x="29496" y="109199"/>
                  </a:lnTo>
                  <a:lnTo>
                    <a:pt x="34899" y="166956"/>
                  </a:lnTo>
                  <a:lnTo>
                    <a:pt x="35646" y="221669"/>
                  </a:lnTo>
                  <a:lnTo>
                    <a:pt x="35670" y="227154"/>
                  </a:lnTo>
                  <a:lnTo>
                    <a:pt x="39224" y="236776"/>
                  </a:lnTo>
                  <a:lnTo>
                    <a:pt x="45966" y="247412"/>
                  </a:lnTo>
                  <a:lnTo>
                    <a:pt x="47842" y="246962"/>
                  </a:lnTo>
                  <a:lnTo>
                    <a:pt x="59531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687"/>
            <p:cNvSpPr/>
            <p:nvPr>
              <p:custDataLst>
                <p:tags r:id="rId10"/>
              </p:custDataLst>
            </p:nvPr>
          </p:nvSpPr>
          <p:spPr>
            <a:xfrm>
              <a:off x="9286875" y="4298156"/>
              <a:ext cx="23596" cy="385682"/>
            </a:xfrm>
            <a:custGeom>
              <a:avLst/>
              <a:gdLst/>
              <a:ahLst/>
              <a:cxnLst/>
              <a:rect l="0" t="0" r="0" b="0"/>
              <a:pathLst>
                <a:path w="23596" h="385682">
                  <a:moveTo>
                    <a:pt x="11906" y="0"/>
                  </a:moveTo>
                  <a:lnTo>
                    <a:pt x="11906" y="0"/>
                  </a:lnTo>
                  <a:lnTo>
                    <a:pt x="11906" y="55848"/>
                  </a:lnTo>
                  <a:lnTo>
                    <a:pt x="11906" y="106037"/>
                  </a:lnTo>
                  <a:lnTo>
                    <a:pt x="18226" y="160882"/>
                  </a:lnTo>
                  <a:lnTo>
                    <a:pt x="22709" y="214488"/>
                  </a:lnTo>
                  <a:lnTo>
                    <a:pt x="23595" y="271135"/>
                  </a:lnTo>
                  <a:lnTo>
                    <a:pt x="20220" y="308760"/>
                  </a:lnTo>
                  <a:lnTo>
                    <a:pt x="12636" y="364450"/>
                  </a:lnTo>
                  <a:lnTo>
                    <a:pt x="12051" y="384052"/>
                  </a:lnTo>
                  <a:lnTo>
                    <a:pt x="10679" y="385681"/>
                  </a:lnTo>
                  <a:lnTo>
                    <a:pt x="8443" y="385443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688"/>
            <p:cNvSpPr/>
            <p:nvPr>
              <p:custDataLst>
                <p:tags r:id="rId11"/>
              </p:custDataLst>
            </p:nvPr>
          </p:nvSpPr>
          <p:spPr>
            <a:xfrm>
              <a:off x="8358188" y="4859550"/>
              <a:ext cx="916102" cy="57732"/>
            </a:xfrm>
            <a:custGeom>
              <a:avLst/>
              <a:gdLst/>
              <a:ahLst/>
              <a:cxnLst/>
              <a:rect l="0" t="0" r="0" b="0"/>
              <a:pathLst>
                <a:path w="916102" h="57732">
                  <a:moveTo>
                    <a:pt x="0" y="57731"/>
                  </a:moveTo>
                  <a:lnTo>
                    <a:pt x="0" y="57731"/>
                  </a:lnTo>
                  <a:lnTo>
                    <a:pt x="50880" y="57731"/>
                  </a:lnTo>
                  <a:lnTo>
                    <a:pt x="96950" y="57731"/>
                  </a:lnTo>
                  <a:lnTo>
                    <a:pt x="137015" y="57731"/>
                  </a:lnTo>
                  <a:lnTo>
                    <a:pt x="182604" y="57731"/>
                  </a:lnTo>
                  <a:lnTo>
                    <a:pt x="233733" y="57731"/>
                  </a:lnTo>
                  <a:lnTo>
                    <a:pt x="290854" y="54204"/>
                  </a:lnTo>
                  <a:lnTo>
                    <a:pt x="320902" y="51411"/>
                  </a:lnTo>
                  <a:lnTo>
                    <a:pt x="352841" y="49549"/>
                  </a:lnTo>
                  <a:lnTo>
                    <a:pt x="386040" y="48308"/>
                  </a:lnTo>
                  <a:lnTo>
                    <a:pt x="420079" y="47480"/>
                  </a:lnTo>
                  <a:lnTo>
                    <a:pt x="454678" y="45605"/>
                  </a:lnTo>
                  <a:lnTo>
                    <a:pt x="489649" y="43033"/>
                  </a:lnTo>
                  <a:lnTo>
                    <a:pt x="524870" y="39995"/>
                  </a:lnTo>
                  <a:lnTo>
                    <a:pt x="558934" y="37970"/>
                  </a:lnTo>
                  <a:lnTo>
                    <a:pt x="592227" y="36619"/>
                  </a:lnTo>
                  <a:lnTo>
                    <a:pt x="625006" y="35719"/>
                  </a:lnTo>
                  <a:lnTo>
                    <a:pt x="656118" y="35119"/>
                  </a:lnTo>
                  <a:lnTo>
                    <a:pt x="715382" y="34452"/>
                  </a:lnTo>
                  <a:lnTo>
                    <a:pt x="769062" y="30628"/>
                  </a:lnTo>
                  <a:lnTo>
                    <a:pt x="815409" y="25842"/>
                  </a:lnTo>
                  <a:lnTo>
                    <a:pt x="863813" y="23147"/>
                  </a:lnTo>
                  <a:lnTo>
                    <a:pt x="916101" y="22026"/>
                  </a:lnTo>
                  <a:lnTo>
                    <a:pt x="900149" y="22013"/>
                  </a:lnTo>
                  <a:lnTo>
                    <a:pt x="892633" y="18485"/>
                  </a:lnTo>
                  <a:lnTo>
                    <a:pt x="884882" y="13830"/>
                  </a:lnTo>
                  <a:lnTo>
                    <a:pt x="877027" y="11762"/>
                  </a:lnTo>
                  <a:lnTo>
                    <a:pt x="874403" y="9886"/>
                  </a:lnTo>
                  <a:lnTo>
                    <a:pt x="872654" y="7314"/>
                  </a:lnTo>
                  <a:lnTo>
                    <a:pt x="871487" y="4276"/>
                  </a:lnTo>
                  <a:lnTo>
                    <a:pt x="869388" y="2251"/>
                  </a:lnTo>
                  <a:lnTo>
                    <a:pt x="863526" y="0"/>
                  </a:lnTo>
                  <a:lnTo>
                    <a:pt x="861433" y="723"/>
                  </a:lnTo>
                  <a:lnTo>
                    <a:pt x="860039" y="2528"/>
                  </a:lnTo>
                  <a:lnTo>
                    <a:pt x="858490" y="8061"/>
                  </a:lnTo>
                  <a:lnTo>
                    <a:pt x="857801" y="14930"/>
                  </a:lnTo>
                  <a:lnTo>
                    <a:pt x="853967" y="22392"/>
                  </a:lnTo>
                  <a:lnTo>
                    <a:pt x="833437" y="45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871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MARTInkShape-Group167"/>
          <p:cNvGrpSpPr/>
          <p:nvPr/>
        </p:nvGrpSpPr>
        <p:grpSpPr>
          <a:xfrm>
            <a:off x="214313" y="214313"/>
            <a:ext cx="1119188" cy="544905"/>
            <a:chOff x="214313" y="214313"/>
            <a:chExt cx="1119188" cy="544905"/>
          </a:xfrm>
        </p:grpSpPr>
        <p:sp>
          <p:nvSpPr>
            <p:cNvPr id="2" name="SMARTInkShape-689"/>
            <p:cNvSpPr/>
            <p:nvPr>
              <p:custDataLst>
                <p:tags r:id="rId97"/>
              </p:custDataLst>
            </p:nvPr>
          </p:nvSpPr>
          <p:spPr>
            <a:xfrm>
              <a:off x="452438" y="369094"/>
              <a:ext cx="47626" cy="390124"/>
            </a:xfrm>
            <a:custGeom>
              <a:avLst/>
              <a:gdLst/>
              <a:ahLst/>
              <a:cxnLst/>
              <a:rect l="0" t="0" r="0" b="0"/>
              <a:pathLst>
                <a:path w="47626" h="390124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8182" y="20308"/>
                  </a:lnTo>
                  <a:lnTo>
                    <a:pt x="21112" y="73555"/>
                  </a:lnTo>
                  <a:lnTo>
                    <a:pt x="23279" y="125801"/>
                  </a:lnTo>
                  <a:lnTo>
                    <a:pt x="29974" y="171477"/>
                  </a:lnTo>
                  <a:lnTo>
                    <a:pt x="34016" y="218524"/>
                  </a:lnTo>
                  <a:lnTo>
                    <a:pt x="35214" y="265978"/>
                  </a:lnTo>
                  <a:lnTo>
                    <a:pt x="36942" y="319915"/>
                  </a:lnTo>
                  <a:lnTo>
                    <a:pt x="46883" y="378818"/>
                  </a:lnTo>
                  <a:lnTo>
                    <a:pt x="47478" y="390123"/>
                  </a:lnTo>
                  <a:lnTo>
                    <a:pt x="47625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690"/>
            <p:cNvSpPr/>
            <p:nvPr>
              <p:custDataLst>
                <p:tags r:id="rId98"/>
              </p:custDataLst>
            </p:nvPr>
          </p:nvSpPr>
          <p:spPr>
            <a:xfrm>
              <a:off x="1262063" y="357188"/>
              <a:ext cx="71438" cy="59532"/>
            </a:xfrm>
            <a:custGeom>
              <a:avLst/>
              <a:gdLst/>
              <a:ahLst/>
              <a:cxnLst/>
              <a:rect l="0" t="0" r="0" b="0"/>
              <a:pathLst>
                <a:path w="71438" h="59532">
                  <a:moveTo>
                    <a:pt x="0" y="59531"/>
                  </a:moveTo>
                  <a:lnTo>
                    <a:pt x="0" y="59531"/>
                  </a:lnTo>
                  <a:lnTo>
                    <a:pt x="0" y="53210"/>
                  </a:lnTo>
                  <a:lnTo>
                    <a:pt x="3527" y="46579"/>
                  </a:lnTo>
                  <a:lnTo>
                    <a:pt x="10828" y="39222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691"/>
            <p:cNvSpPr/>
            <p:nvPr>
              <p:custDataLst>
                <p:tags r:id="rId99"/>
              </p:custDataLst>
            </p:nvPr>
          </p:nvSpPr>
          <p:spPr>
            <a:xfrm>
              <a:off x="238125" y="417261"/>
              <a:ext cx="460333" cy="94709"/>
            </a:xfrm>
            <a:custGeom>
              <a:avLst/>
              <a:gdLst/>
              <a:ahLst/>
              <a:cxnLst/>
              <a:rect l="0" t="0" r="0" b="0"/>
              <a:pathLst>
                <a:path w="460333" h="94709">
                  <a:moveTo>
                    <a:pt x="0" y="94708"/>
                  </a:moveTo>
                  <a:lnTo>
                    <a:pt x="0" y="94708"/>
                  </a:lnTo>
                  <a:lnTo>
                    <a:pt x="6321" y="88387"/>
                  </a:lnTo>
                  <a:lnTo>
                    <a:pt x="16479" y="85284"/>
                  </a:lnTo>
                  <a:lnTo>
                    <a:pt x="73853" y="73623"/>
                  </a:lnTo>
                  <a:lnTo>
                    <a:pt x="113521" y="66375"/>
                  </a:lnTo>
                  <a:lnTo>
                    <a:pt x="161138" y="58744"/>
                  </a:lnTo>
                  <a:lnTo>
                    <a:pt x="211846" y="49620"/>
                  </a:lnTo>
                  <a:lnTo>
                    <a:pt x="260841" y="36745"/>
                  </a:lnTo>
                  <a:lnTo>
                    <a:pt x="305547" y="29259"/>
                  </a:lnTo>
                  <a:lnTo>
                    <a:pt x="364376" y="21517"/>
                  </a:lnTo>
                  <a:lnTo>
                    <a:pt x="411793" y="14372"/>
                  </a:lnTo>
                  <a:lnTo>
                    <a:pt x="435696" y="11378"/>
                  </a:lnTo>
                  <a:lnTo>
                    <a:pt x="460310" y="1289"/>
                  </a:lnTo>
                  <a:lnTo>
                    <a:pt x="460332" y="678"/>
                  </a:lnTo>
                  <a:lnTo>
                    <a:pt x="456828" y="0"/>
                  </a:lnTo>
                  <a:lnTo>
                    <a:pt x="428625" y="11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92"/>
            <p:cNvSpPr/>
            <p:nvPr>
              <p:custDataLst>
                <p:tags r:id="rId100"/>
              </p:custDataLst>
            </p:nvPr>
          </p:nvSpPr>
          <p:spPr>
            <a:xfrm>
              <a:off x="1238250" y="214313"/>
              <a:ext cx="23814" cy="107157"/>
            </a:xfrm>
            <a:custGeom>
              <a:avLst/>
              <a:gdLst/>
              <a:ahLst/>
              <a:cxnLst/>
              <a:rect l="0" t="0" r="0" b="0"/>
              <a:pathLst>
                <a:path w="23814" h="107157">
                  <a:moveTo>
                    <a:pt x="0" y="0"/>
                  </a:moveTo>
                  <a:lnTo>
                    <a:pt x="0" y="0"/>
                  </a:lnTo>
                  <a:lnTo>
                    <a:pt x="0" y="39748"/>
                  </a:lnTo>
                  <a:lnTo>
                    <a:pt x="3528" y="47652"/>
                  </a:lnTo>
                  <a:lnTo>
                    <a:pt x="18985" y="68795"/>
                  </a:lnTo>
                  <a:lnTo>
                    <a:pt x="23813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93"/>
            <p:cNvSpPr/>
            <p:nvPr>
              <p:custDataLst>
                <p:tags r:id="rId101"/>
              </p:custDataLst>
            </p:nvPr>
          </p:nvSpPr>
          <p:spPr>
            <a:xfrm>
              <a:off x="904875" y="226219"/>
              <a:ext cx="297657" cy="333309"/>
            </a:xfrm>
            <a:custGeom>
              <a:avLst/>
              <a:gdLst/>
              <a:ahLst/>
              <a:cxnLst/>
              <a:rect l="0" t="0" r="0" b="0"/>
              <a:pathLst>
                <a:path w="297657" h="333309">
                  <a:moveTo>
                    <a:pt x="0" y="0"/>
                  </a:moveTo>
                  <a:lnTo>
                    <a:pt x="0" y="0"/>
                  </a:lnTo>
                  <a:lnTo>
                    <a:pt x="26823" y="0"/>
                  </a:lnTo>
                  <a:lnTo>
                    <a:pt x="68082" y="10251"/>
                  </a:lnTo>
                  <a:lnTo>
                    <a:pt x="74492" y="13449"/>
                  </a:lnTo>
                  <a:lnTo>
                    <a:pt x="104896" y="44904"/>
                  </a:lnTo>
                  <a:lnTo>
                    <a:pt x="121186" y="74159"/>
                  </a:lnTo>
                  <a:lnTo>
                    <a:pt x="128070" y="101642"/>
                  </a:lnTo>
                  <a:lnTo>
                    <a:pt x="120891" y="144137"/>
                  </a:lnTo>
                  <a:lnTo>
                    <a:pt x="103206" y="190749"/>
                  </a:lnTo>
                  <a:lnTo>
                    <a:pt x="75131" y="248741"/>
                  </a:lnTo>
                  <a:lnTo>
                    <a:pt x="36516" y="305727"/>
                  </a:lnTo>
                  <a:lnTo>
                    <a:pt x="14305" y="330798"/>
                  </a:lnTo>
                  <a:lnTo>
                    <a:pt x="14828" y="331657"/>
                  </a:lnTo>
                  <a:lnTo>
                    <a:pt x="18937" y="332611"/>
                  </a:lnTo>
                  <a:lnTo>
                    <a:pt x="46277" y="333308"/>
                  </a:lnTo>
                  <a:lnTo>
                    <a:pt x="97832" y="323118"/>
                  </a:lnTo>
                  <a:lnTo>
                    <a:pt x="151594" y="312262"/>
                  </a:lnTo>
                  <a:lnTo>
                    <a:pt x="192726" y="308595"/>
                  </a:lnTo>
                  <a:lnTo>
                    <a:pt x="208652" y="300162"/>
                  </a:lnTo>
                  <a:lnTo>
                    <a:pt x="229965" y="281588"/>
                  </a:lnTo>
                  <a:lnTo>
                    <a:pt x="257956" y="240540"/>
                  </a:lnTo>
                  <a:lnTo>
                    <a:pt x="281780" y="187266"/>
                  </a:lnTo>
                  <a:lnTo>
                    <a:pt x="297656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94"/>
            <p:cNvSpPr/>
            <p:nvPr>
              <p:custDataLst>
                <p:tags r:id="rId102"/>
              </p:custDataLst>
            </p:nvPr>
          </p:nvSpPr>
          <p:spPr>
            <a:xfrm>
              <a:off x="214313" y="452438"/>
              <a:ext cx="571501" cy="202407"/>
            </a:xfrm>
            <a:custGeom>
              <a:avLst/>
              <a:gdLst/>
              <a:ahLst/>
              <a:cxnLst/>
              <a:rect l="0" t="0" r="0" b="0"/>
              <a:pathLst>
                <a:path w="571501" h="202407">
                  <a:moveTo>
                    <a:pt x="0" y="202406"/>
                  </a:moveTo>
                  <a:lnTo>
                    <a:pt x="0" y="202406"/>
                  </a:lnTo>
                  <a:lnTo>
                    <a:pt x="20333" y="201083"/>
                  </a:lnTo>
                  <a:lnTo>
                    <a:pt x="68251" y="189454"/>
                  </a:lnTo>
                  <a:lnTo>
                    <a:pt x="105740" y="180775"/>
                  </a:lnTo>
                  <a:lnTo>
                    <a:pt x="153269" y="168098"/>
                  </a:lnTo>
                  <a:lnTo>
                    <a:pt x="201734" y="157171"/>
                  </a:lnTo>
                  <a:lnTo>
                    <a:pt x="248409" y="146583"/>
                  </a:lnTo>
                  <a:lnTo>
                    <a:pt x="291202" y="133057"/>
                  </a:lnTo>
                  <a:lnTo>
                    <a:pt x="332270" y="121754"/>
                  </a:lnTo>
                  <a:lnTo>
                    <a:pt x="385523" y="104426"/>
                  </a:lnTo>
                  <a:lnTo>
                    <a:pt x="439072" y="81187"/>
                  </a:lnTo>
                  <a:lnTo>
                    <a:pt x="496342" y="50346"/>
                  </a:lnTo>
                  <a:lnTo>
                    <a:pt x="555407" y="9751"/>
                  </a:lnTo>
                  <a:lnTo>
                    <a:pt x="571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95"/>
            <p:cNvSpPr/>
            <p:nvPr>
              <p:custDataLst>
                <p:tags r:id="rId103"/>
              </p:custDataLst>
            </p:nvPr>
          </p:nvSpPr>
          <p:spPr>
            <a:xfrm>
              <a:off x="595313" y="297656"/>
              <a:ext cx="45923" cy="389749"/>
            </a:xfrm>
            <a:custGeom>
              <a:avLst/>
              <a:gdLst/>
              <a:ahLst/>
              <a:cxnLst/>
              <a:rect l="0" t="0" r="0" b="0"/>
              <a:pathLst>
                <a:path w="45923" h="389749">
                  <a:moveTo>
                    <a:pt x="0" y="0"/>
                  </a:moveTo>
                  <a:lnTo>
                    <a:pt x="0" y="0"/>
                  </a:lnTo>
                  <a:lnTo>
                    <a:pt x="0" y="56321"/>
                  </a:lnTo>
                  <a:lnTo>
                    <a:pt x="9423" y="111829"/>
                  </a:lnTo>
                  <a:lnTo>
                    <a:pt x="14698" y="156166"/>
                  </a:lnTo>
                  <a:lnTo>
                    <a:pt x="21112" y="202817"/>
                  </a:lnTo>
                  <a:lnTo>
                    <a:pt x="29599" y="259667"/>
                  </a:lnTo>
                  <a:lnTo>
                    <a:pt x="34510" y="315974"/>
                  </a:lnTo>
                  <a:lnTo>
                    <a:pt x="39007" y="355318"/>
                  </a:lnTo>
                  <a:lnTo>
                    <a:pt x="45922" y="382248"/>
                  </a:lnTo>
                  <a:lnTo>
                    <a:pt x="45167" y="385801"/>
                  </a:lnTo>
                  <a:lnTo>
                    <a:pt x="43340" y="388169"/>
                  </a:lnTo>
                  <a:lnTo>
                    <a:pt x="40800" y="389748"/>
                  </a:lnTo>
                  <a:lnTo>
                    <a:pt x="37783" y="389478"/>
                  </a:lnTo>
                  <a:lnTo>
                    <a:pt x="30903" y="385650"/>
                  </a:lnTo>
                  <a:lnTo>
                    <a:pt x="28539" y="382777"/>
                  </a:lnTo>
                  <a:lnTo>
                    <a:pt x="23812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68"/>
          <p:cNvGrpSpPr/>
          <p:nvPr/>
        </p:nvGrpSpPr>
        <p:grpSpPr>
          <a:xfrm>
            <a:off x="1964531" y="130969"/>
            <a:ext cx="2867880" cy="801340"/>
            <a:chOff x="1964531" y="130969"/>
            <a:chExt cx="2867880" cy="801340"/>
          </a:xfrm>
        </p:grpSpPr>
        <p:sp>
          <p:nvSpPr>
            <p:cNvPr id="10" name="SMARTInkShape-696"/>
            <p:cNvSpPr/>
            <p:nvPr>
              <p:custDataLst>
                <p:tags r:id="rId85"/>
              </p:custDataLst>
            </p:nvPr>
          </p:nvSpPr>
          <p:spPr>
            <a:xfrm>
              <a:off x="2095500" y="250031"/>
              <a:ext cx="297657" cy="464345"/>
            </a:xfrm>
            <a:custGeom>
              <a:avLst/>
              <a:gdLst/>
              <a:ahLst/>
              <a:cxnLst/>
              <a:rect l="0" t="0" r="0" b="0"/>
              <a:pathLst>
                <a:path w="297657" h="464345">
                  <a:moveTo>
                    <a:pt x="0" y="0"/>
                  </a:moveTo>
                  <a:lnTo>
                    <a:pt x="0" y="0"/>
                  </a:lnTo>
                  <a:lnTo>
                    <a:pt x="0" y="12641"/>
                  </a:lnTo>
                  <a:lnTo>
                    <a:pt x="2646" y="17688"/>
                  </a:lnTo>
                  <a:lnTo>
                    <a:pt x="17688" y="35080"/>
                  </a:lnTo>
                  <a:lnTo>
                    <a:pt x="42348" y="86354"/>
                  </a:lnTo>
                  <a:lnTo>
                    <a:pt x="69874" y="131861"/>
                  </a:lnTo>
                  <a:lnTo>
                    <a:pt x="98314" y="178858"/>
                  </a:lnTo>
                  <a:lnTo>
                    <a:pt x="135405" y="229825"/>
                  </a:lnTo>
                  <a:lnTo>
                    <a:pt x="172852" y="283291"/>
                  </a:lnTo>
                  <a:lnTo>
                    <a:pt x="204233" y="332646"/>
                  </a:lnTo>
                  <a:lnTo>
                    <a:pt x="244071" y="390411"/>
                  </a:lnTo>
                  <a:lnTo>
                    <a:pt x="278432" y="435630"/>
                  </a:lnTo>
                  <a:lnTo>
                    <a:pt x="287110" y="450985"/>
                  </a:lnTo>
                  <a:lnTo>
                    <a:pt x="297656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97"/>
            <p:cNvSpPr/>
            <p:nvPr>
              <p:custDataLst>
                <p:tags r:id="rId86"/>
              </p:custDataLst>
            </p:nvPr>
          </p:nvSpPr>
          <p:spPr>
            <a:xfrm>
              <a:off x="1964531" y="214313"/>
              <a:ext cx="369095" cy="583407"/>
            </a:xfrm>
            <a:custGeom>
              <a:avLst/>
              <a:gdLst/>
              <a:ahLst/>
              <a:cxnLst/>
              <a:rect l="0" t="0" r="0" b="0"/>
              <a:pathLst>
                <a:path w="369095" h="583407">
                  <a:moveTo>
                    <a:pt x="369094" y="0"/>
                  </a:moveTo>
                  <a:lnTo>
                    <a:pt x="369094" y="0"/>
                  </a:lnTo>
                  <a:lnTo>
                    <a:pt x="347463" y="51445"/>
                  </a:lnTo>
                  <a:lnTo>
                    <a:pt x="327701" y="94911"/>
                  </a:lnTo>
                  <a:lnTo>
                    <a:pt x="303766" y="149095"/>
                  </a:lnTo>
                  <a:lnTo>
                    <a:pt x="272126" y="208365"/>
                  </a:lnTo>
                  <a:lnTo>
                    <a:pt x="249268" y="252679"/>
                  </a:lnTo>
                  <a:lnTo>
                    <a:pt x="222352" y="295305"/>
                  </a:lnTo>
                  <a:lnTo>
                    <a:pt x="194073" y="337622"/>
                  </a:lnTo>
                  <a:lnTo>
                    <a:pt x="168276" y="382887"/>
                  </a:lnTo>
                  <a:lnTo>
                    <a:pt x="125119" y="440355"/>
                  </a:lnTo>
                  <a:lnTo>
                    <a:pt x="91459" y="490896"/>
                  </a:lnTo>
                  <a:lnTo>
                    <a:pt x="48199" y="544554"/>
                  </a:lnTo>
                  <a:lnTo>
                    <a:pt x="22513" y="570718"/>
                  </a:lnTo>
                  <a:lnTo>
                    <a:pt x="0" y="583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98"/>
            <p:cNvSpPr/>
            <p:nvPr>
              <p:custDataLst>
                <p:tags r:id="rId87"/>
              </p:custDataLst>
            </p:nvPr>
          </p:nvSpPr>
          <p:spPr>
            <a:xfrm>
              <a:off x="2655239" y="476993"/>
              <a:ext cx="416575" cy="100873"/>
            </a:xfrm>
            <a:custGeom>
              <a:avLst/>
              <a:gdLst/>
              <a:ahLst/>
              <a:cxnLst/>
              <a:rect l="0" t="0" r="0" b="0"/>
              <a:pathLst>
                <a:path w="416575" h="100873">
                  <a:moveTo>
                    <a:pt x="11761" y="94507"/>
                  </a:moveTo>
                  <a:lnTo>
                    <a:pt x="11761" y="94507"/>
                  </a:lnTo>
                  <a:lnTo>
                    <a:pt x="5440" y="94507"/>
                  </a:lnTo>
                  <a:lnTo>
                    <a:pt x="3578" y="93184"/>
                  </a:lnTo>
                  <a:lnTo>
                    <a:pt x="2337" y="90979"/>
                  </a:lnTo>
                  <a:lnTo>
                    <a:pt x="590" y="78028"/>
                  </a:lnTo>
                  <a:lnTo>
                    <a:pt x="0" y="56268"/>
                  </a:lnTo>
                  <a:lnTo>
                    <a:pt x="6218" y="37022"/>
                  </a:lnTo>
                  <a:lnTo>
                    <a:pt x="16440" y="20883"/>
                  </a:lnTo>
                  <a:lnTo>
                    <a:pt x="34167" y="7723"/>
                  </a:lnTo>
                  <a:lnTo>
                    <a:pt x="49856" y="1765"/>
                  </a:lnTo>
                  <a:lnTo>
                    <a:pt x="69203" y="0"/>
                  </a:lnTo>
                  <a:lnTo>
                    <a:pt x="125364" y="9574"/>
                  </a:lnTo>
                  <a:lnTo>
                    <a:pt x="184600" y="37847"/>
                  </a:lnTo>
                  <a:lnTo>
                    <a:pt x="240175" y="72912"/>
                  </a:lnTo>
                  <a:lnTo>
                    <a:pt x="284849" y="90749"/>
                  </a:lnTo>
                  <a:lnTo>
                    <a:pt x="309193" y="96921"/>
                  </a:lnTo>
                  <a:lnTo>
                    <a:pt x="317205" y="100085"/>
                  </a:lnTo>
                  <a:lnTo>
                    <a:pt x="323870" y="100872"/>
                  </a:lnTo>
                  <a:lnTo>
                    <a:pt x="360782" y="93917"/>
                  </a:lnTo>
                  <a:lnTo>
                    <a:pt x="375642" y="85219"/>
                  </a:lnTo>
                  <a:lnTo>
                    <a:pt x="388424" y="75586"/>
                  </a:lnTo>
                  <a:lnTo>
                    <a:pt x="396566" y="72868"/>
                  </a:lnTo>
                  <a:lnTo>
                    <a:pt x="399267" y="70821"/>
                  </a:lnTo>
                  <a:lnTo>
                    <a:pt x="416574" y="46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99"/>
            <p:cNvSpPr/>
            <p:nvPr>
              <p:custDataLst>
                <p:tags r:id="rId88"/>
              </p:custDataLst>
            </p:nvPr>
          </p:nvSpPr>
          <p:spPr>
            <a:xfrm>
              <a:off x="3264118" y="142883"/>
              <a:ext cx="367289" cy="559541"/>
            </a:xfrm>
            <a:custGeom>
              <a:avLst/>
              <a:gdLst/>
              <a:ahLst/>
              <a:cxnLst/>
              <a:rect l="0" t="0" r="0" b="0"/>
              <a:pathLst>
                <a:path w="367289" h="559541">
                  <a:moveTo>
                    <a:pt x="367288" y="11898"/>
                  </a:moveTo>
                  <a:lnTo>
                    <a:pt x="367288" y="11898"/>
                  </a:lnTo>
                  <a:lnTo>
                    <a:pt x="357037" y="1647"/>
                  </a:lnTo>
                  <a:lnTo>
                    <a:pt x="349552" y="482"/>
                  </a:lnTo>
                  <a:lnTo>
                    <a:pt x="291385" y="0"/>
                  </a:lnTo>
                  <a:lnTo>
                    <a:pt x="267923" y="1318"/>
                  </a:lnTo>
                  <a:lnTo>
                    <a:pt x="212249" y="20301"/>
                  </a:lnTo>
                  <a:lnTo>
                    <a:pt x="153057" y="45012"/>
                  </a:lnTo>
                  <a:lnTo>
                    <a:pt x="93681" y="95554"/>
                  </a:lnTo>
                  <a:lnTo>
                    <a:pt x="78998" y="112579"/>
                  </a:lnTo>
                  <a:lnTo>
                    <a:pt x="54467" y="167395"/>
                  </a:lnTo>
                  <a:lnTo>
                    <a:pt x="38022" y="222628"/>
                  </a:lnTo>
                  <a:lnTo>
                    <a:pt x="25562" y="276656"/>
                  </a:lnTo>
                  <a:lnTo>
                    <a:pt x="23061" y="322296"/>
                  </a:lnTo>
                  <a:lnTo>
                    <a:pt x="15894" y="378805"/>
                  </a:lnTo>
                  <a:lnTo>
                    <a:pt x="9922" y="435045"/>
                  </a:lnTo>
                  <a:lnTo>
                    <a:pt x="0" y="489256"/>
                  </a:lnTo>
                  <a:lnTo>
                    <a:pt x="9435" y="546368"/>
                  </a:lnTo>
                  <a:lnTo>
                    <a:pt x="9657" y="550774"/>
                  </a:lnTo>
                  <a:lnTo>
                    <a:pt x="11128" y="553711"/>
                  </a:lnTo>
                  <a:lnTo>
                    <a:pt x="13431" y="555669"/>
                  </a:lnTo>
                  <a:lnTo>
                    <a:pt x="19518" y="557845"/>
                  </a:lnTo>
                  <a:lnTo>
                    <a:pt x="75427" y="559540"/>
                  </a:lnTo>
                  <a:lnTo>
                    <a:pt x="118402" y="556049"/>
                  </a:lnTo>
                  <a:lnTo>
                    <a:pt x="176939" y="539276"/>
                  </a:lnTo>
                  <a:lnTo>
                    <a:pt x="230019" y="526158"/>
                  </a:lnTo>
                  <a:lnTo>
                    <a:pt x="272038" y="511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00"/>
            <p:cNvSpPr/>
            <p:nvPr>
              <p:custDataLst>
                <p:tags r:id="rId89"/>
              </p:custDataLst>
            </p:nvPr>
          </p:nvSpPr>
          <p:spPr>
            <a:xfrm>
              <a:off x="3238500" y="428625"/>
              <a:ext cx="226220" cy="18670"/>
            </a:xfrm>
            <a:custGeom>
              <a:avLst/>
              <a:gdLst/>
              <a:ahLst/>
              <a:cxnLst/>
              <a:rect l="0" t="0" r="0" b="0"/>
              <a:pathLst>
                <a:path w="226220" h="18670">
                  <a:moveTo>
                    <a:pt x="0" y="0"/>
                  </a:moveTo>
                  <a:lnTo>
                    <a:pt x="0" y="0"/>
                  </a:lnTo>
                  <a:lnTo>
                    <a:pt x="52196" y="1323"/>
                  </a:lnTo>
                  <a:lnTo>
                    <a:pt x="97681" y="10251"/>
                  </a:lnTo>
                  <a:lnTo>
                    <a:pt x="155101" y="15216"/>
                  </a:lnTo>
                  <a:lnTo>
                    <a:pt x="178736" y="18669"/>
                  </a:lnTo>
                  <a:lnTo>
                    <a:pt x="226219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01"/>
            <p:cNvSpPr/>
            <p:nvPr>
              <p:custDataLst>
                <p:tags r:id="rId90"/>
              </p:custDataLst>
            </p:nvPr>
          </p:nvSpPr>
          <p:spPr>
            <a:xfrm>
              <a:off x="3667125" y="416719"/>
              <a:ext cx="154782" cy="214313"/>
            </a:xfrm>
            <a:custGeom>
              <a:avLst/>
              <a:gdLst/>
              <a:ahLst/>
              <a:cxnLst/>
              <a:rect l="0" t="0" r="0" b="0"/>
              <a:pathLst>
                <a:path w="154782" h="214313">
                  <a:moveTo>
                    <a:pt x="0" y="0"/>
                  </a:moveTo>
                  <a:lnTo>
                    <a:pt x="0" y="0"/>
                  </a:lnTo>
                  <a:lnTo>
                    <a:pt x="9506" y="10828"/>
                  </a:lnTo>
                  <a:lnTo>
                    <a:pt x="56320" y="67736"/>
                  </a:lnTo>
                  <a:lnTo>
                    <a:pt x="103254" y="125368"/>
                  </a:lnTo>
                  <a:lnTo>
                    <a:pt x="144498" y="174482"/>
                  </a:lnTo>
                  <a:lnTo>
                    <a:pt x="151734" y="192074"/>
                  </a:lnTo>
                  <a:lnTo>
                    <a:pt x="154781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02"/>
            <p:cNvSpPr/>
            <p:nvPr>
              <p:custDataLst>
                <p:tags r:id="rId91"/>
              </p:custDataLst>
            </p:nvPr>
          </p:nvSpPr>
          <p:spPr>
            <a:xfrm>
              <a:off x="3655219" y="416719"/>
              <a:ext cx="107157" cy="273845"/>
            </a:xfrm>
            <a:custGeom>
              <a:avLst/>
              <a:gdLst/>
              <a:ahLst/>
              <a:cxnLst/>
              <a:rect l="0" t="0" r="0" b="0"/>
              <a:pathLst>
                <a:path w="107157" h="273845">
                  <a:moveTo>
                    <a:pt x="107156" y="0"/>
                  </a:moveTo>
                  <a:lnTo>
                    <a:pt x="107156" y="0"/>
                  </a:lnTo>
                  <a:lnTo>
                    <a:pt x="107156" y="6320"/>
                  </a:lnTo>
                  <a:lnTo>
                    <a:pt x="68335" y="63460"/>
                  </a:lnTo>
                  <a:lnTo>
                    <a:pt x="32664" y="120902"/>
                  </a:lnTo>
                  <a:lnTo>
                    <a:pt x="12871" y="176213"/>
                  </a:lnTo>
                  <a:lnTo>
                    <a:pt x="2542" y="225748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03"/>
            <p:cNvSpPr/>
            <p:nvPr>
              <p:custDataLst>
                <p:tags r:id="rId92"/>
              </p:custDataLst>
            </p:nvPr>
          </p:nvSpPr>
          <p:spPr>
            <a:xfrm>
              <a:off x="3917840" y="374199"/>
              <a:ext cx="151064" cy="558110"/>
            </a:xfrm>
            <a:custGeom>
              <a:avLst/>
              <a:gdLst/>
              <a:ahLst/>
              <a:cxnLst/>
              <a:rect l="0" t="0" r="0" b="0"/>
              <a:pathLst>
                <a:path w="151064" h="558110">
                  <a:moveTo>
                    <a:pt x="58848" y="113957"/>
                  </a:moveTo>
                  <a:lnTo>
                    <a:pt x="58848" y="113957"/>
                  </a:lnTo>
                  <a:lnTo>
                    <a:pt x="60170" y="164856"/>
                  </a:lnTo>
                  <a:lnTo>
                    <a:pt x="68271" y="213382"/>
                  </a:lnTo>
                  <a:lnTo>
                    <a:pt x="73546" y="258069"/>
                  </a:lnTo>
                  <a:lnTo>
                    <a:pt x="79960" y="308352"/>
                  </a:lnTo>
                  <a:lnTo>
                    <a:pt x="81860" y="361614"/>
                  </a:lnTo>
                  <a:lnTo>
                    <a:pt x="78896" y="410910"/>
                  </a:lnTo>
                  <a:lnTo>
                    <a:pt x="73166" y="459030"/>
                  </a:lnTo>
                  <a:lnTo>
                    <a:pt x="71230" y="510056"/>
                  </a:lnTo>
                  <a:lnTo>
                    <a:pt x="64574" y="537208"/>
                  </a:lnTo>
                  <a:lnTo>
                    <a:pt x="54224" y="555689"/>
                  </a:lnTo>
                  <a:lnTo>
                    <a:pt x="51796" y="557935"/>
                  </a:lnTo>
                  <a:lnTo>
                    <a:pt x="50178" y="558109"/>
                  </a:lnTo>
                  <a:lnTo>
                    <a:pt x="47057" y="553452"/>
                  </a:lnTo>
                  <a:lnTo>
                    <a:pt x="41260" y="542562"/>
                  </a:lnTo>
                  <a:lnTo>
                    <a:pt x="32327" y="486331"/>
                  </a:lnTo>
                  <a:lnTo>
                    <a:pt x="22326" y="429342"/>
                  </a:lnTo>
                  <a:lnTo>
                    <a:pt x="14834" y="385097"/>
                  </a:lnTo>
                  <a:lnTo>
                    <a:pt x="7095" y="338974"/>
                  </a:lnTo>
                  <a:lnTo>
                    <a:pt x="2774" y="292017"/>
                  </a:lnTo>
                  <a:lnTo>
                    <a:pt x="853" y="246011"/>
                  </a:lnTo>
                  <a:lnTo>
                    <a:pt x="0" y="203516"/>
                  </a:lnTo>
                  <a:lnTo>
                    <a:pt x="3148" y="162581"/>
                  </a:lnTo>
                  <a:lnTo>
                    <a:pt x="12358" y="105875"/>
                  </a:lnTo>
                  <a:lnTo>
                    <a:pt x="23465" y="59087"/>
                  </a:lnTo>
                  <a:lnTo>
                    <a:pt x="32539" y="34008"/>
                  </a:lnTo>
                  <a:lnTo>
                    <a:pt x="51200" y="7660"/>
                  </a:lnTo>
                  <a:lnTo>
                    <a:pt x="61180" y="568"/>
                  </a:lnTo>
                  <a:lnTo>
                    <a:pt x="67017" y="0"/>
                  </a:lnTo>
                  <a:lnTo>
                    <a:pt x="87874" y="5521"/>
                  </a:lnTo>
                  <a:lnTo>
                    <a:pt x="103057" y="11965"/>
                  </a:lnTo>
                  <a:lnTo>
                    <a:pt x="126480" y="35671"/>
                  </a:lnTo>
                  <a:lnTo>
                    <a:pt x="143857" y="61510"/>
                  </a:lnTo>
                  <a:lnTo>
                    <a:pt x="151063" y="92244"/>
                  </a:lnTo>
                  <a:lnTo>
                    <a:pt x="143993" y="138184"/>
                  </a:lnTo>
                  <a:lnTo>
                    <a:pt x="132289" y="172289"/>
                  </a:lnTo>
                  <a:lnTo>
                    <a:pt x="85841" y="229190"/>
                  </a:lnTo>
                  <a:lnTo>
                    <a:pt x="68168" y="243791"/>
                  </a:lnTo>
                  <a:lnTo>
                    <a:pt x="49703" y="252968"/>
                  </a:lnTo>
                  <a:lnTo>
                    <a:pt x="44814" y="254256"/>
                  </a:lnTo>
                  <a:lnTo>
                    <a:pt x="41554" y="253792"/>
                  </a:lnTo>
                  <a:lnTo>
                    <a:pt x="39381" y="252160"/>
                  </a:lnTo>
                  <a:lnTo>
                    <a:pt x="35035" y="244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04"/>
            <p:cNvSpPr/>
            <p:nvPr>
              <p:custDataLst>
                <p:tags r:id="rId93"/>
              </p:custDataLst>
            </p:nvPr>
          </p:nvSpPr>
          <p:spPr>
            <a:xfrm>
              <a:off x="4251275" y="130969"/>
              <a:ext cx="106414" cy="488157"/>
            </a:xfrm>
            <a:custGeom>
              <a:avLst/>
              <a:gdLst/>
              <a:ahLst/>
              <a:cxnLst/>
              <a:rect l="0" t="0" r="0" b="0"/>
              <a:pathLst>
                <a:path w="106414" h="488157">
                  <a:moveTo>
                    <a:pt x="106413" y="0"/>
                  </a:moveTo>
                  <a:lnTo>
                    <a:pt x="106413" y="0"/>
                  </a:lnTo>
                  <a:lnTo>
                    <a:pt x="106413" y="6320"/>
                  </a:lnTo>
                  <a:lnTo>
                    <a:pt x="105090" y="8182"/>
                  </a:lnTo>
                  <a:lnTo>
                    <a:pt x="102885" y="9423"/>
                  </a:lnTo>
                  <a:lnTo>
                    <a:pt x="100092" y="10251"/>
                  </a:lnTo>
                  <a:lnTo>
                    <a:pt x="84781" y="22407"/>
                  </a:lnTo>
                  <a:lnTo>
                    <a:pt x="66342" y="42946"/>
                  </a:lnTo>
                  <a:lnTo>
                    <a:pt x="44062" y="88299"/>
                  </a:lnTo>
                  <a:lnTo>
                    <a:pt x="20895" y="147822"/>
                  </a:lnTo>
                  <a:lnTo>
                    <a:pt x="7726" y="201079"/>
                  </a:lnTo>
                  <a:lnTo>
                    <a:pt x="1766" y="258751"/>
                  </a:lnTo>
                  <a:lnTo>
                    <a:pt x="0" y="317732"/>
                  </a:lnTo>
                  <a:lnTo>
                    <a:pt x="5798" y="364459"/>
                  </a:lnTo>
                  <a:lnTo>
                    <a:pt x="19608" y="422662"/>
                  </a:lnTo>
                  <a:lnTo>
                    <a:pt x="27263" y="444055"/>
                  </a:lnTo>
                  <a:lnTo>
                    <a:pt x="38603" y="458854"/>
                  </a:lnTo>
                  <a:lnTo>
                    <a:pt x="70694" y="488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05"/>
            <p:cNvSpPr/>
            <p:nvPr>
              <p:custDataLst>
                <p:tags r:id="rId94"/>
              </p:custDataLst>
            </p:nvPr>
          </p:nvSpPr>
          <p:spPr>
            <a:xfrm>
              <a:off x="4500721" y="192864"/>
              <a:ext cx="214155" cy="378637"/>
            </a:xfrm>
            <a:custGeom>
              <a:avLst/>
              <a:gdLst/>
              <a:ahLst/>
              <a:cxnLst/>
              <a:rect l="0" t="0" r="0" b="0"/>
              <a:pathLst>
                <a:path w="214155" h="378637">
                  <a:moveTo>
                    <a:pt x="23654" y="104792"/>
                  </a:moveTo>
                  <a:lnTo>
                    <a:pt x="23654" y="104792"/>
                  </a:lnTo>
                  <a:lnTo>
                    <a:pt x="17333" y="104792"/>
                  </a:lnTo>
                  <a:lnTo>
                    <a:pt x="15472" y="103469"/>
                  </a:lnTo>
                  <a:lnTo>
                    <a:pt x="14230" y="101264"/>
                  </a:lnTo>
                  <a:lnTo>
                    <a:pt x="13403" y="98472"/>
                  </a:lnTo>
                  <a:lnTo>
                    <a:pt x="2542" y="80670"/>
                  </a:lnTo>
                  <a:lnTo>
                    <a:pt x="0" y="42929"/>
                  </a:lnTo>
                  <a:lnTo>
                    <a:pt x="3440" y="34082"/>
                  </a:lnTo>
                  <a:lnTo>
                    <a:pt x="27833" y="5616"/>
                  </a:lnTo>
                  <a:lnTo>
                    <a:pt x="35654" y="1183"/>
                  </a:lnTo>
                  <a:lnTo>
                    <a:pt x="39591" y="0"/>
                  </a:lnTo>
                  <a:lnTo>
                    <a:pt x="51022" y="2215"/>
                  </a:lnTo>
                  <a:lnTo>
                    <a:pt x="68804" y="10899"/>
                  </a:lnTo>
                  <a:lnTo>
                    <a:pt x="100302" y="40393"/>
                  </a:lnTo>
                  <a:lnTo>
                    <a:pt x="138912" y="93813"/>
                  </a:lnTo>
                  <a:lnTo>
                    <a:pt x="161025" y="148877"/>
                  </a:lnTo>
                  <a:lnTo>
                    <a:pt x="178132" y="202871"/>
                  </a:lnTo>
                  <a:lnTo>
                    <a:pt x="194250" y="257780"/>
                  </a:lnTo>
                  <a:lnTo>
                    <a:pt x="210618" y="315341"/>
                  </a:lnTo>
                  <a:lnTo>
                    <a:pt x="214063" y="373965"/>
                  </a:lnTo>
                  <a:lnTo>
                    <a:pt x="214154" y="378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06"/>
            <p:cNvSpPr/>
            <p:nvPr>
              <p:custDataLst>
                <p:tags r:id="rId95"/>
              </p:custDataLst>
            </p:nvPr>
          </p:nvSpPr>
          <p:spPr>
            <a:xfrm>
              <a:off x="4524375" y="381000"/>
              <a:ext cx="119064" cy="178595"/>
            </a:xfrm>
            <a:custGeom>
              <a:avLst/>
              <a:gdLst/>
              <a:ahLst/>
              <a:cxnLst/>
              <a:rect l="0" t="0" r="0" b="0"/>
              <a:pathLst>
                <a:path w="119064" h="178595">
                  <a:moveTo>
                    <a:pt x="119063" y="0"/>
                  </a:moveTo>
                  <a:lnTo>
                    <a:pt x="119063" y="0"/>
                  </a:lnTo>
                  <a:lnTo>
                    <a:pt x="119063" y="6321"/>
                  </a:lnTo>
                  <a:lnTo>
                    <a:pt x="117740" y="8182"/>
                  </a:lnTo>
                  <a:lnTo>
                    <a:pt x="115535" y="9424"/>
                  </a:lnTo>
                  <a:lnTo>
                    <a:pt x="112742" y="10251"/>
                  </a:lnTo>
                  <a:lnTo>
                    <a:pt x="106111" y="18226"/>
                  </a:lnTo>
                  <a:lnTo>
                    <a:pt x="67182" y="73032"/>
                  </a:lnTo>
                  <a:lnTo>
                    <a:pt x="26510" y="130830"/>
                  </a:lnTo>
                  <a:lnTo>
                    <a:pt x="3764" y="16563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07"/>
            <p:cNvSpPr/>
            <p:nvPr>
              <p:custDataLst>
                <p:tags r:id="rId96"/>
              </p:custDataLst>
            </p:nvPr>
          </p:nvSpPr>
          <p:spPr>
            <a:xfrm>
              <a:off x="4655344" y="178594"/>
              <a:ext cx="177067" cy="523876"/>
            </a:xfrm>
            <a:custGeom>
              <a:avLst/>
              <a:gdLst/>
              <a:ahLst/>
              <a:cxnLst/>
              <a:rect l="0" t="0" r="0" b="0"/>
              <a:pathLst>
                <a:path w="177067" h="523876">
                  <a:moveTo>
                    <a:pt x="142875" y="0"/>
                  </a:moveTo>
                  <a:lnTo>
                    <a:pt x="142875" y="0"/>
                  </a:lnTo>
                  <a:lnTo>
                    <a:pt x="142875" y="6320"/>
                  </a:lnTo>
                  <a:lnTo>
                    <a:pt x="163183" y="63024"/>
                  </a:lnTo>
                  <a:lnTo>
                    <a:pt x="173440" y="106721"/>
                  </a:lnTo>
                  <a:lnTo>
                    <a:pt x="177066" y="160973"/>
                  </a:lnTo>
                  <a:lnTo>
                    <a:pt x="176818" y="220262"/>
                  </a:lnTo>
                  <a:lnTo>
                    <a:pt x="172072" y="264582"/>
                  </a:lnTo>
                  <a:lnTo>
                    <a:pt x="162025" y="307210"/>
                  </a:lnTo>
                  <a:lnTo>
                    <a:pt x="137965" y="364869"/>
                  </a:lnTo>
                  <a:lnTo>
                    <a:pt x="105701" y="415467"/>
                  </a:lnTo>
                  <a:lnTo>
                    <a:pt x="59243" y="473651"/>
                  </a:lnTo>
                  <a:lnTo>
                    <a:pt x="0" y="523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169"/>
          <p:cNvGrpSpPr/>
          <p:nvPr/>
        </p:nvGrpSpPr>
        <p:grpSpPr>
          <a:xfrm>
            <a:off x="4619625" y="1441190"/>
            <a:ext cx="1077005" cy="646623"/>
            <a:chOff x="4619625" y="1441190"/>
            <a:chExt cx="1077005" cy="646623"/>
          </a:xfrm>
        </p:grpSpPr>
        <p:sp>
          <p:nvSpPr>
            <p:cNvPr id="23" name="SMARTInkShape-708"/>
            <p:cNvSpPr/>
            <p:nvPr>
              <p:custDataLst>
                <p:tags r:id="rId80"/>
              </p:custDataLst>
            </p:nvPr>
          </p:nvSpPr>
          <p:spPr>
            <a:xfrm>
              <a:off x="4750594" y="1441190"/>
              <a:ext cx="142876" cy="646623"/>
            </a:xfrm>
            <a:custGeom>
              <a:avLst/>
              <a:gdLst/>
              <a:ahLst/>
              <a:cxnLst/>
              <a:rect l="0" t="0" r="0" b="0"/>
              <a:pathLst>
                <a:path w="142876" h="646623">
                  <a:moveTo>
                    <a:pt x="142875" y="23279"/>
                  </a:moveTo>
                  <a:lnTo>
                    <a:pt x="142875" y="23279"/>
                  </a:lnTo>
                  <a:lnTo>
                    <a:pt x="132624" y="13027"/>
                  </a:lnTo>
                  <a:lnTo>
                    <a:pt x="131460" y="5542"/>
                  </a:lnTo>
                  <a:lnTo>
                    <a:pt x="129973" y="3517"/>
                  </a:lnTo>
                  <a:lnTo>
                    <a:pt x="124793" y="1266"/>
                  </a:lnTo>
                  <a:lnTo>
                    <a:pt x="114440" y="0"/>
                  </a:lnTo>
                  <a:lnTo>
                    <a:pt x="112012" y="1144"/>
                  </a:lnTo>
                  <a:lnTo>
                    <a:pt x="110393" y="3231"/>
                  </a:lnTo>
                  <a:lnTo>
                    <a:pt x="107272" y="9077"/>
                  </a:lnTo>
                  <a:lnTo>
                    <a:pt x="90774" y="33788"/>
                  </a:lnTo>
                  <a:lnTo>
                    <a:pt x="71371" y="84194"/>
                  </a:lnTo>
                  <a:lnTo>
                    <a:pt x="63039" y="122467"/>
                  </a:lnTo>
                  <a:lnTo>
                    <a:pt x="60570" y="167320"/>
                  </a:lnTo>
                  <a:lnTo>
                    <a:pt x="59839" y="214124"/>
                  </a:lnTo>
                  <a:lnTo>
                    <a:pt x="63150" y="265034"/>
                  </a:lnTo>
                  <a:lnTo>
                    <a:pt x="72510" y="322011"/>
                  </a:lnTo>
                  <a:lnTo>
                    <a:pt x="78528" y="362423"/>
                  </a:lnTo>
                  <a:lnTo>
                    <a:pt x="81203" y="406843"/>
                  </a:lnTo>
                  <a:lnTo>
                    <a:pt x="82709" y="463835"/>
                  </a:lnTo>
                  <a:lnTo>
                    <a:pt x="83156" y="514235"/>
                  </a:lnTo>
                  <a:lnTo>
                    <a:pt x="83288" y="562683"/>
                  </a:lnTo>
                  <a:lnTo>
                    <a:pt x="73827" y="614309"/>
                  </a:lnTo>
                  <a:lnTo>
                    <a:pt x="66766" y="629035"/>
                  </a:lnTo>
                  <a:lnTo>
                    <a:pt x="55691" y="639990"/>
                  </a:lnTo>
                  <a:lnTo>
                    <a:pt x="49034" y="644763"/>
                  </a:lnTo>
                  <a:lnTo>
                    <a:pt x="43273" y="646622"/>
                  </a:lnTo>
                  <a:lnTo>
                    <a:pt x="38109" y="646539"/>
                  </a:lnTo>
                  <a:lnTo>
                    <a:pt x="0" y="630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09"/>
            <p:cNvSpPr/>
            <p:nvPr>
              <p:custDataLst>
                <p:tags r:id="rId81"/>
              </p:custDataLst>
            </p:nvPr>
          </p:nvSpPr>
          <p:spPr>
            <a:xfrm>
              <a:off x="4619625" y="1774031"/>
              <a:ext cx="321470" cy="83345"/>
            </a:xfrm>
            <a:custGeom>
              <a:avLst/>
              <a:gdLst/>
              <a:ahLst/>
              <a:cxnLst/>
              <a:rect l="0" t="0" r="0" b="0"/>
              <a:pathLst>
                <a:path w="321470" h="83345">
                  <a:moveTo>
                    <a:pt x="0" y="83344"/>
                  </a:moveTo>
                  <a:lnTo>
                    <a:pt x="0" y="83344"/>
                  </a:lnTo>
                  <a:lnTo>
                    <a:pt x="16571" y="83344"/>
                  </a:lnTo>
                  <a:lnTo>
                    <a:pt x="74834" y="63036"/>
                  </a:lnTo>
                  <a:lnTo>
                    <a:pt x="128896" y="51061"/>
                  </a:lnTo>
                  <a:lnTo>
                    <a:pt x="178184" y="41983"/>
                  </a:lnTo>
                  <a:lnTo>
                    <a:pt x="226138" y="28774"/>
                  </a:lnTo>
                  <a:lnTo>
                    <a:pt x="279419" y="18145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10"/>
            <p:cNvSpPr/>
            <p:nvPr>
              <p:custDataLst>
                <p:tags r:id="rId82"/>
              </p:custDataLst>
            </p:nvPr>
          </p:nvSpPr>
          <p:spPr>
            <a:xfrm>
              <a:off x="5253153" y="1666875"/>
              <a:ext cx="295161" cy="278853"/>
            </a:xfrm>
            <a:custGeom>
              <a:avLst/>
              <a:gdLst/>
              <a:ahLst/>
              <a:cxnLst/>
              <a:rect l="0" t="0" r="0" b="0"/>
              <a:pathLst>
                <a:path w="295161" h="278853">
                  <a:moveTo>
                    <a:pt x="9410" y="0"/>
                  </a:moveTo>
                  <a:lnTo>
                    <a:pt x="9410" y="0"/>
                  </a:lnTo>
                  <a:lnTo>
                    <a:pt x="25981" y="0"/>
                  </a:lnTo>
                  <a:lnTo>
                    <a:pt x="43717" y="6321"/>
                  </a:lnTo>
                  <a:lnTo>
                    <a:pt x="54644" y="16479"/>
                  </a:lnTo>
                  <a:lnTo>
                    <a:pt x="76564" y="53519"/>
                  </a:lnTo>
                  <a:lnTo>
                    <a:pt x="87368" y="85090"/>
                  </a:lnTo>
                  <a:lnTo>
                    <a:pt x="89834" y="120903"/>
                  </a:lnTo>
                  <a:lnTo>
                    <a:pt x="79487" y="176214"/>
                  </a:lnTo>
                  <a:lnTo>
                    <a:pt x="60825" y="235166"/>
                  </a:lnTo>
                  <a:lnTo>
                    <a:pt x="52986" y="249157"/>
                  </a:lnTo>
                  <a:lnTo>
                    <a:pt x="18995" y="277387"/>
                  </a:lnTo>
                  <a:lnTo>
                    <a:pt x="14477" y="278852"/>
                  </a:lnTo>
                  <a:lnTo>
                    <a:pt x="10142" y="278505"/>
                  </a:lnTo>
                  <a:lnTo>
                    <a:pt x="5929" y="276952"/>
                  </a:lnTo>
                  <a:lnTo>
                    <a:pt x="3120" y="273270"/>
                  </a:lnTo>
                  <a:lnTo>
                    <a:pt x="0" y="262123"/>
                  </a:lnTo>
                  <a:lnTo>
                    <a:pt x="2141" y="248350"/>
                  </a:lnTo>
                  <a:lnTo>
                    <a:pt x="21723" y="189307"/>
                  </a:lnTo>
                  <a:lnTo>
                    <a:pt x="30757" y="167480"/>
                  </a:lnTo>
                  <a:lnTo>
                    <a:pt x="65693" y="117337"/>
                  </a:lnTo>
                  <a:lnTo>
                    <a:pt x="96865" y="81925"/>
                  </a:lnTo>
                  <a:lnTo>
                    <a:pt x="134853" y="53489"/>
                  </a:lnTo>
                  <a:lnTo>
                    <a:pt x="143656" y="50231"/>
                  </a:lnTo>
                  <a:lnTo>
                    <a:pt x="146532" y="50685"/>
                  </a:lnTo>
                  <a:lnTo>
                    <a:pt x="148449" y="52311"/>
                  </a:lnTo>
                  <a:lnTo>
                    <a:pt x="150581" y="57645"/>
                  </a:lnTo>
                  <a:lnTo>
                    <a:pt x="152218" y="110286"/>
                  </a:lnTo>
                  <a:lnTo>
                    <a:pt x="153594" y="145894"/>
                  </a:lnTo>
                  <a:lnTo>
                    <a:pt x="168854" y="186406"/>
                  </a:lnTo>
                  <a:lnTo>
                    <a:pt x="179934" y="198823"/>
                  </a:lnTo>
                  <a:lnTo>
                    <a:pt x="208605" y="217573"/>
                  </a:lnTo>
                  <a:lnTo>
                    <a:pt x="231884" y="223657"/>
                  </a:lnTo>
                  <a:lnTo>
                    <a:pt x="239747" y="221865"/>
                  </a:lnTo>
                  <a:lnTo>
                    <a:pt x="263453" y="206702"/>
                  </a:lnTo>
                  <a:lnTo>
                    <a:pt x="29516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11"/>
            <p:cNvSpPr/>
            <p:nvPr>
              <p:custDataLst>
                <p:tags r:id="rId83"/>
              </p:custDataLst>
            </p:nvPr>
          </p:nvSpPr>
          <p:spPr>
            <a:xfrm>
              <a:off x="5107929" y="1452563"/>
              <a:ext cx="130822" cy="603943"/>
            </a:xfrm>
            <a:custGeom>
              <a:avLst/>
              <a:gdLst/>
              <a:ahLst/>
              <a:cxnLst/>
              <a:rect l="0" t="0" r="0" b="0"/>
              <a:pathLst>
                <a:path w="130822" h="603943">
                  <a:moveTo>
                    <a:pt x="130821" y="0"/>
                  </a:moveTo>
                  <a:lnTo>
                    <a:pt x="130821" y="0"/>
                  </a:lnTo>
                  <a:lnTo>
                    <a:pt x="124500" y="6320"/>
                  </a:lnTo>
                  <a:lnTo>
                    <a:pt x="117869" y="9423"/>
                  </a:lnTo>
                  <a:lnTo>
                    <a:pt x="114250" y="10251"/>
                  </a:lnTo>
                  <a:lnTo>
                    <a:pt x="106698" y="18226"/>
                  </a:lnTo>
                  <a:lnTo>
                    <a:pt x="72888" y="74159"/>
                  </a:lnTo>
                  <a:lnTo>
                    <a:pt x="57064" y="120603"/>
                  </a:lnTo>
                  <a:lnTo>
                    <a:pt x="37677" y="169937"/>
                  </a:lnTo>
                  <a:lnTo>
                    <a:pt x="26364" y="209142"/>
                  </a:lnTo>
                  <a:lnTo>
                    <a:pt x="16927" y="251702"/>
                  </a:lnTo>
                  <a:lnTo>
                    <a:pt x="8323" y="292666"/>
                  </a:lnTo>
                  <a:lnTo>
                    <a:pt x="3616" y="336448"/>
                  </a:lnTo>
                  <a:lnTo>
                    <a:pt x="1525" y="379720"/>
                  </a:lnTo>
                  <a:lnTo>
                    <a:pt x="348" y="433831"/>
                  </a:lnTo>
                  <a:lnTo>
                    <a:pt x="0" y="482055"/>
                  </a:lnTo>
                  <a:lnTo>
                    <a:pt x="3409" y="534576"/>
                  </a:lnTo>
                  <a:lnTo>
                    <a:pt x="16430" y="576847"/>
                  </a:lnTo>
                  <a:lnTo>
                    <a:pt x="27842" y="596162"/>
                  </a:lnTo>
                  <a:lnTo>
                    <a:pt x="35664" y="602304"/>
                  </a:lnTo>
                  <a:lnTo>
                    <a:pt x="39602" y="603942"/>
                  </a:lnTo>
                  <a:lnTo>
                    <a:pt x="43550" y="603711"/>
                  </a:lnTo>
                  <a:lnTo>
                    <a:pt x="59384" y="595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12"/>
            <p:cNvSpPr/>
            <p:nvPr>
              <p:custDataLst>
                <p:tags r:id="rId84"/>
              </p:custDataLst>
            </p:nvPr>
          </p:nvSpPr>
          <p:spPr>
            <a:xfrm>
              <a:off x="5572125" y="1488281"/>
              <a:ext cx="124505" cy="479628"/>
            </a:xfrm>
            <a:custGeom>
              <a:avLst/>
              <a:gdLst/>
              <a:ahLst/>
              <a:cxnLst/>
              <a:rect l="0" t="0" r="0" b="0"/>
              <a:pathLst>
                <a:path w="124505" h="479628">
                  <a:moveTo>
                    <a:pt x="83344" y="0"/>
                  </a:moveTo>
                  <a:lnTo>
                    <a:pt x="83344" y="0"/>
                  </a:lnTo>
                  <a:lnTo>
                    <a:pt x="89664" y="6321"/>
                  </a:lnTo>
                  <a:lnTo>
                    <a:pt x="92767" y="16480"/>
                  </a:lnTo>
                  <a:lnTo>
                    <a:pt x="96793" y="32460"/>
                  </a:lnTo>
                  <a:lnTo>
                    <a:pt x="113879" y="85836"/>
                  </a:lnTo>
                  <a:lnTo>
                    <a:pt x="121055" y="135235"/>
                  </a:lnTo>
                  <a:lnTo>
                    <a:pt x="124504" y="191764"/>
                  </a:lnTo>
                  <a:lnTo>
                    <a:pt x="117147" y="250406"/>
                  </a:lnTo>
                  <a:lnTo>
                    <a:pt x="106589" y="309674"/>
                  </a:lnTo>
                  <a:lnTo>
                    <a:pt x="91554" y="365599"/>
                  </a:lnTo>
                  <a:lnTo>
                    <a:pt x="70343" y="412156"/>
                  </a:lnTo>
                  <a:lnTo>
                    <a:pt x="27244" y="471277"/>
                  </a:lnTo>
                  <a:lnTo>
                    <a:pt x="22131" y="476903"/>
                  </a:lnTo>
                  <a:lnTo>
                    <a:pt x="17400" y="479331"/>
                  </a:lnTo>
                  <a:lnTo>
                    <a:pt x="12923" y="479627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70"/>
          <p:cNvGrpSpPr/>
          <p:nvPr/>
        </p:nvGrpSpPr>
        <p:grpSpPr>
          <a:xfrm>
            <a:off x="6226969" y="1656769"/>
            <a:ext cx="369095" cy="212513"/>
            <a:chOff x="6226969" y="1656769"/>
            <a:chExt cx="369095" cy="212513"/>
          </a:xfrm>
        </p:grpSpPr>
        <p:sp>
          <p:nvSpPr>
            <p:cNvPr id="29" name="SMARTInkShape-713"/>
            <p:cNvSpPr/>
            <p:nvPr>
              <p:custDataLst>
                <p:tags r:id="rId78"/>
              </p:custDataLst>
            </p:nvPr>
          </p:nvSpPr>
          <p:spPr>
            <a:xfrm>
              <a:off x="6226969" y="1656769"/>
              <a:ext cx="238126" cy="22013"/>
            </a:xfrm>
            <a:custGeom>
              <a:avLst/>
              <a:gdLst/>
              <a:ahLst/>
              <a:cxnLst/>
              <a:rect l="0" t="0" r="0" b="0"/>
              <a:pathLst>
                <a:path w="238126" h="22013">
                  <a:moveTo>
                    <a:pt x="0" y="22012"/>
                  </a:moveTo>
                  <a:lnTo>
                    <a:pt x="0" y="22012"/>
                  </a:lnTo>
                  <a:lnTo>
                    <a:pt x="54842" y="20689"/>
                  </a:lnTo>
                  <a:lnTo>
                    <a:pt x="105837" y="12588"/>
                  </a:lnTo>
                  <a:lnTo>
                    <a:pt x="154521" y="4276"/>
                  </a:lnTo>
                  <a:lnTo>
                    <a:pt x="190422" y="0"/>
                  </a:lnTo>
                  <a:lnTo>
                    <a:pt x="207223" y="2528"/>
                  </a:lnTo>
                  <a:lnTo>
                    <a:pt x="224117" y="11388"/>
                  </a:lnTo>
                  <a:lnTo>
                    <a:pt x="238125" y="22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14"/>
            <p:cNvSpPr/>
            <p:nvPr>
              <p:custDataLst>
                <p:tags r:id="rId79"/>
              </p:custDataLst>
            </p:nvPr>
          </p:nvSpPr>
          <p:spPr>
            <a:xfrm>
              <a:off x="6274594" y="1785938"/>
              <a:ext cx="321470" cy="83344"/>
            </a:xfrm>
            <a:custGeom>
              <a:avLst/>
              <a:gdLst/>
              <a:ahLst/>
              <a:cxnLst/>
              <a:rect l="0" t="0" r="0" b="0"/>
              <a:pathLst>
                <a:path w="321470" h="83344">
                  <a:moveTo>
                    <a:pt x="0" y="83343"/>
                  </a:moveTo>
                  <a:lnTo>
                    <a:pt x="0" y="83343"/>
                  </a:lnTo>
                  <a:lnTo>
                    <a:pt x="6320" y="77023"/>
                  </a:lnTo>
                  <a:lnTo>
                    <a:pt x="16478" y="73919"/>
                  </a:lnTo>
                  <a:lnTo>
                    <a:pt x="63024" y="70441"/>
                  </a:lnTo>
                  <a:lnTo>
                    <a:pt x="117008" y="58550"/>
                  </a:lnTo>
                  <a:lnTo>
                    <a:pt x="172602" y="49783"/>
                  </a:lnTo>
                  <a:lnTo>
                    <a:pt x="225036" y="38545"/>
                  </a:lnTo>
                  <a:lnTo>
                    <a:pt x="277137" y="20059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715"/>
          <p:cNvSpPr/>
          <p:nvPr>
            <p:custDataLst>
              <p:tags r:id="rId1"/>
            </p:custDataLst>
          </p:nvPr>
        </p:nvSpPr>
        <p:spPr>
          <a:xfrm>
            <a:off x="7085122" y="1025592"/>
            <a:ext cx="380098" cy="1617388"/>
          </a:xfrm>
          <a:custGeom>
            <a:avLst/>
            <a:gdLst/>
            <a:ahLst/>
            <a:cxnLst/>
            <a:rect l="0" t="0" r="0" b="0"/>
            <a:pathLst>
              <a:path w="380098" h="1617388">
                <a:moveTo>
                  <a:pt x="225316" y="10252"/>
                </a:moveTo>
                <a:lnTo>
                  <a:pt x="225316" y="10252"/>
                </a:lnTo>
                <a:lnTo>
                  <a:pt x="197327" y="10252"/>
                </a:lnTo>
                <a:lnTo>
                  <a:pt x="163453" y="0"/>
                </a:lnTo>
                <a:lnTo>
                  <a:pt x="121575" y="8742"/>
                </a:lnTo>
                <a:lnTo>
                  <a:pt x="106007" y="16636"/>
                </a:lnTo>
                <a:lnTo>
                  <a:pt x="58607" y="52541"/>
                </a:lnTo>
                <a:lnTo>
                  <a:pt x="14529" y="105033"/>
                </a:lnTo>
                <a:lnTo>
                  <a:pt x="5956" y="122491"/>
                </a:lnTo>
                <a:lnTo>
                  <a:pt x="0" y="177609"/>
                </a:lnTo>
                <a:lnTo>
                  <a:pt x="8780" y="223374"/>
                </a:lnTo>
                <a:lnTo>
                  <a:pt x="33429" y="273862"/>
                </a:lnTo>
                <a:lnTo>
                  <a:pt x="74403" y="331941"/>
                </a:lnTo>
                <a:lnTo>
                  <a:pt x="121069" y="391281"/>
                </a:lnTo>
                <a:lnTo>
                  <a:pt x="153669" y="442410"/>
                </a:lnTo>
                <a:lnTo>
                  <a:pt x="167014" y="470874"/>
                </a:lnTo>
                <a:lnTo>
                  <a:pt x="175581" y="521486"/>
                </a:lnTo>
                <a:lnTo>
                  <a:pt x="173538" y="557722"/>
                </a:lnTo>
                <a:lnTo>
                  <a:pt x="160995" y="599201"/>
                </a:lnTo>
                <a:lnTo>
                  <a:pt x="127680" y="652941"/>
                </a:lnTo>
                <a:lnTo>
                  <a:pt x="87605" y="683369"/>
                </a:lnTo>
                <a:lnTo>
                  <a:pt x="73044" y="688179"/>
                </a:lnTo>
                <a:lnTo>
                  <a:pt x="72207" y="689745"/>
                </a:lnTo>
                <a:lnTo>
                  <a:pt x="70754" y="699096"/>
                </a:lnTo>
                <a:lnTo>
                  <a:pt x="76921" y="706626"/>
                </a:lnTo>
                <a:lnTo>
                  <a:pt x="121411" y="742177"/>
                </a:lnTo>
                <a:lnTo>
                  <a:pt x="163027" y="799690"/>
                </a:lnTo>
                <a:lnTo>
                  <a:pt x="171174" y="821488"/>
                </a:lnTo>
                <a:lnTo>
                  <a:pt x="176833" y="879620"/>
                </a:lnTo>
                <a:lnTo>
                  <a:pt x="168015" y="936580"/>
                </a:lnTo>
                <a:lnTo>
                  <a:pt x="156009" y="984395"/>
                </a:lnTo>
                <a:lnTo>
                  <a:pt x="136283" y="1038544"/>
                </a:lnTo>
                <a:lnTo>
                  <a:pt x="113680" y="1090013"/>
                </a:lnTo>
                <a:lnTo>
                  <a:pt x="90227" y="1146568"/>
                </a:lnTo>
                <a:lnTo>
                  <a:pt x="67843" y="1205217"/>
                </a:lnTo>
                <a:lnTo>
                  <a:pt x="52245" y="1263164"/>
                </a:lnTo>
                <a:lnTo>
                  <a:pt x="40568" y="1315758"/>
                </a:lnTo>
                <a:lnTo>
                  <a:pt x="37842" y="1371323"/>
                </a:lnTo>
                <a:lnTo>
                  <a:pt x="44826" y="1421889"/>
                </a:lnTo>
                <a:lnTo>
                  <a:pt x="55274" y="1469062"/>
                </a:lnTo>
                <a:lnTo>
                  <a:pt x="68070" y="1507440"/>
                </a:lnTo>
                <a:lnTo>
                  <a:pt x="89353" y="1536156"/>
                </a:lnTo>
                <a:lnTo>
                  <a:pt x="120208" y="1560098"/>
                </a:lnTo>
                <a:lnTo>
                  <a:pt x="171639" y="1585068"/>
                </a:lnTo>
                <a:lnTo>
                  <a:pt x="227484" y="1609590"/>
                </a:lnTo>
                <a:lnTo>
                  <a:pt x="255680" y="1616014"/>
                </a:lnTo>
                <a:lnTo>
                  <a:pt x="286804" y="1617387"/>
                </a:lnTo>
                <a:lnTo>
                  <a:pt x="295859" y="1613975"/>
                </a:lnTo>
                <a:lnTo>
                  <a:pt x="325985" y="1594629"/>
                </a:lnTo>
                <a:lnTo>
                  <a:pt x="380097" y="15342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716"/>
          <p:cNvSpPr/>
          <p:nvPr>
            <p:custDataLst>
              <p:tags r:id="rId2"/>
            </p:custDataLst>
          </p:nvPr>
        </p:nvSpPr>
        <p:spPr>
          <a:xfrm>
            <a:off x="7824964" y="833626"/>
            <a:ext cx="243617" cy="353889"/>
          </a:xfrm>
          <a:custGeom>
            <a:avLst/>
            <a:gdLst/>
            <a:ahLst/>
            <a:cxnLst/>
            <a:rect l="0" t="0" r="0" b="0"/>
            <a:pathLst>
              <a:path w="243617" h="353889">
                <a:moveTo>
                  <a:pt x="187942" y="23624"/>
                </a:moveTo>
                <a:lnTo>
                  <a:pt x="187942" y="23624"/>
                </a:lnTo>
                <a:lnTo>
                  <a:pt x="187942" y="17304"/>
                </a:lnTo>
                <a:lnTo>
                  <a:pt x="184415" y="10673"/>
                </a:lnTo>
                <a:lnTo>
                  <a:pt x="181622" y="7052"/>
                </a:lnTo>
                <a:lnTo>
                  <a:pt x="174990" y="3030"/>
                </a:lnTo>
                <a:lnTo>
                  <a:pt x="159954" y="447"/>
                </a:lnTo>
                <a:lnTo>
                  <a:pt x="148194" y="0"/>
                </a:lnTo>
                <a:lnTo>
                  <a:pt x="107864" y="16400"/>
                </a:lnTo>
                <a:lnTo>
                  <a:pt x="60880" y="56133"/>
                </a:lnTo>
                <a:lnTo>
                  <a:pt x="30502" y="96779"/>
                </a:lnTo>
                <a:lnTo>
                  <a:pt x="10391" y="146554"/>
                </a:lnTo>
                <a:lnTo>
                  <a:pt x="0" y="200630"/>
                </a:lnTo>
                <a:lnTo>
                  <a:pt x="7452" y="249529"/>
                </a:lnTo>
                <a:lnTo>
                  <a:pt x="19223" y="284146"/>
                </a:lnTo>
                <a:lnTo>
                  <a:pt x="40202" y="311747"/>
                </a:lnTo>
                <a:lnTo>
                  <a:pt x="70966" y="335360"/>
                </a:lnTo>
                <a:lnTo>
                  <a:pt x="103893" y="349999"/>
                </a:lnTo>
                <a:lnTo>
                  <a:pt x="122365" y="353888"/>
                </a:lnTo>
                <a:lnTo>
                  <a:pt x="153959" y="349757"/>
                </a:lnTo>
                <a:lnTo>
                  <a:pt x="182135" y="333833"/>
                </a:lnTo>
                <a:lnTo>
                  <a:pt x="207242" y="306038"/>
                </a:lnTo>
                <a:lnTo>
                  <a:pt x="229923" y="259767"/>
                </a:lnTo>
                <a:lnTo>
                  <a:pt x="243616" y="201042"/>
                </a:lnTo>
                <a:lnTo>
                  <a:pt x="242802" y="154244"/>
                </a:lnTo>
                <a:lnTo>
                  <a:pt x="230675" y="97345"/>
                </a:lnTo>
                <a:lnTo>
                  <a:pt x="213098" y="60019"/>
                </a:lnTo>
                <a:lnTo>
                  <a:pt x="198682" y="42887"/>
                </a:lnTo>
                <a:lnTo>
                  <a:pt x="168190" y="17978"/>
                </a:lnTo>
                <a:lnTo>
                  <a:pt x="138190" y="12542"/>
                </a:lnTo>
                <a:lnTo>
                  <a:pt x="129229" y="15612"/>
                </a:lnTo>
                <a:lnTo>
                  <a:pt x="119017" y="22041"/>
                </a:lnTo>
                <a:lnTo>
                  <a:pt x="119503" y="22569"/>
                </a:lnTo>
                <a:lnTo>
                  <a:pt x="187942" y="355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Shape-717"/>
          <p:cNvSpPr/>
          <p:nvPr>
            <p:custDataLst>
              <p:tags r:id="rId3"/>
            </p:custDataLst>
          </p:nvPr>
        </p:nvSpPr>
        <p:spPr>
          <a:xfrm>
            <a:off x="9465469" y="869156"/>
            <a:ext cx="297657" cy="261176"/>
          </a:xfrm>
          <a:custGeom>
            <a:avLst/>
            <a:gdLst/>
            <a:ahLst/>
            <a:cxnLst/>
            <a:rect l="0" t="0" r="0" b="0"/>
            <a:pathLst>
              <a:path w="297657" h="261176">
                <a:moveTo>
                  <a:pt x="0" y="0"/>
                </a:moveTo>
                <a:lnTo>
                  <a:pt x="0" y="0"/>
                </a:lnTo>
                <a:lnTo>
                  <a:pt x="26823" y="0"/>
                </a:lnTo>
                <a:lnTo>
                  <a:pt x="35293" y="3528"/>
                </a:lnTo>
                <a:lnTo>
                  <a:pt x="57830" y="22893"/>
                </a:lnTo>
                <a:lnTo>
                  <a:pt x="73725" y="44560"/>
                </a:lnTo>
                <a:lnTo>
                  <a:pt x="95029" y="96414"/>
                </a:lnTo>
                <a:lnTo>
                  <a:pt x="104760" y="136785"/>
                </a:lnTo>
                <a:lnTo>
                  <a:pt x="100125" y="168411"/>
                </a:lnTo>
                <a:lnTo>
                  <a:pt x="79106" y="221705"/>
                </a:lnTo>
                <a:lnTo>
                  <a:pt x="67790" y="234355"/>
                </a:lnTo>
                <a:lnTo>
                  <a:pt x="38968" y="253255"/>
                </a:lnTo>
                <a:lnTo>
                  <a:pt x="21982" y="259365"/>
                </a:lnTo>
                <a:lnTo>
                  <a:pt x="8572" y="261175"/>
                </a:lnTo>
                <a:lnTo>
                  <a:pt x="5714" y="260107"/>
                </a:lnTo>
                <a:lnTo>
                  <a:pt x="3810" y="258071"/>
                </a:lnTo>
                <a:lnTo>
                  <a:pt x="1692" y="252282"/>
                </a:lnTo>
                <a:lnTo>
                  <a:pt x="752" y="245299"/>
                </a:lnTo>
                <a:lnTo>
                  <a:pt x="13051" y="213167"/>
                </a:lnTo>
                <a:lnTo>
                  <a:pt x="27679" y="190161"/>
                </a:lnTo>
                <a:lnTo>
                  <a:pt x="79600" y="134918"/>
                </a:lnTo>
                <a:lnTo>
                  <a:pt x="137271" y="93632"/>
                </a:lnTo>
                <a:lnTo>
                  <a:pt x="169010" y="66365"/>
                </a:lnTo>
                <a:lnTo>
                  <a:pt x="199835" y="26818"/>
                </a:lnTo>
                <a:lnTo>
                  <a:pt x="201264" y="21621"/>
                </a:lnTo>
                <a:lnTo>
                  <a:pt x="201644" y="18383"/>
                </a:lnTo>
                <a:lnTo>
                  <a:pt x="200576" y="16224"/>
                </a:lnTo>
                <a:lnTo>
                  <a:pt x="198540" y="14785"/>
                </a:lnTo>
                <a:lnTo>
                  <a:pt x="195861" y="13825"/>
                </a:lnTo>
                <a:lnTo>
                  <a:pt x="192750" y="14509"/>
                </a:lnTo>
                <a:lnTo>
                  <a:pt x="185768" y="18796"/>
                </a:lnTo>
                <a:lnTo>
                  <a:pt x="166587" y="49055"/>
                </a:lnTo>
                <a:lnTo>
                  <a:pt x="160028" y="64136"/>
                </a:lnTo>
                <a:lnTo>
                  <a:pt x="148382" y="119364"/>
                </a:lnTo>
                <a:lnTo>
                  <a:pt x="153677" y="162236"/>
                </a:lnTo>
                <a:lnTo>
                  <a:pt x="161346" y="178379"/>
                </a:lnTo>
                <a:lnTo>
                  <a:pt x="181507" y="203981"/>
                </a:lnTo>
                <a:lnTo>
                  <a:pt x="222854" y="229978"/>
                </a:lnTo>
                <a:lnTo>
                  <a:pt x="230590" y="231371"/>
                </a:lnTo>
                <a:lnTo>
                  <a:pt x="255442" y="227011"/>
                </a:lnTo>
                <a:lnTo>
                  <a:pt x="297656" y="2143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174"/>
          <p:cNvGrpSpPr/>
          <p:nvPr/>
        </p:nvGrpSpPr>
        <p:grpSpPr>
          <a:xfrm>
            <a:off x="10133140" y="787613"/>
            <a:ext cx="807545" cy="364661"/>
            <a:chOff x="10133140" y="787613"/>
            <a:chExt cx="807545" cy="364661"/>
          </a:xfrm>
        </p:grpSpPr>
        <p:sp>
          <p:nvSpPr>
            <p:cNvPr id="35" name="SMARTInkShape-718"/>
            <p:cNvSpPr/>
            <p:nvPr>
              <p:custDataLst>
                <p:tags r:id="rId76"/>
              </p:custDataLst>
            </p:nvPr>
          </p:nvSpPr>
          <p:spPr>
            <a:xfrm>
              <a:off x="10679906" y="787613"/>
              <a:ext cx="260779" cy="364661"/>
            </a:xfrm>
            <a:custGeom>
              <a:avLst/>
              <a:gdLst/>
              <a:ahLst/>
              <a:cxnLst/>
              <a:rect l="0" t="0" r="0" b="0"/>
              <a:pathLst>
                <a:path w="260779" h="364661">
                  <a:moveTo>
                    <a:pt x="202407" y="22012"/>
                  </a:moveTo>
                  <a:lnTo>
                    <a:pt x="202407" y="22012"/>
                  </a:lnTo>
                  <a:lnTo>
                    <a:pt x="202407" y="11761"/>
                  </a:lnTo>
                  <a:lnTo>
                    <a:pt x="196085" y="4275"/>
                  </a:lnTo>
                  <a:lnTo>
                    <a:pt x="189455" y="900"/>
                  </a:lnTo>
                  <a:lnTo>
                    <a:pt x="185834" y="0"/>
                  </a:lnTo>
                  <a:lnTo>
                    <a:pt x="182098" y="723"/>
                  </a:lnTo>
                  <a:lnTo>
                    <a:pt x="149204" y="19936"/>
                  </a:lnTo>
                  <a:lnTo>
                    <a:pt x="91629" y="73508"/>
                  </a:lnTo>
                  <a:lnTo>
                    <a:pt x="72473" y="96493"/>
                  </a:lnTo>
                  <a:lnTo>
                    <a:pt x="45870" y="154366"/>
                  </a:lnTo>
                  <a:lnTo>
                    <a:pt x="30346" y="197488"/>
                  </a:lnTo>
                  <a:lnTo>
                    <a:pt x="25103" y="253936"/>
                  </a:lnTo>
                  <a:lnTo>
                    <a:pt x="30514" y="294018"/>
                  </a:lnTo>
                  <a:lnTo>
                    <a:pt x="46817" y="324709"/>
                  </a:lnTo>
                  <a:lnTo>
                    <a:pt x="68405" y="344240"/>
                  </a:lnTo>
                  <a:lnTo>
                    <a:pt x="91558" y="358405"/>
                  </a:lnTo>
                  <a:lnTo>
                    <a:pt x="127816" y="364660"/>
                  </a:lnTo>
                  <a:lnTo>
                    <a:pt x="159432" y="360192"/>
                  </a:lnTo>
                  <a:lnTo>
                    <a:pt x="191878" y="350490"/>
                  </a:lnTo>
                  <a:lnTo>
                    <a:pt x="211396" y="336013"/>
                  </a:lnTo>
                  <a:lnTo>
                    <a:pt x="227569" y="315026"/>
                  </a:lnTo>
                  <a:lnTo>
                    <a:pt x="248730" y="258436"/>
                  </a:lnTo>
                  <a:lnTo>
                    <a:pt x="258024" y="208480"/>
                  </a:lnTo>
                  <a:lnTo>
                    <a:pt x="260778" y="155314"/>
                  </a:lnTo>
                  <a:lnTo>
                    <a:pt x="258777" y="123591"/>
                  </a:lnTo>
                  <a:lnTo>
                    <a:pt x="249067" y="96262"/>
                  </a:lnTo>
                  <a:lnTo>
                    <a:pt x="232405" y="74415"/>
                  </a:lnTo>
                  <a:lnTo>
                    <a:pt x="222405" y="64885"/>
                  </a:lnTo>
                  <a:lnTo>
                    <a:pt x="197182" y="54296"/>
                  </a:lnTo>
                  <a:lnTo>
                    <a:pt x="168334" y="50912"/>
                  </a:lnTo>
                  <a:lnTo>
                    <a:pt x="110225" y="59520"/>
                  </a:lnTo>
                  <a:lnTo>
                    <a:pt x="60137" y="73959"/>
                  </a:lnTo>
                  <a:lnTo>
                    <a:pt x="0" y="93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19"/>
            <p:cNvSpPr/>
            <p:nvPr>
              <p:custDataLst>
                <p:tags r:id="rId77"/>
              </p:custDataLst>
            </p:nvPr>
          </p:nvSpPr>
          <p:spPr>
            <a:xfrm>
              <a:off x="10133140" y="833438"/>
              <a:ext cx="368174" cy="295807"/>
            </a:xfrm>
            <a:custGeom>
              <a:avLst/>
              <a:gdLst/>
              <a:ahLst/>
              <a:cxnLst/>
              <a:rect l="0" t="0" r="0" b="0"/>
              <a:pathLst>
                <a:path w="368174" h="295807">
                  <a:moveTo>
                    <a:pt x="308641" y="0"/>
                  </a:moveTo>
                  <a:lnTo>
                    <a:pt x="308641" y="0"/>
                  </a:lnTo>
                  <a:lnTo>
                    <a:pt x="302320" y="6320"/>
                  </a:lnTo>
                  <a:lnTo>
                    <a:pt x="295690" y="9423"/>
                  </a:lnTo>
                  <a:lnTo>
                    <a:pt x="242069" y="28332"/>
                  </a:lnTo>
                  <a:lnTo>
                    <a:pt x="187305" y="51642"/>
                  </a:lnTo>
                  <a:lnTo>
                    <a:pt x="129748" y="71443"/>
                  </a:lnTo>
                  <a:lnTo>
                    <a:pt x="71800" y="91282"/>
                  </a:lnTo>
                  <a:lnTo>
                    <a:pt x="14820" y="119062"/>
                  </a:lnTo>
                  <a:lnTo>
                    <a:pt x="2188" y="128616"/>
                  </a:lnTo>
                  <a:lnTo>
                    <a:pt x="459" y="133451"/>
                  </a:lnTo>
                  <a:lnTo>
                    <a:pt x="0" y="136592"/>
                  </a:lnTo>
                  <a:lnTo>
                    <a:pt x="2338" y="140009"/>
                  </a:lnTo>
                  <a:lnTo>
                    <a:pt x="39749" y="162815"/>
                  </a:lnTo>
                  <a:lnTo>
                    <a:pt x="91224" y="188895"/>
                  </a:lnTo>
                  <a:lnTo>
                    <a:pt x="149523" y="209243"/>
                  </a:lnTo>
                  <a:lnTo>
                    <a:pt x="200628" y="229529"/>
                  </a:lnTo>
                  <a:lnTo>
                    <a:pt x="256368" y="257655"/>
                  </a:lnTo>
                  <a:lnTo>
                    <a:pt x="261887" y="259082"/>
                  </a:lnTo>
                  <a:lnTo>
                    <a:pt x="265565" y="261357"/>
                  </a:lnTo>
                  <a:lnTo>
                    <a:pt x="268018" y="264196"/>
                  </a:lnTo>
                  <a:lnTo>
                    <a:pt x="270743" y="270878"/>
                  </a:lnTo>
                  <a:lnTo>
                    <a:pt x="272635" y="283530"/>
                  </a:lnTo>
                  <a:lnTo>
                    <a:pt x="262645" y="295806"/>
                  </a:lnTo>
                  <a:lnTo>
                    <a:pt x="262102" y="295099"/>
                  </a:lnTo>
                  <a:lnTo>
                    <a:pt x="261057" y="279871"/>
                  </a:lnTo>
                  <a:lnTo>
                    <a:pt x="264563" y="272995"/>
                  </a:lnTo>
                  <a:lnTo>
                    <a:pt x="267350" y="269309"/>
                  </a:lnTo>
                  <a:lnTo>
                    <a:pt x="325338" y="240737"/>
                  </a:lnTo>
                  <a:lnTo>
                    <a:pt x="368173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175"/>
          <p:cNvGrpSpPr/>
          <p:nvPr/>
        </p:nvGrpSpPr>
        <p:grpSpPr>
          <a:xfrm>
            <a:off x="7777384" y="1691370"/>
            <a:ext cx="1461867" cy="1010629"/>
            <a:chOff x="7777384" y="1691370"/>
            <a:chExt cx="1461867" cy="1010629"/>
          </a:xfrm>
        </p:grpSpPr>
        <p:sp>
          <p:nvSpPr>
            <p:cNvPr id="38" name="SMARTInkShape-720"/>
            <p:cNvSpPr/>
            <p:nvPr>
              <p:custDataLst>
                <p:tags r:id="rId69"/>
              </p:custDataLst>
            </p:nvPr>
          </p:nvSpPr>
          <p:spPr>
            <a:xfrm>
              <a:off x="9026960" y="1845469"/>
              <a:ext cx="212291" cy="161069"/>
            </a:xfrm>
            <a:custGeom>
              <a:avLst/>
              <a:gdLst/>
              <a:ahLst/>
              <a:cxnLst/>
              <a:rect l="0" t="0" r="0" b="0"/>
              <a:pathLst>
                <a:path w="212291" h="161069">
                  <a:moveTo>
                    <a:pt x="9884" y="0"/>
                  </a:moveTo>
                  <a:lnTo>
                    <a:pt x="9884" y="0"/>
                  </a:lnTo>
                  <a:lnTo>
                    <a:pt x="20134" y="0"/>
                  </a:lnTo>
                  <a:lnTo>
                    <a:pt x="39150" y="9505"/>
                  </a:lnTo>
                  <a:lnTo>
                    <a:pt x="91582" y="51612"/>
                  </a:lnTo>
                  <a:lnTo>
                    <a:pt x="96099" y="56897"/>
                  </a:lnTo>
                  <a:lnTo>
                    <a:pt x="101118" y="69826"/>
                  </a:lnTo>
                  <a:lnTo>
                    <a:pt x="103943" y="91980"/>
                  </a:lnTo>
                  <a:lnTo>
                    <a:pt x="101077" y="103939"/>
                  </a:lnTo>
                  <a:lnTo>
                    <a:pt x="88498" y="121637"/>
                  </a:lnTo>
                  <a:lnTo>
                    <a:pt x="68014" y="140110"/>
                  </a:lnTo>
                  <a:lnTo>
                    <a:pt x="48715" y="150434"/>
                  </a:lnTo>
                  <a:lnTo>
                    <a:pt x="19310" y="161068"/>
                  </a:lnTo>
                  <a:lnTo>
                    <a:pt x="16168" y="160296"/>
                  </a:lnTo>
                  <a:lnTo>
                    <a:pt x="14073" y="158457"/>
                  </a:lnTo>
                  <a:lnTo>
                    <a:pt x="8218" y="156415"/>
                  </a:lnTo>
                  <a:lnTo>
                    <a:pt x="4804" y="155870"/>
                  </a:lnTo>
                  <a:lnTo>
                    <a:pt x="2529" y="154184"/>
                  </a:lnTo>
                  <a:lnTo>
                    <a:pt x="1012" y="151738"/>
                  </a:lnTo>
                  <a:lnTo>
                    <a:pt x="0" y="148783"/>
                  </a:lnTo>
                  <a:lnTo>
                    <a:pt x="649" y="145491"/>
                  </a:lnTo>
                  <a:lnTo>
                    <a:pt x="4897" y="138305"/>
                  </a:lnTo>
                  <a:lnTo>
                    <a:pt x="64092" y="91025"/>
                  </a:lnTo>
                  <a:lnTo>
                    <a:pt x="120019" y="55643"/>
                  </a:lnTo>
                  <a:lnTo>
                    <a:pt x="170070" y="18235"/>
                  </a:lnTo>
                  <a:lnTo>
                    <a:pt x="170915" y="16126"/>
                  </a:lnTo>
                  <a:lnTo>
                    <a:pt x="170154" y="14719"/>
                  </a:lnTo>
                  <a:lnTo>
                    <a:pt x="168324" y="13781"/>
                  </a:lnTo>
                  <a:lnTo>
                    <a:pt x="167104" y="14479"/>
                  </a:lnTo>
                  <a:lnTo>
                    <a:pt x="161618" y="25104"/>
                  </a:lnTo>
                  <a:lnTo>
                    <a:pt x="156696" y="32324"/>
                  </a:lnTo>
                  <a:lnTo>
                    <a:pt x="142661" y="73773"/>
                  </a:lnTo>
                  <a:lnTo>
                    <a:pt x="141388" y="93149"/>
                  </a:lnTo>
                  <a:lnTo>
                    <a:pt x="144617" y="104458"/>
                  </a:lnTo>
                  <a:lnTo>
                    <a:pt x="149140" y="113895"/>
                  </a:lnTo>
                  <a:lnTo>
                    <a:pt x="153010" y="126644"/>
                  </a:lnTo>
                  <a:lnTo>
                    <a:pt x="158603" y="134779"/>
                  </a:lnTo>
                  <a:lnTo>
                    <a:pt x="165499" y="139277"/>
                  </a:lnTo>
                  <a:lnTo>
                    <a:pt x="212290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21"/>
            <p:cNvSpPr/>
            <p:nvPr>
              <p:custDataLst>
                <p:tags r:id="rId70"/>
              </p:custDataLst>
            </p:nvPr>
          </p:nvSpPr>
          <p:spPr>
            <a:xfrm>
              <a:off x="8727281" y="1905000"/>
              <a:ext cx="95251" cy="130970"/>
            </a:xfrm>
            <a:custGeom>
              <a:avLst/>
              <a:gdLst/>
              <a:ahLst/>
              <a:cxnLst/>
              <a:rect l="0" t="0" r="0" b="0"/>
              <a:pathLst>
                <a:path w="95251" h="130970">
                  <a:moveTo>
                    <a:pt x="95250" y="0"/>
                  </a:moveTo>
                  <a:lnTo>
                    <a:pt x="95250" y="0"/>
                  </a:lnTo>
                  <a:lnTo>
                    <a:pt x="88930" y="0"/>
                  </a:lnTo>
                  <a:lnTo>
                    <a:pt x="87068" y="1323"/>
                  </a:lnTo>
                  <a:lnTo>
                    <a:pt x="85827" y="3528"/>
                  </a:lnTo>
                  <a:lnTo>
                    <a:pt x="84999" y="6321"/>
                  </a:lnTo>
                  <a:lnTo>
                    <a:pt x="83124" y="8183"/>
                  </a:lnTo>
                  <a:lnTo>
                    <a:pt x="70611" y="14698"/>
                  </a:lnTo>
                  <a:lnTo>
                    <a:pt x="63134" y="22407"/>
                  </a:lnTo>
                  <a:lnTo>
                    <a:pt x="19840" y="81596"/>
                  </a:lnTo>
                  <a:lnTo>
                    <a:pt x="1240" y="118718"/>
                  </a:lnTo>
                  <a:lnTo>
                    <a:pt x="0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22"/>
            <p:cNvSpPr/>
            <p:nvPr>
              <p:custDataLst>
                <p:tags r:id="rId71"/>
              </p:custDataLst>
            </p:nvPr>
          </p:nvSpPr>
          <p:spPr>
            <a:xfrm>
              <a:off x="8667750" y="1691370"/>
              <a:ext cx="226220" cy="344600"/>
            </a:xfrm>
            <a:custGeom>
              <a:avLst/>
              <a:gdLst/>
              <a:ahLst/>
              <a:cxnLst/>
              <a:rect l="0" t="0" r="0" b="0"/>
              <a:pathLst>
                <a:path w="226220" h="344600">
                  <a:moveTo>
                    <a:pt x="0" y="46943"/>
                  </a:moveTo>
                  <a:lnTo>
                    <a:pt x="0" y="46943"/>
                  </a:lnTo>
                  <a:lnTo>
                    <a:pt x="17736" y="29206"/>
                  </a:lnTo>
                  <a:lnTo>
                    <a:pt x="21112" y="22303"/>
                  </a:lnTo>
                  <a:lnTo>
                    <a:pt x="22012" y="18610"/>
                  </a:lnTo>
                  <a:lnTo>
                    <a:pt x="29601" y="7092"/>
                  </a:lnTo>
                  <a:lnTo>
                    <a:pt x="36527" y="2772"/>
                  </a:lnTo>
                  <a:lnTo>
                    <a:pt x="51754" y="0"/>
                  </a:lnTo>
                  <a:lnTo>
                    <a:pt x="59603" y="3148"/>
                  </a:lnTo>
                  <a:lnTo>
                    <a:pt x="97569" y="27323"/>
                  </a:lnTo>
                  <a:lnTo>
                    <a:pt x="140329" y="82980"/>
                  </a:lnTo>
                  <a:lnTo>
                    <a:pt x="170566" y="131896"/>
                  </a:lnTo>
                  <a:lnTo>
                    <a:pt x="193933" y="183709"/>
                  </a:lnTo>
                  <a:lnTo>
                    <a:pt x="210715" y="234678"/>
                  </a:lnTo>
                  <a:lnTo>
                    <a:pt x="220423" y="292843"/>
                  </a:lnTo>
                  <a:lnTo>
                    <a:pt x="225710" y="324044"/>
                  </a:lnTo>
                  <a:lnTo>
                    <a:pt x="226219" y="344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23"/>
            <p:cNvSpPr/>
            <p:nvPr>
              <p:custDataLst>
                <p:tags r:id="rId72"/>
              </p:custDataLst>
            </p:nvPr>
          </p:nvSpPr>
          <p:spPr>
            <a:xfrm>
              <a:off x="8429625" y="1964531"/>
              <a:ext cx="142876" cy="11908"/>
            </a:xfrm>
            <a:custGeom>
              <a:avLst/>
              <a:gdLst/>
              <a:ahLst/>
              <a:cxnLst/>
              <a:rect l="0" t="0" r="0" b="0"/>
              <a:pathLst>
                <a:path w="142876" h="11908">
                  <a:moveTo>
                    <a:pt x="0" y="0"/>
                  </a:moveTo>
                  <a:lnTo>
                    <a:pt x="0" y="0"/>
                  </a:lnTo>
                  <a:lnTo>
                    <a:pt x="53202" y="0"/>
                  </a:lnTo>
                  <a:lnTo>
                    <a:pt x="108836" y="0"/>
                  </a:lnTo>
                  <a:lnTo>
                    <a:pt x="118045" y="3528"/>
                  </a:lnTo>
                  <a:lnTo>
                    <a:pt x="126547" y="8183"/>
                  </a:lnTo>
                  <a:lnTo>
                    <a:pt x="142875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724"/>
            <p:cNvSpPr/>
            <p:nvPr>
              <p:custDataLst>
                <p:tags r:id="rId73"/>
              </p:custDataLst>
            </p:nvPr>
          </p:nvSpPr>
          <p:spPr>
            <a:xfrm>
              <a:off x="8430678" y="2286251"/>
              <a:ext cx="296604" cy="368825"/>
            </a:xfrm>
            <a:custGeom>
              <a:avLst/>
              <a:gdLst/>
              <a:ahLst/>
              <a:cxnLst/>
              <a:rect l="0" t="0" r="0" b="0"/>
              <a:pathLst>
                <a:path w="296604" h="368825">
                  <a:moveTo>
                    <a:pt x="34666" y="142624"/>
                  </a:moveTo>
                  <a:lnTo>
                    <a:pt x="34666" y="142624"/>
                  </a:lnTo>
                  <a:lnTo>
                    <a:pt x="44916" y="142624"/>
                  </a:lnTo>
                  <a:lnTo>
                    <a:pt x="55750" y="150807"/>
                  </a:lnTo>
                  <a:lnTo>
                    <a:pt x="102879" y="164636"/>
                  </a:lnTo>
                  <a:lnTo>
                    <a:pt x="126167" y="159583"/>
                  </a:lnTo>
                  <a:lnTo>
                    <a:pt x="174757" y="130605"/>
                  </a:lnTo>
                  <a:lnTo>
                    <a:pt x="203877" y="109536"/>
                  </a:lnTo>
                  <a:lnTo>
                    <a:pt x="209088" y="96609"/>
                  </a:lnTo>
                  <a:lnTo>
                    <a:pt x="212893" y="57456"/>
                  </a:lnTo>
                  <a:lnTo>
                    <a:pt x="209569" y="48327"/>
                  </a:lnTo>
                  <a:lnTo>
                    <a:pt x="185262" y="9397"/>
                  </a:lnTo>
                  <a:lnTo>
                    <a:pt x="173917" y="4037"/>
                  </a:lnTo>
                  <a:lnTo>
                    <a:pt x="128087" y="0"/>
                  </a:lnTo>
                  <a:lnTo>
                    <a:pt x="93433" y="12734"/>
                  </a:lnTo>
                  <a:lnTo>
                    <a:pt x="62296" y="27743"/>
                  </a:lnTo>
                  <a:lnTo>
                    <a:pt x="50032" y="39091"/>
                  </a:lnTo>
                  <a:lnTo>
                    <a:pt x="27184" y="76955"/>
                  </a:lnTo>
                  <a:lnTo>
                    <a:pt x="6945" y="131477"/>
                  </a:lnTo>
                  <a:lnTo>
                    <a:pt x="0" y="190349"/>
                  </a:lnTo>
                  <a:lnTo>
                    <a:pt x="409" y="248470"/>
                  </a:lnTo>
                  <a:lnTo>
                    <a:pt x="15537" y="292741"/>
                  </a:lnTo>
                  <a:lnTo>
                    <a:pt x="33260" y="317043"/>
                  </a:lnTo>
                  <a:lnTo>
                    <a:pt x="55269" y="334680"/>
                  </a:lnTo>
                  <a:lnTo>
                    <a:pt x="107248" y="356618"/>
                  </a:lnTo>
                  <a:lnTo>
                    <a:pt x="142162" y="365221"/>
                  </a:lnTo>
                  <a:lnTo>
                    <a:pt x="201398" y="368366"/>
                  </a:lnTo>
                  <a:lnTo>
                    <a:pt x="254569" y="368780"/>
                  </a:lnTo>
                  <a:lnTo>
                    <a:pt x="273712" y="368824"/>
                  </a:lnTo>
                  <a:lnTo>
                    <a:pt x="283342" y="365307"/>
                  </a:lnTo>
                  <a:lnTo>
                    <a:pt x="296603" y="356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25"/>
            <p:cNvSpPr/>
            <p:nvPr>
              <p:custDataLst>
                <p:tags r:id="rId74"/>
              </p:custDataLst>
            </p:nvPr>
          </p:nvSpPr>
          <p:spPr>
            <a:xfrm>
              <a:off x="7777384" y="2393156"/>
              <a:ext cx="259336" cy="295588"/>
            </a:xfrm>
            <a:custGeom>
              <a:avLst/>
              <a:gdLst/>
              <a:ahLst/>
              <a:cxnLst/>
              <a:rect l="0" t="0" r="0" b="0"/>
              <a:pathLst>
                <a:path w="259336" h="295588">
                  <a:moveTo>
                    <a:pt x="259335" y="0"/>
                  </a:moveTo>
                  <a:lnTo>
                    <a:pt x="259335" y="0"/>
                  </a:lnTo>
                  <a:lnTo>
                    <a:pt x="253015" y="6321"/>
                  </a:lnTo>
                  <a:lnTo>
                    <a:pt x="249911" y="12952"/>
                  </a:lnTo>
                  <a:lnTo>
                    <a:pt x="241598" y="34308"/>
                  </a:lnTo>
                  <a:lnTo>
                    <a:pt x="195261" y="87463"/>
                  </a:lnTo>
                  <a:lnTo>
                    <a:pt x="139977" y="144456"/>
                  </a:lnTo>
                  <a:lnTo>
                    <a:pt x="97100" y="196294"/>
                  </a:lnTo>
                  <a:lnTo>
                    <a:pt x="38782" y="245874"/>
                  </a:lnTo>
                  <a:lnTo>
                    <a:pt x="10573" y="278670"/>
                  </a:lnTo>
                  <a:lnTo>
                    <a:pt x="6181" y="281030"/>
                  </a:lnTo>
                  <a:lnTo>
                    <a:pt x="3253" y="283926"/>
                  </a:lnTo>
                  <a:lnTo>
                    <a:pt x="0" y="290673"/>
                  </a:lnTo>
                  <a:lnTo>
                    <a:pt x="455" y="293000"/>
                  </a:lnTo>
                  <a:lnTo>
                    <a:pt x="2081" y="294552"/>
                  </a:lnTo>
                  <a:lnTo>
                    <a:pt x="4489" y="295587"/>
                  </a:lnTo>
                  <a:lnTo>
                    <a:pt x="6094" y="294954"/>
                  </a:lnTo>
                  <a:lnTo>
                    <a:pt x="7163" y="293209"/>
                  </a:lnTo>
                  <a:lnTo>
                    <a:pt x="7876" y="290722"/>
                  </a:lnTo>
                  <a:lnTo>
                    <a:pt x="33116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26"/>
            <p:cNvSpPr/>
            <p:nvPr>
              <p:custDataLst>
                <p:tags r:id="rId75"/>
              </p:custDataLst>
            </p:nvPr>
          </p:nvSpPr>
          <p:spPr>
            <a:xfrm>
              <a:off x="7798594" y="2095707"/>
              <a:ext cx="380430" cy="606292"/>
            </a:xfrm>
            <a:custGeom>
              <a:avLst/>
              <a:gdLst/>
              <a:ahLst/>
              <a:cxnLst/>
              <a:rect l="0" t="0" r="0" b="0"/>
              <a:pathLst>
                <a:path w="380430" h="606292">
                  <a:moveTo>
                    <a:pt x="0" y="106949"/>
                  </a:moveTo>
                  <a:lnTo>
                    <a:pt x="0" y="106949"/>
                  </a:lnTo>
                  <a:lnTo>
                    <a:pt x="0" y="89213"/>
                  </a:lnTo>
                  <a:lnTo>
                    <a:pt x="6320" y="72296"/>
                  </a:lnTo>
                  <a:lnTo>
                    <a:pt x="24122" y="48081"/>
                  </a:lnTo>
                  <a:lnTo>
                    <a:pt x="63504" y="7742"/>
                  </a:lnTo>
                  <a:lnTo>
                    <a:pt x="74967" y="3326"/>
                  </a:lnTo>
                  <a:lnTo>
                    <a:pt x="116955" y="0"/>
                  </a:lnTo>
                  <a:lnTo>
                    <a:pt x="122950" y="2577"/>
                  </a:lnTo>
                  <a:lnTo>
                    <a:pt x="159962" y="41745"/>
                  </a:lnTo>
                  <a:lnTo>
                    <a:pt x="198598" y="95864"/>
                  </a:lnTo>
                  <a:lnTo>
                    <a:pt x="230219" y="152336"/>
                  </a:lnTo>
                  <a:lnTo>
                    <a:pt x="254008" y="200066"/>
                  </a:lnTo>
                  <a:lnTo>
                    <a:pt x="277815" y="254190"/>
                  </a:lnTo>
                  <a:lnTo>
                    <a:pt x="301625" y="305652"/>
                  </a:lnTo>
                  <a:lnTo>
                    <a:pt x="325436" y="360880"/>
                  </a:lnTo>
                  <a:lnTo>
                    <a:pt x="347927" y="411347"/>
                  </a:lnTo>
                  <a:lnTo>
                    <a:pt x="362234" y="458491"/>
                  </a:lnTo>
                  <a:lnTo>
                    <a:pt x="371266" y="510646"/>
                  </a:lnTo>
                  <a:lnTo>
                    <a:pt x="380145" y="566622"/>
                  </a:lnTo>
                  <a:lnTo>
                    <a:pt x="380429" y="572147"/>
                  </a:lnTo>
                  <a:lnTo>
                    <a:pt x="377218" y="581815"/>
                  </a:lnTo>
                  <a:lnTo>
                    <a:pt x="372704" y="590521"/>
                  </a:lnTo>
                  <a:lnTo>
                    <a:pt x="369234" y="606291"/>
                  </a:lnTo>
                  <a:lnTo>
                    <a:pt x="362815" y="600477"/>
                  </a:lnTo>
                  <a:lnTo>
                    <a:pt x="359689" y="593965"/>
                  </a:lnTo>
                  <a:lnTo>
                    <a:pt x="358855" y="590376"/>
                  </a:lnTo>
                  <a:lnTo>
                    <a:pt x="333375" y="547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727"/>
          <p:cNvSpPr/>
          <p:nvPr>
            <p:custDataLst>
              <p:tags r:id="rId4"/>
            </p:custDataLst>
          </p:nvPr>
        </p:nvSpPr>
        <p:spPr>
          <a:xfrm>
            <a:off x="10090460" y="2357438"/>
            <a:ext cx="291791" cy="261938"/>
          </a:xfrm>
          <a:custGeom>
            <a:avLst/>
            <a:gdLst/>
            <a:ahLst/>
            <a:cxnLst/>
            <a:rect l="0" t="0" r="0" b="0"/>
            <a:pathLst>
              <a:path w="291791" h="261938">
                <a:moveTo>
                  <a:pt x="6040" y="0"/>
                </a:moveTo>
                <a:lnTo>
                  <a:pt x="6040" y="0"/>
                </a:lnTo>
                <a:lnTo>
                  <a:pt x="12359" y="0"/>
                </a:lnTo>
                <a:lnTo>
                  <a:pt x="14222" y="1322"/>
                </a:lnTo>
                <a:lnTo>
                  <a:pt x="15463" y="3527"/>
                </a:lnTo>
                <a:lnTo>
                  <a:pt x="16291" y="6320"/>
                </a:lnTo>
                <a:lnTo>
                  <a:pt x="18166" y="8182"/>
                </a:lnTo>
                <a:lnTo>
                  <a:pt x="28447" y="13448"/>
                </a:lnTo>
                <a:lnTo>
                  <a:pt x="60607" y="44243"/>
                </a:lnTo>
                <a:lnTo>
                  <a:pt x="81314" y="86295"/>
                </a:lnTo>
                <a:lnTo>
                  <a:pt x="88321" y="133839"/>
                </a:lnTo>
                <a:lnTo>
                  <a:pt x="87589" y="154734"/>
                </a:lnTo>
                <a:lnTo>
                  <a:pt x="72750" y="197908"/>
                </a:lnTo>
                <a:lnTo>
                  <a:pt x="61706" y="210549"/>
                </a:lnTo>
                <a:lnTo>
                  <a:pt x="49302" y="221900"/>
                </a:lnTo>
                <a:lnTo>
                  <a:pt x="39378" y="235764"/>
                </a:lnTo>
                <a:lnTo>
                  <a:pt x="33557" y="240520"/>
                </a:lnTo>
                <a:lnTo>
                  <a:pt x="10185" y="248778"/>
                </a:lnTo>
                <a:lnTo>
                  <a:pt x="947" y="249659"/>
                </a:lnTo>
                <a:lnTo>
                  <a:pt x="0" y="248460"/>
                </a:lnTo>
                <a:lnTo>
                  <a:pt x="691" y="246338"/>
                </a:lnTo>
                <a:lnTo>
                  <a:pt x="2472" y="243601"/>
                </a:lnTo>
                <a:lnTo>
                  <a:pt x="9098" y="216470"/>
                </a:lnTo>
                <a:lnTo>
                  <a:pt x="28839" y="192543"/>
                </a:lnTo>
                <a:lnTo>
                  <a:pt x="78912" y="151000"/>
                </a:lnTo>
                <a:lnTo>
                  <a:pt x="129015" y="104257"/>
                </a:lnTo>
                <a:lnTo>
                  <a:pt x="186055" y="65161"/>
                </a:lnTo>
                <a:lnTo>
                  <a:pt x="202547" y="53409"/>
                </a:lnTo>
                <a:lnTo>
                  <a:pt x="217747" y="48386"/>
                </a:lnTo>
                <a:lnTo>
                  <a:pt x="218614" y="49455"/>
                </a:lnTo>
                <a:lnTo>
                  <a:pt x="219580" y="54171"/>
                </a:lnTo>
                <a:lnTo>
                  <a:pt x="199728" y="107566"/>
                </a:lnTo>
                <a:lnTo>
                  <a:pt x="196820" y="164241"/>
                </a:lnTo>
                <a:lnTo>
                  <a:pt x="197987" y="181474"/>
                </a:lnTo>
                <a:lnTo>
                  <a:pt x="202915" y="197954"/>
                </a:lnTo>
                <a:lnTo>
                  <a:pt x="219448" y="222107"/>
                </a:lnTo>
                <a:lnTo>
                  <a:pt x="274528" y="253289"/>
                </a:lnTo>
                <a:lnTo>
                  <a:pt x="291790" y="2619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177"/>
          <p:cNvGrpSpPr/>
          <p:nvPr/>
        </p:nvGrpSpPr>
        <p:grpSpPr>
          <a:xfrm>
            <a:off x="10739438" y="2333625"/>
            <a:ext cx="676635" cy="367234"/>
            <a:chOff x="10739438" y="2333625"/>
            <a:chExt cx="676635" cy="367234"/>
          </a:xfrm>
        </p:grpSpPr>
        <p:sp>
          <p:nvSpPr>
            <p:cNvPr id="47" name="SMARTInkShape-728"/>
            <p:cNvSpPr/>
            <p:nvPr>
              <p:custDataLst>
                <p:tags r:id="rId66"/>
              </p:custDataLst>
            </p:nvPr>
          </p:nvSpPr>
          <p:spPr>
            <a:xfrm>
              <a:off x="10742099" y="2619375"/>
              <a:ext cx="235465" cy="81484"/>
            </a:xfrm>
            <a:custGeom>
              <a:avLst/>
              <a:gdLst/>
              <a:ahLst/>
              <a:cxnLst/>
              <a:rect l="0" t="0" r="0" b="0"/>
              <a:pathLst>
                <a:path w="235465" h="81484">
                  <a:moveTo>
                    <a:pt x="235464" y="0"/>
                  </a:moveTo>
                  <a:lnTo>
                    <a:pt x="235464" y="0"/>
                  </a:lnTo>
                  <a:lnTo>
                    <a:pt x="229142" y="0"/>
                  </a:lnTo>
                  <a:lnTo>
                    <a:pt x="173762" y="20308"/>
                  </a:lnTo>
                  <a:lnTo>
                    <a:pt x="116115" y="39749"/>
                  </a:lnTo>
                  <a:lnTo>
                    <a:pt x="61859" y="55575"/>
                  </a:lnTo>
                  <a:lnTo>
                    <a:pt x="10814" y="73920"/>
                  </a:lnTo>
                  <a:lnTo>
                    <a:pt x="0" y="81483"/>
                  </a:lnTo>
                  <a:lnTo>
                    <a:pt x="21151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29"/>
            <p:cNvSpPr/>
            <p:nvPr>
              <p:custDataLst>
                <p:tags r:id="rId67"/>
              </p:custDataLst>
            </p:nvPr>
          </p:nvSpPr>
          <p:spPr>
            <a:xfrm>
              <a:off x="11240769" y="2381250"/>
              <a:ext cx="175304" cy="296295"/>
            </a:xfrm>
            <a:custGeom>
              <a:avLst/>
              <a:gdLst/>
              <a:ahLst/>
              <a:cxnLst/>
              <a:rect l="0" t="0" r="0" b="0"/>
              <a:pathLst>
                <a:path w="175304" h="296295">
                  <a:moveTo>
                    <a:pt x="129700" y="0"/>
                  </a:moveTo>
                  <a:lnTo>
                    <a:pt x="129700" y="0"/>
                  </a:lnTo>
                  <a:lnTo>
                    <a:pt x="101712" y="0"/>
                  </a:lnTo>
                  <a:lnTo>
                    <a:pt x="93889" y="3528"/>
                  </a:lnTo>
                  <a:lnTo>
                    <a:pt x="65942" y="21631"/>
                  </a:lnTo>
                  <a:lnTo>
                    <a:pt x="31139" y="75302"/>
                  </a:lnTo>
                  <a:lnTo>
                    <a:pt x="8367" y="119826"/>
                  </a:lnTo>
                  <a:lnTo>
                    <a:pt x="0" y="178694"/>
                  </a:lnTo>
                  <a:lnTo>
                    <a:pt x="619" y="201128"/>
                  </a:lnTo>
                  <a:lnTo>
                    <a:pt x="10906" y="253540"/>
                  </a:lnTo>
                  <a:lnTo>
                    <a:pt x="16489" y="269670"/>
                  </a:lnTo>
                  <a:lnTo>
                    <a:pt x="26908" y="282131"/>
                  </a:lnTo>
                  <a:lnTo>
                    <a:pt x="40359" y="290756"/>
                  </a:lnTo>
                  <a:lnTo>
                    <a:pt x="70551" y="296294"/>
                  </a:lnTo>
                  <a:lnTo>
                    <a:pt x="84891" y="295728"/>
                  </a:lnTo>
                  <a:lnTo>
                    <a:pt x="95673" y="291067"/>
                  </a:lnTo>
                  <a:lnTo>
                    <a:pt x="121558" y="267789"/>
                  </a:lnTo>
                  <a:lnTo>
                    <a:pt x="156035" y="213884"/>
                  </a:lnTo>
                  <a:lnTo>
                    <a:pt x="170504" y="164802"/>
                  </a:lnTo>
                  <a:lnTo>
                    <a:pt x="175303" y="130410"/>
                  </a:lnTo>
                  <a:lnTo>
                    <a:pt x="170405" y="101405"/>
                  </a:lnTo>
                  <a:lnTo>
                    <a:pt x="156898" y="69224"/>
                  </a:lnTo>
                  <a:lnTo>
                    <a:pt x="149285" y="58106"/>
                  </a:lnTo>
                  <a:lnTo>
                    <a:pt x="131240" y="44410"/>
                  </a:lnTo>
                  <a:lnTo>
                    <a:pt x="115456" y="38294"/>
                  </a:lnTo>
                  <a:lnTo>
                    <a:pt x="56480" y="35786"/>
                  </a:lnTo>
                  <a:lnTo>
                    <a:pt x="46356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30"/>
            <p:cNvSpPr/>
            <p:nvPr>
              <p:custDataLst>
                <p:tags r:id="rId68"/>
              </p:custDataLst>
            </p:nvPr>
          </p:nvSpPr>
          <p:spPr>
            <a:xfrm>
              <a:off x="10739438" y="2333625"/>
              <a:ext cx="247558" cy="250032"/>
            </a:xfrm>
            <a:custGeom>
              <a:avLst/>
              <a:gdLst/>
              <a:ahLst/>
              <a:cxnLst/>
              <a:rect l="0" t="0" r="0" b="0"/>
              <a:pathLst>
                <a:path w="247558" h="250032">
                  <a:moveTo>
                    <a:pt x="0" y="0"/>
                  </a:moveTo>
                  <a:lnTo>
                    <a:pt x="0" y="0"/>
                  </a:lnTo>
                  <a:lnTo>
                    <a:pt x="6318" y="0"/>
                  </a:lnTo>
                  <a:lnTo>
                    <a:pt x="12951" y="3528"/>
                  </a:lnTo>
                  <a:lnTo>
                    <a:pt x="20306" y="8183"/>
                  </a:lnTo>
                  <a:lnTo>
                    <a:pt x="75882" y="32117"/>
                  </a:lnTo>
                  <a:lnTo>
                    <a:pt x="132578" y="56918"/>
                  </a:lnTo>
                  <a:lnTo>
                    <a:pt x="190713" y="85661"/>
                  </a:lnTo>
                  <a:lnTo>
                    <a:pt x="219155" y="102861"/>
                  </a:lnTo>
                  <a:lnTo>
                    <a:pt x="241686" y="122988"/>
                  </a:lnTo>
                  <a:lnTo>
                    <a:pt x="246322" y="130950"/>
                  </a:lnTo>
                  <a:lnTo>
                    <a:pt x="247557" y="134925"/>
                  </a:lnTo>
                  <a:lnTo>
                    <a:pt x="245736" y="138898"/>
                  </a:lnTo>
                  <a:lnTo>
                    <a:pt x="236656" y="146840"/>
                  </a:lnTo>
                  <a:lnTo>
                    <a:pt x="184890" y="174625"/>
                  </a:lnTo>
                  <a:lnTo>
                    <a:pt x="130228" y="194469"/>
                  </a:lnTo>
                  <a:lnTo>
                    <a:pt x="74867" y="214313"/>
                  </a:lnTo>
                  <a:lnTo>
                    <a:pt x="18900" y="237879"/>
                  </a:lnTo>
                  <a:lnTo>
                    <a:pt x="16568" y="240608"/>
                  </a:lnTo>
                  <a:lnTo>
                    <a:pt x="11906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731"/>
          <p:cNvSpPr/>
          <p:nvPr>
            <p:custDataLst>
              <p:tags r:id="rId5"/>
            </p:custDataLst>
          </p:nvPr>
        </p:nvSpPr>
        <p:spPr>
          <a:xfrm>
            <a:off x="1345406" y="3274754"/>
            <a:ext cx="9810751" cy="172648"/>
          </a:xfrm>
          <a:custGeom>
            <a:avLst/>
            <a:gdLst/>
            <a:ahLst/>
            <a:cxnLst/>
            <a:rect l="0" t="0" r="0" b="0"/>
            <a:pathLst>
              <a:path w="9810751" h="172648">
                <a:moveTo>
                  <a:pt x="0" y="35184"/>
                </a:moveTo>
                <a:lnTo>
                  <a:pt x="0" y="35184"/>
                </a:lnTo>
                <a:lnTo>
                  <a:pt x="48850" y="27001"/>
                </a:lnTo>
                <a:lnTo>
                  <a:pt x="89180" y="24933"/>
                </a:lnTo>
                <a:lnTo>
                  <a:pt x="144146" y="24013"/>
                </a:lnTo>
                <a:lnTo>
                  <a:pt x="175472" y="23768"/>
                </a:lnTo>
                <a:lnTo>
                  <a:pt x="209586" y="22282"/>
                </a:lnTo>
                <a:lnTo>
                  <a:pt x="245557" y="19968"/>
                </a:lnTo>
                <a:lnTo>
                  <a:pt x="282767" y="17102"/>
                </a:lnTo>
                <a:lnTo>
                  <a:pt x="322127" y="15192"/>
                </a:lnTo>
                <a:lnTo>
                  <a:pt x="362918" y="13918"/>
                </a:lnTo>
                <a:lnTo>
                  <a:pt x="404664" y="13069"/>
                </a:lnTo>
                <a:lnTo>
                  <a:pt x="448370" y="11180"/>
                </a:lnTo>
                <a:lnTo>
                  <a:pt x="493382" y="8598"/>
                </a:lnTo>
                <a:lnTo>
                  <a:pt x="539265" y="5554"/>
                </a:lnTo>
                <a:lnTo>
                  <a:pt x="588375" y="3524"/>
                </a:lnTo>
                <a:lnTo>
                  <a:pt x="639635" y="2171"/>
                </a:lnTo>
                <a:lnTo>
                  <a:pt x="692330" y="1269"/>
                </a:lnTo>
                <a:lnTo>
                  <a:pt x="745980" y="668"/>
                </a:lnTo>
                <a:lnTo>
                  <a:pt x="800268" y="267"/>
                </a:lnTo>
                <a:lnTo>
                  <a:pt x="854981" y="0"/>
                </a:lnTo>
                <a:lnTo>
                  <a:pt x="912623" y="1144"/>
                </a:lnTo>
                <a:lnTo>
                  <a:pt x="972218" y="3230"/>
                </a:lnTo>
                <a:lnTo>
                  <a:pt x="1033114" y="5944"/>
                </a:lnTo>
                <a:lnTo>
                  <a:pt x="1096201" y="9076"/>
                </a:lnTo>
                <a:lnTo>
                  <a:pt x="1160749" y="12487"/>
                </a:lnTo>
                <a:lnTo>
                  <a:pt x="1226270" y="16084"/>
                </a:lnTo>
                <a:lnTo>
                  <a:pt x="1293763" y="19805"/>
                </a:lnTo>
                <a:lnTo>
                  <a:pt x="1362571" y="23608"/>
                </a:lnTo>
                <a:lnTo>
                  <a:pt x="1432256" y="27466"/>
                </a:lnTo>
                <a:lnTo>
                  <a:pt x="1503848" y="31362"/>
                </a:lnTo>
                <a:lnTo>
                  <a:pt x="1576711" y="35281"/>
                </a:lnTo>
                <a:lnTo>
                  <a:pt x="1650422" y="39218"/>
                </a:lnTo>
                <a:lnTo>
                  <a:pt x="1726021" y="43164"/>
                </a:lnTo>
                <a:lnTo>
                  <a:pt x="1802879" y="47119"/>
                </a:lnTo>
                <a:lnTo>
                  <a:pt x="1880576" y="51078"/>
                </a:lnTo>
                <a:lnTo>
                  <a:pt x="1960155" y="53717"/>
                </a:lnTo>
                <a:lnTo>
                  <a:pt x="2040988" y="55476"/>
                </a:lnTo>
                <a:lnTo>
                  <a:pt x="2122659" y="56650"/>
                </a:lnTo>
                <a:lnTo>
                  <a:pt x="2206210" y="58755"/>
                </a:lnTo>
                <a:lnTo>
                  <a:pt x="2291015" y="61481"/>
                </a:lnTo>
                <a:lnTo>
                  <a:pt x="2376656" y="64621"/>
                </a:lnTo>
                <a:lnTo>
                  <a:pt x="2464177" y="66715"/>
                </a:lnTo>
                <a:lnTo>
                  <a:pt x="2552952" y="68111"/>
                </a:lnTo>
                <a:lnTo>
                  <a:pt x="2642562" y="69042"/>
                </a:lnTo>
                <a:lnTo>
                  <a:pt x="2731406" y="69662"/>
                </a:lnTo>
                <a:lnTo>
                  <a:pt x="2819739" y="70075"/>
                </a:lnTo>
                <a:lnTo>
                  <a:pt x="2907732" y="70351"/>
                </a:lnTo>
                <a:lnTo>
                  <a:pt x="2998144" y="71858"/>
                </a:lnTo>
                <a:lnTo>
                  <a:pt x="3090169" y="74185"/>
                </a:lnTo>
                <a:lnTo>
                  <a:pt x="3183270" y="77060"/>
                </a:lnTo>
                <a:lnTo>
                  <a:pt x="3277085" y="78976"/>
                </a:lnTo>
                <a:lnTo>
                  <a:pt x="3371380" y="80253"/>
                </a:lnTo>
                <a:lnTo>
                  <a:pt x="3465993" y="81105"/>
                </a:lnTo>
                <a:lnTo>
                  <a:pt x="3560819" y="82996"/>
                </a:lnTo>
                <a:lnTo>
                  <a:pt x="3655785" y="85579"/>
                </a:lnTo>
                <a:lnTo>
                  <a:pt x="3750846" y="88624"/>
                </a:lnTo>
                <a:lnTo>
                  <a:pt x="3847293" y="91977"/>
                </a:lnTo>
                <a:lnTo>
                  <a:pt x="3944665" y="95536"/>
                </a:lnTo>
                <a:lnTo>
                  <a:pt x="4042651" y="99230"/>
                </a:lnTo>
                <a:lnTo>
                  <a:pt x="4141049" y="103017"/>
                </a:lnTo>
                <a:lnTo>
                  <a:pt x="4239720" y="106864"/>
                </a:lnTo>
                <a:lnTo>
                  <a:pt x="4338574" y="110751"/>
                </a:lnTo>
                <a:lnTo>
                  <a:pt x="4437549" y="114666"/>
                </a:lnTo>
                <a:lnTo>
                  <a:pt x="4536607" y="118599"/>
                </a:lnTo>
                <a:lnTo>
                  <a:pt x="4635717" y="122544"/>
                </a:lnTo>
                <a:lnTo>
                  <a:pt x="4734864" y="125174"/>
                </a:lnTo>
                <a:lnTo>
                  <a:pt x="4834034" y="126927"/>
                </a:lnTo>
                <a:lnTo>
                  <a:pt x="4933220" y="128096"/>
                </a:lnTo>
                <a:lnTo>
                  <a:pt x="5033741" y="130198"/>
                </a:lnTo>
                <a:lnTo>
                  <a:pt x="5135149" y="132922"/>
                </a:lnTo>
                <a:lnTo>
                  <a:pt x="5237152" y="136061"/>
                </a:lnTo>
                <a:lnTo>
                  <a:pt x="5338226" y="139477"/>
                </a:lnTo>
                <a:lnTo>
                  <a:pt x="5438682" y="143077"/>
                </a:lnTo>
                <a:lnTo>
                  <a:pt x="5538726" y="146800"/>
                </a:lnTo>
                <a:lnTo>
                  <a:pt x="5639816" y="149282"/>
                </a:lnTo>
                <a:lnTo>
                  <a:pt x="5741607" y="150937"/>
                </a:lnTo>
                <a:lnTo>
                  <a:pt x="5843863" y="152040"/>
                </a:lnTo>
                <a:lnTo>
                  <a:pt x="5945106" y="154098"/>
                </a:lnTo>
                <a:lnTo>
                  <a:pt x="6045675" y="156793"/>
                </a:lnTo>
                <a:lnTo>
                  <a:pt x="6145793" y="159913"/>
                </a:lnTo>
                <a:lnTo>
                  <a:pt x="6245613" y="161992"/>
                </a:lnTo>
                <a:lnTo>
                  <a:pt x="6345232" y="163380"/>
                </a:lnTo>
                <a:lnTo>
                  <a:pt x="6444717" y="164304"/>
                </a:lnTo>
                <a:lnTo>
                  <a:pt x="6544113" y="166243"/>
                </a:lnTo>
                <a:lnTo>
                  <a:pt x="6643451" y="168859"/>
                </a:lnTo>
                <a:lnTo>
                  <a:pt x="6742748" y="171926"/>
                </a:lnTo>
                <a:lnTo>
                  <a:pt x="6840697" y="172647"/>
                </a:lnTo>
                <a:lnTo>
                  <a:pt x="6937746" y="171805"/>
                </a:lnTo>
                <a:lnTo>
                  <a:pt x="7034195" y="169921"/>
                </a:lnTo>
                <a:lnTo>
                  <a:pt x="7130245" y="168664"/>
                </a:lnTo>
                <a:lnTo>
                  <a:pt x="7226028" y="167827"/>
                </a:lnTo>
                <a:lnTo>
                  <a:pt x="7321633" y="167269"/>
                </a:lnTo>
                <a:lnTo>
                  <a:pt x="7414475" y="166897"/>
                </a:lnTo>
                <a:lnTo>
                  <a:pt x="7505473" y="166648"/>
                </a:lnTo>
                <a:lnTo>
                  <a:pt x="7595242" y="166483"/>
                </a:lnTo>
                <a:lnTo>
                  <a:pt x="7684192" y="166373"/>
                </a:lnTo>
                <a:lnTo>
                  <a:pt x="7772598" y="166299"/>
                </a:lnTo>
                <a:lnTo>
                  <a:pt x="7860637" y="166250"/>
                </a:lnTo>
                <a:lnTo>
                  <a:pt x="7945789" y="164895"/>
                </a:lnTo>
                <a:lnTo>
                  <a:pt x="8029016" y="162668"/>
                </a:lnTo>
                <a:lnTo>
                  <a:pt x="8110959" y="159860"/>
                </a:lnTo>
                <a:lnTo>
                  <a:pt x="8190722" y="157989"/>
                </a:lnTo>
                <a:lnTo>
                  <a:pt x="8269034" y="156742"/>
                </a:lnTo>
                <a:lnTo>
                  <a:pt x="8346378" y="155909"/>
                </a:lnTo>
                <a:lnTo>
                  <a:pt x="8420428" y="155355"/>
                </a:lnTo>
                <a:lnTo>
                  <a:pt x="8492286" y="154986"/>
                </a:lnTo>
                <a:lnTo>
                  <a:pt x="8562680" y="154739"/>
                </a:lnTo>
                <a:lnTo>
                  <a:pt x="8630776" y="154575"/>
                </a:lnTo>
                <a:lnTo>
                  <a:pt x="8697340" y="154465"/>
                </a:lnTo>
                <a:lnTo>
                  <a:pt x="8762882" y="154392"/>
                </a:lnTo>
                <a:lnTo>
                  <a:pt x="8826422" y="154343"/>
                </a:lnTo>
                <a:lnTo>
                  <a:pt x="8888626" y="154311"/>
                </a:lnTo>
                <a:lnTo>
                  <a:pt x="8949938" y="154289"/>
                </a:lnTo>
                <a:lnTo>
                  <a:pt x="9009333" y="154275"/>
                </a:lnTo>
                <a:lnTo>
                  <a:pt x="9067451" y="154265"/>
                </a:lnTo>
                <a:lnTo>
                  <a:pt x="9124718" y="154259"/>
                </a:lnTo>
                <a:lnTo>
                  <a:pt x="9180093" y="152932"/>
                </a:lnTo>
                <a:lnTo>
                  <a:pt x="9234208" y="150724"/>
                </a:lnTo>
                <a:lnTo>
                  <a:pt x="9287482" y="147930"/>
                </a:lnTo>
                <a:lnTo>
                  <a:pt x="9337550" y="144743"/>
                </a:lnTo>
                <a:lnTo>
                  <a:pt x="9385482" y="141296"/>
                </a:lnTo>
                <a:lnTo>
                  <a:pt x="9431987" y="137675"/>
                </a:lnTo>
                <a:lnTo>
                  <a:pt x="9476221" y="132615"/>
                </a:lnTo>
                <a:lnTo>
                  <a:pt x="9518939" y="126597"/>
                </a:lnTo>
                <a:lnTo>
                  <a:pt x="9560645" y="119938"/>
                </a:lnTo>
                <a:lnTo>
                  <a:pt x="9599035" y="112853"/>
                </a:lnTo>
                <a:lnTo>
                  <a:pt x="9635211" y="105484"/>
                </a:lnTo>
                <a:lnTo>
                  <a:pt x="9669912" y="97926"/>
                </a:lnTo>
                <a:lnTo>
                  <a:pt x="9700983" y="90241"/>
                </a:lnTo>
                <a:lnTo>
                  <a:pt x="9756672" y="74646"/>
                </a:lnTo>
                <a:lnTo>
                  <a:pt x="9810750" y="5899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SMARTInkShape-Group179"/>
          <p:cNvGrpSpPr/>
          <p:nvPr/>
        </p:nvGrpSpPr>
        <p:grpSpPr>
          <a:xfrm>
            <a:off x="988219" y="3452813"/>
            <a:ext cx="1654970" cy="779513"/>
            <a:chOff x="988219" y="3452813"/>
            <a:chExt cx="1654970" cy="779513"/>
          </a:xfrm>
        </p:grpSpPr>
        <p:sp>
          <p:nvSpPr>
            <p:cNvPr id="52" name="SMARTInkShape-732"/>
            <p:cNvSpPr/>
            <p:nvPr>
              <p:custDataLst>
                <p:tags r:id="rId53"/>
              </p:custDataLst>
            </p:nvPr>
          </p:nvSpPr>
          <p:spPr>
            <a:xfrm>
              <a:off x="1788331" y="3588879"/>
              <a:ext cx="176201" cy="392541"/>
            </a:xfrm>
            <a:custGeom>
              <a:avLst/>
              <a:gdLst/>
              <a:ahLst/>
              <a:cxnLst/>
              <a:rect l="0" t="0" r="0" b="0"/>
              <a:pathLst>
                <a:path w="176201" h="392541">
                  <a:moveTo>
                    <a:pt x="104763" y="268746"/>
                  </a:moveTo>
                  <a:lnTo>
                    <a:pt x="104763" y="268746"/>
                  </a:lnTo>
                  <a:lnTo>
                    <a:pt x="104763" y="258495"/>
                  </a:lnTo>
                  <a:lnTo>
                    <a:pt x="103440" y="257943"/>
                  </a:lnTo>
                  <a:lnTo>
                    <a:pt x="98442" y="257330"/>
                  </a:lnTo>
                  <a:lnTo>
                    <a:pt x="96580" y="255844"/>
                  </a:lnTo>
                  <a:lnTo>
                    <a:pt x="82750" y="235186"/>
                  </a:lnTo>
                  <a:lnTo>
                    <a:pt x="78223" y="233986"/>
                  </a:lnTo>
                  <a:lnTo>
                    <a:pt x="64536" y="233216"/>
                  </a:lnTo>
                  <a:lnTo>
                    <a:pt x="46689" y="239404"/>
                  </a:lnTo>
                  <a:lnTo>
                    <a:pt x="35737" y="249531"/>
                  </a:lnTo>
                  <a:lnTo>
                    <a:pt x="5685" y="300765"/>
                  </a:lnTo>
                  <a:lnTo>
                    <a:pt x="0" y="330709"/>
                  </a:lnTo>
                  <a:lnTo>
                    <a:pt x="8068" y="377036"/>
                  </a:lnTo>
                  <a:lnTo>
                    <a:pt x="11195" y="381950"/>
                  </a:lnTo>
                  <a:lnTo>
                    <a:pt x="21726" y="390937"/>
                  </a:lnTo>
                  <a:lnTo>
                    <a:pt x="28238" y="392540"/>
                  </a:lnTo>
                  <a:lnTo>
                    <a:pt x="42530" y="390794"/>
                  </a:lnTo>
                  <a:lnTo>
                    <a:pt x="59130" y="382372"/>
                  </a:lnTo>
                  <a:lnTo>
                    <a:pt x="78748" y="365178"/>
                  </a:lnTo>
                  <a:lnTo>
                    <a:pt x="94997" y="337006"/>
                  </a:lnTo>
                  <a:lnTo>
                    <a:pt x="111016" y="282425"/>
                  </a:lnTo>
                  <a:lnTo>
                    <a:pt x="114994" y="235022"/>
                  </a:lnTo>
                  <a:lnTo>
                    <a:pt x="116173" y="179673"/>
                  </a:lnTo>
                  <a:lnTo>
                    <a:pt x="115199" y="122704"/>
                  </a:lnTo>
                  <a:lnTo>
                    <a:pt x="107120" y="73045"/>
                  </a:lnTo>
                  <a:lnTo>
                    <a:pt x="88675" y="14012"/>
                  </a:lnTo>
                  <a:lnTo>
                    <a:pt x="83239" y="564"/>
                  </a:lnTo>
                  <a:lnTo>
                    <a:pt x="81153" y="0"/>
                  </a:lnTo>
                  <a:lnTo>
                    <a:pt x="75308" y="2900"/>
                  </a:lnTo>
                  <a:lnTo>
                    <a:pt x="73220" y="5526"/>
                  </a:lnTo>
                  <a:lnTo>
                    <a:pt x="70900" y="11971"/>
                  </a:lnTo>
                  <a:lnTo>
                    <a:pt x="70734" y="47222"/>
                  </a:lnTo>
                  <a:lnTo>
                    <a:pt x="77335" y="90073"/>
                  </a:lnTo>
                  <a:lnTo>
                    <a:pt x="82525" y="142751"/>
                  </a:lnTo>
                  <a:lnTo>
                    <a:pt x="98321" y="191139"/>
                  </a:lnTo>
                  <a:lnTo>
                    <a:pt x="116180" y="247243"/>
                  </a:lnTo>
                  <a:lnTo>
                    <a:pt x="125712" y="275064"/>
                  </a:lnTo>
                  <a:lnTo>
                    <a:pt x="159203" y="330084"/>
                  </a:lnTo>
                  <a:lnTo>
                    <a:pt x="176200" y="352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33"/>
            <p:cNvSpPr/>
            <p:nvPr>
              <p:custDataLst>
                <p:tags r:id="rId54"/>
              </p:custDataLst>
            </p:nvPr>
          </p:nvSpPr>
          <p:spPr>
            <a:xfrm>
              <a:off x="1666875" y="3762375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34"/>
            <p:cNvSpPr/>
            <p:nvPr>
              <p:custDataLst>
                <p:tags r:id="rId55"/>
              </p:custDataLst>
            </p:nvPr>
          </p:nvSpPr>
          <p:spPr>
            <a:xfrm>
              <a:off x="1666875" y="3952875"/>
              <a:ext cx="11907" cy="71439"/>
            </a:xfrm>
            <a:custGeom>
              <a:avLst/>
              <a:gdLst/>
              <a:ahLst/>
              <a:cxnLst/>
              <a:rect l="0" t="0" r="0" b="0"/>
              <a:pathLst>
                <a:path w="11907" h="71439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8" y="12952"/>
                  </a:lnTo>
                  <a:lnTo>
                    <a:pt x="8182" y="20308"/>
                  </a:lnTo>
                  <a:lnTo>
                    <a:pt x="10803" y="33210"/>
                  </a:lnTo>
                  <a:lnTo>
                    <a:pt x="11906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735"/>
            <p:cNvSpPr/>
            <p:nvPr>
              <p:custDataLst>
                <p:tags r:id="rId56"/>
              </p:custDataLst>
            </p:nvPr>
          </p:nvSpPr>
          <p:spPr>
            <a:xfrm>
              <a:off x="1547813" y="3702844"/>
              <a:ext cx="59532" cy="297657"/>
            </a:xfrm>
            <a:custGeom>
              <a:avLst/>
              <a:gdLst/>
              <a:ahLst/>
              <a:cxnLst/>
              <a:rect l="0" t="0" r="0" b="0"/>
              <a:pathLst>
                <a:path w="59532" h="297657">
                  <a:moveTo>
                    <a:pt x="0" y="0"/>
                  </a:moveTo>
                  <a:lnTo>
                    <a:pt x="0" y="0"/>
                  </a:lnTo>
                  <a:lnTo>
                    <a:pt x="0" y="16571"/>
                  </a:lnTo>
                  <a:lnTo>
                    <a:pt x="20308" y="74834"/>
                  </a:lnTo>
                  <a:lnTo>
                    <a:pt x="35810" y="128895"/>
                  </a:lnTo>
                  <a:lnTo>
                    <a:pt x="44124" y="169601"/>
                  </a:lnTo>
                  <a:lnTo>
                    <a:pt x="50115" y="215175"/>
                  </a:lnTo>
                  <a:lnTo>
                    <a:pt x="57671" y="271662"/>
                  </a:lnTo>
                  <a:lnTo>
                    <a:pt x="59531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736"/>
            <p:cNvSpPr/>
            <p:nvPr>
              <p:custDataLst>
                <p:tags r:id="rId57"/>
              </p:custDataLst>
            </p:nvPr>
          </p:nvSpPr>
          <p:spPr>
            <a:xfrm>
              <a:off x="1323949" y="3964781"/>
              <a:ext cx="164333" cy="165888"/>
            </a:xfrm>
            <a:custGeom>
              <a:avLst/>
              <a:gdLst/>
              <a:ahLst/>
              <a:cxnLst/>
              <a:rect l="0" t="0" r="0" b="0"/>
              <a:pathLst>
                <a:path w="164333" h="165888">
                  <a:moveTo>
                    <a:pt x="104801" y="0"/>
                  </a:moveTo>
                  <a:lnTo>
                    <a:pt x="104801" y="0"/>
                  </a:lnTo>
                  <a:lnTo>
                    <a:pt x="70147" y="0"/>
                  </a:lnTo>
                  <a:lnTo>
                    <a:pt x="59413" y="3528"/>
                  </a:lnTo>
                  <a:lnTo>
                    <a:pt x="54699" y="6321"/>
                  </a:lnTo>
                  <a:lnTo>
                    <a:pt x="41743" y="22893"/>
                  </a:lnTo>
                  <a:lnTo>
                    <a:pt x="13546" y="75585"/>
                  </a:lnTo>
                  <a:lnTo>
                    <a:pt x="2944" y="100594"/>
                  </a:lnTo>
                  <a:lnTo>
                    <a:pt x="0" y="121438"/>
                  </a:lnTo>
                  <a:lnTo>
                    <a:pt x="2219" y="136875"/>
                  </a:lnTo>
                  <a:lnTo>
                    <a:pt x="10906" y="153004"/>
                  </a:lnTo>
                  <a:lnTo>
                    <a:pt x="18091" y="160606"/>
                  </a:lnTo>
                  <a:lnTo>
                    <a:pt x="25694" y="163985"/>
                  </a:lnTo>
                  <a:lnTo>
                    <a:pt x="37412" y="165887"/>
                  </a:lnTo>
                  <a:lnTo>
                    <a:pt x="48833" y="159276"/>
                  </a:lnTo>
                  <a:lnTo>
                    <a:pt x="71403" y="139794"/>
                  </a:lnTo>
                  <a:lnTo>
                    <a:pt x="99413" y="81389"/>
                  </a:lnTo>
                  <a:lnTo>
                    <a:pt x="103737" y="57186"/>
                  </a:lnTo>
                  <a:lnTo>
                    <a:pt x="104739" y="36975"/>
                  </a:lnTo>
                  <a:lnTo>
                    <a:pt x="104782" y="42412"/>
                  </a:lnTo>
                  <a:lnTo>
                    <a:pt x="108320" y="48836"/>
                  </a:lnTo>
                  <a:lnTo>
                    <a:pt x="111116" y="52401"/>
                  </a:lnTo>
                  <a:lnTo>
                    <a:pt x="114222" y="63418"/>
                  </a:lnTo>
                  <a:lnTo>
                    <a:pt x="116926" y="75811"/>
                  </a:lnTo>
                  <a:lnTo>
                    <a:pt x="124562" y="91548"/>
                  </a:lnTo>
                  <a:lnTo>
                    <a:pt x="128736" y="111057"/>
                  </a:lnTo>
                  <a:lnTo>
                    <a:pt x="134400" y="121237"/>
                  </a:lnTo>
                  <a:lnTo>
                    <a:pt x="141328" y="126644"/>
                  </a:lnTo>
                  <a:lnTo>
                    <a:pt x="145027" y="128085"/>
                  </a:lnTo>
                  <a:lnTo>
                    <a:pt x="148816" y="127723"/>
                  </a:lnTo>
                  <a:lnTo>
                    <a:pt x="164332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37"/>
            <p:cNvSpPr/>
            <p:nvPr>
              <p:custDataLst>
                <p:tags r:id="rId58"/>
              </p:custDataLst>
            </p:nvPr>
          </p:nvSpPr>
          <p:spPr>
            <a:xfrm>
              <a:off x="988219" y="3826040"/>
              <a:ext cx="285751" cy="406286"/>
            </a:xfrm>
            <a:custGeom>
              <a:avLst/>
              <a:gdLst/>
              <a:ahLst/>
              <a:cxnLst/>
              <a:rect l="0" t="0" r="0" b="0"/>
              <a:pathLst>
                <a:path w="285751" h="406286">
                  <a:moveTo>
                    <a:pt x="0" y="7773"/>
                  </a:moveTo>
                  <a:lnTo>
                    <a:pt x="0" y="7773"/>
                  </a:lnTo>
                  <a:lnTo>
                    <a:pt x="16572" y="24344"/>
                  </a:lnTo>
                  <a:lnTo>
                    <a:pt x="46069" y="80665"/>
                  </a:lnTo>
                  <a:lnTo>
                    <a:pt x="74504" y="128001"/>
                  </a:lnTo>
                  <a:lnTo>
                    <a:pt x="101744" y="183919"/>
                  </a:lnTo>
                  <a:lnTo>
                    <a:pt x="132893" y="242379"/>
                  </a:lnTo>
                  <a:lnTo>
                    <a:pt x="160937" y="301594"/>
                  </a:lnTo>
                  <a:lnTo>
                    <a:pt x="186003" y="348389"/>
                  </a:lnTo>
                  <a:lnTo>
                    <a:pt x="216854" y="395788"/>
                  </a:lnTo>
                  <a:lnTo>
                    <a:pt x="227789" y="405120"/>
                  </a:lnTo>
                  <a:lnTo>
                    <a:pt x="232557" y="406285"/>
                  </a:lnTo>
                  <a:lnTo>
                    <a:pt x="237059" y="405739"/>
                  </a:lnTo>
                  <a:lnTo>
                    <a:pt x="241383" y="404053"/>
                  </a:lnTo>
                  <a:lnTo>
                    <a:pt x="244266" y="400282"/>
                  </a:lnTo>
                  <a:lnTo>
                    <a:pt x="247468" y="389037"/>
                  </a:lnTo>
                  <a:lnTo>
                    <a:pt x="249525" y="330421"/>
                  </a:lnTo>
                  <a:lnTo>
                    <a:pt x="249806" y="288755"/>
                  </a:lnTo>
                  <a:lnTo>
                    <a:pt x="246403" y="243779"/>
                  </a:lnTo>
                  <a:lnTo>
                    <a:pt x="240481" y="197331"/>
                  </a:lnTo>
                  <a:lnTo>
                    <a:pt x="233439" y="150229"/>
                  </a:lnTo>
                  <a:lnTo>
                    <a:pt x="229428" y="106364"/>
                  </a:lnTo>
                  <a:lnTo>
                    <a:pt x="227169" y="51537"/>
                  </a:lnTo>
                  <a:lnTo>
                    <a:pt x="226256" y="0"/>
                  </a:lnTo>
                  <a:lnTo>
                    <a:pt x="226235" y="3436"/>
                  </a:lnTo>
                  <a:lnTo>
                    <a:pt x="250341" y="55848"/>
                  </a:lnTo>
                  <a:lnTo>
                    <a:pt x="265557" y="79343"/>
                  </a:lnTo>
                  <a:lnTo>
                    <a:pt x="285750" y="103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38"/>
            <p:cNvSpPr/>
            <p:nvPr>
              <p:custDataLst>
                <p:tags r:id="rId59"/>
              </p:custDataLst>
            </p:nvPr>
          </p:nvSpPr>
          <p:spPr>
            <a:xfrm>
              <a:off x="2012156" y="3869531"/>
              <a:ext cx="11908" cy="35720"/>
            </a:xfrm>
            <a:custGeom>
              <a:avLst/>
              <a:gdLst/>
              <a:ahLst/>
              <a:cxnLst/>
              <a:rect l="0" t="0" r="0" b="0"/>
              <a:pathLst>
                <a:path w="11908" h="35720">
                  <a:moveTo>
                    <a:pt x="0" y="0"/>
                  </a:moveTo>
                  <a:lnTo>
                    <a:pt x="0" y="0"/>
                  </a:lnTo>
                  <a:lnTo>
                    <a:pt x="0" y="17736"/>
                  </a:lnTo>
                  <a:lnTo>
                    <a:pt x="3528" y="24640"/>
                  </a:lnTo>
                  <a:lnTo>
                    <a:pt x="1190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39"/>
            <p:cNvSpPr/>
            <p:nvPr>
              <p:custDataLst>
                <p:tags r:id="rId60"/>
              </p:custDataLst>
            </p:nvPr>
          </p:nvSpPr>
          <p:spPr>
            <a:xfrm>
              <a:off x="2000250" y="36195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40"/>
            <p:cNvSpPr/>
            <p:nvPr>
              <p:custDataLst>
                <p:tags r:id="rId61"/>
              </p:custDataLst>
            </p:nvPr>
          </p:nvSpPr>
          <p:spPr>
            <a:xfrm>
              <a:off x="2202656" y="3452813"/>
              <a:ext cx="47626" cy="413922"/>
            </a:xfrm>
            <a:custGeom>
              <a:avLst/>
              <a:gdLst/>
              <a:ahLst/>
              <a:cxnLst/>
              <a:rect l="0" t="0" r="0" b="0"/>
              <a:pathLst>
                <a:path w="47626" h="413922">
                  <a:moveTo>
                    <a:pt x="0" y="0"/>
                  </a:moveTo>
                  <a:lnTo>
                    <a:pt x="0" y="0"/>
                  </a:lnTo>
                  <a:lnTo>
                    <a:pt x="0" y="51444"/>
                  </a:lnTo>
                  <a:lnTo>
                    <a:pt x="0" y="108694"/>
                  </a:lnTo>
                  <a:lnTo>
                    <a:pt x="0" y="158765"/>
                  </a:lnTo>
                  <a:lnTo>
                    <a:pt x="0" y="211965"/>
                  </a:lnTo>
                  <a:lnTo>
                    <a:pt x="0" y="264769"/>
                  </a:lnTo>
                  <a:lnTo>
                    <a:pt x="0" y="315252"/>
                  </a:lnTo>
                  <a:lnTo>
                    <a:pt x="6321" y="367865"/>
                  </a:lnTo>
                  <a:lnTo>
                    <a:pt x="16572" y="391807"/>
                  </a:lnTo>
                  <a:lnTo>
                    <a:pt x="33428" y="413921"/>
                  </a:lnTo>
                  <a:lnTo>
                    <a:pt x="35515" y="413530"/>
                  </a:lnTo>
                  <a:lnTo>
                    <a:pt x="41361" y="409569"/>
                  </a:lnTo>
                  <a:lnTo>
                    <a:pt x="44841" y="403398"/>
                  </a:lnTo>
                  <a:lnTo>
                    <a:pt x="47625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41"/>
            <p:cNvSpPr/>
            <p:nvPr>
              <p:custDataLst>
                <p:tags r:id="rId62"/>
              </p:custDataLst>
            </p:nvPr>
          </p:nvSpPr>
          <p:spPr>
            <a:xfrm>
              <a:off x="2095500" y="3702844"/>
              <a:ext cx="166689" cy="35720"/>
            </a:xfrm>
            <a:custGeom>
              <a:avLst/>
              <a:gdLst/>
              <a:ahLst/>
              <a:cxnLst/>
              <a:rect l="0" t="0" r="0" b="0"/>
              <a:pathLst>
                <a:path w="166689" h="35720">
                  <a:moveTo>
                    <a:pt x="0" y="35719"/>
                  </a:moveTo>
                  <a:lnTo>
                    <a:pt x="0" y="35719"/>
                  </a:lnTo>
                  <a:lnTo>
                    <a:pt x="34534" y="34396"/>
                  </a:lnTo>
                  <a:lnTo>
                    <a:pt x="89332" y="23593"/>
                  </a:lnTo>
                  <a:lnTo>
                    <a:pt x="147420" y="7386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42"/>
            <p:cNvSpPr/>
            <p:nvPr>
              <p:custDataLst>
                <p:tags r:id="rId63"/>
              </p:custDataLst>
            </p:nvPr>
          </p:nvSpPr>
          <p:spPr>
            <a:xfrm>
              <a:off x="2297906" y="3679031"/>
              <a:ext cx="177537" cy="439756"/>
            </a:xfrm>
            <a:custGeom>
              <a:avLst/>
              <a:gdLst/>
              <a:ahLst/>
              <a:cxnLst/>
              <a:rect l="0" t="0" r="0" b="0"/>
              <a:pathLst>
                <a:path w="177537" h="439756">
                  <a:moveTo>
                    <a:pt x="0" y="0"/>
                  </a:moveTo>
                  <a:lnTo>
                    <a:pt x="0" y="0"/>
                  </a:lnTo>
                  <a:lnTo>
                    <a:pt x="0" y="24057"/>
                  </a:lnTo>
                  <a:lnTo>
                    <a:pt x="1323" y="27945"/>
                  </a:lnTo>
                  <a:lnTo>
                    <a:pt x="3528" y="30536"/>
                  </a:lnTo>
                  <a:lnTo>
                    <a:pt x="35811" y="56179"/>
                  </a:lnTo>
                  <a:lnTo>
                    <a:pt x="39749" y="57296"/>
                  </a:lnTo>
                  <a:lnTo>
                    <a:pt x="43697" y="56718"/>
                  </a:lnTo>
                  <a:lnTo>
                    <a:pt x="59539" y="49813"/>
                  </a:lnTo>
                  <a:lnTo>
                    <a:pt x="63506" y="49084"/>
                  </a:lnTo>
                  <a:lnTo>
                    <a:pt x="75408" y="41737"/>
                  </a:lnTo>
                  <a:lnTo>
                    <a:pt x="92898" y="25996"/>
                  </a:lnTo>
                  <a:lnTo>
                    <a:pt x="97733" y="24783"/>
                  </a:lnTo>
                  <a:lnTo>
                    <a:pt x="105295" y="24004"/>
                  </a:lnTo>
                  <a:lnTo>
                    <a:pt x="105915" y="25263"/>
                  </a:lnTo>
                  <a:lnTo>
                    <a:pt x="107142" y="80135"/>
                  </a:lnTo>
                  <a:lnTo>
                    <a:pt x="116578" y="132114"/>
                  </a:lnTo>
                  <a:lnTo>
                    <a:pt x="120604" y="155290"/>
                  </a:lnTo>
                  <a:lnTo>
                    <a:pt x="141220" y="206035"/>
                  </a:lnTo>
                  <a:lnTo>
                    <a:pt x="158423" y="260303"/>
                  </a:lnTo>
                  <a:lnTo>
                    <a:pt x="173238" y="309239"/>
                  </a:lnTo>
                  <a:lnTo>
                    <a:pt x="177536" y="357124"/>
                  </a:lnTo>
                  <a:lnTo>
                    <a:pt x="176801" y="379649"/>
                  </a:lnTo>
                  <a:lnTo>
                    <a:pt x="168949" y="405882"/>
                  </a:lnTo>
                  <a:lnTo>
                    <a:pt x="161960" y="417635"/>
                  </a:lnTo>
                  <a:lnTo>
                    <a:pt x="144267" y="431690"/>
                  </a:lnTo>
                  <a:lnTo>
                    <a:pt x="128589" y="437911"/>
                  </a:lnTo>
                  <a:lnTo>
                    <a:pt x="109244" y="439755"/>
                  </a:lnTo>
                  <a:lnTo>
                    <a:pt x="103257" y="437368"/>
                  </a:lnTo>
                  <a:lnTo>
                    <a:pt x="79907" y="413641"/>
                  </a:lnTo>
                  <a:lnTo>
                    <a:pt x="67627" y="388467"/>
                  </a:lnTo>
                  <a:lnTo>
                    <a:pt x="61930" y="355872"/>
                  </a:lnTo>
                  <a:lnTo>
                    <a:pt x="71438" y="297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43"/>
            <p:cNvSpPr/>
            <p:nvPr>
              <p:custDataLst>
                <p:tags r:id="rId64"/>
              </p:custDataLst>
            </p:nvPr>
          </p:nvSpPr>
          <p:spPr>
            <a:xfrm>
              <a:off x="2631281" y="3690938"/>
              <a:ext cx="11908" cy="47626"/>
            </a:xfrm>
            <a:custGeom>
              <a:avLst/>
              <a:gdLst/>
              <a:ahLst/>
              <a:cxnLst/>
              <a:rect l="0" t="0" r="0" b="0"/>
              <a:pathLst>
                <a:path w="11908" h="47626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8183" y="20308"/>
                  </a:lnTo>
                  <a:lnTo>
                    <a:pt x="11171" y="35810"/>
                  </a:lnTo>
                  <a:lnTo>
                    <a:pt x="11907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44"/>
            <p:cNvSpPr/>
            <p:nvPr>
              <p:custDataLst>
                <p:tags r:id="rId65"/>
              </p:custDataLst>
            </p:nvPr>
          </p:nvSpPr>
          <p:spPr>
            <a:xfrm>
              <a:off x="2607469" y="3857625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12951" y="8379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180"/>
          <p:cNvGrpSpPr/>
          <p:nvPr/>
        </p:nvGrpSpPr>
        <p:grpSpPr>
          <a:xfrm>
            <a:off x="3276093" y="3467113"/>
            <a:ext cx="1855502" cy="1152513"/>
            <a:chOff x="3276093" y="3467113"/>
            <a:chExt cx="1855502" cy="1152513"/>
          </a:xfrm>
        </p:grpSpPr>
        <p:sp>
          <p:nvSpPr>
            <p:cNvPr id="66" name="SMARTInkShape-745"/>
            <p:cNvSpPr/>
            <p:nvPr>
              <p:custDataLst>
                <p:tags r:id="rId43"/>
              </p:custDataLst>
            </p:nvPr>
          </p:nvSpPr>
          <p:spPr>
            <a:xfrm>
              <a:off x="4787378" y="3754293"/>
              <a:ext cx="344217" cy="433958"/>
            </a:xfrm>
            <a:custGeom>
              <a:avLst/>
              <a:gdLst/>
              <a:ahLst/>
              <a:cxnLst/>
              <a:rect l="0" t="0" r="0" b="0"/>
              <a:pathLst>
                <a:path w="344217" h="433958">
                  <a:moveTo>
                    <a:pt x="106091" y="234301"/>
                  </a:moveTo>
                  <a:lnTo>
                    <a:pt x="106091" y="234301"/>
                  </a:lnTo>
                  <a:lnTo>
                    <a:pt x="99770" y="234301"/>
                  </a:lnTo>
                  <a:lnTo>
                    <a:pt x="97908" y="232978"/>
                  </a:lnTo>
                  <a:lnTo>
                    <a:pt x="96667" y="230773"/>
                  </a:lnTo>
                  <a:lnTo>
                    <a:pt x="95840" y="227980"/>
                  </a:lnTo>
                  <a:lnTo>
                    <a:pt x="92642" y="227441"/>
                  </a:lnTo>
                  <a:lnTo>
                    <a:pt x="67507" y="233136"/>
                  </a:lnTo>
                  <a:lnTo>
                    <a:pt x="48503" y="246597"/>
                  </a:lnTo>
                  <a:lnTo>
                    <a:pt x="32436" y="267343"/>
                  </a:lnTo>
                  <a:lnTo>
                    <a:pt x="7026" y="324040"/>
                  </a:lnTo>
                  <a:lnTo>
                    <a:pt x="0" y="378018"/>
                  </a:lnTo>
                  <a:lnTo>
                    <a:pt x="731" y="398717"/>
                  </a:lnTo>
                  <a:lnTo>
                    <a:pt x="5466" y="412326"/>
                  </a:lnTo>
                  <a:lnTo>
                    <a:pt x="15569" y="427425"/>
                  </a:lnTo>
                  <a:lnTo>
                    <a:pt x="26612" y="432581"/>
                  </a:lnTo>
                  <a:lnTo>
                    <a:pt x="33261" y="433957"/>
                  </a:lnTo>
                  <a:lnTo>
                    <a:pt x="47705" y="431957"/>
                  </a:lnTo>
                  <a:lnTo>
                    <a:pt x="55261" y="429571"/>
                  </a:lnTo>
                  <a:lnTo>
                    <a:pt x="67183" y="419865"/>
                  </a:lnTo>
                  <a:lnTo>
                    <a:pt x="91938" y="379435"/>
                  </a:lnTo>
                  <a:lnTo>
                    <a:pt x="108218" y="335806"/>
                  </a:lnTo>
                  <a:lnTo>
                    <a:pt x="115100" y="283044"/>
                  </a:lnTo>
                  <a:lnTo>
                    <a:pt x="123459" y="225518"/>
                  </a:lnTo>
                  <a:lnTo>
                    <a:pt x="127993" y="166581"/>
                  </a:lnTo>
                  <a:lnTo>
                    <a:pt x="129337" y="113547"/>
                  </a:lnTo>
                  <a:lnTo>
                    <a:pt x="129791" y="57725"/>
                  </a:lnTo>
                  <a:lnTo>
                    <a:pt x="128547" y="23232"/>
                  </a:lnTo>
                  <a:lnTo>
                    <a:pt x="119648" y="0"/>
                  </a:lnTo>
                  <a:lnTo>
                    <a:pt x="117774" y="1371"/>
                  </a:lnTo>
                  <a:lnTo>
                    <a:pt x="112165" y="9950"/>
                  </a:lnTo>
                  <a:lnTo>
                    <a:pt x="100304" y="64892"/>
                  </a:lnTo>
                  <a:lnTo>
                    <a:pt x="96716" y="124206"/>
                  </a:lnTo>
                  <a:lnTo>
                    <a:pt x="102725" y="172429"/>
                  </a:lnTo>
                  <a:lnTo>
                    <a:pt x="106416" y="226699"/>
                  </a:lnTo>
                  <a:lnTo>
                    <a:pt x="115301" y="276880"/>
                  </a:lnTo>
                  <a:lnTo>
                    <a:pt x="130154" y="334188"/>
                  </a:lnTo>
                  <a:lnTo>
                    <a:pt x="145828" y="371771"/>
                  </a:lnTo>
                  <a:lnTo>
                    <a:pt x="153738" y="381388"/>
                  </a:lnTo>
                  <a:lnTo>
                    <a:pt x="157699" y="383953"/>
                  </a:lnTo>
                  <a:lnTo>
                    <a:pt x="160340" y="384340"/>
                  </a:lnTo>
                  <a:lnTo>
                    <a:pt x="162100" y="383275"/>
                  </a:lnTo>
                  <a:lnTo>
                    <a:pt x="173341" y="365828"/>
                  </a:lnTo>
                  <a:lnTo>
                    <a:pt x="176978" y="316150"/>
                  </a:lnTo>
                  <a:lnTo>
                    <a:pt x="180983" y="261444"/>
                  </a:lnTo>
                  <a:lnTo>
                    <a:pt x="195261" y="209067"/>
                  </a:lnTo>
                  <a:lnTo>
                    <a:pt x="198610" y="205571"/>
                  </a:lnTo>
                  <a:lnTo>
                    <a:pt x="205860" y="201688"/>
                  </a:lnTo>
                  <a:lnTo>
                    <a:pt x="209645" y="201976"/>
                  </a:lnTo>
                  <a:lnTo>
                    <a:pt x="217379" y="205823"/>
                  </a:lnTo>
                  <a:lnTo>
                    <a:pt x="219970" y="208701"/>
                  </a:lnTo>
                  <a:lnTo>
                    <a:pt x="232881" y="240029"/>
                  </a:lnTo>
                  <a:lnTo>
                    <a:pt x="236692" y="294232"/>
                  </a:lnTo>
                  <a:lnTo>
                    <a:pt x="235627" y="320556"/>
                  </a:lnTo>
                  <a:lnTo>
                    <a:pt x="215388" y="378751"/>
                  </a:lnTo>
                  <a:lnTo>
                    <a:pt x="213351" y="382194"/>
                  </a:lnTo>
                  <a:lnTo>
                    <a:pt x="210671" y="384491"/>
                  </a:lnTo>
                  <a:lnTo>
                    <a:pt x="203184" y="388175"/>
                  </a:lnTo>
                  <a:lnTo>
                    <a:pt x="201705" y="371215"/>
                  </a:lnTo>
                  <a:lnTo>
                    <a:pt x="202772" y="355272"/>
                  </a:lnTo>
                  <a:lnTo>
                    <a:pt x="217926" y="310742"/>
                  </a:lnTo>
                  <a:lnTo>
                    <a:pt x="255841" y="255528"/>
                  </a:lnTo>
                  <a:lnTo>
                    <a:pt x="280623" y="219974"/>
                  </a:lnTo>
                  <a:lnTo>
                    <a:pt x="294227" y="211737"/>
                  </a:lnTo>
                  <a:lnTo>
                    <a:pt x="295014" y="212644"/>
                  </a:lnTo>
                  <a:lnTo>
                    <a:pt x="296279" y="223604"/>
                  </a:lnTo>
                  <a:lnTo>
                    <a:pt x="296383" y="227169"/>
                  </a:lnTo>
                  <a:lnTo>
                    <a:pt x="285412" y="282267"/>
                  </a:lnTo>
                  <a:lnTo>
                    <a:pt x="286103" y="321658"/>
                  </a:lnTo>
                  <a:lnTo>
                    <a:pt x="301269" y="361307"/>
                  </a:lnTo>
                  <a:lnTo>
                    <a:pt x="312340" y="373651"/>
                  </a:lnTo>
                  <a:lnTo>
                    <a:pt x="324757" y="382224"/>
                  </a:lnTo>
                  <a:lnTo>
                    <a:pt x="344216" y="389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746"/>
            <p:cNvSpPr/>
            <p:nvPr>
              <p:custDataLst>
                <p:tags r:id="rId44"/>
              </p:custDataLst>
            </p:nvPr>
          </p:nvSpPr>
          <p:spPr>
            <a:xfrm>
              <a:off x="4488656" y="3810000"/>
              <a:ext cx="64827" cy="357189"/>
            </a:xfrm>
            <a:custGeom>
              <a:avLst/>
              <a:gdLst/>
              <a:ahLst/>
              <a:cxnLst/>
              <a:rect l="0" t="0" r="0" b="0"/>
              <a:pathLst>
                <a:path w="64827" h="357189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12952" y="3528"/>
                  </a:lnTo>
                  <a:lnTo>
                    <a:pt x="16572" y="6321"/>
                  </a:lnTo>
                  <a:lnTo>
                    <a:pt x="43697" y="65644"/>
                  </a:lnTo>
                  <a:lnTo>
                    <a:pt x="59539" y="121054"/>
                  </a:lnTo>
                  <a:lnTo>
                    <a:pt x="64826" y="151698"/>
                  </a:lnTo>
                  <a:lnTo>
                    <a:pt x="60366" y="198700"/>
                  </a:lnTo>
                  <a:lnTo>
                    <a:pt x="50665" y="244818"/>
                  </a:lnTo>
                  <a:lnTo>
                    <a:pt x="32007" y="296626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47"/>
            <p:cNvSpPr/>
            <p:nvPr>
              <p:custDataLst>
                <p:tags r:id="rId45"/>
              </p:custDataLst>
            </p:nvPr>
          </p:nvSpPr>
          <p:spPr>
            <a:xfrm>
              <a:off x="4202906" y="3929063"/>
              <a:ext cx="142876" cy="178212"/>
            </a:xfrm>
            <a:custGeom>
              <a:avLst/>
              <a:gdLst/>
              <a:ahLst/>
              <a:cxnLst/>
              <a:rect l="0" t="0" r="0" b="0"/>
              <a:pathLst>
                <a:path w="142876" h="178212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8183" y="1322"/>
                  </a:lnTo>
                  <a:lnTo>
                    <a:pt x="9424" y="3527"/>
                  </a:lnTo>
                  <a:lnTo>
                    <a:pt x="10251" y="6320"/>
                  </a:lnTo>
                  <a:lnTo>
                    <a:pt x="18226" y="12951"/>
                  </a:lnTo>
                  <a:lnTo>
                    <a:pt x="38584" y="27988"/>
                  </a:lnTo>
                  <a:lnTo>
                    <a:pt x="63403" y="68183"/>
                  </a:lnTo>
                  <a:lnTo>
                    <a:pt x="69057" y="91492"/>
                  </a:lnTo>
                  <a:lnTo>
                    <a:pt x="59173" y="149476"/>
                  </a:lnTo>
                  <a:lnTo>
                    <a:pt x="53639" y="163889"/>
                  </a:lnTo>
                  <a:lnTo>
                    <a:pt x="50312" y="168790"/>
                  </a:lnTo>
                  <a:lnTo>
                    <a:pt x="43086" y="174236"/>
                  </a:lnTo>
                  <a:lnTo>
                    <a:pt x="31582" y="177302"/>
                  </a:lnTo>
                  <a:lnTo>
                    <a:pt x="19794" y="178211"/>
                  </a:lnTo>
                  <a:lnTo>
                    <a:pt x="17165" y="175693"/>
                  </a:lnTo>
                  <a:lnTo>
                    <a:pt x="14244" y="165839"/>
                  </a:lnTo>
                  <a:lnTo>
                    <a:pt x="16473" y="152640"/>
                  </a:lnTo>
                  <a:lnTo>
                    <a:pt x="21638" y="130334"/>
                  </a:lnTo>
                  <a:lnTo>
                    <a:pt x="22364" y="122608"/>
                  </a:lnTo>
                  <a:lnTo>
                    <a:pt x="30224" y="106968"/>
                  </a:lnTo>
                  <a:lnTo>
                    <a:pt x="71295" y="48665"/>
                  </a:lnTo>
                  <a:lnTo>
                    <a:pt x="91263" y="29240"/>
                  </a:lnTo>
                  <a:lnTo>
                    <a:pt x="99211" y="26224"/>
                  </a:lnTo>
                  <a:lnTo>
                    <a:pt x="101859" y="26743"/>
                  </a:lnTo>
                  <a:lnTo>
                    <a:pt x="103625" y="28412"/>
                  </a:lnTo>
                  <a:lnTo>
                    <a:pt x="105587" y="33794"/>
                  </a:lnTo>
                  <a:lnTo>
                    <a:pt x="107138" y="92001"/>
                  </a:lnTo>
                  <a:lnTo>
                    <a:pt x="108476" y="121850"/>
                  </a:lnTo>
                  <a:lnTo>
                    <a:pt x="121855" y="154480"/>
                  </a:lnTo>
                  <a:lnTo>
                    <a:pt x="124893" y="158548"/>
                  </a:lnTo>
                  <a:lnTo>
                    <a:pt x="128241" y="159939"/>
                  </a:lnTo>
                  <a:lnTo>
                    <a:pt x="131796" y="159542"/>
                  </a:lnTo>
                  <a:lnTo>
                    <a:pt x="142875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48"/>
            <p:cNvSpPr/>
            <p:nvPr>
              <p:custDataLst>
                <p:tags r:id="rId46"/>
              </p:custDataLst>
            </p:nvPr>
          </p:nvSpPr>
          <p:spPr>
            <a:xfrm>
              <a:off x="3529664" y="3702887"/>
              <a:ext cx="77931" cy="684959"/>
            </a:xfrm>
            <a:custGeom>
              <a:avLst/>
              <a:gdLst/>
              <a:ahLst/>
              <a:cxnLst/>
              <a:rect l="0" t="0" r="0" b="0"/>
              <a:pathLst>
                <a:path w="77931" h="684959">
                  <a:moveTo>
                    <a:pt x="77930" y="11863"/>
                  </a:moveTo>
                  <a:lnTo>
                    <a:pt x="77930" y="11863"/>
                  </a:lnTo>
                  <a:lnTo>
                    <a:pt x="67679" y="1612"/>
                  </a:lnTo>
                  <a:lnTo>
                    <a:pt x="60193" y="447"/>
                  </a:lnTo>
                  <a:lnTo>
                    <a:pt x="38079" y="0"/>
                  </a:lnTo>
                  <a:lnTo>
                    <a:pt x="30232" y="3503"/>
                  </a:lnTo>
                  <a:lnTo>
                    <a:pt x="26288" y="6290"/>
                  </a:lnTo>
                  <a:lnTo>
                    <a:pt x="23658" y="10794"/>
                  </a:lnTo>
                  <a:lnTo>
                    <a:pt x="8353" y="67694"/>
                  </a:lnTo>
                  <a:lnTo>
                    <a:pt x="0" y="108734"/>
                  </a:lnTo>
                  <a:lnTo>
                    <a:pt x="5376" y="166858"/>
                  </a:lnTo>
                  <a:lnTo>
                    <a:pt x="19297" y="226204"/>
                  </a:lnTo>
                  <a:lnTo>
                    <a:pt x="34451" y="280126"/>
                  </a:lnTo>
                  <a:lnTo>
                    <a:pt x="39912" y="326093"/>
                  </a:lnTo>
                  <a:lnTo>
                    <a:pt x="47850" y="373226"/>
                  </a:lnTo>
                  <a:lnTo>
                    <a:pt x="58581" y="420705"/>
                  </a:lnTo>
                  <a:lnTo>
                    <a:pt x="72735" y="475973"/>
                  </a:lnTo>
                  <a:lnTo>
                    <a:pt x="76904" y="532948"/>
                  </a:lnTo>
                  <a:lnTo>
                    <a:pt x="77795" y="586719"/>
                  </a:lnTo>
                  <a:lnTo>
                    <a:pt x="76567" y="618753"/>
                  </a:lnTo>
                  <a:lnTo>
                    <a:pt x="65800" y="660792"/>
                  </a:lnTo>
                  <a:lnTo>
                    <a:pt x="53994" y="678198"/>
                  </a:lnTo>
                  <a:lnTo>
                    <a:pt x="48330" y="684161"/>
                  </a:lnTo>
                  <a:lnTo>
                    <a:pt x="46290" y="684958"/>
                  </a:lnTo>
                  <a:lnTo>
                    <a:pt x="44930" y="684166"/>
                  </a:lnTo>
                  <a:lnTo>
                    <a:pt x="42749" y="679710"/>
                  </a:lnTo>
                  <a:lnTo>
                    <a:pt x="45977" y="679100"/>
                  </a:lnTo>
                  <a:lnTo>
                    <a:pt x="54117" y="678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49"/>
            <p:cNvSpPr/>
            <p:nvPr>
              <p:custDataLst>
                <p:tags r:id="rId47"/>
              </p:custDataLst>
            </p:nvPr>
          </p:nvSpPr>
          <p:spPr>
            <a:xfrm>
              <a:off x="3309938" y="4607719"/>
              <a:ext cx="83344" cy="11907"/>
            </a:xfrm>
            <a:custGeom>
              <a:avLst/>
              <a:gdLst/>
              <a:ahLst/>
              <a:cxnLst/>
              <a:rect l="0" t="0" r="0" b="0"/>
              <a:pathLst>
                <a:path w="83344" h="11907">
                  <a:moveTo>
                    <a:pt x="0" y="11906"/>
                  </a:moveTo>
                  <a:lnTo>
                    <a:pt x="0" y="11906"/>
                  </a:lnTo>
                  <a:lnTo>
                    <a:pt x="59385" y="11906"/>
                  </a:lnTo>
                  <a:lnTo>
                    <a:pt x="63403" y="11906"/>
                  </a:lnTo>
                  <a:lnTo>
                    <a:pt x="71394" y="8379"/>
                  </a:lnTo>
                  <a:lnTo>
                    <a:pt x="833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50"/>
            <p:cNvSpPr/>
            <p:nvPr>
              <p:custDataLst>
                <p:tags r:id="rId48"/>
              </p:custDataLst>
            </p:nvPr>
          </p:nvSpPr>
          <p:spPr>
            <a:xfrm>
              <a:off x="3538375" y="4500563"/>
              <a:ext cx="164453" cy="118208"/>
            </a:xfrm>
            <a:custGeom>
              <a:avLst/>
              <a:gdLst/>
              <a:ahLst/>
              <a:cxnLst/>
              <a:rect l="0" t="0" r="0" b="0"/>
              <a:pathLst>
                <a:path w="164453" h="118208">
                  <a:moveTo>
                    <a:pt x="128750" y="11906"/>
                  </a:moveTo>
                  <a:lnTo>
                    <a:pt x="128750" y="11906"/>
                  </a:lnTo>
                  <a:lnTo>
                    <a:pt x="128750" y="18226"/>
                  </a:lnTo>
                  <a:lnTo>
                    <a:pt x="125222" y="24857"/>
                  </a:lnTo>
                  <a:lnTo>
                    <a:pt x="100762" y="57975"/>
                  </a:lnTo>
                  <a:lnTo>
                    <a:pt x="80381" y="104457"/>
                  </a:lnTo>
                  <a:lnTo>
                    <a:pt x="72857" y="112571"/>
                  </a:lnTo>
                  <a:lnTo>
                    <a:pt x="65103" y="116177"/>
                  </a:lnTo>
                  <a:lnTo>
                    <a:pt x="46979" y="118207"/>
                  </a:lnTo>
                  <a:lnTo>
                    <a:pt x="35963" y="115154"/>
                  </a:lnTo>
                  <a:lnTo>
                    <a:pt x="31173" y="112488"/>
                  </a:lnTo>
                  <a:lnTo>
                    <a:pt x="27980" y="109388"/>
                  </a:lnTo>
                  <a:lnTo>
                    <a:pt x="1110" y="71406"/>
                  </a:lnTo>
                  <a:lnTo>
                    <a:pt x="0" y="67448"/>
                  </a:lnTo>
                  <a:lnTo>
                    <a:pt x="583" y="63486"/>
                  </a:lnTo>
                  <a:lnTo>
                    <a:pt x="7497" y="47622"/>
                  </a:lnTo>
                  <a:lnTo>
                    <a:pt x="8227" y="43654"/>
                  </a:lnTo>
                  <a:lnTo>
                    <a:pt x="10037" y="41009"/>
                  </a:lnTo>
                  <a:lnTo>
                    <a:pt x="12566" y="39245"/>
                  </a:lnTo>
                  <a:lnTo>
                    <a:pt x="18904" y="37286"/>
                  </a:lnTo>
                  <a:lnTo>
                    <a:pt x="37637" y="35924"/>
                  </a:lnTo>
                  <a:lnTo>
                    <a:pt x="45481" y="39338"/>
                  </a:lnTo>
                  <a:lnTo>
                    <a:pt x="104720" y="83371"/>
                  </a:lnTo>
                  <a:lnTo>
                    <a:pt x="124752" y="101867"/>
                  </a:lnTo>
                  <a:lnTo>
                    <a:pt x="132706" y="104806"/>
                  </a:lnTo>
                  <a:lnTo>
                    <a:pt x="135356" y="106912"/>
                  </a:lnTo>
                  <a:lnTo>
                    <a:pt x="138301" y="112780"/>
                  </a:lnTo>
                  <a:lnTo>
                    <a:pt x="140409" y="113551"/>
                  </a:lnTo>
                  <a:lnTo>
                    <a:pt x="143137" y="112742"/>
                  </a:lnTo>
                  <a:lnTo>
                    <a:pt x="149696" y="109638"/>
                  </a:lnTo>
                  <a:lnTo>
                    <a:pt x="157021" y="108259"/>
                  </a:lnTo>
                  <a:lnTo>
                    <a:pt x="159504" y="106568"/>
                  </a:lnTo>
                  <a:lnTo>
                    <a:pt x="161159" y="104118"/>
                  </a:lnTo>
                  <a:lnTo>
                    <a:pt x="163488" y="94350"/>
                  </a:lnTo>
                  <a:lnTo>
                    <a:pt x="164452" y="55546"/>
                  </a:lnTo>
                  <a:lnTo>
                    <a:pt x="160933" y="47617"/>
                  </a:lnTo>
                  <a:lnTo>
                    <a:pt x="136481" y="19843"/>
                  </a:lnTo>
                  <a:lnTo>
                    <a:pt x="128659" y="15433"/>
                  </a:lnTo>
                  <a:lnTo>
                    <a:pt x="120771" y="12150"/>
                  </a:lnTo>
                  <a:lnTo>
                    <a:pt x="108894" y="4187"/>
                  </a:lnTo>
                  <a:lnTo>
                    <a:pt x="93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751"/>
            <p:cNvSpPr/>
            <p:nvPr>
              <p:custDataLst>
                <p:tags r:id="rId49"/>
              </p:custDataLst>
            </p:nvPr>
          </p:nvSpPr>
          <p:spPr>
            <a:xfrm>
              <a:off x="3276093" y="3467113"/>
              <a:ext cx="176557" cy="116118"/>
            </a:xfrm>
            <a:custGeom>
              <a:avLst/>
              <a:gdLst/>
              <a:ahLst/>
              <a:cxnLst/>
              <a:rect l="0" t="0" r="0" b="0"/>
              <a:pathLst>
                <a:path w="176557" h="116118">
                  <a:moveTo>
                    <a:pt x="117188" y="45231"/>
                  </a:moveTo>
                  <a:lnTo>
                    <a:pt x="117188" y="45231"/>
                  </a:lnTo>
                  <a:lnTo>
                    <a:pt x="110867" y="51552"/>
                  </a:lnTo>
                  <a:lnTo>
                    <a:pt x="107764" y="58182"/>
                  </a:lnTo>
                  <a:lnTo>
                    <a:pt x="106937" y="61802"/>
                  </a:lnTo>
                  <a:lnTo>
                    <a:pt x="99452" y="73219"/>
                  </a:lnTo>
                  <a:lnTo>
                    <a:pt x="77338" y="96842"/>
                  </a:lnTo>
                  <a:lnTo>
                    <a:pt x="69491" y="101242"/>
                  </a:lnTo>
                  <a:lnTo>
                    <a:pt x="18459" y="116117"/>
                  </a:lnTo>
                  <a:lnTo>
                    <a:pt x="15650" y="114978"/>
                  </a:lnTo>
                  <a:lnTo>
                    <a:pt x="13778" y="112896"/>
                  </a:lnTo>
                  <a:lnTo>
                    <a:pt x="10373" y="107054"/>
                  </a:lnTo>
                  <a:lnTo>
                    <a:pt x="2342" y="96328"/>
                  </a:lnTo>
                  <a:lnTo>
                    <a:pt x="0" y="88667"/>
                  </a:lnTo>
                  <a:lnTo>
                    <a:pt x="698" y="84771"/>
                  </a:lnTo>
                  <a:lnTo>
                    <a:pt x="7797" y="69014"/>
                  </a:lnTo>
                  <a:lnTo>
                    <a:pt x="8542" y="65055"/>
                  </a:lnTo>
                  <a:lnTo>
                    <a:pt x="15911" y="53162"/>
                  </a:lnTo>
                  <a:lnTo>
                    <a:pt x="26473" y="41260"/>
                  </a:lnTo>
                  <a:lnTo>
                    <a:pt x="37624" y="36852"/>
                  </a:lnTo>
                  <a:lnTo>
                    <a:pt x="73056" y="33531"/>
                  </a:lnTo>
                  <a:lnTo>
                    <a:pt x="81258" y="36944"/>
                  </a:lnTo>
                  <a:lnTo>
                    <a:pt x="85298" y="39706"/>
                  </a:lnTo>
                  <a:lnTo>
                    <a:pt x="105263" y="63351"/>
                  </a:lnTo>
                  <a:lnTo>
                    <a:pt x="117183" y="70885"/>
                  </a:lnTo>
                  <a:lnTo>
                    <a:pt x="144969" y="96932"/>
                  </a:lnTo>
                  <a:lnTo>
                    <a:pt x="148938" y="98219"/>
                  </a:lnTo>
                  <a:lnTo>
                    <a:pt x="152907" y="97754"/>
                  </a:lnTo>
                  <a:lnTo>
                    <a:pt x="162461" y="93824"/>
                  </a:lnTo>
                  <a:lnTo>
                    <a:pt x="170437" y="86822"/>
                  </a:lnTo>
                  <a:lnTo>
                    <a:pt x="173927" y="80031"/>
                  </a:lnTo>
                  <a:lnTo>
                    <a:pt x="176352" y="59662"/>
                  </a:lnTo>
                  <a:lnTo>
                    <a:pt x="176556" y="46794"/>
                  </a:lnTo>
                  <a:lnTo>
                    <a:pt x="173119" y="35783"/>
                  </a:lnTo>
                  <a:lnTo>
                    <a:pt x="168504" y="26480"/>
                  </a:lnTo>
                  <a:lnTo>
                    <a:pt x="164584" y="13804"/>
                  </a:lnTo>
                  <a:lnTo>
                    <a:pt x="158979" y="5687"/>
                  </a:lnTo>
                  <a:lnTo>
                    <a:pt x="148550" y="1197"/>
                  </a:lnTo>
                  <a:lnTo>
                    <a:pt x="142065" y="0"/>
                  </a:lnTo>
                  <a:lnTo>
                    <a:pt x="136418" y="525"/>
                  </a:lnTo>
                  <a:lnTo>
                    <a:pt x="109545" y="9871"/>
                  </a:lnTo>
                  <a:lnTo>
                    <a:pt x="97432" y="17409"/>
                  </a:lnTo>
                  <a:lnTo>
                    <a:pt x="81470" y="21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752"/>
            <p:cNvSpPr/>
            <p:nvPr>
              <p:custDataLst>
                <p:tags r:id="rId50"/>
              </p:custDataLst>
            </p:nvPr>
          </p:nvSpPr>
          <p:spPr>
            <a:xfrm>
              <a:off x="3811338" y="3750512"/>
              <a:ext cx="117726" cy="464302"/>
            </a:xfrm>
            <a:custGeom>
              <a:avLst/>
              <a:gdLst/>
              <a:ahLst/>
              <a:cxnLst/>
              <a:rect l="0" t="0" r="0" b="0"/>
              <a:pathLst>
                <a:path w="117726" h="464302">
                  <a:moveTo>
                    <a:pt x="117725" y="11863"/>
                  </a:moveTo>
                  <a:lnTo>
                    <a:pt x="117725" y="11863"/>
                  </a:lnTo>
                  <a:lnTo>
                    <a:pt x="111404" y="11863"/>
                  </a:lnTo>
                  <a:lnTo>
                    <a:pt x="104773" y="8335"/>
                  </a:lnTo>
                  <a:lnTo>
                    <a:pt x="97416" y="3680"/>
                  </a:lnTo>
                  <a:lnTo>
                    <a:pt x="81914" y="692"/>
                  </a:lnTo>
                  <a:lnTo>
                    <a:pt x="54219" y="0"/>
                  </a:lnTo>
                  <a:lnTo>
                    <a:pt x="50252" y="2631"/>
                  </a:lnTo>
                  <a:lnTo>
                    <a:pt x="19584" y="40576"/>
                  </a:lnTo>
                  <a:lnTo>
                    <a:pt x="5435" y="92095"/>
                  </a:lnTo>
                  <a:lnTo>
                    <a:pt x="0" y="143540"/>
                  </a:lnTo>
                  <a:lnTo>
                    <a:pt x="381" y="189197"/>
                  </a:lnTo>
                  <a:lnTo>
                    <a:pt x="8285" y="242706"/>
                  </a:lnTo>
                  <a:lnTo>
                    <a:pt x="19005" y="292663"/>
                  </a:lnTo>
                  <a:lnTo>
                    <a:pt x="30560" y="339655"/>
                  </a:lnTo>
                  <a:lnTo>
                    <a:pt x="42788" y="391760"/>
                  </a:lnTo>
                  <a:lnTo>
                    <a:pt x="45980" y="447724"/>
                  </a:lnTo>
                  <a:lnTo>
                    <a:pt x="46287" y="464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753"/>
            <p:cNvSpPr/>
            <p:nvPr>
              <p:custDataLst>
                <p:tags r:id="rId51"/>
              </p:custDataLst>
            </p:nvPr>
          </p:nvSpPr>
          <p:spPr>
            <a:xfrm>
              <a:off x="3726656" y="4000500"/>
              <a:ext cx="238126" cy="47626"/>
            </a:xfrm>
            <a:custGeom>
              <a:avLst/>
              <a:gdLst/>
              <a:ahLst/>
              <a:cxnLst/>
              <a:rect l="0" t="0" r="0" b="0"/>
              <a:pathLst>
                <a:path w="238126" h="47626">
                  <a:moveTo>
                    <a:pt x="0" y="47625"/>
                  </a:moveTo>
                  <a:lnTo>
                    <a:pt x="0" y="47625"/>
                  </a:lnTo>
                  <a:lnTo>
                    <a:pt x="16572" y="47625"/>
                  </a:lnTo>
                  <a:lnTo>
                    <a:pt x="75302" y="36454"/>
                  </a:lnTo>
                  <a:lnTo>
                    <a:pt x="133791" y="32256"/>
                  </a:lnTo>
                  <a:lnTo>
                    <a:pt x="190872" y="15419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754"/>
            <p:cNvSpPr/>
            <p:nvPr>
              <p:custDataLst>
                <p:tags r:id="rId52"/>
              </p:custDataLst>
            </p:nvPr>
          </p:nvSpPr>
          <p:spPr>
            <a:xfrm>
              <a:off x="4084049" y="3786188"/>
              <a:ext cx="71233" cy="404813"/>
            </a:xfrm>
            <a:custGeom>
              <a:avLst/>
              <a:gdLst/>
              <a:ahLst/>
              <a:cxnLst/>
              <a:rect l="0" t="0" r="0" b="0"/>
              <a:pathLst>
                <a:path w="71233" h="404813">
                  <a:moveTo>
                    <a:pt x="71232" y="0"/>
                  </a:moveTo>
                  <a:lnTo>
                    <a:pt x="71232" y="0"/>
                  </a:lnTo>
                  <a:lnTo>
                    <a:pt x="60981" y="0"/>
                  </a:lnTo>
                  <a:lnTo>
                    <a:pt x="53496" y="6320"/>
                  </a:lnTo>
                  <a:lnTo>
                    <a:pt x="50120" y="16479"/>
                  </a:lnTo>
                  <a:lnTo>
                    <a:pt x="44692" y="37074"/>
                  </a:lnTo>
                  <a:lnTo>
                    <a:pt x="23367" y="90518"/>
                  </a:lnTo>
                  <a:lnTo>
                    <a:pt x="7685" y="148261"/>
                  </a:lnTo>
                  <a:lnTo>
                    <a:pt x="2132" y="194888"/>
                  </a:lnTo>
                  <a:lnTo>
                    <a:pt x="487" y="248538"/>
                  </a:lnTo>
                  <a:lnTo>
                    <a:pt x="0" y="300006"/>
                  </a:lnTo>
                  <a:lnTo>
                    <a:pt x="9341" y="353976"/>
                  </a:lnTo>
                  <a:lnTo>
                    <a:pt x="16384" y="373840"/>
                  </a:lnTo>
                  <a:lnTo>
                    <a:pt x="27453" y="387960"/>
                  </a:lnTo>
                  <a:lnTo>
                    <a:pt x="47420" y="404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181"/>
          <p:cNvGrpSpPr/>
          <p:nvPr/>
        </p:nvGrpSpPr>
        <p:grpSpPr>
          <a:xfrm>
            <a:off x="5655469" y="4036219"/>
            <a:ext cx="154782" cy="153127"/>
            <a:chOff x="5655469" y="4036219"/>
            <a:chExt cx="154782" cy="153127"/>
          </a:xfrm>
        </p:grpSpPr>
        <p:sp>
          <p:nvSpPr>
            <p:cNvPr id="77" name="SMARTInkShape-755"/>
            <p:cNvSpPr/>
            <p:nvPr>
              <p:custDataLst>
                <p:tags r:id="rId41"/>
              </p:custDataLst>
            </p:nvPr>
          </p:nvSpPr>
          <p:spPr>
            <a:xfrm>
              <a:off x="5667375" y="4143375"/>
              <a:ext cx="142876" cy="45971"/>
            </a:xfrm>
            <a:custGeom>
              <a:avLst/>
              <a:gdLst/>
              <a:ahLst/>
              <a:cxnLst/>
              <a:rect l="0" t="0" r="0" b="0"/>
              <a:pathLst>
                <a:path w="142876" h="45971">
                  <a:moveTo>
                    <a:pt x="0" y="35719"/>
                  </a:moveTo>
                  <a:lnTo>
                    <a:pt x="0" y="35719"/>
                  </a:lnTo>
                  <a:lnTo>
                    <a:pt x="27987" y="35719"/>
                  </a:lnTo>
                  <a:lnTo>
                    <a:pt x="68183" y="45970"/>
                  </a:lnTo>
                  <a:lnTo>
                    <a:pt x="108836" y="37228"/>
                  </a:lnTo>
                  <a:lnTo>
                    <a:pt x="118045" y="32862"/>
                  </a:lnTo>
                  <a:lnTo>
                    <a:pt x="122353" y="2984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56"/>
            <p:cNvSpPr/>
            <p:nvPr>
              <p:custDataLst>
                <p:tags r:id="rId42"/>
              </p:custDataLst>
            </p:nvPr>
          </p:nvSpPr>
          <p:spPr>
            <a:xfrm>
              <a:off x="5655469" y="4036219"/>
              <a:ext cx="142876" cy="11864"/>
            </a:xfrm>
            <a:custGeom>
              <a:avLst/>
              <a:gdLst/>
              <a:ahLst/>
              <a:cxnLst/>
              <a:rect l="0" t="0" r="0" b="0"/>
              <a:pathLst>
                <a:path w="142876" h="11864">
                  <a:moveTo>
                    <a:pt x="0" y="0"/>
                  </a:moveTo>
                  <a:lnTo>
                    <a:pt x="0" y="0"/>
                  </a:lnTo>
                  <a:lnTo>
                    <a:pt x="16571" y="0"/>
                  </a:lnTo>
                  <a:lnTo>
                    <a:pt x="71774" y="11170"/>
                  </a:lnTo>
                  <a:lnTo>
                    <a:pt x="120699" y="11863"/>
                  </a:lnTo>
                  <a:lnTo>
                    <a:pt x="129932" y="835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757"/>
          <p:cNvSpPr/>
          <p:nvPr>
            <p:custDataLst>
              <p:tags r:id="rId6"/>
            </p:custDataLst>
          </p:nvPr>
        </p:nvSpPr>
        <p:spPr>
          <a:xfrm>
            <a:off x="6554720" y="3847374"/>
            <a:ext cx="100875" cy="700056"/>
          </a:xfrm>
          <a:custGeom>
            <a:avLst/>
            <a:gdLst/>
            <a:ahLst/>
            <a:cxnLst/>
            <a:rect l="0" t="0" r="0" b="0"/>
            <a:pathLst>
              <a:path w="100875" h="700056">
                <a:moveTo>
                  <a:pt x="100874" y="10251"/>
                </a:moveTo>
                <a:lnTo>
                  <a:pt x="100874" y="10251"/>
                </a:lnTo>
                <a:lnTo>
                  <a:pt x="94554" y="10251"/>
                </a:lnTo>
                <a:lnTo>
                  <a:pt x="92692" y="8928"/>
                </a:lnTo>
                <a:lnTo>
                  <a:pt x="91450" y="6723"/>
                </a:lnTo>
                <a:lnTo>
                  <a:pt x="90622" y="3930"/>
                </a:lnTo>
                <a:lnTo>
                  <a:pt x="88748" y="2068"/>
                </a:lnTo>
                <a:lnTo>
                  <a:pt x="83137" y="0"/>
                </a:lnTo>
                <a:lnTo>
                  <a:pt x="79789" y="771"/>
                </a:lnTo>
                <a:lnTo>
                  <a:pt x="64910" y="7986"/>
                </a:lnTo>
                <a:lnTo>
                  <a:pt x="61023" y="8741"/>
                </a:lnTo>
                <a:lnTo>
                  <a:pt x="49231" y="16124"/>
                </a:lnTo>
                <a:lnTo>
                  <a:pt x="25464" y="54771"/>
                </a:lnTo>
                <a:lnTo>
                  <a:pt x="10915" y="87151"/>
                </a:lnTo>
                <a:lnTo>
                  <a:pt x="0" y="141939"/>
                </a:lnTo>
                <a:lnTo>
                  <a:pt x="3141" y="197169"/>
                </a:lnTo>
                <a:lnTo>
                  <a:pt x="8662" y="251196"/>
                </a:lnTo>
                <a:lnTo>
                  <a:pt x="18431" y="296837"/>
                </a:lnTo>
                <a:lnTo>
                  <a:pt x="33231" y="340346"/>
                </a:lnTo>
                <a:lnTo>
                  <a:pt x="55615" y="396923"/>
                </a:lnTo>
                <a:lnTo>
                  <a:pt x="68649" y="443350"/>
                </a:lnTo>
                <a:lnTo>
                  <a:pt x="83582" y="496939"/>
                </a:lnTo>
                <a:lnTo>
                  <a:pt x="91431" y="545742"/>
                </a:lnTo>
                <a:lnTo>
                  <a:pt x="99008" y="587279"/>
                </a:lnTo>
                <a:lnTo>
                  <a:pt x="88639" y="645110"/>
                </a:lnTo>
                <a:lnTo>
                  <a:pt x="74327" y="687853"/>
                </a:lnTo>
                <a:lnTo>
                  <a:pt x="65692" y="700055"/>
                </a:lnTo>
                <a:lnTo>
                  <a:pt x="65155" y="6889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183"/>
          <p:cNvGrpSpPr/>
          <p:nvPr/>
        </p:nvGrpSpPr>
        <p:grpSpPr>
          <a:xfrm>
            <a:off x="6514580" y="3909117"/>
            <a:ext cx="2069827" cy="946221"/>
            <a:chOff x="6514580" y="3909117"/>
            <a:chExt cx="2069827" cy="946221"/>
          </a:xfrm>
        </p:grpSpPr>
        <p:sp>
          <p:nvSpPr>
            <p:cNvPr id="81" name="SMARTInkShape-758"/>
            <p:cNvSpPr/>
            <p:nvPr>
              <p:custDataLst>
                <p:tags r:id="rId34"/>
              </p:custDataLst>
            </p:nvPr>
          </p:nvSpPr>
          <p:spPr>
            <a:xfrm>
              <a:off x="6514580" y="4667250"/>
              <a:ext cx="128888" cy="188088"/>
            </a:xfrm>
            <a:custGeom>
              <a:avLst/>
              <a:gdLst/>
              <a:ahLst/>
              <a:cxnLst/>
              <a:rect l="0" t="0" r="0" b="0"/>
              <a:pathLst>
                <a:path w="128888" h="188088">
                  <a:moveTo>
                    <a:pt x="93389" y="23813"/>
                  </a:moveTo>
                  <a:lnTo>
                    <a:pt x="93389" y="23813"/>
                  </a:lnTo>
                  <a:lnTo>
                    <a:pt x="87069" y="17492"/>
                  </a:lnTo>
                  <a:lnTo>
                    <a:pt x="80437" y="14389"/>
                  </a:lnTo>
                  <a:lnTo>
                    <a:pt x="65401" y="12397"/>
                  </a:lnTo>
                  <a:lnTo>
                    <a:pt x="57578" y="15652"/>
                  </a:lnTo>
                  <a:lnTo>
                    <a:pt x="49691" y="20186"/>
                  </a:lnTo>
                  <a:lnTo>
                    <a:pt x="37814" y="24061"/>
                  </a:lnTo>
                  <a:lnTo>
                    <a:pt x="29883" y="29656"/>
                  </a:lnTo>
                  <a:lnTo>
                    <a:pt x="17980" y="46563"/>
                  </a:lnTo>
                  <a:lnTo>
                    <a:pt x="2327" y="99388"/>
                  </a:lnTo>
                  <a:lnTo>
                    <a:pt x="0" y="115169"/>
                  </a:lnTo>
                  <a:lnTo>
                    <a:pt x="5010" y="138929"/>
                  </a:lnTo>
                  <a:lnTo>
                    <a:pt x="14873" y="156405"/>
                  </a:lnTo>
                  <a:lnTo>
                    <a:pt x="37901" y="182357"/>
                  </a:lnTo>
                  <a:lnTo>
                    <a:pt x="49325" y="186880"/>
                  </a:lnTo>
                  <a:lnTo>
                    <a:pt x="56076" y="188087"/>
                  </a:lnTo>
                  <a:lnTo>
                    <a:pt x="67103" y="185900"/>
                  </a:lnTo>
                  <a:lnTo>
                    <a:pt x="107464" y="162449"/>
                  </a:lnTo>
                  <a:lnTo>
                    <a:pt x="120637" y="144413"/>
                  </a:lnTo>
                  <a:lnTo>
                    <a:pt x="126597" y="115990"/>
                  </a:lnTo>
                  <a:lnTo>
                    <a:pt x="128887" y="63927"/>
                  </a:lnTo>
                  <a:lnTo>
                    <a:pt x="122721" y="39814"/>
                  </a:lnTo>
                  <a:lnTo>
                    <a:pt x="108786" y="17468"/>
                  </a:lnTo>
                  <a:lnTo>
                    <a:pt x="101115" y="8646"/>
                  </a:lnTo>
                  <a:lnTo>
                    <a:pt x="89766" y="3842"/>
                  </a:lnTo>
                  <a:lnTo>
                    <a:pt x="457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59"/>
            <p:cNvSpPr/>
            <p:nvPr>
              <p:custDataLst>
                <p:tags r:id="rId35"/>
              </p:custDataLst>
            </p:nvPr>
          </p:nvSpPr>
          <p:spPr>
            <a:xfrm>
              <a:off x="6834188" y="3953408"/>
              <a:ext cx="154782" cy="479192"/>
            </a:xfrm>
            <a:custGeom>
              <a:avLst/>
              <a:gdLst/>
              <a:ahLst/>
              <a:cxnLst/>
              <a:rect l="0" t="0" r="0" b="0"/>
              <a:pathLst>
                <a:path w="154782" h="479192">
                  <a:moveTo>
                    <a:pt x="154781" y="23280"/>
                  </a:moveTo>
                  <a:lnTo>
                    <a:pt x="154781" y="23280"/>
                  </a:lnTo>
                  <a:lnTo>
                    <a:pt x="154781" y="13029"/>
                  </a:lnTo>
                  <a:lnTo>
                    <a:pt x="148461" y="5543"/>
                  </a:lnTo>
                  <a:lnTo>
                    <a:pt x="141829" y="2167"/>
                  </a:lnTo>
                  <a:lnTo>
                    <a:pt x="126793" y="0"/>
                  </a:lnTo>
                  <a:lnTo>
                    <a:pt x="118970" y="3231"/>
                  </a:lnTo>
                  <a:lnTo>
                    <a:pt x="84954" y="33790"/>
                  </a:lnTo>
                  <a:lnTo>
                    <a:pt x="56420" y="72981"/>
                  </a:lnTo>
                  <a:lnTo>
                    <a:pt x="32384" y="130710"/>
                  </a:lnTo>
                  <a:lnTo>
                    <a:pt x="25506" y="187620"/>
                  </a:lnTo>
                  <a:lnTo>
                    <a:pt x="24314" y="234104"/>
                  </a:lnTo>
                  <a:lnTo>
                    <a:pt x="23961" y="280068"/>
                  </a:lnTo>
                  <a:lnTo>
                    <a:pt x="27368" y="335353"/>
                  </a:lnTo>
                  <a:lnTo>
                    <a:pt x="34068" y="390518"/>
                  </a:lnTo>
                  <a:lnTo>
                    <a:pt x="44925" y="448133"/>
                  </a:lnTo>
                  <a:lnTo>
                    <a:pt x="45101" y="464780"/>
                  </a:lnTo>
                  <a:lnTo>
                    <a:pt x="40770" y="476589"/>
                  </a:lnTo>
                  <a:lnTo>
                    <a:pt x="37763" y="478944"/>
                  </a:lnTo>
                  <a:lnTo>
                    <a:pt x="34436" y="479191"/>
                  </a:lnTo>
                  <a:lnTo>
                    <a:pt x="25888" y="477261"/>
                  </a:lnTo>
                  <a:lnTo>
                    <a:pt x="0" y="47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60"/>
            <p:cNvSpPr/>
            <p:nvPr>
              <p:custDataLst>
                <p:tags r:id="rId36"/>
              </p:custDataLst>
            </p:nvPr>
          </p:nvSpPr>
          <p:spPr>
            <a:xfrm>
              <a:off x="6774656" y="4179094"/>
              <a:ext cx="261939" cy="71438"/>
            </a:xfrm>
            <a:custGeom>
              <a:avLst/>
              <a:gdLst/>
              <a:ahLst/>
              <a:cxnLst/>
              <a:rect l="0" t="0" r="0" b="0"/>
              <a:pathLst>
                <a:path w="261939" h="71438">
                  <a:moveTo>
                    <a:pt x="0" y="71437"/>
                  </a:moveTo>
                  <a:lnTo>
                    <a:pt x="0" y="71437"/>
                  </a:lnTo>
                  <a:lnTo>
                    <a:pt x="0" y="65116"/>
                  </a:lnTo>
                  <a:lnTo>
                    <a:pt x="2646" y="63254"/>
                  </a:lnTo>
                  <a:lnTo>
                    <a:pt x="25903" y="60267"/>
                  </a:lnTo>
                  <a:lnTo>
                    <a:pt x="40617" y="58535"/>
                  </a:lnTo>
                  <a:lnTo>
                    <a:pt x="85818" y="49323"/>
                  </a:lnTo>
                  <a:lnTo>
                    <a:pt x="144747" y="47774"/>
                  </a:lnTo>
                  <a:lnTo>
                    <a:pt x="197905" y="37386"/>
                  </a:lnTo>
                  <a:lnTo>
                    <a:pt x="204698" y="34184"/>
                  </a:lnTo>
                  <a:lnTo>
                    <a:pt x="232159" y="13562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61"/>
            <p:cNvSpPr/>
            <p:nvPr>
              <p:custDataLst>
                <p:tags r:id="rId37"/>
              </p:custDataLst>
            </p:nvPr>
          </p:nvSpPr>
          <p:spPr>
            <a:xfrm>
              <a:off x="7098017" y="3952875"/>
              <a:ext cx="105265" cy="413399"/>
            </a:xfrm>
            <a:custGeom>
              <a:avLst/>
              <a:gdLst/>
              <a:ahLst/>
              <a:cxnLst/>
              <a:rect l="0" t="0" r="0" b="0"/>
              <a:pathLst>
                <a:path w="105265" h="413399">
                  <a:moveTo>
                    <a:pt x="105264" y="0"/>
                  </a:moveTo>
                  <a:lnTo>
                    <a:pt x="105264" y="0"/>
                  </a:lnTo>
                  <a:lnTo>
                    <a:pt x="98944" y="0"/>
                  </a:lnTo>
                  <a:lnTo>
                    <a:pt x="97083" y="1323"/>
                  </a:lnTo>
                  <a:lnTo>
                    <a:pt x="95841" y="3528"/>
                  </a:lnTo>
                  <a:lnTo>
                    <a:pt x="95013" y="6321"/>
                  </a:lnTo>
                  <a:lnTo>
                    <a:pt x="93139" y="8183"/>
                  </a:lnTo>
                  <a:lnTo>
                    <a:pt x="87527" y="10251"/>
                  </a:lnTo>
                  <a:lnTo>
                    <a:pt x="80625" y="18226"/>
                  </a:lnTo>
                  <a:lnTo>
                    <a:pt x="43371" y="74159"/>
                  </a:lnTo>
                  <a:lnTo>
                    <a:pt x="18024" y="129106"/>
                  </a:lnTo>
                  <a:lnTo>
                    <a:pt x="4597" y="176571"/>
                  </a:lnTo>
                  <a:lnTo>
                    <a:pt x="30" y="230617"/>
                  </a:lnTo>
                  <a:lnTo>
                    <a:pt x="0" y="280733"/>
                  </a:lnTo>
                  <a:lnTo>
                    <a:pt x="7782" y="327773"/>
                  </a:lnTo>
                  <a:lnTo>
                    <a:pt x="19790" y="366111"/>
                  </a:lnTo>
                  <a:lnTo>
                    <a:pt x="48114" y="405513"/>
                  </a:lnTo>
                  <a:lnTo>
                    <a:pt x="56933" y="411738"/>
                  </a:lnTo>
                  <a:lnTo>
                    <a:pt x="61137" y="413398"/>
                  </a:lnTo>
                  <a:lnTo>
                    <a:pt x="72865" y="411715"/>
                  </a:lnTo>
                  <a:lnTo>
                    <a:pt x="93358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62"/>
            <p:cNvSpPr/>
            <p:nvPr>
              <p:custDataLst>
                <p:tags r:id="rId38"/>
              </p:custDataLst>
            </p:nvPr>
          </p:nvSpPr>
          <p:spPr>
            <a:xfrm>
              <a:off x="7215188" y="4119563"/>
              <a:ext cx="250032" cy="223115"/>
            </a:xfrm>
            <a:custGeom>
              <a:avLst/>
              <a:gdLst/>
              <a:ahLst/>
              <a:cxnLst/>
              <a:rect l="0" t="0" r="0" b="0"/>
              <a:pathLst>
                <a:path w="250032" h="223115">
                  <a:moveTo>
                    <a:pt x="0" y="0"/>
                  </a:moveTo>
                  <a:lnTo>
                    <a:pt x="0" y="0"/>
                  </a:lnTo>
                  <a:lnTo>
                    <a:pt x="50000" y="56320"/>
                  </a:lnTo>
                  <a:lnTo>
                    <a:pt x="56707" y="79599"/>
                  </a:lnTo>
                  <a:lnTo>
                    <a:pt x="59159" y="132043"/>
                  </a:lnTo>
                  <a:lnTo>
                    <a:pt x="58042" y="153935"/>
                  </a:lnTo>
                  <a:lnTo>
                    <a:pt x="42937" y="197803"/>
                  </a:lnTo>
                  <a:lnTo>
                    <a:pt x="31536" y="215741"/>
                  </a:lnTo>
                  <a:lnTo>
                    <a:pt x="23717" y="221562"/>
                  </a:lnTo>
                  <a:lnTo>
                    <a:pt x="19780" y="223114"/>
                  </a:lnTo>
                  <a:lnTo>
                    <a:pt x="17155" y="222826"/>
                  </a:lnTo>
                  <a:lnTo>
                    <a:pt x="15405" y="221310"/>
                  </a:lnTo>
                  <a:lnTo>
                    <a:pt x="14237" y="218978"/>
                  </a:lnTo>
                  <a:lnTo>
                    <a:pt x="12597" y="203054"/>
                  </a:lnTo>
                  <a:lnTo>
                    <a:pt x="18431" y="175258"/>
                  </a:lnTo>
                  <a:lnTo>
                    <a:pt x="45479" y="118622"/>
                  </a:lnTo>
                  <a:lnTo>
                    <a:pt x="62423" y="86741"/>
                  </a:lnTo>
                  <a:lnTo>
                    <a:pt x="105011" y="27980"/>
                  </a:lnTo>
                  <a:lnTo>
                    <a:pt x="114899" y="16669"/>
                  </a:lnTo>
                  <a:lnTo>
                    <a:pt x="120739" y="14022"/>
                  </a:lnTo>
                  <a:lnTo>
                    <a:pt x="128948" y="12324"/>
                  </a:lnTo>
                  <a:lnTo>
                    <a:pt x="129620" y="13507"/>
                  </a:lnTo>
                  <a:lnTo>
                    <a:pt x="130791" y="34835"/>
                  </a:lnTo>
                  <a:lnTo>
                    <a:pt x="120155" y="87492"/>
                  </a:lnTo>
                  <a:lnTo>
                    <a:pt x="120708" y="109855"/>
                  </a:lnTo>
                  <a:lnTo>
                    <a:pt x="135676" y="140568"/>
                  </a:lnTo>
                  <a:lnTo>
                    <a:pt x="143203" y="148464"/>
                  </a:lnTo>
                  <a:lnTo>
                    <a:pt x="147061" y="150569"/>
                  </a:lnTo>
                  <a:lnTo>
                    <a:pt x="165134" y="153532"/>
                  </a:lnTo>
                  <a:lnTo>
                    <a:pt x="187248" y="148090"/>
                  </a:lnTo>
                  <a:lnTo>
                    <a:pt x="210555" y="131779"/>
                  </a:lnTo>
                  <a:lnTo>
                    <a:pt x="250031" y="83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63"/>
            <p:cNvSpPr/>
            <p:nvPr>
              <p:custDataLst>
                <p:tags r:id="rId39"/>
              </p:custDataLst>
            </p:nvPr>
          </p:nvSpPr>
          <p:spPr>
            <a:xfrm>
              <a:off x="7512844" y="4000500"/>
              <a:ext cx="80457" cy="360658"/>
            </a:xfrm>
            <a:custGeom>
              <a:avLst/>
              <a:gdLst/>
              <a:ahLst/>
              <a:cxnLst/>
              <a:rect l="0" t="0" r="0" b="0"/>
              <a:pathLst>
                <a:path w="80457" h="360658">
                  <a:moveTo>
                    <a:pt x="23812" y="0"/>
                  </a:moveTo>
                  <a:lnTo>
                    <a:pt x="23812" y="0"/>
                  </a:lnTo>
                  <a:lnTo>
                    <a:pt x="47934" y="51772"/>
                  </a:lnTo>
                  <a:lnTo>
                    <a:pt x="63560" y="102389"/>
                  </a:lnTo>
                  <a:lnTo>
                    <a:pt x="78065" y="155162"/>
                  </a:lnTo>
                  <a:lnTo>
                    <a:pt x="80456" y="199727"/>
                  </a:lnTo>
                  <a:lnTo>
                    <a:pt x="70083" y="258664"/>
                  </a:lnTo>
                  <a:lnTo>
                    <a:pt x="55602" y="296686"/>
                  </a:lnTo>
                  <a:lnTo>
                    <a:pt x="20650" y="346232"/>
                  </a:lnTo>
                  <a:lnTo>
                    <a:pt x="10060" y="358051"/>
                  </a:lnTo>
                  <a:lnTo>
                    <a:pt x="6706" y="360409"/>
                  </a:lnTo>
                  <a:lnTo>
                    <a:pt x="4470" y="360657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64"/>
            <p:cNvSpPr/>
            <p:nvPr>
              <p:custDataLst>
                <p:tags r:id="rId40"/>
              </p:custDataLst>
            </p:nvPr>
          </p:nvSpPr>
          <p:spPr>
            <a:xfrm>
              <a:off x="7858879" y="3909117"/>
              <a:ext cx="725528" cy="452965"/>
            </a:xfrm>
            <a:custGeom>
              <a:avLst/>
              <a:gdLst/>
              <a:ahLst/>
              <a:cxnLst/>
              <a:rect l="0" t="0" r="0" b="0"/>
              <a:pathLst>
                <a:path w="725528" h="452965">
                  <a:moveTo>
                    <a:pt x="142121" y="258071"/>
                  </a:moveTo>
                  <a:lnTo>
                    <a:pt x="142121" y="258071"/>
                  </a:lnTo>
                  <a:lnTo>
                    <a:pt x="121812" y="239085"/>
                  </a:lnTo>
                  <a:lnTo>
                    <a:pt x="114133" y="236404"/>
                  </a:lnTo>
                  <a:lnTo>
                    <a:pt x="102783" y="238739"/>
                  </a:lnTo>
                  <a:lnTo>
                    <a:pt x="85045" y="247492"/>
                  </a:lnTo>
                  <a:lnTo>
                    <a:pt x="46041" y="277149"/>
                  </a:lnTo>
                  <a:lnTo>
                    <a:pt x="26340" y="307821"/>
                  </a:lnTo>
                  <a:lnTo>
                    <a:pt x="4970" y="357325"/>
                  </a:lnTo>
                  <a:lnTo>
                    <a:pt x="0" y="413379"/>
                  </a:lnTo>
                  <a:lnTo>
                    <a:pt x="3109" y="429843"/>
                  </a:lnTo>
                  <a:lnTo>
                    <a:pt x="5790" y="436086"/>
                  </a:lnTo>
                  <a:lnTo>
                    <a:pt x="15824" y="446549"/>
                  </a:lnTo>
                  <a:lnTo>
                    <a:pt x="22204" y="451192"/>
                  </a:lnTo>
                  <a:lnTo>
                    <a:pt x="29103" y="452964"/>
                  </a:lnTo>
                  <a:lnTo>
                    <a:pt x="43825" y="451406"/>
                  </a:lnTo>
                  <a:lnTo>
                    <a:pt x="66989" y="443090"/>
                  </a:lnTo>
                  <a:lnTo>
                    <a:pt x="90608" y="425927"/>
                  </a:lnTo>
                  <a:lnTo>
                    <a:pt x="122294" y="377413"/>
                  </a:lnTo>
                  <a:lnTo>
                    <a:pt x="144771" y="331061"/>
                  </a:lnTo>
                  <a:lnTo>
                    <a:pt x="159076" y="276022"/>
                  </a:lnTo>
                  <a:lnTo>
                    <a:pt x="163902" y="217823"/>
                  </a:lnTo>
                  <a:lnTo>
                    <a:pt x="165331" y="158686"/>
                  </a:lnTo>
                  <a:lnTo>
                    <a:pt x="165756" y="101917"/>
                  </a:lnTo>
                  <a:lnTo>
                    <a:pt x="162370" y="45839"/>
                  </a:lnTo>
                  <a:lnTo>
                    <a:pt x="153803" y="4835"/>
                  </a:lnTo>
                  <a:lnTo>
                    <a:pt x="151232" y="1934"/>
                  </a:lnTo>
                  <a:lnTo>
                    <a:pt x="148194" y="0"/>
                  </a:lnTo>
                  <a:lnTo>
                    <a:pt x="144847" y="1357"/>
                  </a:lnTo>
                  <a:lnTo>
                    <a:pt x="137600" y="9920"/>
                  </a:lnTo>
                  <a:lnTo>
                    <a:pt x="133497" y="22546"/>
                  </a:lnTo>
                  <a:lnTo>
                    <a:pt x="130647" y="78986"/>
                  </a:lnTo>
                  <a:lnTo>
                    <a:pt x="130343" y="125487"/>
                  </a:lnTo>
                  <a:lnTo>
                    <a:pt x="131576" y="179245"/>
                  </a:lnTo>
                  <a:lnTo>
                    <a:pt x="139731" y="229277"/>
                  </a:lnTo>
                  <a:lnTo>
                    <a:pt x="150527" y="277614"/>
                  </a:lnTo>
                  <a:lnTo>
                    <a:pt x="166026" y="334300"/>
                  </a:lnTo>
                  <a:lnTo>
                    <a:pt x="177606" y="369337"/>
                  </a:lnTo>
                  <a:lnTo>
                    <a:pt x="180330" y="371936"/>
                  </a:lnTo>
                  <a:lnTo>
                    <a:pt x="183468" y="373668"/>
                  </a:lnTo>
                  <a:lnTo>
                    <a:pt x="185561" y="373500"/>
                  </a:lnTo>
                  <a:lnTo>
                    <a:pt x="186956" y="372065"/>
                  </a:lnTo>
                  <a:lnTo>
                    <a:pt x="187886" y="369786"/>
                  </a:lnTo>
                  <a:lnTo>
                    <a:pt x="199097" y="313633"/>
                  </a:lnTo>
                  <a:lnTo>
                    <a:pt x="204423" y="284235"/>
                  </a:lnTo>
                  <a:lnTo>
                    <a:pt x="210852" y="258767"/>
                  </a:lnTo>
                  <a:lnTo>
                    <a:pt x="216283" y="234465"/>
                  </a:lnTo>
                  <a:lnTo>
                    <a:pt x="222708" y="221121"/>
                  </a:lnTo>
                  <a:lnTo>
                    <a:pt x="229971" y="215190"/>
                  </a:lnTo>
                  <a:lnTo>
                    <a:pt x="241499" y="211851"/>
                  </a:lnTo>
                  <a:lnTo>
                    <a:pt x="245415" y="212705"/>
                  </a:lnTo>
                  <a:lnTo>
                    <a:pt x="253292" y="217182"/>
                  </a:lnTo>
                  <a:lnTo>
                    <a:pt x="255923" y="221551"/>
                  </a:lnTo>
                  <a:lnTo>
                    <a:pt x="270299" y="279818"/>
                  </a:lnTo>
                  <a:lnTo>
                    <a:pt x="272845" y="338750"/>
                  </a:lnTo>
                  <a:lnTo>
                    <a:pt x="269489" y="367965"/>
                  </a:lnTo>
                  <a:lnTo>
                    <a:pt x="261669" y="409266"/>
                  </a:lnTo>
                  <a:lnTo>
                    <a:pt x="260184" y="410462"/>
                  </a:lnTo>
                  <a:lnTo>
                    <a:pt x="255006" y="411789"/>
                  </a:lnTo>
                  <a:lnTo>
                    <a:pt x="253096" y="410821"/>
                  </a:lnTo>
                  <a:lnTo>
                    <a:pt x="251824" y="408852"/>
                  </a:lnTo>
                  <a:lnTo>
                    <a:pt x="250408" y="401813"/>
                  </a:lnTo>
                  <a:lnTo>
                    <a:pt x="249780" y="389866"/>
                  </a:lnTo>
                  <a:lnTo>
                    <a:pt x="259574" y="351427"/>
                  </a:lnTo>
                  <a:lnTo>
                    <a:pt x="287866" y="298898"/>
                  </a:lnTo>
                  <a:lnTo>
                    <a:pt x="312191" y="258220"/>
                  </a:lnTo>
                  <a:lnTo>
                    <a:pt x="365944" y="200953"/>
                  </a:lnTo>
                  <a:lnTo>
                    <a:pt x="347891" y="220312"/>
                  </a:lnTo>
                  <a:lnTo>
                    <a:pt x="340290" y="232910"/>
                  </a:lnTo>
                  <a:lnTo>
                    <a:pt x="326974" y="288396"/>
                  </a:lnTo>
                  <a:lnTo>
                    <a:pt x="327025" y="308590"/>
                  </a:lnTo>
                  <a:lnTo>
                    <a:pt x="331457" y="328148"/>
                  </a:lnTo>
                  <a:lnTo>
                    <a:pt x="337835" y="341251"/>
                  </a:lnTo>
                  <a:lnTo>
                    <a:pt x="355186" y="356065"/>
                  </a:lnTo>
                  <a:lnTo>
                    <a:pt x="377083" y="368833"/>
                  </a:lnTo>
                  <a:lnTo>
                    <a:pt x="384752" y="370276"/>
                  </a:lnTo>
                  <a:lnTo>
                    <a:pt x="436615" y="359832"/>
                  </a:lnTo>
                  <a:lnTo>
                    <a:pt x="480879" y="342609"/>
                  </a:lnTo>
                  <a:lnTo>
                    <a:pt x="533829" y="320748"/>
                  </a:lnTo>
                  <a:lnTo>
                    <a:pt x="575505" y="301802"/>
                  </a:lnTo>
                  <a:lnTo>
                    <a:pt x="621809" y="280153"/>
                  </a:lnTo>
                  <a:lnTo>
                    <a:pt x="673257" y="257301"/>
                  </a:lnTo>
                  <a:lnTo>
                    <a:pt x="725527" y="234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SMARTInkShape-765"/>
          <p:cNvSpPr/>
          <p:nvPr>
            <p:custDataLst>
              <p:tags r:id="rId7"/>
            </p:custDataLst>
          </p:nvPr>
        </p:nvSpPr>
        <p:spPr>
          <a:xfrm>
            <a:off x="6411074" y="3643313"/>
            <a:ext cx="195021" cy="117044"/>
          </a:xfrm>
          <a:custGeom>
            <a:avLst/>
            <a:gdLst/>
            <a:ahLst/>
            <a:cxnLst/>
            <a:rect l="0" t="0" r="0" b="0"/>
            <a:pathLst>
              <a:path w="195021" h="117044">
                <a:moveTo>
                  <a:pt x="101645" y="0"/>
                </a:moveTo>
                <a:lnTo>
                  <a:pt x="101645" y="0"/>
                </a:lnTo>
                <a:lnTo>
                  <a:pt x="101645" y="16571"/>
                </a:lnTo>
                <a:lnTo>
                  <a:pt x="95325" y="34307"/>
                </a:lnTo>
                <a:lnTo>
                  <a:pt x="82660" y="55822"/>
                </a:lnTo>
                <a:lnTo>
                  <a:pt x="72147" y="91838"/>
                </a:lnTo>
                <a:lnTo>
                  <a:pt x="68751" y="96943"/>
                </a:lnTo>
                <a:lnTo>
                  <a:pt x="49900" y="112131"/>
                </a:lnTo>
                <a:lnTo>
                  <a:pt x="42047" y="115982"/>
                </a:lnTo>
                <a:lnTo>
                  <a:pt x="38100" y="117009"/>
                </a:lnTo>
                <a:lnTo>
                  <a:pt x="34146" y="116370"/>
                </a:lnTo>
                <a:lnTo>
                  <a:pt x="26225" y="112133"/>
                </a:lnTo>
                <a:lnTo>
                  <a:pt x="14328" y="102310"/>
                </a:lnTo>
                <a:lnTo>
                  <a:pt x="9921" y="91332"/>
                </a:lnTo>
                <a:lnTo>
                  <a:pt x="0" y="56369"/>
                </a:lnTo>
                <a:lnTo>
                  <a:pt x="5291" y="32379"/>
                </a:lnTo>
                <a:lnTo>
                  <a:pt x="9432" y="24091"/>
                </a:lnTo>
                <a:lnTo>
                  <a:pt x="12389" y="20029"/>
                </a:lnTo>
                <a:lnTo>
                  <a:pt x="19202" y="15516"/>
                </a:lnTo>
                <a:lnTo>
                  <a:pt x="22870" y="14313"/>
                </a:lnTo>
                <a:lnTo>
                  <a:pt x="26638" y="14833"/>
                </a:lnTo>
                <a:lnTo>
                  <a:pt x="34353" y="18940"/>
                </a:lnTo>
                <a:lnTo>
                  <a:pt x="86470" y="57993"/>
                </a:lnTo>
                <a:lnTo>
                  <a:pt x="122021" y="86146"/>
                </a:lnTo>
                <a:lnTo>
                  <a:pt x="127135" y="93149"/>
                </a:lnTo>
                <a:lnTo>
                  <a:pt x="139873" y="100931"/>
                </a:lnTo>
                <a:lnTo>
                  <a:pt x="153031" y="105712"/>
                </a:lnTo>
                <a:lnTo>
                  <a:pt x="172257" y="116033"/>
                </a:lnTo>
                <a:lnTo>
                  <a:pt x="176501" y="117043"/>
                </a:lnTo>
                <a:lnTo>
                  <a:pt x="179329" y="116393"/>
                </a:lnTo>
                <a:lnTo>
                  <a:pt x="181216" y="114637"/>
                </a:lnTo>
                <a:lnTo>
                  <a:pt x="184634" y="109158"/>
                </a:lnTo>
                <a:lnTo>
                  <a:pt x="190564" y="102313"/>
                </a:lnTo>
                <a:lnTo>
                  <a:pt x="194081" y="91333"/>
                </a:lnTo>
                <a:lnTo>
                  <a:pt x="195020" y="84701"/>
                </a:lnTo>
                <a:lnTo>
                  <a:pt x="190018" y="62726"/>
                </a:lnTo>
                <a:lnTo>
                  <a:pt x="161063" y="14668"/>
                </a:lnTo>
                <a:lnTo>
                  <a:pt x="157132" y="9778"/>
                </a:lnTo>
                <a:lnTo>
                  <a:pt x="145709" y="4346"/>
                </a:lnTo>
                <a:lnTo>
                  <a:pt x="93500" y="254"/>
                </a:lnTo>
                <a:lnTo>
                  <a:pt x="81268" y="3640"/>
                </a:lnTo>
                <a:lnTo>
                  <a:pt x="54322" y="20604"/>
                </a:lnTo>
                <a:lnTo>
                  <a:pt x="42114" y="238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185"/>
          <p:cNvGrpSpPr/>
          <p:nvPr/>
        </p:nvGrpSpPr>
        <p:grpSpPr>
          <a:xfrm>
            <a:off x="8882063" y="4167188"/>
            <a:ext cx="202407" cy="119063"/>
            <a:chOff x="8882063" y="4167188"/>
            <a:chExt cx="202407" cy="119063"/>
          </a:xfrm>
        </p:grpSpPr>
        <p:sp>
          <p:nvSpPr>
            <p:cNvPr id="90" name="SMARTInkShape-766"/>
            <p:cNvSpPr/>
            <p:nvPr>
              <p:custDataLst>
                <p:tags r:id="rId32"/>
              </p:custDataLst>
            </p:nvPr>
          </p:nvSpPr>
          <p:spPr>
            <a:xfrm>
              <a:off x="8893969" y="4167188"/>
              <a:ext cx="107157" cy="11907"/>
            </a:xfrm>
            <a:custGeom>
              <a:avLst/>
              <a:gdLst/>
              <a:ahLst/>
              <a:cxnLst/>
              <a:rect l="0" t="0" r="0" b="0"/>
              <a:pathLst>
                <a:path w="107157" h="11907">
                  <a:moveTo>
                    <a:pt x="0" y="0"/>
                  </a:moveTo>
                  <a:lnTo>
                    <a:pt x="0" y="0"/>
                  </a:lnTo>
                  <a:lnTo>
                    <a:pt x="56320" y="0"/>
                  </a:lnTo>
                  <a:lnTo>
                    <a:pt x="93003" y="0"/>
                  </a:lnTo>
                  <a:lnTo>
                    <a:pt x="97721" y="1322"/>
                  </a:lnTo>
                  <a:lnTo>
                    <a:pt x="100866" y="3527"/>
                  </a:lnTo>
                  <a:lnTo>
                    <a:pt x="10715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67"/>
            <p:cNvSpPr/>
            <p:nvPr>
              <p:custDataLst>
                <p:tags r:id="rId33"/>
              </p:custDataLst>
            </p:nvPr>
          </p:nvSpPr>
          <p:spPr>
            <a:xfrm>
              <a:off x="8882063" y="4262438"/>
              <a:ext cx="202407" cy="23813"/>
            </a:xfrm>
            <a:custGeom>
              <a:avLst/>
              <a:gdLst/>
              <a:ahLst/>
              <a:cxnLst/>
              <a:rect l="0" t="0" r="0" b="0"/>
              <a:pathLst>
                <a:path w="202407" h="23813">
                  <a:moveTo>
                    <a:pt x="0" y="23812"/>
                  </a:moveTo>
                  <a:lnTo>
                    <a:pt x="0" y="23812"/>
                  </a:lnTo>
                  <a:lnTo>
                    <a:pt x="56319" y="23812"/>
                  </a:lnTo>
                  <a:lnTo>
                    <a:pt x="111168" y="23812"/>
                  </a:lnTo>
                  <a:lnTo>
                    <a:pt x="146410" y="20285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186"/>
          <p:cNvGrpSpPr/>
          <p:nvPr/>
        </p:nvGrpSpPr>
        <p:grpSpPr>
          <a:xfrm>
            <a:off x="9340011" y="3620148"/>
            <a:ext cx="2268584" cy="1231725"/>
            <a:chOff x="9340011" y="3620148"/>
            <a:chExt cx="2268584" cy="1231725"/>
          </a:xfrm>
        </p:grpSpPr>
        <p:sp>
          <p:nvSpPr>
            <p:cNvPr id="93" name="SMARTInkShape-768"/>
            <p:cNvSpPr/>
            <p:nvPr>
              <p:custDataLst>
                <p:tags r:id="rId21"/>
              </p:custDataLst>
            </p:nvPr>
          </p:nvSpPr>
          <p:spPr>
            <a:xfrm>
              <a:off x="9513094" y="3881481"/>
              <a:ext cx="154782" cy="666708"/>
            </a:xfrm>
            <a:custGeom>
              <a:avLst/>
              <a:gdLst/>
              <a:ahLst/>
              <a:cxnLst/>
              <a:rect l="0" t="0" r="0" b="0"/>
              <a:pathLst>
                <a:path w="154782" h="666708">
                  <a:moveTo>
                    <a:pt x="154781" y="11863"/>
                  </a:moveTo>
                  <a:lnTo>
                    <a:pt x="154781" y="11863"/>
                  </a:lnTo>
                  <a:lnTo>
                    <a:pt x="154781" y="5542"/>
                  </a:lnTo>
                  <a:lnTo>
                    <a:pt x="153458" y="3680"/>
                  </a:lnTo>
                  <a:lnTo>
                    <a:pt x="151253" y="2439"/>
                  </a:lnTo>
                  <a:lnTo>
                    <a:pt x="138209" y="447"/>
                  </a:lnTo>
                  <a:lnTo>
                    <a:pt x="104781" y="0"/>
                  </a:lnTo>
                  <a:lnTo>
                    <a:pt x="85433" y="6290"/>
                  </a:lnTo>
                  <a:lnTo>
                    <a:pt x="74129" y="16442"/>
                  </a:lnTo>
                  <a:lnTo>
                    <a:pt x="43765" y="54799"/>
                  </a:lnTo>
                  <a:lnTo>
                    <a:pt x="24618" y="109322"/>
                  </a:lnTo>
                  <a:lnTo>
                    <a:pt x="15672" y="155392"/>
                  </a:lnTo>
                  <a:lnTo>
                    <a:pt x="13022" y="202557"/>
                  </a:lnTo>
                  <a:lnTo>
                    <a:pt x="15764" y="253573"/>
                  </a:lnTo>
                  <a:lnTo>
                    <a:pt x="24954" y="307053"/>
                  </a:lnTo>
                  <a:lnTo>
                    <a:pt x="39585" y="359942"/>
                  </a:lnTo>
                  <a:lnTo>
                    <a:pt x="57149" y="413976"/>
                  </a:lnTo>
                  <a:lnTo>
                    <a:pt x="74260" y="463501"/>
                  </a:lnTo>
                  <a:lnTo>
                    <a:pt x="89030" y="508161"/>
                  </a:lnTo>
                  <a:lnTo>
                    <a:pt x="94021" y="558806"/>
                  </a:lnTo>
                  <a:lnTo>
                    <a:pt x="88565" y="588728"/>
                  </a:lnTo>
                  <a:lnTo>
                    <a:pt x="78571" y="614351"/>
                  </a:lnTo>
                  <a:lnTo>
                    <a:pt x="67551" y="627122"/>
                  </a:lnTo>
                  <a:lnTo>
                    <a:pt x="40744" y="648999"/>
                  </a:lnTo>
                  <a:lnTo>
                    <a:pt x="28094" y="653081"/>
                  </a:lnTo>
                  <a:lnTo>
                    <a:pt x="2363" y="654733"/>
                  </a:lnTo>
                  <a:lnTo>
                    <a:pt x="1576" y="656078"/>
                  </a:lnTo>
                  <a:lnTo>
                    <a:pt x="0" y="666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69"/>
            <p:cNvSpPr/>
            <p:nvPr>
              <p:custDataLst>
                <p:tags r:id="rId22"/>
              </p:custDataLst>
            </p:nvPr>
          </p:nvSpPr>
          <p:spPr>
            <a:xfrm>
              <a:off x="9477579" y="4643438"/>
              <a:ext cx="104556" cy="208435"/>
            </a:xfrm>
            <a:custGeom>
              <a:avLst/>
              <a:gdLst/>
              <a:ahLst/>
              <a:cxnLst/>
              <a:rect l="0" t="0" r="0" b="0"/>
              <a:pathLst>
                <a:path w="104556" h="208435">
                  <a:moveTo>
                    <a:pt x="59327" y="59531"/>
                  </a:moveTo>
                  <a:lnTo>
                    <a:pt x="59327" y="59531"/>
                  </a:lnTo>
                  <a:lnTo>
                    <a:pt x="42755" y="59531"/>
                  </a:lnTo>
                  <a:lnTo>
                    <a:pt x="40342" y="60854"/>
                  </a:lnTo>
                  <a:lnTo>
                    <a:pt x="38733" y="63058"/>
                  </a:lnTo>
                  <a:lnTo>
                    <a:pt x="35623" y="69036"/>
                  </a:lnTo>
                  <a:lnTo>
                    <a:pt x="7582" y="105600"/>
                  </a:lnTo>
                  <a:lnTo>
                    <a:pt x="2102" y="127714"/>
                  </a:lnTo>
                  <a:lnTo>
                    <a:pt x="0" y="168366"/>
                  </a:lnTo>
                  <a:lnTo>
                    <a:pt x="6176" y="188204"/>
                  </a:lnTo>
                  <a:lnTo>
                    <a:pt x="10664" y="192938"/>
                  </a:lnTo>
                  <a:lnTo>
                    <a:pt x="38041" y="207479"/>
                  </a:lnTo>
                  <a:lnTo>
                    <a:pt x="43813" y="208434"/>
                  </a:lnTo>
                  <a:lnTo>
                    <a:pt x="57282" y="205967"/>
                  </a:lnTo>
                  <a:lnTo>
                    <a:pt x="73420" y="197141"/>
                  </a:lnTo>
                  <a:lnTo>
                    <a:pt x="86581" y="186147"/>
                  </a:lnTo>
                  <a:lnTo>
                    <a:pt x="98857" y="168190"/>
                  </a:lnTo>
                  <a:lnTo>
                    <a:pt x="104555" y="152434"/>
                  </a:lnTo>
                  <a:lnTo>
                    <a:pt x="102360" y="140067"/>
                  </a:lnTo>
                  <a:lnTo>
                    <a:pt x="93685" y="121758"/>
                  </a:lnTo>
                  <a:lnTo>
                    <a:pt x="76346" y="99573"/>
                  </a:lnTo>
                  <a:lnTo>
                    <a:pt x="73506" y="91438"/>
                  </a:lnTo>
                  <a:lnTo>
                    <a:pt x="71426" y="88740"/>
                  </a:lnTo>
                  <a:lnTo>
                    <a:pt x="63500" y="83619"/>
                  </a:lnTo>
                  <a:lnTo>
                    <a:pt x="61182" y="77733"/>
                  </a:lnTo>
                  <a:lnTo>
                    <a:pt x="59877" y="60661"/>
                  </a:lnTo>
                  <a:lnTo>
                    <a:pt x="63098" y="49891"/>
                  </a:lnTo>
                  <a:lnTo>
                    <a:pt x="950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70"/>
            <p:cNvSpPr/>
            <p:nvPr>
              <p:custDataLst>
                <p:tags r:id="rId23"/>
              </p:custDataLst>
            </p:nvPr>
          </p:nvSpPr>
          <p:spPr>
            <a:xfrm>
              <a:off x="9340011" y="3690938"/>
              <a:ext cx="161014" cy="118319"/>
            </a:xfrm>
            <a:custGeom>
              <a:avLst/>
              <a:gdLst/>
              <a:ahLst/>
              <a:cxnLst/>
              <a:rect l="0" t="0" r="0" b="0"/>
              <a:pathLst>
                <a:path w="161014" h="118319">
                  <a:moveTo>
                    <a:pt x="101645" y="0"/>
                  </a:moveTo>
                  <a:lnTo>
                    <a:pt x="101645" y="0"/>
                  </a:lnTo>
                  <a:lnTo>
                    <a:pt x="101645" y="6320"/>
                  </a:lnTo>
                  <a:lnTo>
                    <a:pt x="98118" y="12951"/>
                  </a:lnTo>
                  <a:lnTo>
                    <a:pt x="57948" y="67700"/>
                  </a:lnTo>
                  <a:lnTo>
                    <a:pt x="46070" y="85911"/>
                  </a:lnTo>
                  <a:lnTo>
                    <a:pt x="22269" y="102612"/>
                  </a:lnTo>
                  <a:lnTo>
                    <a:pt x="14333" y="105137"/>
                  </a:lnTo>
                  <a:lnTo>
                    <a:pt x="11687" y="104487"/>
                  </a:lnTo>
                  <a:lnTo>
                    <a:pt x="9923" y="102730"/>
                  </a:lnTo>
                  <a:lnTo>
                    <a:pt x="6640" y="97251"/>
                  </a:lnTo>
                  <a:lnTo>
                    <a:pt x="771" y="90406"/>
                  </a:lnTo>
                  <a:lnTo>
                    <a:pt x="0" y="86729"/>
                  </a:lnTo>
                  <a:lnTo>
                    <a:pt x="809" y="82955"/>
                  </a:lnTo>
                  <a:lnTo>
                    <a:pt x="3912" y="73910"/>
                  </a:lnTo>
                  <a:lnTo>
                    <a:pt x="9433" y="46545"/>
                  </a:lnTo>
                  <a:lnTo>
                    <a:pt x="21051" y="12856"/>
                  </a:lnTo>
                  <a:lnTo>
                    <a:pt x="28399" y="2539"/>
                  </a:lnTo>
                  <a:lnTo>
                    <a:pt x="30325" y="3016"/>
                  </a:lnTo>
                  <a:lnTo>
                    <a:pt x="58148" y="28053"/>
                  </a:lnTo>
                  <a:lnTo>
                    <a:pt x="97679" y="87235"/>
                  </a:lnTo>
                  <a:lnTo>
                    <a:pt x="117520" y="110591"/>
                  </a:lnTo>
                  <a:lnTo>
                    <a:pt x="125458" y="115298"/>
                  </a:lnTo>
                  <a:lnTo>
                    <a:pt x="141333" y="118318"/>
                  </a:lnTo>
                  <a:lnTo>
                    <a:pt x="143978" y="117243"/>
                  </a:lnTo>
                  <a:lnTo>
                    <a:pt x="145743" y="115203"/>
                  </a:lnTo>
                  <a:lnTo>
                    <a:pt x="149025" y="109409"/>
                  </a:lnTo>
                  <a:lnTo>
                    <a:pt x="156988" y="98710"/>
                  </a:lnTo>
                  <a:lnTo>
                    <a:pt x="159936" y="87162"/>
                  </a:lnTo>
                  <a:lnTo>
                    <a:pt x="161013" y="61128"/>
                  </a:lnTo>
                  <a:lnTo>
                    <a:pt x="157576" y="50098"/>
                  </a:lnTo>
                  <a:lnTo>
                    <a:pt x="144591" y="32239"/>
                  </a:lnTo>
                  <a:lnTo>
                    <a:pt x="137048" y="27558"/>
                  </a:lnTo>
                  <a:lnTo>
                    <a:pt x="121836" y="24922"/>
                  </a:lnTo>
                  <a:lnTo>
                    <a:pt x="99314" y="24031"/>
                  </a:lnTo>
                  <a:lnTo>
                    <a:pt x="90467" y="20381"/>
                  </a:lnTo>
                  <a:lnTo>
                    <a:pt x="82124" y="15672"/>
                  </a:lnTo>
                  <a:lnTo>
                    <a:pt x="65991" y="12650"/>
                  </a:lnTo>
                  <a:lnTo>
                    <a:pt x="5402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71"/>
            <p:cNvSpPr/>
            <p:nvPr>
              <p:custDataLst>
                <p:tags r:id="rId24"/>
              </p:custDataLst>
            </p:nvPr>
          </p:nvSpPr>
          <p:spPr>
            <a:xfrm>
              <a:off x="9846469" y="3979035"/>
              <a:ext cx="273782" cy="412329"/>
            </a:xfrm>
            <a:custGeom>
              <a:avLst/>
              <a:gdLst/>
              <a:ahLst/>
              <a:cxnLst/>
              <a:rect l="0" t="0" r="0" b="0"/>
              <a:pathLst>
                <a:path w="273782" h="412329">
                  <a:moveTo>
                    <a:pt x="0" y="69090"/>
                  </a:moveTo>
                  <a:lnTo>
                    <a:pt x="0" y="69090"/>
                  </a:lnTo>
                  <a:lnTo>
                    <a:pt x="0" y="58839"/>
                  </a:lnTo>
                  <a:lnTo>
                    <a:pt x="39747" y="17448"/>
                  </a:lnTo>
                  <a:lnTo>
                    <a:pt x="57932" y="5576"/>
                  </a:lnTo>
                  <a:lnTo>
                    <a:pt x="80078" y="0"/>
                  </a:lnTo>
                  <a:lnTo>
                    <a:pt x="92034" y="2224"/>
                  </a:lnTo>
                  <a:lnTo>
                    <a:pt x="131732" y="25394"/>
                  </a:lnTo>
                  <a:lnTo>
                    <a:pt x="145861" y="40409"/>
                  </a:lnTo>
                  <a:lnTo>
                    <a:pt x="170003" y="93830"/>
                  </a:lnTo>
                  <a:lnTo>
                    <a:pt x="187726" y="150216"/>
                  </a:lnTo>
                  <a:lnTo>
                    <a:pt x="206582" y="196609"/>
                  </a:lnTo>
                  <a:lnTo>
                    <a:pt x="221134" y="242546"/>
                  </a:lnTo>
                  <a:lnTo>
                    <a:pt x="237904" y="294294"/>
                  </a:lnTo>
                  <a:lnTo>
                    <a:pt x="257940" y="352060"/>
                  </a:lnTo>
                  <a:lnTo>
                    <a:pt x="268542" y="372831"/>
                  </a:lnTo>
                  <a:lnTo>
                    <a:pt x="273781" y="412328"/>
                  </a:lnTo>
                  <a:lnTo>
                    <a:pt x="270288" y="409935"/>
                  </a:lnTo>
                  <a:lnTo>
                    <a:pt x="267504" y="407446"/>
                  </a:lnTo>
                  <a:lnTo>
                    <a:pt x="264412" y="401150"/>
                  </a:lnTo>
                  <a:lnTo>
                    <a:pt x="263587" y="397620"/>
                  </a:lnTo>
                  <a:lnTo>
                    <a:pt x="252731" y="378537"/>
                  </a:lnTo>
                  <a:lnTo>
                    <a:pt x="249064" y="358794"/>
                  </a:lnTo>
                  <a:lnTo>
                    <a:pt x="241954" y="345575"/>
                  </a:lnTo>
                  <a:lnTo>
                    <a:pt x="238125" y="319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72"/>
            <p:cNvSpPr/>
            <p:nvPr>
              <p:custDataLst>
                <p:tags r:id="rId25"/>
              </p:custDataLst>
            </p:nvPr>
          </p:nvSpPr>
          <p:spPr>
            <a:xfrm>
              <a:off x="9895329" y="4191000"/>
              <a:ext cx="141641" cy="199994"/>
            </a:xfrm>
            <a:custGeom>
              <a:avLst/>
              <a:gdLst/>
              <a:ahLst/>
              <a:cxnLst/>
              <a:rect l="0" t="0" r="0" b="0"/>
              <a:pathLst>
                <a:path w="141641" h="199994">
                  <a:moveTo>
                    <a:pt x="141640" y="0"/>
                  </a:moveTo>
                  <a:lnTo>
                    <a:pt x="141640" y="0"/>
                  </a:lnTo>
                  <a:lnTo>
                    <a:pt x="141640" y="6321"/>
                  </a:lnTo>
                  <a:lnTo>
                    <a:pt x="140317" y="8183"/>
                  </a:lnTo>
                  <a:lnTo>
                    <a:pt x="138112" y="9424"/>
                  </a:lnTo>
                  <a:lnTo>
                    <a:pt x="135318" y="10251"/>
                  </a:lnTo>
                  <a:lnTo>
                    <a:pt x="133457" y="12126"/>
                  </a:lnTo>
                  <a:lnTo>
                    <a:pt x="113473" y="48915"/>
                  </a:lnTo>
                  <a:lnTo>
                    <a:pt x="68330" y="103263"/>
                  </a:lnTo>
                  <a:lnTo>
                    <a:pt x="26449" y="157431"/>
                  </a:lnTo>
                  <a:lnTo>
                    <a:pt x="8143" y="173058"/>
                  </a:lnTo>
                  <a:lnTo>
                    <a:pt x="2933" y="181866"/>
                  </a:lnTo>
                  <a:lnTo>
                    <a:pt x="0" y="194263"/>
                  </a:lnTo>
                  <a:lnTo>
                    <a:pt x="910" y="196977"/>
                  </a:lnTo>
                  <a:lnTo>
                    <a:pt x="2841" y="198786"/>
                  </a:lnTo>
                  <a:lnTo>
                    <a:pt x="5452" y="199993"/>
                  </a:lnTo>
                  <a:lnTo>
                    <a:pt x="15406" y="197806"/>
                  </a:lnTo>
                  <a:lnTo>
                    <a:pt x="28651" y="191102"/>
                  </a:lnTo>
                  <a:lnTo>
                    <a:pt x="77002" y="150168"/>
                  </a:lnTo>
                  <a:lnTo>
                    <a:pt x="129734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773"/>
            <p:cNvSpPr/>
            <p:nvPr>
              <p:custDataLst>
                <p:tags r:id="rId26"/>
              </p:custDataLst>
            </p:nvPr>
          </p:nvSpPr>
          <p:spPr>
            <a:xfrm>
              <a:off x="10311556" y="4132196"/>
              <a:ext cx="213570" cy="199608"/>
            </a:xfrm>
            <a:custGeom>
              <a:avLst/>
              <a:gdLst/>
              <a:ahLst/>
              <a:cxnLst/>
              <a:rect l="0" t="0" r="0" b="0"/>
              <a:pathLst>
                <a:path w="213570" h="199608">
                  <a:moveTo>
                    <a:pt x="11163" y="58804"/>
                  </a:moveTo>
                  <a:lnTo>
                    <a:pt x="11163" y="58804"/>
                  </a:lnTo>
                  <a:lnTo>
                    <a:pt x="11163" y="69055"/>
                  </a:lnTo>
                  <a:lnTo>
                    <a:pt x="12484" y="69607"/>
                  </a:lnTo>
                  <a:lnTo>
                    <a:pt x="61264" y="70706"/>
                  </a:lnTo>
                  <a:lnTo>
                    <a:pt x="70031" y="67181"/>
                  </a:lnTo>
                  <a:lnTo>
                    <a:pt x="92116" y="49043"/>
                  </a:lnTo>
                  <a:lnTo>
                    <a:pt x="94413" y="11688"/>
                  </a:lnTo>
                  <a:lnTo>
                    <a:pt x="94444" y="7549"/>
                  </a:lnTo>
                  <a:lnTo>
                    <a:pt x="93142" y="4791"/>
                  </a:lnTo>
                  <a:lnTo>
                    <a:pt x="90951" y="2951"/>
                  </a:lnTo>
                  <a:lnTo>
                    <a:pt x="88167" y="1725"/>
                  </a:lnTo>
                  <a:lnTo>
                    <a:pt x="71609" y="0"/>
                  </a:lnTo>
                  <a:lnTo>
                    <a:pt x="60958" y="3123"/>
                  </a:lnTo>
                  <a:lnTo>
                    <a:pt x="37021" y="22229"/>
                  </a:lnTo>
                  <a:lnTo>
                    <a:pt x="7722" y="67015"/>
                  </a:lnTo>
                  <a:lnTo>
                    <a:pt x="928" y="106727"/>
                  </a:lnTo>
                  <a:lnTo>
                    <a:pt x="0" y="124641"/>
                  </a:lnTo>
                  <a:lnTo>
                    <a:pt x="6642" y="141423"/>
                  </a:lnTo>
                  <a:lnTo>
                    <a:pt x="31735" y="179094"/>
                  </a:lnTo>
                  <a:lnTo>
                    <a:pt x="75075" y="197018"/>
                  </a:lnTo>
                  <a:lnTo>
                    <a:pt x="90721" y="199607"/>
                  </a:lnTo>
                  <a:lnTo>
                    <a:pt x="106494" y="197230"/>
                  </a:lnTo>
                  <a:lnTo>
                    <a:pt x="138178" y="184925"/>
                  </a:lnTo>
                  <a:lnTo>
                    <a:pt x="150518" y="173948"/>
                  </a:lnTo>
                  <a:lnTo>
                    <a:pt x="177541" y="135793"/>
                  </a:lnTo>
                  <a:lnTo>
                    <a:pt x="193192" y="108074"/>
                  </a:lnTo>
                  <a:lnTo>
                    <a:pt x="213569" y="8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74"/>
            <p:cNvSpPr/>
            <p:nvPr>
              <p:custDataLst>
                <p:tags r:id="rId27"/>
              </p:custDataLst>
            </p:nvPr>
          </p:nvSpPr>
          <p:spPr>
            <a:xfrm>
              <a:off x="10406063" y="3869531"/>
              <a:ext cx="119063" cy="35720"/>
            </a:xfrm>
            <a:custGeom>
              <a:avLst/>
              <a:gdLst/>
              <a:ahLst/>
              <a:cxnLst/>
              <a:rect l="0" t="0" r="0" b="0"/>
              <a:pathLst>
                <a:path w="119063" h="35720">
                  <a:moveTo>
                    <a:pt x="0" y="35719"/>
                  </a:moveTo>
                  <a:lnTo>
                    <a:pt x="0" y="35719"/>
                  </a:lnTo>
                  <a:lnTo>
                    <a:pt x="6318" y="35719"/>
                  </a:lnTo>
                  <a:lnTo>
                    <a:pt x="12951" y="32191"/>
                  </a:lnTo>
                  <a:lnTo>
                    <a:pt x="16571" y="29398"/>
                  </a:lnTo>
                  <a:lnTo>
                    <a:pt x="27648" y="26295"/>
                  </a:lnTo>
                  <a:lnTo>
                    <a:pt x="84178" y="20350"/>
                  </a:lnTo>
                  <a:lnTo>
                    <a:pt x="103875" y="10881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775"/>
            <p:cNvSpPr/>
            <p:nvPr>
              <p:custDataLst>
                <p:tags r:id="rId28"/>
              </p:custDataLst>
            </p:nvPr>
          </p:nvSpPr>
          <p:spPr>
            <a:xfrm>
              <a:off x="10584656" y="3620148"/>
              <a:ext cx="223864" cy="308690"/>
            </a:xfrm>
            <a:custGeom>
              <a:avLst/>
              <a:gdLst/>
              <a:ahLst/>
              <a:cxnLst/>
              <a:rect l="0" t="0" r="0" b="0"/>
              <a:pathLst>
                <a:path w="223864" h="308690">
                  <a:moveTo>
                    <a:pt x="0" y="35071"/>
                  </a:moveTo>
                  <a:lnTo>
                    <a:pt x="0" y="35071"/>
                  </a:lnTo>
                  <a:lnTo>
                    <a:pt x="10251" y="24820"/>
                  </a:lnTo>
                  <a:lnTo>
                    <a:pt x="12902" y="13986"/>
                  </a:lnTo>
                  <a:lnTo>
                    <a:pt x="18082" y="6738"/>
                  </a:lnTo>
                  <a:lnTo>
                    <a:pt x="24793" y="2635"/>
                  </a:lnTo>
                  <a:lnTo>
                    <a:pt x="39882" y="0"/>
                  </a:lnTo>
                  <a:lnTo>
                    <a:pt x="47711" y="3168"/>
                  </a:lnTo>
                  <a:lnTo>
                    <a:pt x="91983" y="33677"/>
                  </a:lnTo>
                  <a:lnTo>
                    <a:pt x="128718" y="85274"/>
                  </a:lnTo>
                  <a:lnTo>
                    <a:pt x="163386" y="142566"/>
                  </a:lnTo>
                  <a:lnTo>
                    <a:pt x="186095" y="193620"/>
                  </a:lnTo>
                  <a:lnTo>
                    <a:pt x="210306" y="252114"/>
                  </a:lnTo>
                  <a:lnTo>
                    <a:pt x="223863" y="286556"/>
                  </a:lnTo>
                  <a:lnTo>
                    <a:pt x="223325" y="291363"/>
                  </a:lnTo>
                  <a:lnTo>
                    <a:pt x="214741" y="308152"/>
                  </a:lnTo>
                  <a:lnTo>
                    <a:pt x="208119" y="308689"/>
                  </a:lnTo>
                  <a:lnTo>
                    <a:pt x="206214" y="306118"/>
                  </a:lnTo>
                  <a:lnTo>
                    <a:pt x="203159" y="286509"/>
                  </a:lnTo>
                  <a:lnTo>
                    <a:pt x="202407" y="273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776"/>
            <p:cNvSpPr/>
            <p:nvPr>
              <p:custDataLst>
                <p:tags r:id="rId29"/>
              </p:custDataLst>
            </p:nvPr>
          </p:nvSpPr>
          <p:spPr>
            <a:xfrm>
              <a:off x="10649794" y="3774281"/>
              <a:ext cx="101551" cy="154570"/>
            </a:xfrm>
            <a:custGeom>
              <a:avLst/>
              <a:gdLst/>
              <a:ahLst/>
              <a:cxnLst/>
              <a:rect l="0" t="0" r="0" b="0"/>
              <a:pathLst>
                <a:path w="101551" h="154570">
                  <a:moveTo>
                    <a:pt x="101550" y="0"/>
                  </a:moveTo>
                  <a:lnTo>
                    <a:pt x="101550" y="0"/>
                  </a:lnTo>
                  <a:lnTo>
                    <a:pt x="95228" y="0"/>
                  </a:lnTo>
                  <a:lnTo>
                    <a:pt x="93367" y="1323"/>
                  </a:lnTo>
                  <a:lnTo>
                    <a:pt x="92126" y="3528"/>
                  </a:lnTo>
                  <a:lnTo>
                    <a:pt x="83468" y="24057"/>
                  </a:lnTo>
                  <a:lnTo>
                    <a:pt x="49898" y="79975"/>
                  </a:lnTo>
                  <a:lnTo>
                    <a:pt x="10561" y="129947"/>
                  </a:lnTo>
                  <a:lnTo>
                    <a:pt x="6869" y="138452"/>
                  </a:lnTo>
                  <a:lnTo>
                    <a:pt x="820" y="146642"/>
                  </a:lnTo>
                  <a:lnTo>
                    <a:pt x="0" y="149356"/>
                  </a:lnTo>
                  <a:lnTo>
                    <a:pt x="777" y="151164"/>
                  </a:lnTo>
                  <a:lnTo>
                    <a:pt x="5209" y="154067"/>
                  </a:lnTo>
                  <a:lnTo>
                    <a:pt x="12299" y="154569"/>
                  </a:lnTo>
                  <a:lnTo>
                    <a:pt x="19107" y="151160"/>
                  </a:lnTo>
                  <a:lnTo>
                    <a:pt x="30112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777"/>
            <p:cNvSpPr/>
            <p:nvPr>
              <p:custDataLst>
                <p:tags r:id="rId30"/>
              </p:custDataLst>
            </p:nvPr>
          </p:nvSpPr>
          <p:spPr>
            <a:xfrm>
              <a:off x="10884169" y="3762375"/>
              <a:ext cx="176738" cy="142876"/>
            </a:xfrm>
            <a:custGeom>
              <a:avLst/>
              <a:gdLst/>
              <a:ahLst/>
              <a:cxnLst/>
              <a:rect l="0" t="0" r="0" b="0"/>
              <a:pathLst>
                <a:path w="176738" h="142876">
                  <a:moveTo>
                    <a:pt x="21956" y="0"/>
                  </a:moveTo>
                  <a:lnTo>
                    <a:pt x="21956" y="0"/>
                  </a:lnTo>
                  <a:lnTo>
                    <a:pt x="32207" y="0"/>
                  </a:lnTo>
                  <a:lnTo>
                    <a:pt x="39694" y="6321"/>
                  </a:lnTo>
                  <a:lnTo>
                    <a:pt x="43068" y="12952"/>
                  </a:lnTo>
                  <a:lnTo>
                    <a:pt x="45413" y="41393"/>
                  </a:lnTo>
                  <a:lnTo>
                    <a:pt x="44339" y="64005"/>
                  </a:lnTo>
                  <a:lnTo>
                    <a:pt x="36233" y="86139"/>
                  </a:lnTo>
                  <a:lnTo>
                    <a:pt x="13483" y="118762"/>
                  </a:lnTo>
                  <a:lnTo>
                    <a:pt x="12339" y="122830"/>
                  </a:lnTo>
                  <a:lnTo>
                    <a:pt x="10254" y="125543"/>
                  </a:lnTo>
                  <a:lnTo>
                    <a:pt x="0" y="130254"/>
                  </a:lnTo>
                  <a:lnTo>
                    <a:pt x="17238" y="109296"/>
                  </a:lnTo>
                  <a:lnTo>
                    <a:pt x="19858" y="96642"/>
                  </a:lnTo>
                  <a:lnTo>
                    <a:pt x="23202" y="90886"/>
                  </a:lnTo>
                  <a:lnTo>
                    <a:pt x="80600" y="36517"/>
                  </a:lnTo>
                  <a:lnTo>
                    <a:pt x="87708" y="28136"/>
                  </a:lnTo>
                  <a:lnTo>
                    <a:pt x="90867" y="20001"/>
                  </a:lnTo>
                  <a:lnTo>
                    <a:pt x="93032" y="17303"/>
                  </a:lnTo>
                  <a:lnTo>
                    <a:pt x="103422" y="12617"/>
                  </a:lnTo>
                  <a:lnTo>
                    <a:pt x="104049" y="13703"/>
                  </a:lnTo>
                  <a:lnTo>
                    <a:pt x="104742" y="18438"/>
                  </a:lnTo>
                  <a:lnTo>
                    <a:pt x="101524" y="24951"/>
                  </a:lnTo>
                  <a:lnTo>
                    <a:pt x="98814" y="28541"/>
                  </a:lnTo>
                  <a:lnTo>
                    <a:pt x="95803" y="39584"/>
                  </a:lnTo>
                  <a:lnTo>
                    <a:pt x="93140" y="51989"/>
                  </a:lnTo>
                  <a:lnTo>
                    <a:pt x="85527" y="67733"/>
                  </a:lnTo>
                  <a:lnTo>
                    <a:pt x="83282" y="81256"/>
                  </a:lnTo>
                  <a:lnTo>
                    <a:pt x="85813" y="92558"/>
                  </a:lnTo>
                  <a:lnTo>
                    <a:pt x="88340" y="97424"/>
                  </a:lnTo>
                  <a:lnTo>
                    <a:pt x="91347" y="100668"/>
                  </a:lnTo>
                  <a:lnTo>
                    <a:pt x="114729" y="114769"/>
                  </a:lnTo>
                  <a:lnTo>
                    <a:pt x="149675" y="124818"/>
                  </a:lnTo>
                  <a:lnTo>
                    <a:pt x="17673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778"/>
            <p:cNvSpPr/>
            <p:nvPr>
              <p:custDataLst>
                <p:tags r:id="rId31"/>
              </p:custDataLst>
            </p:nvPr>
          </p:nvSpPr>
          <p:spPr>
            <a:xfrm>
              <a:off x="11204640" y="4049659"/>
              <a:ext cx="403955" cy="412138"/>
            </a:xfrm>
            <a:custGeom>
              <a:avLst/>
              <a:gdLst/>
              <a:ahLst/>
              <a:cxnLst/>
              <a:rect l="0" t="0" r="0" b="0"/>
              <a:pathLst>
                <a:path w="403955" h="412138">
                  <a:moveTo>
                    <a:pt x="130110" y="260404"/>
                  </a:moveTo>
                  <a:lnTo>
                    <a:pt x="130110" y="260404"/>
                  </a:lnTo>
                  <a:lnTo>
                    <a:pt x="123789" y="260404"/>
                  </a:lnTo>
                  <a:lnTo>
                    <a:pt x="121927" y="259081"/>
                  </a:lnTo>
                  <a:lnTo>
                    <a:pt x="120685" y="256876"/>
                  </a:lnTo>
                  <a:lnTo>
                    <a:pt x="118694" y="250153"/>
                  </a:lnTo>
                  <a:lnTo>
                    <a:pt x="112028" y="242667"/>
                  </a:lnTo>
                  <a:lnTo>
                    <a:pt x="105318" y="239292"/>
                  </a:lnTo>
                  <a:lnTo>
                    <a:pt x="101675" y="238391"/>
                  </a:lnTo>
                  <a:lnTo>
                    <a:pt x="83908" y="243445"/>
                  </a:lnTo>
                  <a:lnTo>
                    <a:pt x="61887" y="253321"/>
                  </a:lnTo>
                  <a:lnTo>
                    <a:pt x="49958" y="264311"/>
                  </a:lnTo>
                  <a:lnTo>
                    <a:pt x="8920" y="316195"/>
                  </a:lnTo>
                  <a:lnTo>
                    <a:pt x="2040" y="339847"/>
                  </a:lnTo>
                  <a:lnTo>
                    <a:pt x="0" y="363611"/>
                  </a:lnTo>
                  <a:lnTo>
                    <a:pt x="5717" y="387409"/>
                  </a:lnTo>
                  <a:lnTo>
                    <a:pt x="15788" y="404897"/>
                  </a:lnTo>
                  <a:lnTo>
                    <a:pt x="23296" y="410613"/>
                  </a:lnTo>
                  <a:lnTo>
                    <a:pt x="27150" y="412137"/>
                  </a:lnTo>
                  <a:lnTo>
                    <a:pt x="38488" y="410302"/>
                  </a:lnTo>
                  <a:lnTo>
                    <a:pt x="67326" y="398345"/>
                  </a:lnTo>
                  <a:lnTo>
                    <a:pt x="90634" y="374477"/>
                  </a:lnTo>
                  <a:lnTo>
                    <a:pt x="120891" y="329533"/>
                  </a:lnTo>
                  <a:lnTo>
                    <a:pt x="136492" y="285002"/>
                  </a:lnTo>
                  <a:lnTo>
                    <a:pt x="149493" y="230503"/>
                  </a:lnTo>
                  <a:lnTo>
                    <a:pt x="163047" y="172463"/>
                  </a:lnTo>
                  <a:lnTo>
                    <a:pt x="180584" y="114697"/>
                  </a:lnTo>
                  <a:lnTo>
                    <a:pt x="186959" y="66125"/>
                  </a:lnTo>
                  <a:lnTo>
                    <a:pt x="189406" y="10112"/>
                  </a:lnTo>
                  <a:lnTo>
                    <a:pt x="189537" y="3642"/>
                  </a:lnTo>
                  <a:lnTo>
                    <a:pt x="188249" y="1917"/>
                  </a:lnTo>
                  <a:lnTo>
                    <a:pt x="183289" y="0"/>
                  </a:lnTo>
                  <a:lnTo>
                    <a:pt x="181438" y="2134"/>
                  </a:lnTo>
                  <a:lnTo>
                    <a:pt x="171411" y="28099"/>
                  </a:lnTo>
                  <a:lnTo>
                    <a:pt x="161695" y="48678"/>
                  </a:lnTo>
                  <a:lnTo>
                    <a:pt x="151931" y="101283"/>
                  </a:lnTo>
                  <a:lnTo>
                    <a:pt x="141425" y="151961"/>
                  </a:lnTo>
                  <a:lnTo>
                    <a:pt x="133463" y="200491"/>
                  </a:lnTo>
                  <a:lnTo>
                    <a:pt x="130771" y="257976"/>
                  </a:lnTo>
                  <a:lnTo>
                    <a:pt x="139620" y="316087"/>
                  </a:lnTo>
                  <a:lnTo>
                    <a:pt x="141543" y="344605"/>
                  </a:lnTo>
                  <a:lnTo>
                    <a:pt x="143024" y="348288"/>
                  </a:lnTo>
                  <a:lnTo>
                    <a:pt x="145334" y="350743"/>
                  </a:lnTo>
                  <a:lnTo>
                    <a:pt x="151429" y="353471"/>
                  </a:lnTo>
                  <a:lnTo>
                    <a:pt x="158546" y="354684"/>
                  </a:lnTo>
                  <a:lnTo>
                    <a:pt x="162296" y="352361"/>
                  </a:lnTo>
                  <a:lnTo>
                    <a:pt x="177819" y="329623"/>
                  </a:lnTo>
                  <a:lnTo>
                    <a:pt x="213456" y="271516"/>
                  </a:lnTo>
                  <a:lnTo>
                    <a:pt x="229330" y="246723"/>
                  </a:lnTo>
                  <a:lnTo>
                    <a:pt x="237266" y="241094"/>
                  </a:lnTo>
                  <a:lnTo>
                    <a:pt x="249173" y="237925"/>
                  </a:lnTo>
                  <a:lnTo>
                    <a:pt x="265048" y="236854"/>
                  </a:lnTo>
                  <a:lnTo>
                    <a:pt x="267693" y="238089"/>
                  </a:lnTo>
                  <a:lnTo>
                    <a:pt x="269457" y="240236"/>
                  </a:lnTo>
                  <a:lnTo>
                    <a:pt x="271415" y="246149"/>
                  </a:lnTo>
                  <a:lnTo>
                    <a:pt x="272923" y="292914"/>
                  </a:lnTo>
                  <a:lnTo>
                    <a:pt x="269429" y="304838"/>
                  </a:lnTo>
                  <a:lnTo>
                    <a:pt x="252388" y="340984"/>
                  </a:lnTo>
                  <a:lnTo>
                    <a:pt x="251316" y="345874"/>
                  </a:lnTo>
                  <a:lnTo>
                    <a:pt x="249277" y="349134"/>
                  </a:lnTo>
                  <a:lnTo>
                    <a:pt x="246597" y="351308"/>
                  </a:lnTo>
                  <a:lnTo>
                    <a:pt x="243487" y="352756"/>
                  </a:lnTo>
                  <a:lnTo>
                    <a:pt x="241414" y="355045"/>
                  </a:lnTo>
                  <a:lnTo>
                    <a:pt x="238495" y="361941"/>
                  </a:lnTo>
                  <a:lnTo>
                    <a:pt x="238085" y="361168"/>
                  </a:lnTo>
                  <a:lnTo>
                    <a:pt x="237314" y="349655"/>
                  </a:lnTo>
                  <a:lnTo>
                    <a:pt x="243601" y="332857"/>
                  </a:lnTo>
                  <a:lnTo>
                    <a:pt x="261389" y="308685"/>
                  </a:lnTo>
                  <a:lnTo>
                    <a:pt x="282287" y="288271"/>
                  </a:lnTo>
                  <a:lnTo>
                    <a:pt x="341611" y="239383"/>
                  </a:lnTo>
                  <a:lnTo>
                    <a:pt x="342547" y="238453"/>
                  </a:lnTo>
                  <a:lnTo>
                    <a:pt x="354509" y="236754"/>
                  </a:lnTo>
                  <a:lnTo>
                    <a:pt x="345917" y="236605"/>
                  </a:lnTo>
                  <a:lnTo>
                    <a:pt x="338545" y="242916"/>
                  </a:lnTo>
                  <a:lnTo>
                    <a:pt x="335195" y="249544"/>
                  </a:lnTo>
                  <a:lnTo>
                    <a:pt x="334302" y="253164"/>
                  </a:lnTo>
                  <a:lnTo>
                    <a:pt x="323327" y="272401"/>
                  </a:lnTo>
                  <a:lnTo>
                    <a:pt x="322423" y="276340"/>
                  </a:lnTo>
                  <a:lnTo>
                    <a:pt x="311424" y="296130"/>
                  </a:lnTo>
                  <a:lnTo>
                    <a:pt x="309241" y="311999"/>
                  </a:lnTo>
                  <a:lnTo>
                    <a:pt x="312471" y="319935"/>
                  </a:lnTo>
                  <a:lnTo>
                    <a:pt x="316992" y="327872"/>
                  </a:lnTo>
                  <a:lnTo>
                    <a:pt x="320860" y="339779"/>
                  </a:lnTo>
                  <a:lnTo>
                    <a:pt x="326452" y="347716"/>
                  </a:lnTo>
                  <a:lnTo>
                    <a:pt x="333350" y="352126"/>
                  </a:lnTo>
                  <a:lnTo>
                    <a:pt x="348556" y="354956"/>
                  </a:lnTo>
                  <a:lnTo>
                    <a:pt x="384114" y="355635"/>
                  </a:lnTo>
                  <a:lnTo>
                    <a:pt x="392048" y="352117"/>
                  </a:lnTo>
                  <a:lnTo>
                    <a:pt x="403954" y="343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87"/>
          <p:cNvGrpSpPr/>
          <p:nvPr/>
        </p:nvGrpSpPr>
        <p:grpSpPr>
          <a:xfrm>
            <a:off x="4357688" y="5715000"/>
            <a:ext cx="321469" cy="178595"/>
            <a:chOff x="4357688" y="5715000"/>
            <a:chExt cx="321469" cy="178595"/>
          </a:xfrm>
        </p:grpSpPr>
        <p:sp>
          <p:nvSpPr>
            <p:cNvPr id="105" name="SMARTInkShape-779"/>
            <p:cNvSpPr/>
            <p:nvPr>
              <p:custDataLst>
                <p:tags r:id="rId19"/>
              </p:custDataLst>
            </p:nvPr>
          </p:nvSpPr>
          <p:spPr>
            <a:xfrm>
              <a:off x="4357688" y="5715000"/>
              <a:ext cx="278503" cy="11907"/>
            </a:xfrm>
            <a:custGeom>
              <a:avLst/>
              <a:gdLst/>
              <a:ahLst/>
              <a:cxnLst/>
              <a:rect l="0" t="0" r="0" b="0"/>
              <a:pathLst>
                <a:path w="278503" h="11907">
                  <a:moveTo>
                    <a:pt x="0" y="0"/>
                  </a:moveTo>
                  <a:lnTo>
                    <a:pt x="0" y="0"/>
                  </a:lnTo>
                  <a:lnTo>
                    <a:pt x="54810" y="0"/>
                  </a:lnTo>
                  <a:lnTo>
                    <a:pt x="104851" y="0"/>
                  </a:lnTo>
                  <a:lnTo>
                    <a:pt x="157853" y="0"/>
                  </a:lnTo>
                  <a:lnTo>
                    <a:pt x="212567" y="6320"/>
                  </a:lnTo>
                  <a:lnTo>
                    <a:pt x="243193" y="10251"/>
                  </a:lnTo>
                  <a:lnTo>
                    <a:pt x="257134" y="7643"/>
                  </a:lnTo>
                  <a:lnTo>
                    <a:pt x="272420" y="2265"/>
                  </a:lnTo>
                  <a:lnTo>
                    <a:pt x="278502" y="1006"/>
                  </a:lnTo>
                  <a:lnTo>
                    <a:pt x="278272" y="671"/>
                  </a:lnTo>
                  <a:lnTo>
                    <a:pt x="274718" y="133"/>
                  </a:lnTo>
                  <a:lnTo>
                    <a:pt x="255006" y="8209"/>
                  </a:lnTo>
                  <a:lnTo>
                    <a:pt x="226218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780"/>
            <p:cNvSpPr/>
            <p:nvPr>
              <p:custDataLst>
                <p:tags r:id="rId20"/>
              </p:custDataLst>
            </p:nvPr>
          </p:nvSpPr>
          <p:spPr>
            <a:xfrm>
              <a:off x="4405313" y="5786438"/>
              <a:ext cx="273844" cy="107157"/>
            </a:xfrm>
            <a:custGeom>
              <a:avLst/>
              <a:gdLst/>
              <a:ahLst/>
              <a:cxnLst/>
              <a:rect l="0" t="0" r="0" b="0"/>
              <a:pathLst>
                <a:path w="273844" h="107157">
                  <a:moveTo>
                    <a:pt x="0" y="107156"/>
                  </a:moveTo>
                  <a:lnTo>
                    <a:pt x="0" y="107156"/>
                  </a:lnTo>
                  <a:lnTo>
                    <a:pt x="50880" y="107156"/>
                  </a:lnTo>
                  <a:lnTo>
                    <a:pt x="107585" y="97733"/>
                  </a:lnTo>
                  <a:lnTo>
                    <a:pt x="158561" y="94254"/>
                  </a:lnTo>
                  <a:lnTo>
                    <a:pt x="208489" y="78721"/>
                  </a:lnTo>
                  <a:lnTo>
                    <a:pt x="221867" y="67618"/>
                  </a:lnTo>
                  <a:lnTo>
                    <a:pt x="2738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88"/>
          <p:cNvGrpSpPr/>
          <p:nvPr/>
        </p:nvGrpSpPr>
        <p:grpSpPr>
          <a:xfrm>
            <a:off x="5179219" y="5381831"/>
            <a:ext cx="355476" cy="511746"/>
            <a:chOff x="5179219" y="5381831"/>
            <a:chExt cx="355476" cy="511746"/>
          </a:xfrm>
        </p:grpSpPr>
        <p:sp>
          <p:nvSpPr>
            <p:cNvPr id="108" name="SMARTInkShape-781"/>
            <p:cNvSpPr/>
            <p:nvPr>
              <p:custDataLst>
                <p:tags r:id="rId17"/>
              </p:custDataLst>
            </p:nvPr>
          </p:nvSpPr>
          <p:spPr>
            <a:xfrm>
              <a:off x="5179219" y="5381831"/>
              <a:ext cx="355476" cy="505028"/>
            </a:xfrm>
            <a:custGeom>
              <a:avLst/>
              <a:gdLst/>
              <a:ahLst/>
              <a:cxnLst/>
              <a:rect l="0" t="0" r="0" b="0"/>
              <a:pathLst>
                <a:path w="355476" h="505028">
                  <a:moveTo>
                    <a:pt x="0" y="83138"/>
                  </a:moveTo>
                  <a:lnTo>
                    <a:pt x="0" y="83138"/>
                  </a:lnTo>
                  <a:lnTo>
                    <a:pt x="0" y="43390"/>
                  </a:lnTo>
                  <a:lnTo>
                    <a:pt x="3527" y="35485"/>
                  </a:lnTo>
                  <a:lnTo>
                    <a:pt x="8182" y="27563"/>
                  </a:lnTo>
                  <a:lnTo>
                    <a:pt x="10251" y="19633"/>
                  </a:lnTo>
                  <a:lnTo>
                    <a:pt x="18225" y="11697"/>
                  </a:lnTo>
                  <a:lnTo>
                    <a:pt x="29267" y="5085"/>
                  </a:lnTo>
                  <a:lnTo>
                    <a:pt x="44244" y="1361"/>
                  </a:lnTo>
                  <a:lnTo>
                    <a:pt x="79975" y="0"/>
                  </a:lnTo>
                  <a:lnTo>
                    <a:pt x="103365" y="6175"/>
                  </a:lnTo>
                  <a:lnTo>
                    <a:pt x="152322" y="36876"/>
                  </a:lnTo>
                  <a:lnTo>
                    <a:pt x="186045" y="73853"/>
                  </a:lnTo>
                  <a:lnTo>
                    <a:pt x="226155" y="131108"/>
                  </a:lnTo>
                  <a:lnTo>
                    <a:pt x="257956" y="184777"/>
                  </a:lnTo>
                  <a:lnTo>
                    <a:pt x="281533" y="238152"/>
                  </a:lnTo>
                  <a:lnTo>
                    <a:pt x="306769" y="294752"/>
                  </a:lnTo>
                  <a:lnTo>
                    <a:pt x="317112" y="332369"/>
                  </a:lnTo>
                  <a:lnTo>
                    <a:pt x="326929" y="380636"/>
                  </a:lnTo>
                  <a:lnTo>
                    <a:pt x="343060" y="439576"/>
                  </a:lnTo>
                  <a:lnTo>
                    <a:pt x="346165" y="467420"/>
                  </a:lnTo>
                  <a:lnTo>
                    <a:pt x="355475" y="491306"/>
                  </a:lnTo>
                  <a:lnTo>
                    <a:pt x="354723" y="495479"/>
                  </a:lnTo>
                  <a:lnTo>
                    <a:pt x="350359" y="503643"/>
                  </a:lnTo>
                  <a:lnTo>
                    <a:pt x="348666" y="505027"/>
                  </a:lnTo>
                  <a:lnTo>
                    <a:pt x="347538" y="504627"/>
                  </a:lnTo>
                  <a:lnTo>
                    <a:pt x="345727" y="500799"/>
                  </a:lnTo>
                  <a:lnTo>
                    <a:pt x="337187" y="490537"/>
                  </a:lnTo>
                  <a:lnTo>
                    <a:pt x="334504" y="479603"/>
                  </a:lnTo>
                  <a:lnTo>
                    <a:pt x="333375" y="464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782"/>
            <p:cNvSpPr/>
            <p:nvPr>
              <p:custDataLst>
                <p:tags r:id="rId18"/>
              </p:custDataLst>
            </p:nvPr>
          </p:nvSpPr>
          <p:spPr>
            <a:xfrm>
              <a:off x="5274484" y="5643563"/>
              <a:ext cx="190486" cy="250014"/>
            </a:xfrm>
            <a:custGeom>
              <a:avLst/>
              <a:gdLst/>
              <a:ahLst/>
              <a:cxnLst/>
              <a:rect l="0" t="0" r="0" b="0"/>
              <a:pathLst>
                <a:path w="190486" h="250014">
                  <a:moveTo>
                    <a:pt x="190485" y="0"/>
                  </a:moveTo>
                  <a:lnTo>
                    <a:pt x="190485" y="0"/>
                  </a:lnTo>
                  <a:lnTo>
                    <a:pt x="190485" y="6320"/>
                  </a:lnTo>
                  <a:lnTo>
                    <a:pt x="186957" y="12951"/>
                  </a:lnTo>
                  <a:lnTo>
                    <a:pt x="182302" y="20307"/>
                  </a:lnTo>
                  <a:lnTo>
                    <a:pt x="178359" y="31887"/>
                  </a:lnTo>
                  <a:lnTo>
                    <a:pt x="128089" y="86137"/>
                  </a:lnTo>
                  <a:lnTo>
                    <a:pt x="75222" y="139069"/>
                  </a:lnTo>
                  <a:lnTo>
                    <a:pt x="22464" y="193155"/>
                  </a:lnTo>
                  <a:lnTo>
                    <a:pt x="3086" y="225908"/>
                  </a:lnTo>
                  <a:lnTo>
                    <a:pt x="0" y="249822"/>
                  </a:lnTo>
                  <a:lnTo>
                    <a:pt x="10237" y="250013"/>
                  </a:lnTo>
                  <a:lnTo>
                    <a:pt x="10789" y="248695"/>
                  </a:lnTo>
                  <a:lnTo>
                    <a:pt x="11891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189"/>
          <p:cNvGrpSpPr/>
          <p:nvPr/>
        </p:nvGrpSpPr>
        <p:grpSpPr>
          <a:xfrm>
            <a:off x="5798511" y="5108005"/>
            <a:ext cx="342548" cy="1244047"/>
            <a:chOff x="5798511" y="5108005"/>
            <a:chExt cx="342548" cy="1244047"/>
          </a:xfrm>
        </p:grpSpPr>
        <p:sp>
          <p:nvSpPr>
            <p:cNvPr id="111" name="SMARTInkShape-783"/>
            <p:cNvSpPr/>
            <p:nvPr>
              <p:custDataLst>
                <p:tags r:id="rId14"/>
              </p:custDataLst>
            </p:nvPr>
          </p:nvSpPr>
          <p:spPr>
            <a:xfrm>
              <a:off x="5798511" y="5108005"/>
              <a:ext cx="189963" cy="130002"/>
            </a:xfrm>
            <a:custGeom>
              <a:avLst/>
              <a:gdLst/>
              <a:ahLst/>
              <a:cxnLst/>
              <a:rect l="0" t="0" r="0" b="0"/>
              <a:pathLst>
                <a:path w="189963" h="130002">
                  <a:moveTo>
                    <a:pt x="106989" y="35495"/>
                  </a:moveTo>
                  <a:lnTo>
                    <a:pt x="106989" y="35495"/>
                  </a:lnTo>
                  <a:lnTo>
                    <a:pt x="100668" y="35495"/>
                  </a:lnTo>
                  <a:lnTo>
                    <a:pt x="98807" y="36817"/>
                  </a:lnTo>
                  <a:lnTo>
                    <a:pt x="97566" y="39022"/>
                  </a:lnTo>
                  <a:lnTo>
                    <a:pt x="96738" y="41815"/>
                  </a:lnTo>
                  <a:lnTo>
                    <a:pt x="82349" y="59616"/>
                  </a:lnTo>
                  <a:lnTo>
                    <a:pt x="61667" y="80786"/>
                  </a:lnTo>
                  <a:lnTo>
                    <a:pt x="56860" y="82082"/>
                  </a:lnTo>
                  <a:lnTo>
                    <a:pt x="21185" y="83059"/>
                  </a:lnTo>
                  <a:lnTo>
                    <a:pt x="18036" y="81757"/>
                  </a:lnTo>
                  <a:lnTo>
                    <a:pt x="15938" y="79565"/>
                  </a:lnTo>
                  <a:lnTo>
                    <a:pt x="2684" y="49572"/>
                  </a:lnTo>
                  <a:lnTo>
                    <a:pt x="0" y="19747"/>
                  </a:lnTo>
                  <a:lnTo>
                    <a:pt x="1267" y="17059"/>
                  </a:lnTo>
                  <a:lnTo>
                    <a:pt x="3434" y="15267"/>
                  </a:lnTo>
                  <a:lnTo>
                    <a:pt x="9371" y="11952"/>
                  </a:lnTo>
                  <a:lnTo>
                    <a:pt x="16419" y="6070"/>
                  </a:lnTo>
                  <a:lnTo>
                    <a:pt x="20151" y="5296"/>
                  </a:lnTo>
                  <a:lnTo>
                    <a:pt x="23961" y="6101"/>
                  </a:lnTo>
                  <a:lnTo>
                    <a:pt x="31723" y="9202"/>
                  </a:lnTo>
                  <a:lnTo>
                    <a:pt x="39583" y="10580"/>
                  </a:lnTo>
                  <a:lnTo>
                    <a:pt x="47485" y="18248"/>
                  </a:lnTo>
                  <a:lnTo>
                    <a:pt x="56730" y="29152"/>
                  </a:lnTo>
                  <a:lnTo>
                    <a:pt x="75487" y="44052"/>
                  </a:lnTo>
                  <a:lnTo>
                    <a:pt x="97875" y="68592"/>
                  </a:lnTo>
                  <a:lnTo>
                    <a:pt x="110876" y="79309"/>
                  </a:lnTo>
                  <a:lnTo>
                    <a:pt x="133529" y="104221"/>
                  </a:lnTo>
                  <a:lnTo>
                    <a:pt x="165714" y="126979"/>
                  </a:lnTo>
                  <a:lnTo>
                    <a:pt x="175915" y="130001"/>
                  </a:lnTo>
                  <a:lnTo>
                    <a:pt x="180837" y="126887"/>
                  </a:lnTo>
                  <a:lnTo>
                    <a:pt x="184003" y="124204"/>
                  </a:lnTo>
                  <a:lnTo>
                    <a:pt x="187519" y="117696"/>
                  </a:lnTo>
                  <a:lnTo>
                    <a:pt x="189962" y="90663"/>
                  </a:lnTo>
                  <a:lnTo>
                    <a:pt x="188977" y="54085"/>
                  </a:lnTo>
                  <a:lnTo>
                    <a:pt x="180817" y="32478"/>
                  </a:lnTo>
                  <a:lnTo>
                    <a:pt x="162344" y="8362"/>
                  </a:lnTo>
                  <a:lnTo>
                    <a:pt x="154521" y="3592"/>
                  </a:lnTo>
                  <a:lnTo>
                    <a:pt x="139153" y="907"/>
                  </a:lnTo>
                  <a:lnTo>
                    <a:pt x="116576" y="0"/>
                  </a:lnTo>
                  <a:lnTo>
                    <a:pt x="107722" y="3404"/>
                  </a:lnTo>
                  <a:lnTo>
                    <a:pt x="99377" y="8003"/>
                  </a:lnTo>
                  <a:lnTo>
                    <a:pt x="91259" y="10047"/>
                  </a:lnTo>
                  <a:lnTo>
                    <a:pt x="88564" y="11915"/>
                  </a:lnTo>
                  <a:lnTo>
                    <a:pt x="86769" y="14484"/>
                  </a:lnTo>
                  <a:lnTo>
                    <a:pt x="83177" y="23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84"/>
            <p:cNvSpPr/>
            <p:nvPr>
              <p:custDataLst>
                <p:tags r:id="rId15"/>
              </p:custDataLst>
            </p:nvPr>
          </p:nvSpPr>
          <p:spPr>
            <a:xfrm>
              <a:off x="6012859" y="6119813"/>
              <a:ext cx="128200" cy="232239"/>
            </a:xfrm>
            <a:custGeom>
              <a:avLst/>
              <a:gdLst/>
              <a:ahLst/>
              <a:cxnLst/>
              <a:rect l="0" t="0" r="0" b="0"/>
              <a:pathLst>
                <a:path w="128200" h="232239">
                  <a:moveTo>
                    <a:pt x="71235" y="35718"/>
                  </a:moveTo>
                  <a:lnTo>
                    <a:pt x="71235" y="35718"/>
                  </a:lnTo>
                  <a:lnTo>
                    <a:pt x="42902" y="35718"/>
                  </a:lnTo>
                  <a:lnTo>
                    <a:pt x="40440" y="37041"/>
                  </a:lnTo>
                  <a:lnTo>
                    <a:pt x="38799" y="39245"/>
                  </a:lnTo>
                  <a:lnTo>
                    <a:pt x="37704" y="42038"/>
                  </a:lnTo>
                  <a:lnTo>
                    <a:pt x="35652" y="43900"/>
                  </a:lnTo>
                  <a:lnTo>
                    <a:pt x="29843" y="45969"/>
                  </a:lnTo>
                  <a:lnTo>
                    <a:pt x="22852" y="53945"/>
                  </a:lnTo>
                  <a:lnTo>
                    <a:pt x="7585" y="80623"/>
                  </a:lnTo>
                  <a:lnTo>
                    <a:pt x="1335" y="110049"/>
                  </a:lnTo>
                  <a:lnTo>
                    <a:pt x="0" y="146915"/>
                  </a:lnTo>
                  <a:lnTo>
                    <a:pt x="6178" y="173469"/>
                  </a:lnTo>
                  <a:lnTo>
                    <a:pt x="27791" y="211897"/>
                  </a:lnTo>
                  <a:lnTo>
                    <a:pt x="35610" y="219853"/>
                  </a:lnTo>
                  <a:lnTo>
                    <a:pt x="51410" y="231282"/>
                  </a:lnTo>
                  <a:lnTo>
                    <a:pt x="56695" y="232238"/>
                  </a:lnTo>
                  <a:lnTo>
                    <a:pt x="69624" y="229776"/>
                  </a:lnTo>
                  <a:lnTo>
                    <a:pt x="85456" y="220952"/>
                  </a:lnTo>
                  <a:lnTo>
                    <a:pt x="102658" y="196612"/>
                  </a:lnTo>
                  <a:lnTo>
                    <a:pt x="113471" y="174084"/>
                  </a:lnTo>
                  <a:lnTo>
                    <a:pt x="127968" y="119030"/>
                  </a:lnTo>
                  <a:lnTo>
                    <a:pt x="128199" y="103173"/>
                  </a:lnTo>
                  <a:lnTo>
                    <a:pt x="120351" y="69818"/>
                  </a:lnTo>
                  <a:lnTo>
                    <a:pt x="106660" y="49938"/>
                  </a:lnTo>
                  <a:lnTo>
                    <a:pt x="96681" y="42038"/>
                  </a:lnTo>
                  <a:lnTo>
                    <a:pt x="83625" y="34064"/>
                  </a:lnTo>
                  <a:lnTo>
                    <a:pt x="75419" y="28368"/>
                  </a:lnTo>
                  <a:lnTo>
                    <a:pt x="63361" y="25162"/>
                  </a:lnTo>
                  <a:lnTo>
                    <a:pt x="41028" y="23847"/>
                  </a:lnTo>
                  <a:lnTo>
                    <a:pt x="43698" y="23827"/>
                  </a:lnTo>
                  <a:lnTo>
                    <a:pt x="49295" y="16763"/>
                  </a:lnTo>
                  <a:lnTo>
                    <a:pt x="593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785"/>
            <p:cNvSpPr/>
            <p:nvPr>
              <p:custDataLst>
                <p:tags r:id="rId16"/>
              </p:custDataLst>
            </p:nvPr>
          </p:nvSpPr>
          <p:spPr>
            <a:xfrm>
              <a:off x="6025302" y="5286375"/>
              <a:ext cx="94512" cy="762001"/>
            </a:xfrm>
            <a:custGeom>
              <a:avLst/>
              <a:gdLst/>
              <a:ahLst/>
              <a:cxnLst/>
              <a:rect l="0" t="0" r="0" b="0"/>
              <a:pathLst>
                <a:path w="94512" h="762001">
                  <a:moveTo>
                    <a:pt x="94511" y="0"/>
                  </a:moveTo>
                  <a:lnTo>
                    <a:pt x="94511" y="0"/>
                  </a:lnTo>
                  <a:lnTo>
                    <a:pt x="88190" y="0"/>
                  </a:lnTo>
                  <a:lnTo>
                    <a:pt x="81559" y="3527"/>
                  </a:lnTo>
                  <a:lnTo>
                    <a:pt x="25548" y="51180"/>
                  </a:lnTo>
                  <a:lnTo>
                    <a:pt x="11900" y="76019"/>
                  </a:lnTo>
                  <a:lnTo>
                    <a:pt x="3006" y="108514"/>
                  </a:lnTo>
                  <a:lnTo>
                    <a:pt x="0" y="155049"/>
                  </a:lnTo>
                  <a:lnTo>
                    <a:pt x="729" y="211964"/>
                  </a:lnTo>
                  <a:lnTo>
                    <a:pt x="8809" y="258449"/>
                  </a:lnTo>
                  <a:lnTo>
                    <a:pt x="19582" y="305736"/>
                  </a:lnTo>
                  <a:lnTo>
                    <a:pt x="31152" y="353261"/>
                  </a:lnTo>
                  <a:lnTo>
                    <a:pt x="42959" y="400856"/>
                  </a:lnTo>
                  <a:lnTo>
                    <a:pt x="54835" y="449795"/>
                  </a:lnTo>
                  <a:lnTo>
                    <a:pt x="66732" y="504277"/>
                  </a:lnTo>
                  <a:lnTo>
                    <a:pt x="77313" y="553199"/>
                  </a:lnTo>
                  <a:lnTo>
                    <a:pt x="85087" y="605955"/>
                  </a:lnTo>
                  <a:lnTo>
                    <a:pt x="88999" y="630470"/>
                  </a:lnTo>
                  <a:lnTo>
                    <a:pt x="83707" y="684168"/>
                  </a:lnTo>
                  <a:lnTo>
                    <a:pt x="79567" y="697863"/>
                  </a:lnTo>
                  <a:lnTo>
                    <a:pt x="73326" y="713011"/>
                  </a:lnTo>
                  <a:lnTo>
                    <a:pt x="72450" y="717434"/>
                  </a:lnTo>
                  <a:lnTo>
                    <a:pt x="64896" y="729980"/>
                  </a:lnTo>
                  <a:lnTo>
                    <a:pt x="54280" y="742077"/>
                  </a:lnTo>
                  <a:lnTo>
                    <a:pt x="46644" y="746531"/>
                  </a:lnTo>
                  <a:lnTo>
                    <a:pt x="35193" y="749624"/>
                  </a:lnTo>
                  <a:lnTo>
                    <a:pt x="23236" y="750088"/>
                  </a:lnTo>
                  <a:lnTo>
                    <a:pt x="23073" y="762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190"/>
          <p:cNvGrpSpPr/>
          <p:nvPr/>
        </p:nvGrpSpPr>
        <p:grpSpPr>
          <a:xfrm>
            <a:off x="6419266" y="5119845"/>
            <a:ext cx="1415048" cy="770683"/>
            <a:chOff x="6419266" y="5119845"/>
            <a:chExt cx="1415048" cy="770683"/>
          </a:xfrm>
        </p:grpSpPr>
        <p:sp>
          <p:nvSpPr>
            <p:cNvPr id="115" name="SMARTInkShape-786"/>
            <p:cNvSpPr/>
            <p:nvPr>
              <p:custDataLst>
                <p:tags r:id="rId8"/>
              </p:custDataLst>
            </p:nvPr>
          </p:nvSpPr>
          <p:spPr>
            <a:xfrm>
              <a:off x="7382920" y="5413167"/>
              <a:ext cx="451394" cy="477361"/>
            </a:xfrm>
            <a:custGeom>
              <a:avLst/>
              <a:gdLst/>
              <a:ahLst/>
              <a:cxnLst/>
              <a:rect l="0" t="0" r="0" b="0"/>
              <a:pathLst>
                <a:path w="451394" h="477361">
                  <a:moveTo>
                    <a:pt x="94205" y="242302"/>
                  </a:moveTo>
                  <a:lnTo>
                    <a:pt x="94205" y="242302"/>
                  </a:lnTo>
                  <a:lnTo>
                    <a:pt x="64708" y="242302"/>
                  </a:lnTo>
                  <a:lnTo>
                    <a:pt x="57724" y="245829"/>
                  </a:lnTo>
                  <a:lnTo>
                    <a:pt x="42460" y="258873"/>
                  </a:lnTo>
                  <a:lnTo>
                    <a:pt x="26706" y="285017"/>
                  </a:lnTo>
                  <a:lnTo>
                    <a:pt x="6889" y="338473"/>
                  </a:lnTo>
                  <a:lnTo>
                    <a:pt x="0" y="393677"/>
                  </a:lnTo>
                  <a:lnTo>
                    <a:pt x="415" y="436322"/>
                  </a:lnTo>
                  <a:lnTo>
                    <a:pt x="8502" y="459127"/>
                  </a:lnTo>
                  <a:lnTo>
                    <a:pt x="15545" y="470078"/>
                  </a:lnTo>
                  <a:lnTo>
                    <a:pt x="23085" y="475827"/>
                  </a:lnTo>
                  <a:lnTo>
                    <a:pt x="26948" y="477360"/>
                  </a:lnTo>
                  <a:lnTo>
                    <a:pt x="38296" y="475536"/>
                  </a:lnTo>
                  <a:lnTo>
                    <a:pt x="45026" y="473198"/>
                  </a:lnTo>
                  <a:lnTo>
                    <a:pt x="56031" y="463544"/>
                  </a:lnTo>
                  <a:lnTo>
                    <a:pt x="80197" y="423146"/>
                  </a:lnTo>
                  <a:lnTo>
                    <a:pt x="96376" y="379523"/>
                  </a:lnTo>
                  <a:lnTo>
                    <a:pt x="103226" y="326763"/>
                  </a:lnTo>
                  <a:lnTo>
                    <a:pt x="111577" y="269238"/>
                  </a:lnTo>
                  <a:lnTo>
                    <a:pt x="115155" y="226492"/>
                  </a:lnTo>
                  <a:lnTo>
                    <a:pt x="118068" y="182358"/>
                  </a:lnTo>
                  <a:lnTo>
                    <a:pt x="123772" y="140695"/>
                  </a:lnTo>
                  <a:lnTo>
                    <a:pt x="128101" y="86372"/>
                  </a:lnTo>
                  <a:lnTo>
                    <a:pt x="128241" y="32760"/>
                  </a:lnTo>
                  <a:lnTo>
                    <a:pt x="119088" y="0"/>
                  </a:lnTo>
                  <a:lnTo>
                    <a:pt x="118732" y="70"/>
                  </a:lnTo>
                  <a:lnTo>
                    <a:pt x="118493" y="1439"/>
                  </a:lnTo>
                  <a:lnTo>
                    <a:pt x="111837" y="9686"/>
                  </a:lnTo>
                  <a:lnTo>
                    <a:pt x="107808" y="33149"/>
                  </a:lnTo>
                  <a:lnTo>
                    <a:pt x="105124" y="86139"/>
                  </a:lnTo>
                  <a:lnTo>
                    <a:pt x="98028" y="131943"/>
                  </a:lnTo>
                  <a:lnTo>
                    <a:pt x="96661" y="179030"/>
                  </a:lnTo>
                  <a:lnTo>
                    <a:pt x="102722" y="226495"/>
                  </a:lnTo>
                  <a:lnTo>
                    <a:pt x="105107" y="272748"/>
                  </a:lnTo>
                  <a:lnTo>
                    <a:pt x="105913" y="324604"/>
                  </a:lnTo>
                  <a:lnTo>
                    <a:pt x="107346" y="346349"/>
                  </a:lnTo>
                  <a:lnTo>
                    <a:pt x="116349" y="375785"/>
                  </a:lnTo>
                  <a:lnTo>
                    <a:pt x="118229" y="377592"/>
                  </a:lnTo>
                  <a:lnTo>
                    <a:pt x="120804" y="377475"/>
                  </a:lnTo>
                  <a:lnTo>
                    <a:pt x="127194" y="373816"/>
                  </a:lnTo>
                  <a:lnTo>
                    <a:pt x="134444" y="367781"/>
                  </a:lnTo>
                  <a:lnTo>
                    <a:pt x="145963" y="350624"/>
                  </a:lnTo>
                  <a:lnTo>
                    <a:pt x="159374" y="299235"/>
                  </a:lnTo>
                  <a:lnTo>
                    <a:pt x="175343" y="246739"/>
                  </a:lnTo>
                  <a:lnTo>
                    <a:pt x="183217" y="222596"/>
                  </a:lnTo>
                  <a:lnTo>
                    <a:pt x="190210" y="213699"/>
                  </a:lnTo>
                  <a:lnTo>
                    <a:pt x="197728" y="209746"/>
                  </a:lnTo>
                  <a:lnTo>
                    <a:pt x="205478" y="207988"/>
                  </a:lnTo>
                  <a:lnTo>
                    <a:pt x="208076" y="208843"/>
                  </a:lnTo>
                  <a:lnTo>
                    <a:pt x="209806" y="210735"/>
                  </a:lnTo>
                  <a:lnTo>
                    <a:pt x="213052" y="216365"/>
                  </a:lnTo>
                  <a:lnTo>
                    <a:pt x="218904" y="223278"/>
                  </a:lnTo>
                  <a:lnTo>
                    <a:pt x="223316" y="247249"/>
                  </a:lnTo>
                  <a:lnTo>
                    <a:pt x="225064" y="305627"/>
                  </a:lnTo>
                  <a:lnTo>
                    <a:pt x="223819" y="329562"/>
                  </a:lnTo>
                  <a:lnTo>
                    <a:pt x="213044" y="367730"/>
                  </a:lnTo>
                  <a:lnTo>
                    <a:pt x="207436" y="376540"/>
                  </a:lnTo>
                  <a:lnTo>
                    <a:pt x="200533" y="381337"/>
                  </a:lnTo>
                  <a:lnTo>
                    <a:pt x="190102" y="384952"/>
                  </a:lnTo>
                  <a:lnTo>
                    <a:pt x="189646" y="378790"/>
                  </a:lnTo>
                  <a:lnTo>
                    <a:pt x="195832" y="362265"/>
                  </a:lnTo>
                  <a:lnTo>
                    <a:pt x="213585" y="338194"/>
                  </a:lnTo>
                  <a:lnTo>
                    <a:pt x="263212" y="280139"/>
                  </a:lnTo>
                  <a:lnTo>
                    <a:pt x="300537" y="238491"/>
                  </a:lnTo>
                  <a:lnTo>
                    <a:pt x="308498" y="233994"/>
                  </a:lnTo>
                  <a:lnTo>
                    <a:pt x="320363" y="230414"/>
                  </a:lnTo>
                  <a:lnTo>
                    <a:pt x="310168" y="230397"/>
                  </a:lnTo>
                  <a:lnTo>
                    <a:pt x="307521" y="248084"/>
                  </a:lnTo>
                  <a:lnTo>
                    <a:pt x="300431" y="262830"/>
                  </a:lnTo>
                  <a:lnTo>
                    <a:pt x="296946" y="314392"/>
                  </a:lnTo>
                  <a:lnTo>
                    <a:pt x="296631" y="369548"/>
                  </a:lnTo>
                  <a:lnTo>
                    <a:pt x="296625" y="374758"/>
                  </a:lnTo>
                  <a:lnTo>
                    <a:pt x="300145" y="384074"/>
                  </a:lnTo>
                  <a:lnTo>
                    <a:pt x="313183" y="400833"/>
                  </a:lnTo>
                  <a:lnTo>
                    <a:pt x="316921" y="402229"/>
                  </a:lnTo>
                  <a:lnTo>
                    <a:pt x="320735" y="401837"/>
                  </a:lnTo>
                  <a:lnTo>
                    <a:pt x="342681" y="391701"/>
                  </a:lnTo>
                  <a:lnTo>
                    <a:pt x="388104" y="342355"/>
                  </a:lnTo>
                  <a:lnTo>
                    <a:pt x="451393" y="278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87"/>
            <p:cNvSpPr/>
            <p:nvPr>
              <p:custDataLst>
                <p:tags r:id="rId9"/>
              </p:custDataLst>
            </p:nvPr>
          </p:nvSpPr>
          <p:spPr>
            <a:xfrm>
              <a:off x="7024688" y="5214938"/>
              <a:ext cx="166688" cy="130225"/>
            </a:xfrm>
            <a:custGeom>
              <a:avLst/>
              <a:gdLst/>
              <a:ahLst/>
              <a:cxnLst/>
              <a:rect l="0" t="0" r="0" b="0"/>
              <a:pathLst>
                <a:path w="166688" h="130225">
                  <a:moveTo>
                    <a:pt x="0" y="0"/>
                  </a:moveTo>
                  <a:lnTo>
                    <a:pt x="0" y="0"/>
                  </a:lnTo>
                  <a:lnTo>
                    <a:pt x="18081" y="0"/>
                  </a:lnTo>
                  <a:lnTo>
                    <a:pt x="24793" y="3526"/>
                  </a:lnTo>
                  <a:lnTo>
                    <a:pt x="28434" y="6320"/>
                  </a:lnTo>
                  <a:lnTo>
                    <a:pt x="32481" y="12951"/>
                  </a:lnTo>
                  <a:lnTo>
                    <a:pt x="45780" y="56320"/>
                  </a:lnTo>
                  <a:lnTo>
                    <a:pt x="43277" y="68246"/>
                  </a:lnTo>
                  <a:lnTo>
                    <a:pt x="39077" y="79280"/>
                  </a:lnTo>
                  <a:lnTo>
                    <a:pt x="35391" y="99043"/>
                  </a:lnTo>
                  <a:lnTo>
                    <a:pt x="26492" y="118243"/>
                  </a:lnTo>
                  <a:lnTo>
                    <a:pt x="25598" y="122485"/>
                  </a:lnTo>
                  <a:lnTo>
                    <a:pt x="23679" y="125312"/>
                  </a:lnTo>
                  <a:lnTo>
                    <a:pt x="21078" y="127198"/>
                  </a:lnTo>
                  <a:lnTo>
                    <a:pt x="13717" y="130224"/>
                  </a:lnTo>
                  <a:lnTo>
                    <a:pt x="13113" y="129149"/>
                  </a:lnTo>
                  <a:lnTo>
                    <a:pt x="12065" y="114331"/>
                  </a:lnTo>
                  <a:lnTo>
                    <a:pt x="15504" y="106817"/>
                  </a:lnTo>
                  <a:lnTo>
                    <a:pt x="71446" y="47624"/>
                  </a:lnTo>
                  <a:lnTo>
                    <a:pt x="79378" y="41010"/>
                  </a:lnTo>
                  <a:lnTo>
                    <a:pt x="87314" y="38070"/>
                  </a:lnTo>
                  <a:lnTo>
                    <a:pt x="89959" y="35963"/>
                  </a:lnTo>
                  <a:lnTo>
                    <a:pt x="95188" y="23975"/>
                  </a:lnTo>
                  <a:lnTo>
                    <a:pt x="95250" y="81745"/>
                  </a:lnTo>
                  <a:lnTo>
                    <a:pt x="95250" y="110636"/>
                  </a:lnTo>
                  <a:lnTo>
                    <a:pt x="96572" y="113444"/>
                  </a:lnTo>
                  <a:lnTo>
                    <a:pt x="98776" y="115316"/>
                  </a:lnTo>
                  <a:lnTo>
                    <a:pt x="104755" y="118720"/>
                  </a:lnTo>
                  <a:lnTo>
                    <a:pt x="115558" y="126751"/>
                  </a:lnTo>
                  <a:lnTo>
                    <a:pt x="123237" y="129094"/>
                  </a:lnTo>
                  <a:lnTo>
                    <a:pt x="127137" y="128396"/>
                  </a:lnTo>
                  <a:lnTo>
                    <a:pt x="140269" y="122415"/>
                  </a:lnTo>
                  <a:lnTo>
                    <a:pt x="166687" y="119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88"/>
            <p:cNvSpPr/>
            <p:nvPr>
              <p:custDataLst>
                <p:tags r:id="rId10"/>
              </p:custDataLst>
            </p:nvPr>
          </p:nvSpPr>
          <p:spPr>
            <a:xfrm>
              <a:off x="6824487" y="5250656"/>
              <a:ext cx="93045" cy="142876"/>
            </a:xfrm>
            <a:custGeom>
              <a:avLst/>
              <a:gdLst/>
              <a:ahLst/>
              <a:cxnLst/>
              <a:rect l="0" t="0" r="0" b="0"/>
              <a:pathLst>
                <a:path w="93045" h="142876">
                  <a:moveTo>
                    <a:pt x="93044" y="0"/>
                  </a:moveTo>
                  <a:lnTo>
                    <a:pt x="93044" y="0"/>
                  </a:lnTo>
                  <a:lnTo>
                    <a:pt x="57081" y="39492"/>
                  </a:lnTo>
                  <a:lnTo>
                    <a:pt x="25128" y="92556"/>
                  </a:lnTo>
                  <a:lnTo>
                    <a:pt x="15982" y="116913"/>
                  </a:lnTo>
                  <a:lnTo>
                    <a:pt x="0" y="139987"/>
                  </a:lnTo>
                  <a:lnTo>
                    <a:pt x="589" y="140949"/>
                  </a:lnTo>
                  <a:lnTo>
                    <a:pt x="970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89"/>
            <p:cNvSpPr/>
            <p:nvPr>
              <p:custDataLst>
                <p:tags r:id="rId11"/>
              </p:custDataLst>
            </p:nvPr>
          </p:nvSpPr>
          <p:spPr>
            <a:xfrm>
              <a:off x="6750844" y="5119845"/>
              <a:ext cx="224358" cy="261781"/>
            </a:xfrm>
            <a:custGeom>
              <a:avLst/>
              <a:gdLst/>
              <a:ahLst/>
              <a:cxnLst/>
              <a:rect l="0" t="0" r="0" b="0"/>
              <a:pathLst>
                <a:path w="224358" h="261781">
                  <a:moveTo>
                    <a:pt x="0" y="23655"/>
                  </a:moveTo>
                  <a:lnTo>
                    <a:pt x="0" y="23655"/>
                  </a:lnTo>
                  <a:lnTo>
                    <a:pt x="6320" y="17335"/>
                  </a:lnTo>
                  <a:lnTo>
                    <a:pt x="12951" y="14232"/>
                  </a:lnTo>
                  <a:lnTo>
                    <a:pt x="16572" y="13404"/>
                  </a:lnTo>
                  <a:lnTo>
                    <a:pt x="35810" y="2543"/>
                  </a:lnTo>
                  <a:lnTo>
                    <a:pt x="69826" y="0"/>
                  </a:lnTo>
                  <a:lnTo>
                    <a:pt x="80864" y="3441"/>
                  </a:lnTo>
                  <a:lnTo>
                    <a:pt x="111043" y="21483"/>
                  </a:lnTo>
                  <a:lnTo>
                    <a:pt x="156937" y="79443"/>
                  </a:lnTo>
                  <a:lnTo>
                    <a:pt x="182403" y="137114"/>
                  </a:lnTo>
                  <a:lnTo>
                    <a:pt x="206360" y="192551"/>
                  </a:lnTo>
                  <a:lnTo>
                    <a:pt x="224357" y="251832"/>
                  </a:lnTo>
                  <a:lnTo>
                    <a:pt x="223654" y="255148"/>
                  </a:lnTo>
                  <a:lnTo>
                    <a:pt x="221862" y="257359"/>
                  </a:lnTo>
                  <a:lnTo>
                    <a:pt x="214312" y="261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90"/>
            <p:cNvSpPr/>
            <p:nvPr>
              <p:custDataLst>
                <p:tags r:id="rId12"/>
              </p:custDataLst>
            </p:nvPr>
          </p:nvSpPr>
          <p:spPr>
            <a:xfrm>
              <a:off x="6560344" y="5322094"/>
              <a:ext cx="130970" cy="23813"/>
            </a:xfrm>
            <a:custGeom>
              <a:avLst/>
              <a:gdLst/>
              <a:ahLst/>
              <a:cxnLst/>
              <a:rect l="0" t="0" r="0" b="0"/>
              <a:pathLst>
                <a:path w="130970" h="23813">
                  <a:moveTo>
                    <a:pt x="0" y="23812"/>
                  </a:moveTo>
                  <a:lnTo>
                    <a:pt x="0" y="23812"/>
                  </a:lnTo>
                  <a:lnTo>
                    <a:pt x="57485" y="23812"/>
                  </a:lnTo>
                  <a:lnTo>
                    <a:pt x="79510" y="22490"/>
                  </a:lnTo>
                  <a:lnTo>
                    <a:pt x="118257" y="9114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91"/>
            <p:cNvSpPr/>
            <p:nvPr>
              <p:custDataLst>
                <p:tags r:id="rId13"/>
              </p:custDataLst>
            </p:nvPr>
          </p:nvSpPr>
          <p:spPr>
            <a:xfrm>
              <a:off x="6419266" y="5596536"/>
              <a:ext cx="260141" cy="284542"/>
            </a:xfrm>
            <a:custGeom>
              <a:avLst/>
              <a:gdLst/>
              <a:ahLst/>
              <a:cxnLst/>
              <a:rect l="0" t="0" r="0" b="0"/>
              <a:pathLst>
                <a:path w="260141" h="284542">
                  <a:moveTo>
                    <a:pt x="57734" y="70839"/>
                  </a:moveTo>
                  <a:lnTo>
                    <a:pt x="57734" y="70839"/>
                  </a:lnTo>
                  <a:lnTo>
                    <a:pt x="64054" y="70839"/>
                  </a:lnTo>
                  <a:lnTo>
                    <a:pt x="65916" y="72161"/>
                  </a:lnTo>
                  <a:lnTo>
                    <a:pt x="67157" y="74366"/>
                  </a:lnTo>
                  <a:lnTo>
                    <a:pt x="67985" y="77159"/>
                  </a:lnTo>
                  <a:lnTo>
                    <a:pt x="69859" y="79021"/>
                  </a:lnTo>
                  <a:lnTo>
                    <a:pt x="82373" y="85537"/>
                  </a:lnTo>
                  <a:lnTo>
                    <a:pt x="89851" y="90601"/>
                  </a:lnTo>
                  <a:lnTo>
                    <a:pt x="101500" y="93452"/>
                  </a:lnTo>
                  <a:lnTo>
                    <a:pt x="121248" y="94494"/>
                  </a:lnTo>
                  <a:lnTo>
                    <a:pt x="155299" y="84387"/>
                  </a:lnTo>
                  <a:lnTo>
                    <a:pt x="158496" y="82517"/>
                  </a:lnTo>
                  <a:lnTo>
                    <a:pt x="160627" y="79947"/>
                  </a:lnTo>
                  <a:lnTo>
                    <a:pt x="162048" y="76911"/>
                  </a:lnTo>
                  <a:lnTo>
                    <a:pt x="164640" y="44549"/>
                  </a:lnTo>
                  <a:lnTo>
                    <a:pt x="158496" y="25273"/>
                  </a:lnTo>
                  <a:lnTo>
                    <a:pt x="155336" y="20618"/>
                  </a:lnTo>
                  <a:lnTo>
                    <a:pt x="132998" y="3942"/>
                  </a:lnTo>
                  <a:lnTo>
                    <a:pt x="125140" y="1420"/>
                  </a:lnTo>
                  <a:lnTo>
                    <a:pt x="106957" y="0"/>
                  </a:lnTo>
                  <a:lnTo>
                    <a:pt x="84813" y="5899"/>
                  </a:lnTo>
                  <a:lnTo>
                    <a:pt x="72856" y="15959"/>
                  </a:lnTo>
                  <a:lnTo>
                    <a:pt x="31796" y="67142"/>
                  </a:lnTo>
                  <a:lnTo>
                    <a:pt x="10351" y="119545"/>
                  </a:lnTo>
                  <a:lnTo>
                    <a:pt x="603" y="159982"/>
                  </a:lnTo>
                  <a:lnTo>
                    <a:pt x="0" y="200307"/>
                  </a:lnTo>
                  <a:lnTo>
                    <a:pt x="4734" y="213488"/>
                  </a:lnTo>
                  <a:lnTo>
                    <a:pt x="42781" y="257699"/>
                  </a:lnTo>
                  <a:lnTo>
                    <a:pt x="58144" y="266336"/>
                  </a:lnTo>
                  <a:lnTo>
                    <a:pt x="108922" y="282062"/>
                  </a:lnTo>
                  <a:lnTo>
                    <a:pt x="147367" y="284541"/>
                  </a:lnTo>
                  <a:lnTo>
                    <a:pt x="172340" y="278650"/>
                  </a:lnTo>
                  <a:lnTo>
                    <a:pt x="190174" y="268526"/>
                  </a:lnTo>
                  <a:lnTo>
                    <a:pt x="210158" y="250828"/>
                  </a:lnTo>
                  <a:lnTo>
                    <a:pt x="239022" y="200423"/>
                  </a:lnTo>
                  <a:lnTo>
                    <a:pt x="260140" y="16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682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MARTInkShape-Group191"/>
          <p:cNvGrpSpPr/>
          <p:nvPr/>
        </p:nvGrpSpPr>
        <p:grpSpPr>
          <a:xfrm>
            <a:off x="678656" y="62578"/>
            <a:ext cx="773700" cy="1120928"/>
            <a:chOff x="678656" y="62578"/>
            <a:chExt cx="773700" cy="1120928"/>
          </a:xfrm>
        </p:grpSpPr>
        <p:sp>
          <p:nvSpPr>
            <p:cNvPr id="2" name="SMARTInkShape-792"/>
            <p:cNvSpPr/>
            <p:nvPr>
              <p:custDataLst>
                <p:tags r:id="rId72"/>
              </p:custDataLst>
            </p:nvPr>
          </p:nvSpPr>
          <p:spPr>
            <a:xfrm>
              <a:off x="678656" y="655549"/>
              <a:ext cx="440457" cy="504400"/>
            </a:xfrm>
            <a:custGeom>
              <a:avLst/>
              <a:gdLst/>
              <a:ahLst/>
              <a:cxnLst/>
              <a:rect l="0" t="0" r="0" b="0"/>
              <a:pathLst>
                <a:path w="440457" h="504400">
                  <a:moveTo>
                    <a:pt x="0" y="70732"/>
                  </a:moveTo>
                  <a:lnTo>
                    <a:pt x="0" y="70732"/>
                  </a:lnTo>
                  <a:lnTo>
                    <a:pt x="0" y="46675"/>
                  </a:lnTo>
                  <a:lnTo>
                    <a:pt x="3528" y="36669"/>
                  </a:lnTo>
                  <a:lnTo>
                    <a:pt x="8183" y="27812"/>
                  </a:lnTo>
                  <a:lnTo>
                    <a:pt x="12126" y="15388"/>
                  </a:lnTo>
                  <a:lnTo>
                    <a:pt x="17737" y="7329"/>
                  </a:lnTo>
                  <a:lnTo>
                    <a:pt x="24640" y="2866"/>
                  </a:lnTo>
                  <a:lnTo>
                    <a:pt x="39851" y="0"/>
                  </a:lnTo>
                  <a:lnTo>
                    <a:pt x="65100" y="757"/>
                  </a:lnTo>
                  <a:lnTo>
                    <a:pt x="89110" y="10164"/>
                  </a:lnTo>
                  <a:lnTo>
                    <a:pt x="137314" y="43860"/>
                  </a:lnTo>
                  <a:lnTo>
                    <a:pt x="179847" y="92569"/>
                  </a:lnTo>
                  <a:lnTo>
                    <a:pt x="226467" y="145307"/>
                  </a:lnTo>
                  <a:lnTo>
                    <a:pt x="262011" y="190724"/>
                  </a:lnTo>
                  <a:lnTo>
                    <a:pt x="297678" y="237695"/>
                  </a:lnTo>
                  <a:lnTo>
                    <a:pt x="333382" y="285126"/>
                  </a:lnTo>
                  <a:lnTo>
                    <a:pt x="365568" y="332694"/>
                  </a:lnTo>
                  <a:lnTo>
                    <a:pt x="393827" y="389854"/>
                  </a:lnTo>
                  <a:lnTo>
                    <a:pt x="425741" y="442000"/>
                  </a:lnTo>
                  <a:lnTo>
                    <a:pt x="437610" y="475239"/>
                  </a:lnTo>
                  <a:lnTo>
                    <a:pt x="440360" y="504399"/>
                  </a:lnTo>
                  <a:lnTo>
                    <a:pt x="440456" y="502480"/>
                  </a:lnTo>
                  <a:lnTo>
                    <a:pt x="434188" y="493962"/>
                  </a:lnTo>
                  <a:lnTo>
                    <a:pt x="392907" y="439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793"/>
            <p:cNvSpPr/>
            <p:nvPr>
              <p:custDataLst>
                <p:tags r:id="rId73"/>
              </p:custDataLst>
            </p:nvPr>
          </p:nvSpPr>
          <p:spPr>
            <a:xfrm>
              <a:off x="726281" y="881063"/>
              <a:ext cx="250033" cy="302443"/>
            </a:xfrm>
            <a:custGeom>
              <a:avLst/>
              <a:gdLst/>
              <a:ahLst/>
              <a:cxnLst/>
              <a:rect l="0" t="0" r="0" b="0"/>
              <a:pathLst>
                <a:path w="250033" h="302443">
                  <a:moveTo>
                    <a:pt x="250032" y="0"/>
                  </a:moveTo>
                  <a:lnTo>
                    <a:pt x="250032" y="0"/>
                  </a:lnTo>
                  <a:lnTo>
                    <a:pt x="196829" y="54525"/>
                  </a:lnTo>
                  <a:lnTo>
                    <a:pt x="158538" y="108064"/>
                  </a:lnTo>
                  <a:lnTo>
                    <a:pt x="109611" y="166807"/>
                  </a:lnTo>
                  <a:lnTo>
                    <a:pt x="59610" y="224911"/>
                  </a:lnTo>
                  <a:lnTo>
                    <a:pt x="13189" y="281913"/>
                  </a:lnTo>
                  <a:lnTo>
                    <a:pt x="5862" y="291982"/>
                  </a:lnTo>
                  <a:lnTo>
                    <a:pt x="1737" y="302442"/>
                  </a:lnTo>
                  <a:lnTo>
                    <a:pt x="1158" y="302169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794"/>
            <p:cNvSpPr/>
            <p:nvPr>
              <p:custDataLst>
                <p:tags r:id="rId74"/>
              </p:custDataLst>
            </p:nvPr>
          </p:nvSpPr>
          <p:spPr>
            <a:xfrm>
              <a:off x="1238311" y="62578"/>
              <a:ext cx="214045" cy="151022"/>
            </a:xfrm>
            <a:custGeom>
              <a:avLst/>
              <a:gdLst/>
              <a:ahLst/>
              <a:cxnLst/>
              <a:rect l="0" t="0" r="0" b="0"/>
              <a:pathLst>
                <a:path w="214045" h="151022">
                  <a:moveTo>
                    <a:pt x="95189" y="44578"/>
                  </a:moveTo>
                  <a:lnTo>
                    <a:pt x="95189" y="44578"/>
                  </a:lnTo>
                  <a:lnTo>
                    <a:pt x="88868" y="50899"/>
                  </a:lnTo>
                  <a:lnTo>
                    <a:pt x="85765" y="57530"/>
                  </a:lnTo>
                  <a:lnTo>
                    <a:pt x="74104" y="85971"/>
                  </a:lnTo>
                  <a:lnTo>
                    <a:pt x="55338" y="117857"/>
                  </a:lnTo>
                  <a:lnTo>
                    <a:pt x="31675" y="143610"/>
                  </a:lnTo>
                  <a:lnTo>
                    <a:pt x="23745" y="148124"/>
                  </a:lnTo>
                  <a:lnTo>
                    <a:pt x="7875" y="151021"/>
                  </a:lnTo>
                  <a:lnTo>
                    <a:pt x="5230" y="149936"/>
                  </a:lnTo>
                  <a:lnTo>
                    <a:pt x="3466" y="147890"/>
                  </a:lnTo>
                  <a:lnTo>
                    <a:pt x="2290" y="145203"/>
                  </a:lnTo>
                  <a:lnTo>
                    <a:pt x="0" y="94244"/>
                  </a:lnTo>
                  <a:lnTo>
                    <a:pt x="3494" y="82968"/>
                  </a:lnTo>
                  <a:lnTo>
                    <a:pt x="6278" y="78109"/>
                  </a:lnTo>
                  <a:lnTo>
                    <a:pt x="9457" y="74869"/>
                  </a:lnTo>
                  <a:lnTo>
                    <a:pt x="16516" y="71270"/>
                  </a:lnTo>
                  <a:lnTo>
                    <a:pt x="39278" y="68770"/>
                  </a:lnTo>
                  <a:lnTo>
                    <a:pt x="53142" y="69882"/>
                  </a:lnTo>
                  <a:lnTo>
                    <a:pt x="91432" y="84985"/>
                  </a:lnTo>
                  <a:lnTo>
                    <a:pt x="145305" y="127215"/>
                  </a:lnTo>
                  <a:lnTo>
                    <a:pt x="163837" y="136091"/>
                  </a:lnTo>
                  <a:lnTo>
                    <a:pt x="173324" y="139490"/>
                  </a:lnTo>
                  <a:lnTo>
                    <a:pt x="186103" y="147519"/>
                  </a:lnTo>
                  <a:lnTo>
                    <a:pt x="194244" y="149861"/>
                  </a:lnTo>
                  <a:lnTo>
                    <a:pt x="198268" y="149162"/>
                  </a:lnTo>
                  <a:lnTo>
                    <a:pt x="206266" y="144859"/>
                  </a:lnTo>
                  <a:lnTo>
                    <a:pt x="208928" y="141859"/>
                  </a:lnTo>
                  <a:lnTo>
                    <a:pt x="211885" y="134998"/>
                  </a:lnTo>
                  <a:lnTo>
                    <a:pt x="214044" y="95400"/>
                  </a:lnTo>
                  <a:lnTo>
                    <a:pt x="204705" y="64269"/>
                  </a:lnTo>
                  <a:lnTo>
                    <a:pt x="192608" y="40564"/>
                  </a:lnTo>
                  <a:lnTo>
                    <a:pt x="172855" y="18107"/>
                  </a:lnTo>
                  <a:lnTo>
                    <a:pt x="157929" y="7237"/>
                  </a:lnTo>
                  <a:lnTo>
                    <a:pt x="142476" y="1524"/>
                  </a:lnTo>
                  <a:lnTo>
                    <a:pt x="134651" y="0"/>
                  </a:lnTo>
                  <a:lnTo>
                    <a:pt x="122429" y="1835"/>
                  </a:lnTo>
                  <a:lnTo>
                    <a:pt x="86066" y="21194"/>
                  </a:lnTo>
                  <a:lnTo>
                    <a:pt x="74278" y="30405"/>
                  </a:lnTo>
                  <a:lnTo>
                    <a:pt x="75957" y="3248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192"/>
          <p:cNvGrpSpPr/>
          <p:nvPr/>
        </p:nvGrpSpPr>
        <p:grpSpPr>
          <a:xfrm>
            <a:off x="1481777" y="95800"/>
            <a:ext cx="1161412" cy="1540415"/>
            <a:chOff x="1481777" y="95800"/>
            <a:chExt cx="1161412" cy="1540415"/>
          </a:xfrm>
        </p:grpSpPr>
        <p:sp>
          <p:nvSpPr>
            <p:cNvPr id="6" name="SMARTInkShape-795"/>
            <p:cNvSpPr/>
            <p:nvPr>
              <p:custDataLst>
                <p:tags r:id="rId65"/>
              </p:custDataLst>
            </p:nvPr>
          </p:nvSpPr>
          <p:spPr>
            <a:xfrm>
              <a:off x="1500932" y="357188"/>
              <a:ext cx="130225" cy="928688"/>
            </a:xfrm>
            <a:custGeom>
              <a:avLst/>
              <a:gdLst/>
              <a:ahLst/>
              <a:cxnLst/>
              <a:rect l="0" t="0" r="0" b="0"/>
              <a:pathLst>
                <a:path w="130225" h="928688">
                  <a:moveTo>
                    <a:pt x="130224" y="0"/>
                  </a:moveTo>
                  <a:lnTo>
                    <a:pt x="130224" y="0"/>
                  </a:lnTo>
                  <a:lnTo>
                    <a:pt x="123904" y="0"/>
                  </a:lnTo>
                  <a:lnTo>
                    <a:pt x="122042" y="1322"/>
                  </a:lnTo>
                  <a:lnTo>
                    <a:pt x="120801" y="3527"/>
                  </a:lnTo>
                  <a:lnTo>
                    <a:pt x="119973" y="6320"/>
                  </a:lnTo>
                  <a:lnTo>
                    <a:pt x="116775" y="8182"/>
                  </a:lnTo>
                  <a:lnTo>
                    <a:pt x="100957" y="12125"/>
                  </a:lnTo>
                  <a:lnTo>
                    <a:pt x="85981" y="22407"/>
                  </a:lnTo>
                  <a:lnTo>
                    <a:pt x="66697" y="42945"/>
                  </a:lnTo>
                  <a:lnTo>
                    <a:pt x="44131" y="88299"/>
                  </a:lnTo>
                  <a:lnTo>
                    <a:pt x="20908" y="147822"/>
                  </a:lnTo>
                  <a:lnTo>
                    <a:pt x="7729" y="194758"/>
                  </a:lnTo>
                  <a:lnTo>
                    <a:pt x="1766" y="248500"/>
                  </a:lnTo>
                  <a:lnTo>
                    <a:pt x="0" y="306315"/>
                  </a:lnTo>
                  <a:lnTo>
                    <a:pt x="5797" y="365339"/>
                  </a:lnTo>
                  <a:lnTo>
                    <a:pt x="15893" y="424719"/>
                  </a:lnTo>
                  <a:lnTo>
                    <a:pt x="27263" y="477885"/>
                  </a:lnTo>
                  <a:lnTo>
                    <a:pt x="45330" y="533473"/>
                  </a:lnTo>
                  <a:lnTo>
                    <a:pt x="61120" y="585515"/>
                  </a:lnTo>
                  <a:lnTo>
                    <a:pt x="74177" y="640769"/>
                  </a:lnTo>
                  <a:lnTo>
                    <a:pt x="86425" y="692713"/>
                  </a:lnTo>
                  <a:lnTo>
                    <a:pt x="92111" y="741617"/>
                  </a:lnTo>
                  <a:lnTo>
                    <a:pt x="93796" y="789621"/>
                  </a:lnTo>
                  <a:lnTo>
                    <a:pt x="93043" y="842421"/>
                  </a:lnTo>
                  <a:lnTo>
                    <a:pt x="77915" y="888092"/>
                  </a:lnTo>
                  <a:lnTo>
                    <a:pt x="66512" y="906222"/>
                  </a:lnTo>
                  <a:lnTo>
                    <a:pt x="58693" y="912088"/>
                  </a:lnTo>
                  <a:lnTo>
                    <a:pt x="54755" y="913652"/>
                  </a:lnTo>
                  <a:lnTo>
                    <a:pt x="52130" y="916018"/>
                  </a:lnTo>
                  <a:lnTo>
                    <a:pt x="49214" y="922175"/>
                  </a:lnTo>
                  <a:lnTo>
                    <a:pt x="47113" y="924345"/>
                  </a:lnTo>
                  <a:lnTo>
                    <a:pt x="34974" y="928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796"/>
            <p:cNvSpPr/>
            <p:nvPr>
              <p:custDataLst>
                <p:tags r:id="rId66"/>
              </p:custDataLst>
            </p:nvPr>
          </p:nvSpPr>
          <p:spPr>
            <a:xfrm>
              <a:off x="1481777" y="1452563"/>
              <a:ext cx="123024" cy="183652"/>
            </a:xfrm>
            <a:custGeom>
              <a:avLst/>
              <a:gdLst/>
              <a:ahLst/>
              <a:cxnLst/>
              <a:rect l="0" t="0" r="0" b="0"/>
              <a:pathLst>
                <a:path w="123024" h="183652">
                  <a:moveTo>
                    <a:pt x="30317" y="0"/>
                  </a:moveTo>
                  <a:lnTo>
                    <a:pt x="30317" y="0"/>
                  </a:lnTo>
                  <a:lnTo>
                    <a:pt x="30317" y="6320"/>
                  </a:lnTo>
                  <a:lnTo>
                    <a:pt x="28994" y="8182"/>
                  </a:lnTo>
                  <a:lnTo>
                    <a:pt x="26789" y="9423"/>
                  </a:lnTo>
                  <a:lnTo>
                    <a:pt x="23996" y="10251"/>
                  </a:lnTo>
                  <a:lnTo>
                    <a:pt x="22134" y="12125"/>
                  </a:lnTo>
                  <a:lnTo>
                    <a:pt x="10555" y="41623"/>
                  </a:lnTo>
                  <a:lnTo>
                    <a:pt x="0" y="87482"/>
                  </a:lnTo>
                  <a:lnTo>
                    <a:pt x="7082" y="141812"/>
                  </a:lnTo>
                  <a:lnTo>
                    <a:pt x="12494" y="154749"/>
                  </a:lnTo>
                  <a:lnTo>
                    <a:pt x="22836" y="164909"/>
                  </a:lnTo>
                  <a:lnTo>
                    <a:pt x="44714" y="182211"/>
                  </a:lnTo>
                  <a:lnTo>
                    <a:pt x="50498" y="183651"/>
                  </a:lnTo>
                  <a:lnTo>
                    <a:pt x="63981" y="181723"/>
                  </a:lnTo>
                  <a:lnTo>
                    <a:pt x="86446" y="173200"/>
                  </a:lnTo>
                  <a:lnTo>
                    <a:pt x="98479" y="162526"/>
                  </a:lnTo>
                  <a:lnTo>
                    <a:pt x="116982" y="134115"/>
                  </a:lnTo>
                  <a:lnTo>
                    <a:pt x="123023" y="110881"/>
                  </a:lnTo>
                  <a:lnTo>
                    <a:pt x="120909" y="95141"/>
                  </a:lnTo>
                  <a:lnTo>
                    <a:pt x="112280" y="74933"/>
                  </a:lnTo>
                  <a:lnTo>
                    <a:pt x="103787" y="65053"/>
                  </a:lnTo>
                  <a:lnTo>
                    <a:pt x="58409" y="29144"/>
                  </a:lnTo>
                  <a:lnTo>
                    <a:pt x="50299" y="26182"/>
                  </a:lnTo>
                  <a:lnTo>
                    <a:pt x="47607" y="24069"/>
                  </a:lnTo>
                  <a:lnTo>
                    <a:pt x="42223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97"/>
            <p:cNvSpPr/>
            <p:nvPr>
              <p:custDataLst>
                <p:tags r:id="rId67"/>
              </p:custDataLst>
            </p:nvPr>
          </p:nvSpPr>
          <p:spPr>
            <a:xfrm>
              <a:off x="1883217" y="672723"/>
              <a:ext cx="259909" cy="315116"/>
            </a:xfrm>
            <a:custGeom>
              <a:avLst/>
              <a:gdLst/>
              <a:ahLst/>
              <a:cxnLst/>
              <a:rect l="0" t="0" r="0" b="0"/>
              <a:pathLst>
                <a:path w="259909" h="315116">
                  <a:moveTo>
                    <a:pt x="33689" y="160715"/>
                  </a:moveTo>
                  <a:lnTo>
                    <a:pt x="33689" y="160715"/>
                  </a:lnTo>
                  <a:lnTo>
                    <a:pt x="50261" y="160715"/>
                  </a:lnTo>
                  <a:lnTo>
                    <a:pt x="57811" y="157187"/>
                  </a:lnTo>
                  <a:lnTo>
                    <a:pt x="65577" y="152532"/>
                  </a:lnTo>
                  <a:lnTo>
                    <a:pt x="91622" y="142978"/>
                  </a:lnTo>
                  <a:lnTo>
                    <a:pt x="102652" y="132547"/>
                  </a:lnTo>
                  <a:lnTo>
                    <a:pt x="132763" y="91336"/>
                  </a:lnTo>
                  <a:lnTo>
                    <a:pt x="138450" y="68867"/>
                  </a:lnTo>
                  <a:lnTo>
                    <a:pt x="140635" y="21759"/>
                  </a:lnTo>
                  <a:lnTo>
                    <a:pt x="138059" y="16484"/>
                  </a:lnTo>
                  <a:lnTo>
                    <a:pt x="133697" y="12967"/>
                  </a:lnTo>
                  <a:lnTo>
                    <a:pt x="118443" y="4489"/>
                  </a:lnTo>
                  <a:lnTo>
                    <a:pt x="114004" y="1002"/>
                  </a:lnTo>
                  <a:lnTo>
                    <a:pt x="108399" y="0"/>
                  </a:lnTo>
                  <a:lnTo>
                    <a:pt x="95116" y="2414"/>
                  </a:lnTo>
                  <a:lnTo>
                    <a:pt x="72762" y="11211"/>
                  </a:lnTo>
                  <a:lnTo>
                    <a:pt x="49382" y="28517"/>
                  </a:lnTo>
                  <a:lnTo>
                    <a:pt x="25698" y="56722"/>
                  </a:lnTo>
                  <a:lnTo>
                    <a:pt x="8244" y="96535"/>
                  </a:lnTo>
                  <a:lnTo>
                    <a:pt x="0" y="149213"/>
                  </a:lnTo>
                  <a:lnTo>
                    <a:pt x="1899" y="205676"/>
                  </a:lnTo>
                  <a:lnTo>
                    <a:pt x="14622" y="249118"/>
                  </a:lnTo>
                  <a:lnTo>
                    <a:pt x="32302" y="274955"/>
                  </a:lnTo>
                  <a:lnTo>
                    <a:pt x="54298" y="293047"/>
                  </a:lnTo>
                  <a:lnTo>
                    <a:pt x="73276" y="298904"/>
                  </a:lnTo>
                  <a:lnTo>
                    <a:pt x="128126" y="311155"/>
                  </a:lnTo>
                  <a:lnTo>
                    <a:pt x="180113" y="315115"/>
                  </a:lnTo>
                  <a:lnTo>
                    <a:pt x="204221" y="314060"/>
                  </a:lnTo>
                  <a:lnTo>
                    <a:pt x="226798" y="305957"/>
                  </a:lnTo>
                  <a:lnTo>
                    <a:pt x="259908" y="279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98"/>
            <p:cNvSpPr/>
            <p:nvPr>
              <p:custDataLst>
                <p:tags r:id="rId68"/>
              </p:custDataLst>
            </p:nvPr>
          </p:nvSpPr>
          <p:spPr>
            <a:xfrm>
              <a:off x="1869281" y="333375"/>
              <a:ext cx="166689" cy="23814"/>
            </a:xfrm>
            <a:custGeom>
              <a:avLst/>
              <a:gdLst/>
              <a:ahLst/>
              <a:cxnLst/>
              <a:rect l="0" t="0" r="0" b="0"/>
              <a:pathLst>
                <a:path w="166689" h="23814">
                  <a:moveTo>
                    <a:pt x="0" y="23813"/>
                  </a:moveTo>
                  <a:lnTo>
                    <a:pt x="0" y="23813"/>
                  </a:lnTo>
                  <a:lnTo>
                    <a:pt x="6321" y="17492"/>
                  </a:lnTo>
                  <a:lnTo>
                    <a:pt x="12952" y="14389"/>
                  </a:lnTo>
                  <a:lnTo>
                    <a:pt x="71775" y="11971"/>
                  </a:lnTo>
                  <a:lnTo>
                    <a:pt x="111170" y="10592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99"/>
            <p:cNvSpPr/>
            <p:nvPr>
              <p:custDataLst>
                <p:tags r:id="rId69"/>
              </p:custDataLst>
            </p:nvPr>
          </p:nvSpPr>
          <p:spPr>
            <a:xfrm>
              <a:off x="2178844" y="95800"/>
              <a:ext cx="238106" cy="306394"/>
            </a:xfrm>
            <a:custGeom>
              <a:avLst/>
              <a:gdLst/>
              <a:ahLst/>
              <a:cxnLst/>
              <a:rect l="0" t="0" r="0" b="0"/>
              <a:pathLst>
                <a:path w="238106" h="306394">
                  <a:moveTo>
                    <a:pt x="0" y="47075"/>
                  </a:moveTo>
                  <a:lnTo>
                    <a:pt x="0" y="47075"/>
                  </a:lnTo>
                  <a:lnTo>
                    <a:pt x="6320" y="47075"/>
                  </a:lnTo>
                  <a:lnTo>
                    <a:pt x="8182" y="45752"/>
                  </a:lnTo>
                  <a:lnTo>
                    <a:pt x="9423" y="43547"/>
                  </a:lnTo>
                  <a:lnTo>
                    <a:pt x="12902" y="26767"/>
                  </a:lnTo>
                  <a:lnTo>
                    <a:pt x="26585" y="8847"/>
                  </a:lnTo>
                  <a:lnTo>
                    <a:pt x="29630" y="5714"/>
                  </a:lnTo>
                  <a:lnTo>
                    <a:pt x="36540" y="2234"/>
                  </a:lnTo>
                  <a:lnTo>
                    <a:pt x="58076" y="0"/>
                  </a:lnTo>
                  <a:lnTo>
                    <a:pt x="69027" y="3222"/>
                  </a:lnTo>
                  <a:lnTo>
                    <a:pt x="125901" y="33773"/>
                  </a:lnTo>
                  <a:lnTo>
                    <a:pt x="166542" y="84178"/>
                  </a:lnTo>
                  <a:lnTo>
                    <a:pt x="205033" y="142507"/>
                  </a:lnTo>
                  <a:lnTo>
                    <a:pt x="229488" y="201880"/>
                  </a:lnTo>
                  <a:lnTo>
                    <a:pt x="236987" y="257863"/>
                  </a:lnTo>
                  <a:lnTo>
                    <a:pt x="238105" y="306393"/>
                  </a:lnTo>
                  <a:lnTo>
                    <a:pt x="236789" y="305943"/>
                  </a:lnTo>
                  <a:lnTo>
                    <a:pt x="231798" y="301916"/>
                  </a:lnTo>
                  <a:lnTo>
                    <a:pt x="228698" y="295716"/>
                  </a:lnTo>
                  <a:lnTo>
                    <a:pt x="226219" y="285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00"/>
            <p:cNvSpPr/>
            <p:nvPr>
              <p:custDataLst>
                <p:tags r:id="rId70"/>
              </p:custDataLst>
            </p:nvPr>
          </p:nvSpPr>
          <p:spPr>
            <a:xfrm>
              <a:off x="2452688" y="226219"/>
              <a:ext cx="190501" cy="183414"/>
            </a:xfrm>
            <a:custGeom>
              <a:avLst/>
              <a:gdLst/>
              <a:ahLst/>
              <a:cxnLst/>
              <a:rect l="0" t="0" r="0" b="0"/>
              <a:pathLst>
                <a:path w="190501" h="183414">
                  <a:moveTo>
                    <a:pt x="0" y="0"/>
                  </a:moveTo>
                  <a:lnTo>
                    <a:pt x="0" y="0"/>
                  </a:lnTo>
                  <a:lnTo>
                    <a:pt x="17736" y="0"/>
                  </a:lnTo>
                  <a:lnTo>
                    <a:pt x="34653" y="6320"/>
                  </a:lnTo>
                  <a:lnTo>
                    <a:pt x="45387" y="16479"/>
                  </a:lnTo>
                  <a:lnTo>
                    <a:pt x="53245" y="29813"/>
                  </a:lnTo>
                  <a:lnTo>
                    <a:pt x="58289" y="63460"/>
                  </a:lnTo>
                  <a:lnTo>
                    <a:pt x="58044" y="110074"/>
                  </a:lnTo>
                  <a:lnTo>
                    <a:pt x="42937" y="150674"/>
                  </a:lnTo>
                  <a:lnTo>
                    <a:pt x="23717" y="177530"/>
                  </a:lnTo>
                  <a:lnTo>
                    <a:pt x="19780" y="181853"/>
                  </a:lnTo>
                  <a:lnTo>
                    <a:pt x="17156" y="183413"/>
                  </a:lnTo>
                  <a:lnTo>
                    <a:pt x="15406" y="183129"/>
                  </a:lnTo>
                  <a:lnTo>
                    <a:pt x="14239" y="181617"/>
                  </a:lnTo>
                  <a:lnTo>
                    <a:pt x="12597" y="173169"/>
                  </a:lnTo>
                  <a:lnTo>
                    <a:pt x="28538" y="134113"/>
                  </a:lnTo>
                  <a:lnTo>
                    <a:pt x="55606" y="79326"/>
                  </a:lnTo>
                  <a:lnTo>
                    <a:pt x="75412" y="46001"/>
                  </a:lnTo>
                  <a:lnTo>
                    <a:pt x="87314" y="32445"/>
                  </a:lnTo>
                  <a:lnTo>
                    <a:pt x="89959" y="30890"/>
                  </a:lnTo>
                  <a:lnTo>
                    <a:pt x="91722" y="31177"/>
                  </a:lnTo>
                  <a:lnTo>
                    <a:pt x="92898" y="32691"/>
                  </a:lnTo>
                  <a:lnTo>
                    <a:pt x="94553" y="41142"/>
                  </a:lnTo>
                  <a:lnTo>
                    <a:pt x="95238" y="99708"/>
                  </a:lnTo>
                  <a:lnTo>
                    <a:pt x="96569" y="121853"/>
                  </a:lnTo>
                  <a:lnTo>
                    <a:pt x="104754" y="137381"/>
                  </a:lnTo>
                  <a:lnTo>
                    <a:pt x="116881" y="150360"/>
                  </a:lnTo>
                  <a:lnTo>
                    <a:pt x="129557" y="158549"/>
                  </a:lnTo>
                  <a:lnTo>
                    <a:pt x="19050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01"/>
            <p:cNvSpPr/>
            <p:nvPr>
              <p:custDataLst>
                <p:tags r:id="rId71"/>
              </p:custDataLst>
            </p:nvPr>
          </p:nvSpPr>
          <p:spPr>
            <a:xfrm>
              <a:off x="2262188" y="238125"/>
              <a:ext cx="59532" cy="166689"/>
            </a:xfrm>
            <a:custGeom>
              <a:avLst/>
              <a:gdLst/>
              <a:ahLst/>
              <a:cxnLst/>
              <a:rect l="0" t="0" r="0" b="0"/>
              <a:pathLst>
                <a:path w="59532" h="166689">
                  <a:moveTo>
                    <a:pt x="59531" y="0"/>
                  </a:moveTo>
                  <a:lnTo>
                    <a:pt x="59531" y="0"/>
                  </a:lnTo>
                  <a:lnTo>
                    <a:pt x="59531" y="6321"/>
                  </a:lnTo>
                  <a:lnTo>
                    <a:pt x="56003" y="12951"/>
                  </a:lnTo>
                  <a:lnTo>
                    <a:pt x="15834" y="65080"/>
                  </a:lnTo>
                  <a:lnTo>
                    <a:pt x="5279" y="87781"/>
                  </a:lnTo>
                  <a:lnTo>
                    <a:pt x="308" y="142902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MARTInkShape-802"/>
          <p:cNvSpPr/>
          <p:nvPr>
            <p:custDataLst>
              <p:tags r:id="rId1"/>
            </p:custDataLst>
          </p:nvPr>
        </p:nvSpPr>
        <p:spPr>
          <a:xfrm>
            <a:off x="2930072" y="495977"/>
            <a:ext cx="379867" cy="465177"/>
          </a:xfrm>
          <a:custGeom>
            <a:avLst/>
            <a:gdLst/>
            <a:ahLst/>
            <a:cxnLst/>
            <a:rect l="0" t="0" r="0" b="0"/>
            <a:pathLst>
              <a:path w="379867" h="465177">
                <a:moveTo>
                  <a:pt x="129834" y="254117"/>
                </a:moveTo>
                <a:lnTo>
                  <a:pt x="129834" y="254117"/>
                </a:lnTo>
                <a:lnTo>
                  <a:pt x="123514" y="247796"/>
                </a:lnTo>
                <a:lnTo>
                  <a:pt x="116882" y="244693"/>
                </a:lnTo>
                <a:lnTo>
                  <a:pt x="101846" y="242701"/>
                </a:lnTo>
                <a:lnTo>
                  <a:pt x="69230" y="255227"/>
                </a:lnTo>
                <a:lnTo>
                  <a:pt x="46173" y="269880"/>
                </a:lnTo>
                <a:lnTo>
                  <a:pt x="31797" y="284935"/>
                </a:lnTo>
                <a:lnTo>
                  <a:pt x="7481" y="338383"/>
                </a:lnTo>
                <a:lnTo>
                  <a:pt x="0" y="397113"/>
                </a:lnTo>
                <a:lnTo>
                  <a:pt x="693" y="419535"/>
                </a:lnTo>
                <a:lnTo>
                  <a:pt x="5410" y="438320"/>
                </a:lnTo>
                <a:lnTo>
                  <a:pt x="15444" y="451961"/>
                </a:lnTo>
                <a:lnTo>
                  <a:pt x="27401" y="461110"/>
                </a:lnTo>
                <a:lnTo>
                  <a:pt x="37124" y="465176"/>
                </a:lnTo>
                <a:lnTo>
                  <a:pt x="62677" y="461145"/>
                </a:lnTo>
                <a:lnTo>
                  <a:pt x="89063" y="445251"/>
                </a:lnTo>
                <a:lnTo>
                  <a:pt x="102012" y="427701"/>
                </a:lnTo>
                <a:lnTo>
                  <a:pt x="133520" y="369874"/>
                </a:lnTo>
                <a:lnTo>
                  <a:pt x="147095" y="316931"/>
                </a:lnTo>
                <a:lnTo>
                  <a:pt x="150735" y="274097"/>
                </a:lnTo>
                <a:lnTo>
                  <a:pt x="152352" y="232129"/>
                </a:lnTo>
                <a:lnTo>
                  <a:pt x="153072" y="191427"/>
                </a:lnTo>
                <a:lnTo>
                  <a:pt x="153391" y="151290"/>
                </a:lnTo>
                <a:lnTo>
                  <a:pt x="153533" y="111402"/>
                </a:lnTo>
                <a:lnTo>
                  <a:pt x="153613" y="58814"/>
                </a:lnTo>
                <a:lnTo>
                  <a:pt x="152309" y="33701"/>
                </a:lnTo>
                <a:lnTo>
                  <a:pt x="147320" y="18130"/>
                </a:lnTo>
                <a:lnTo>
                  <a:pt x="137073" y="1926"/>
                </a:lnTo>
                <a:lnTo>
                  <a:pt x="134660" y="0"/>
                </a:lnTo>
                <a:lnTo>
                  <a:pt x="133051" y="39"/>
                </a:lnTo>
                <a:lnTo>
                  <a:pt x="131979" y="1388"/>
                </a:lnTo>
                <a:lnTo>
                  <a:pt x="122075" y="32069"/>
                </a:lnTo>
                <a:lnTo>
                  <a:pt x="118747" y="79874"/>
                </a:lnTo>
                <a:lnTo>
                  <a:pt x="118171" y="127965"/>
                </a:lnTo>
                <a:lnTo>
                  <a:pt x="118000" y="184106"/>
                </a:lnTo>
                <a:lnTo>
                  <a:pt x="117950" y="242633"/>
                </a:lnTo>
                <a:lnTo>
                  <a:pt x="117934" y="298339"/>
                </a:lnTo>
                <a:lnTo>
                  <a:pt x="121458" y="344831"/>
                </a:lnTo>
                <a:lnTo>
                  <a:pt x="129099" y="403927"/>
                </a:lnTo>
                <a:lnTo>
                  <a:pt x="129689" y="417470"/>
                </a:lnTo>
                <a:lnTo>
                  <a:pt x="131061" y="417259"/>
                </a:lnTo>
                <a:lnTo>
                  <a:pt x="136112" y="413496"/>
                </a:lnTo>
                <a:lnTo>
                  <a:pt x="139239" y="403886"/>
                </a:lnTo>
                <a:lnTo>
                  <a:pt x="154472" y="347881"/>
                </a:lnTo>
                <a:lnTo>
                  <a:pt x="173599" y="297822"/>
                </a:lnTo>
                <a:lnTo>
                  <a:pt x="181476" y="276187"/>
                </a:lnTo>
                <a:lnTo>
                  <a:pt x="186752" y="268830"/>
                </a:lnTo>
                <a:lnTo>
                  <a:pt x="215496" y="249734"/>
                </a:lnTo>
                <a:lnTo>
                  <a:pt x="220015" y="248549"/>
                </a:lnTo>
                <a:lnTo>
                  <a:pt x="224350" y="249082"/>
                </a:lnTo>
                <a:lnTo>
                  <a:pt x="228564" y="250760"/>
                </a:lnTo>
                <a:lnTo>
                  <a:pt x="236773" y="259681"/>
                </a:lnTo>
                <a:lnTo>
                  <a:pt x="243509" y="272464"/>
                </a:lnTo>
                <a:lnTo>
                  <a:pt x="248423" y="319157"/>
                </a:lnTo>
                <a:lnTo>
                  <a:pt x="245275" y="362361"/>
                </a:lnTo>
                <a:lnTo>
                  <a:pt x="234190" y="416327"/>
                </a:lnTo>
                <a:lnTo>
                  <a:pt x="225617" y="431751"/>
                </a:lnTo>
                <a:lnTo>
                  <a:pt x="225131" y="403413"/>
                </a:lnTo>
                <a:lnTo>
                  <a:pt x="241660" y="347230"/>
                </a:lnTo>
                <a:lnTo>
                  <a:pt x="260895" y="289554"/>
                </a:lnTo>
                <a:lnTo>
                  <a:pt x="270105" y="267221"/>
                </a:lnTo>
                <a:lnTo>
                  <a:pt x="305588" y="221648"/>
                </a:lnTo>
                <a:lnTo>
                  <a:pt x="310694" y="219843"/>
                </a:lnTo>
                <a:lnTo>
                  <a:pt x="313907" y="219361"/>
                </a:lnTo>
                <a:lnTo>
                  <a:pt x="314727" y="219040"/>
                </a:lnTo>
                <a:lnTo>
                  <a:pt x="312109" y="218683"/>
                </a:lnTo>
                <a:lnTo>
                  <a:pt x="310882" y="221234"/>
                </a:lnTo>
                <a:lnTo>
                  <a:pt x="307832" y="236142"/>
                </a:lnTo>
                <a:lnTo>
                  <a:pt x="289506" y="279558"/>
                </a:lnTo>
                <a:lnTo>
                  <a:pt x="285259" y="321277"/>
                </a:lnTo>
                <a:lnTo>
                  <a:pt x="291957" y="337323"/>
                </a:lnTo>
                <a:lnTo>
                  <a:pt x="311495" y="362863"/>
                </a:lnTo>
                <a:lnTo>
                  <a:pt x="330357" y="376443"/>
                </a:lnTo>
                <a:lnTo>
                  <a:pt x="379866" y="3850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194"/>
          <p:cNvGrpSpPr/>
          <p:nvPr/>
        </p:nvGrpSpPr>
        <p:grpSpPr>
          <a:xfrm>
            <a:off x="4155281" y="834868"/>
            <a:ext cx="250033" cy="200977"/>
            <a:chOff x="4155281" y="834868"/>
            <a:chExt cx="250033" cy="200977"/>
          </a:xfrm>
        </p:grpSpPr>
        <p:sp>
          <p:nvSpPr>
            <p:cNvPr id="15" name="SMARTInkShape-803"/>
            <p:cNvSpPr/>
            <p:nvPr>
              <p:custDataLst>
                <p:tags r:id="rId63"/>
              </p:custDataLst>
            </p:nvPr>
          </p:nvSpPr>
          <p:spPr>
            <a:xfrm>
              <a:off x="4179094" y="1000125"/>
              <a:ext cx="226220" cy="35720"/>
            </a:xfrm>
            <a:custGeom>
              <a:avLst/>
              <a:gdLst/>
              <a:ahLst/>
              <a:cxnLst/>
              <a:rect l="0" t="0" r="0" b="0"/>
              <a:pathLst>
                <a:path w="226220" h="35720">
                  <a:moveTo>
                    <a:pt x="0" y="35719"/>
                  </a:moveTo>
                  <a:lnTo>
                    <a:pt x="0" y="35719"/>
                  </a:lnTo>
                  <a:lnTo>
                    <a:pt x="22954" y="34396"/>
                  </a:lnTo>
                  <a:lnTo>
                    <a:pt x="50898" y="28859"/>
                  </a:lnTo>
                  <a:lnTo>
                    <a:pt x="99424" y="30444"/>
                  </a:lnTo>
                  <a:lnTo>
                    <a:pt x="144111" y="22250"/>
                  </a:lnTo>
                  <a:lnTo>
                    <a:pt x="200299" y="7629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04"/>
            <p:cNvSpPr/>
            <p:nvPr>
              <p:custDataLst>
                <p:tags r:id="rId64"/>
              </p:custDataLst>
            </p:nvPr>
          </p:nvSpPr>
          <p:spPr>
            <a:xfrm>
              <a:off x="4155281" y="834868"/>
              <a:ext cx="217794" cy="22383"/>
            </a:xfrm>
            <a:custGeom>
              <a:avLst/>
              <a:gdLst/>
              <a:ahLst/>
              <a:cxnLst/>
              <a:rect l="0" t="0" r="0" b="0"/>
              <a:pathLst>
                <a:path w="217794" h="22383">
                  <a:moveTo>
                    <a:pt x="0" y="22382"/>
                  </a:moveTo>
                  <a:lnTo>
                    <a:pt x="0" y="22382"/>
                  </a:lnTo>
                  <a:lnTo>
                    <a:pt x="31137" y="21059"/>
                  </a:lnTo>
                  <a:lnTo>
                    <a:pt x="90630" y="5810"/>
                  </a:lnTo>
                  <a:lnTo>
                    <a:pt x="141962" y="0"/>
                  </a:lnTo>
                  <a:lnTo>
                    <a:pt x="177001" y="316"/>
                  </a:lnTo>
                  <a:lnTo>
                    <a:pt x="215197" y="8877"/>
                  </a:lnTo>
                  <a:lnTo>
                    <a:pt x="217548" y="10733"/>
                  </a:lnTo>
                  <a:lnTo>
                    <a:pt x="217793" y="13293"/>
                  </a:lnTo>
                  <a:lnTo>
                    <a:pt x="214313" y="22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95"/>
          <p:cNvGrpSpPr/>
          <p:nvPr/>
        </p:nvGrpSpPr>
        <p:grpSpPr>
          <a:xfrm>
            <a:off x="5096978" y="572786"/>
            <a:ext cx="391741" cy="474965"/>
            <a:chOff x="5096978" y="572786"/>
            <a:chExt cx="391741" cy="474965"/>
          </a:xfrm>
        </p:grpSpPr>
        <p:sp>
          <p:nvSpPr>
            <p:cNvPr id="18" name="SMARTInkShape-805"/>
            <p:cNvSpPr/>
            <p:nvPr>
              <p:custDataLst>
                <p:tags r:id="rId61"/>
              </p:custDataLst>
            </p:nvPr>
          </p:nvSpPr>
          <p:spPr>
            <a:xfrm>
              <a:off x="5155406" y="809625"/>
              <a:ext cx="214314" cy="238126"/>
            </a:xfrm>
            <a:custGeom>
              <a:avLst/>
              <a:gdLst/>
              <a:ahLst/>
              <a:cxnLst/>
              <a:rect l="0" t="0" r="0" b="0"/>
              <a:pathLst>
                <a:path w="214314" h="238126">
                  <a:moveTo>
                    <a:pt x="214313" y="0"/>
                  </a:moveTo>
                  <a:lnTo>
                    <a:pt x="214313" y="0"/>
                  </a:lnTo>
                  <a:lnTo>
                    <a:pt x="214313" y="6320"/>
                  </a:lnTo>
                  <a:lnTo>
                    <a:pt x="212990" y="8182"/>
                  </a:lnTo>
                  <a:lnTo>
                    <a:pt x="210785" y="9424"/>
                  </a:lnTo>
                  <a:lnTo>
                    <a:pt x="207992" y="10251"/>
                  </a:lnTo>
                  <a:lnTo>
                    <a:pt x="154380" y="60086"/>
                  </a:lnTo>
                  <a:lnTo>
                    <a:pt x="106858" y="108797"/>
                  </a:lnTo>
                  <a:lnTo>
                    <a:pt x="63983" y="160583"/>
                  </a:lnTo>
                  <a:lnTo>
                    <a:pt x="17471" y="219454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806"/>
            <p:cNvSpPr/>
            <p:nvPr>
              <p:custDataLst>
                <p:tags r:id="rId62"/>
              </p:custDataLst>
            </p:nvPr>
          </p:nvSpPr>
          <p:spPr>
            <a:xfrm>
              <a:off x="5096978" y="572786"/>
              <a:ext cx="391741" cy="473846"/>
            </a:xfrm>
            <a:custGeom>
              <a:avLst/>
              <a:gdLst/>
              <a:ahLst/>
              <a:cxnLst/>
              <a:rect l="0" t="0" r="0" b="0"/>
              <a:pathLst>
                <a:path w="391741" h="473846">
                  <a:moveTo>
                    <a:pt x="10803" y="129683"/>
                  </a:moveTo>
                  <a:lnTo>
                    <a:pt x="10803" y="129683"/>
                  </a:lnTo>
                  <a:lnTo>
                    <a:pt x="10803" y="123362"/>
                  </a:lnTo>
                  <a:lnTo>
                    <a:pt x="7276" y="116731"/>
                  </a:lnTo>
                  <a:lnTo>
                    <a:pt x="2621" y="109374"/>
                  </a:lnTo>
                  <a:lnTo>
                    <a:pt x="0" y="96472"/>
                  </a:lnTo>
                  <a:lnTo>
                    <a:pt x="317" y="46940"/>
                  </a:lnTo>
                  <a:lnTo>
                    <a:pt x="15482" y="13362"/>
                  </a:lnTo>
                  <a:lnTo>
                    <a:pt x="20536" y="8479"/>
                  </a:lnTo>
                  <a:lnTo>
                    <a:pt x="33209" y="3054"/>
                  </a:lnTo>
                  <a:lnTo>
                    <a:pt x="61539" y="0"/>
                  </a:lnTo>
                  <a:lnTo>
                    <a:pt x="95068" y="5416"/>
                  </a:lnTo>
                  <a:lnTo>
                    <a:pt x="143277" y="28603"/>
                  </a:lnTo>
                  <a:lnTo>
                    <a:pt x="198857" y="62189"/>
                  </a:lnTo>
                  <a:lnTo>
                    <a:pt x="248445" y="112970"/>
                  </a:lnTo>
                  <a:lnTo>
                    <a:pt x="284504" y="158392"/>
                  </a:lnTo>
                  <a:lnTo>
                    <a:pt x="314003" y="211684"/>
                  </a:lnTo>
                  <a:lnTo>
                    <a:pt x="339500" y="263047"/>
                  </a:lnTo>
                  <a:lnTo>
                    <a:pt x="357491" y="318100"/>
                  </a:lnTo>
                  <a:lnTo>
                    <a:pt x="375422" y="376951"/>
                  </a:lnTo>
                  <a:lnTo>
                    <a:pt x="388175" y="426793"/>
                  </a:lnTo>
                  <a:lnTo>
                    <a:pt x="391740" y="473845"/>
                  </a:lnTo>
                  <a:lnTo>
                    <a:pt x="379897" y="451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96"/>
          <p:cNvGrpSpPr/>
          <p:nvPr/>
        </p:nvGrpSpPr>
        <p:grpSpPr>
          <a:xfrm>
            <a:off x="6667500" y="196040"/>
            <a:ext cx="916782" cy="886654"/>
            <a:chOff x="6667500" y="196040"/>
            <a:chExt cx="916782" cy="886654"/>
          </a:xfrm>
        </p:grpSpPr>
        <p:sp>
          <p:nvSpPr>
            <p:cNvPr id="21" name="SMARTInkShape-807"/>
            <p:cNvSpPr/>
            <p:nvPr>
              <p:custDataLst>
                <p:tags r:id="rId55"/>
              </p:custDataLst>
            </p:nvPr>
          </p:nvSpPr>
          <p:spPr>
            <a:xfrm>
              <a:off x="7381875" y="321469"/>
              <a:ext cx="202407" cy="178327"/>
            </a:xfrm>
            <a:custGeom>
              <a:avLst/>
              <a:gdLst/>
              <a:ahLst/>
              <a:cxnLst/>
              <a:rect l="0" t="0" r="0" b="0"/>
              <a:pathLst>
                <a:path w="202407" h="178327">
                  <a:moveTo>
                    <a:pt x="0" y="0"/>
                  </a:moveTo>
                  <a:lnTo>
                    <a:pt x="0" y="0"/>
                  </a:lnTo>
                  <a:lnTo>
                    <a:pt x="38584" y="0"/>
                  </a:lnTo>
                  <a:lnTo>
                    <a:pt x="47134" y="3528"/>
                  </a:lnTo>
                  <a:lnTo>
                    <a:pt x="69723" y="22892"/>
                  </a:lnTo>
                  <a:lnTo>
                    <a:pt x="77290" y="33546"/>
                  </a:lnTo>
                  <a:lnTo>
                    <a:pt x="88468" y="57485"/>
                  </a:lnTo>
                  <a:lnTo>
                    <a:pt x="88708" y="72292"/>
                  </a:lnTo>
                  <a:lnTo>
                    <a:pt x="77338" y="127050"/>
                  </a:lnTo>
                  <a:lnTo>
                    <a:pt x="66865" y="150827"/>
                  </a:lnTo>
                  <a:lnTo>
                    <a:pt x="55735" y="163166"/>
                  </a:lnTo>
                  <a:lnTo>
                    <a:pt x="43292" y="171737"/>
                  </a:lnTo>
                  <a:lnTo>
                    <a:pt x="24650" y="178326"/>
                  </a:lnTo>
                  <a:lnTo>
                    <a:pt x="23886" y="161998"/>
                  </a:lnTo>
                  <a:lnTo>
                    <a:pt x="26508" y="158269"/>
                  </a:lnTo>
                  <a:lnTo>
                    <a:pt x="46198" y="139252"/>
                  </a:lnTo>
                  <a:lnTo>
                    <a:pt x="92730" y="82514"/>
                  </a:lnTo>
                  <a:lnTo>
                    <a:pt x="103390" y="68423"/>
                  </a:lnTo>
                  <a:lnTo>
                    <a:pt x="121621" y="53052"/>
                  </a:lnTo>
                  <a:lnTo>
                    <a:pt x="126815" y="44304"/>
                  </a:lnTo>
                  <a:lnTo>
                    <a:pt x="130603" y="26221"/>
                  </a:lnTo>
                  <a:lnTo>
                    <a:pt x="130861" y="30847"/>
                  </a:lnTo>
                  <a:lnTo>
                    <a:pt x="127393" y="37081"/>
                  </a:lnTo>
                  <a:lnTo>
                    <a:pt x="124616" y="40596"/>
                  </a:lnTo>
                  <a:lnTo>
                    <a:pt x="121531" y="51556"/>
                  </a:lnTo>
                  <a:lnTo>
                    <a:pt x="119207" y="103417"/>
                  </a:lnTo>
                  <a:lnTo>
                    <a:pt x="122655" y="115637"/>
                  </a:lnTo>
                  <a:lnTo>
                    <a:pt x="135647" y="134261"/>
                  </a:lnTo>
                  <a:lnTo>
                    <a:pt x="158813" y="158690"/>
                  </a:lnTo>
                  <a:lnTo>
                    <a:pt x="164083" y="160033"/>
                  </a:lnTo>
                  <a:lnTo>
                    <a:pt x="202406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808"/>
            <p:cNvSpPr/>
            <p:nvPr>
              <p:custDataLst>
                <p:tags r:id="rId56"/>
              </p:custDataLst>
            </p:nvPr>
          </p:nvSpPr>
          <p:spPr>
            <a:xfrm>
              <a:off x="7132557" y="357188"/>
              <a:ext cx="130257" cy="199849"/>
            </a:xfrm>
            <a:custGeom>
              <a:avLst/>
              <a:gdLst/>
              <a:ahLst/>
              <a:cxnLst/>
              <a:rect l="0" t="0" r="0" b="0"/>
              <a:pathLst>
                <a:path w="130257" h="199849">
                  <a:moveTo>
                    <a:pt x="130256" y="0"/>
                  </a:moveTo>
                  <a:lnTo>
                    <a:pt x="130256" y="0"/>
                  </a:lnTo>
                  <a:lnTo>
                    <a:pt x="98368" y="52972"/>
                  </a:lnTo>
                  <a:lnTo>
                    <a:pt x="79076" y="83616"/>
                  </a:lnTo>
                  <a:lnTo>
                    <a:pt x="33181" y="138922"/>
                  </a:lnTo>
                  <a:lnTo>
                    <a:pt x="2898" y="189455"/>
                  </a:lnTo>
                  <a:lnTo>
                    <a:pt x="0" y="199848"/>
                  </a:lnTo>
                  <a:lnTo>
                    <a:pt x="1086" y="199377"/>
                  </a:lnTo>
                  <a:lnTo>
                    <a:pt x="11193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09"/>
            <p:cNvSpPr/>
            <p:nvPr>
              <p:custDataLst>
                <p:tags r:id="rId57"/>
              </p:custDataLst>
            </p:nvPr>
          </p:nvSpPr>
          <p:spPr>
            <a:xfrm>
              <a:off x="7048500" y="196040"/>
              <a:ext cx="285736" cy="338877"/>
            </a:xfrm>
            <a:custGeom>
              <a:avLst/>
              <a:gdLst/>
              <a:ahLst/>
              <a:cxnLst/>
              <a:rect l="0" t="0" r="0" b="0"/>
              <a:pathLst>
                <a:path w="285736" h="338877">
                  <a:moveTo>
                    <a:pt x="0" y="89710"/>
                  </a:moveTo>
                  <a:lnTo>
                    <a:pt x="0" y="89710"/>
                  </a:lnTo>
                  <a:lnTo>
                    <a:pt x="0" y="73138"/>
                  </a:lnTo>
                  <a:lnTo>
                    <a:pt x="3527" y="65588"/>
                  </a:lnTo>
                  <a:lnTo>
                    <a:pt x="6320" y="61722"/>
                  </a:lnTo>
                  <a:lnTo>
                    <a:pt x="17737" y="27847"/>
                  </a:lnTo>
                  <a:lnTo>
                    <a:pt x="28332" y="14789"/>
                  </a:lnTo>
                  <a:lnTo>
                    <a:pt x="35964" y="10110"/>
                  </a:lnTo>
                  <a:lnTo>
                    <a:pt x="63778" y="0"/>
                  </a:lnTo>
                  <a:lnTo>
                    <a:pt x="73766" y="2655"/>
                  </a:lnTo>
                  <a:lnTo>
                    <a:pt x="123400" y="27780"/>
                  </a:lnTo>
                  <a:lnTo>
                    <a:pt x="154854" y="58613"/>
                  </a:lnTo>
                  <a:lnTo>
                    <a:pt x="194477" y="114131"/>
                  </a:lnTo>
                  <a:lnTo>
                    <a:pt x="227836" y="173134"/>
                  </a:lnTo>
                  <a:lnTo>
                    <a:pt x="259145" y="232596"/>
                  </a:lnTo>
                  <a:lnTo>
                    <a:pt x="269490" y="264779"/>
                  </a:lnTo>
                  <a:lnTo>
                    <a:pt x="273231" y="281289"/>
                  </a:lnTo>
                  <a:lnTo>
                    <a:pt x="282885" y="306196"/>
                  </a:lnTo>
                  <a:lnTo>
                    <a:pt x="285700" y="338876"/>
                  </a:lnTo>
                  <a:lnTo>
                    <a:pt x="285735" y="333164"/>
                  </a:lnTo>
                  <a:lnTo>
                    <a:pt x="282216" y="326676"/>
                  </a:lnTo>
                  <a:lnTo>
                    <a:pt x="277564" y="319382"/>
                  </a:lnTo>
                  <a:lnTo>
                    <a:pt x="273844" y="304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810"/>
            <p:cNvSpPr/>
            <p:nvPr>
              <p:custDataLst>
                <p:tags r:id="rId58"/>
              </p:custDataLst>
            </p:nvPr>
          </p:nvSpPr>
          <p:spPr>
            <a:xfrm>
              <a:off x="6893719" y="476250"/>
              <a:ext cx="47626" cy="11907"/>
            </a:xfrm>
            <a:custGeom>
              <a:avLst/>
              <a:gdLst/>
              <a:ahLst/>
              <a:cxnLst/>
              <a:rect l="0" t="0" r="0" b="0"/>
              <a:pathLst>
                <a:path w="47626" h="11907">
                  <a:moveTo>
                    <a:pt x="0" y="11906"/>
                  </a:moveTo>
                  <a:lnTo>
                    <a:pt x="0" y="11906"/>
                  </a:lnTo>
                  <a:lnTo>
                    <a:pt x="19011" y="10583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811"/>
            <p:cNvSpPr/>
            <p:nvPr>
              <p:custDataLst>
                <p:tags r:id="rId59"/>
              </p:custDataLst>
            </p:nvPr>
          </p:nvSpPr>
          <p:spPr>
            <a:xfrm>
              <a:off x="6762750" y="500063"/>
              <a:ext cx="71439" cy="11907"/>
            </a:xfrm>
            <a:custGeom>
              <a:avLst/>
              <a:gdLst/>
              <a:ahLst/>
              <a:cxnLst/>
              <a:rect l="0" t="0" r="0" b="0"/>
              <a:pathLst>
                <a:path w="71439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11906"/>
                  </a:lnTo>
                  <a:lnTo>
                    <a:pt x="12951" y="8378"/>
                  </a:lnTo>
                  <a:lnTo>
                    <a:pt x="16572" y="5585"/>
                  </a:lnTo>
                  <a:lnTo>
                    <a:pt x="27649" y="2482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12"/>
            <p:cNvSpPr/>
            <p:nvPr>
              <p:custDataLst>
                <p:tags r:id="rId60"/>
              </p:custDataLst>
            </p:nvPr>
          </p:nvSpPr>
          <p:spPr>
            <a:xfrm>
              <a:off x="6667500" y="775960"/>
              <a:ext cx="273845" cy="306734"/>
            </a:xfrm>
            <a:custGeom>
              <a:avLst/>
              <a:gdLst/>
              <a:ahLst/>
              <a:cxnLst/>
              <a:rect l="0" t="0" r="0" b="0"/>
              <a:pathLst>
                <a:path w="273845" h="306734">
                  <a:moveTo>
                    <a:pt x="0" y="93196"/>
                  </a:moveTo>
                  <a:lnTo>
                    <a:pt x="0" y="93196"/>
                  </a:lnTo>
                  <a:lnTo>
                    <a:pt x="20308" y="112182"/>
                  </a:lnTo>
                  <a:lnTo>
                    <a:pt x="60604" y="126150"/>
                  </a:lnTo>
                  <a:lnTo>
                    <a:pt x="91493" y="128369"/>
                  </a:lnTo>
                  <a:lnTo>
                    <a:pt x="131256" y="119302"/>
                  </a:lnTo>
                  <a:lnTo>
                    <a:pt x="174140" y="100913"/>
                  </a:lnTo>
                  <a:lnTo>
                    <a:pt x="186756" y="89571"/>
                  </a:lnTo>
                  <a:lnTo>
                    <a:pt x="208528" y="61214"/>
                  </a:lnTo>
                  <a:lnTo>
                    <a:pt x="213170" y="32835"/>
                  </a:lnTo>
                  <a:lnTo>
                    <a:pt x="213551" y="25174"/>
                  </a:lnTo>
                  <a:lnTo>
                    <a:pt x="212482" y="20067"/>
                  </a:lnTo>
                  <a:lnTo>
                    <a:pt x="210447" y="16662"/>
                  </a:lnTo>
                  <a:lnTo>
                    <a:pt x="191354" y="4877"/>
                  </a:lnTo>
                  <a:lnTo>
                    <a:pt x="169733" y="0"/>
                  </a:lnTo>
                  <a:lnTo>
                    <a:pt x="154371" y="2387"/>
                  </a:lnTo>
                  <a:lnTo>
                    <a:pt x="106857" y="19698"/>
                  </a:lnTo>
                  <a:lnTo>
                    <a:pt x="80463" y="40698"/>
                  </a:lnTo>
                  <a:lnTo>
                    <a:pt x="57207" y="71467"/>
                  </a:lnTo>
                  <a:lnTo>
                    <a:pt x="42673" y="105720"/>
                  </a:lnTo>
                  <a:lnTo>
                    <a:pt x="36634" y="164715"/>
                  </a:lnTo>
                  <a:lnTo>
                    <a:pt x="48791" y="224176"/>
                  </a:lnTo>
                  <a:lnTo>
                    <a:pt x="52371" y="236078"/>
                  </a:lnTo>
                  <a:lnTo>
                    <a:pt x="66932" y="256359"/>
                  </a:lnTo>
                  <a:lnTo>
                    <a:pt x="102297" y="284617"/>
                  </a:lnTo>
                  <a:lnTo>
                    <a:pt x="144266" y="301615"/>
                  </a:lnTo>
                  <a:lnTo>
                    <a:pt x="196268" y="306733"/>
                  </a:lnTo>
                  <a:lnTo>
                    <a:pt x="221608" y="300958"/>
                  </a:lnTo>
                  <a:lnTo>
                    <a:pt x="239552" y="290869"/>
                  </a:lnTo>
                  <a:lnTo>
                    <a:pt x="253247" y="273180"/>
                  </a:lnTo>
                  <a:lnTo>
                    <a:pt x="273844" y="236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97"/>
          <p:cNvGrpSpPr/>
          <p:nvPr/>
        </p:nvGrpSpPr>
        <p:grpSpPr>
          <a:xfrm>
            <a:off x="6548438" y="1369263"/>
            <a:ext cx="816008" cy="702426"/>
            <a:chOff x="6548438" y="1369263"/>
            <a:chExt cx="816008" cy="702426"/>
          </a:xfrm>
        </p:grpSpPr>
        <p:sp>
          <p:nvSpPr>
            <p:cNvPr id="28" name="SMARTInkShape-813"/>
            <p:cNvSpPr/>
            <p:nvPr>
              <p:custDataLst>
                <p:tags r:id="rId51"/>
              </p:custDataLst>
            </p:nvPr>
          </p:nvSpPr>
          <p:spPr>
            <a:xfrm>
              <a:off x="7096125" y="1869281"/>
              <a:ext cx="166689" cy="202408"/>
            </a:xfrm>
            <a:custGeom>
              <a:avLst/>
              <a:gdLst/>
              <a:ahLst/>
              <a:cxnLst/>
              <a:rect l="0" t="0" r="0" b="0"/>
              <a:pathLst>
                <a:path w="166689" h="202408">
                  <a:moveTo>
                    <a:pt x="166688" y="0"/>
                  </a:moveTo>
                  <a:lnTo>
                    <a:pt x="166688" y="0"/>
                  </a:lnTo>
                  <a:lnTo>
                    <a:pt x="117926" y="52290"/>
                  </a:lnTo>
                  <a:lnTo>
                    <a:pt x="79225" y="107771"/>
                  </a:lnTo>
                  <a:lnTo>
                    <a:pt x="39668" y="160448"/>
                  </a:lnTo>
                  <a:lnTo>
                    <a:pt x="17439" y="191375"/>
                  </a:lnTo>
                  <a:lnTo>
                    <a:pt x="0" y="202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14"/>
            <p:cNvSpPr/>
            <p:nvPr>
              <p:custDataLst>
                <p:tags r:id="rId52"/>
              </p:custDataLst>
            </p:nvPr>
          </p:nvSpPr>
          <p:spPr>
            <a:xfrm>
              <a:off x="7084219" y="1607695"/>
              <a:ext cx="280227" cy="421145"/>
            </a:xfrm>
            <a:custGeom>
              <a:avLst/>
              <a:gdLst/>
              <a:ahLst/>
              <a:cxnLst/>
              <a:rect l="0" t="0" r="0" b="0"/>
              <a:pathLst>
                <a:path w="280227" h="421145">
                  <a:moveTo>
                    <a:pt x="0" y="82993"/>
                  </a:moveTo>
                  <a:lnTo>
                    <a:pt x="0" y="82993"/>
                  </a:lnTo>
                  <a:lnTo>
                    <a:pt x="0" y="55005"/>
                  </a:lnTo>
                  <a:lnTo>
                    <a:pt x="3527" y="47182"/>
                  </a:lnTo>
                  <a:lnTo>
                    <a:pt x="31887" y="8661"/>
                  </a:lnTo>
                  <a:lnTo>
                    <a:pt x="39748" y="3654"/>
                  </a:lnTo>
                  <a:lnTo>
                    <a:pt x="51612" y="835"/>
                  </a:lnTo>
                  <a:lnTo>
                    <a:pt x="69826" y="0"/>
                  </a:lnTo>
                  <a:lnTo>
                    <a:pt x="75655" y="2529"/>
                  </a:lnTo>
                  <a:lnTo>
                    <a:pt x="127551" y="51703"/>
                  </a:lnTo>
                  <a:lnTo>
                    <a:pt x="166760" y="107388"/>
                  </a:lnTo>
                  <a:lnTo>
                    <a:pt x="198451" y="160866"/>
                  </a:lnTo>
                  <a:lnTo>
                    <a:pt x="222253" y="206755"/>
                  </a:lnTo>
                  <a:lnTo>
                    <a:pt x="244495" y="261486"/>
                  </a:lnTo>
                  <a:lnTo>
                    <a:pt x="261627" y="318354"/>
                  </a:lnTo>
                  <a:lnTo>
                    <a:pt x="273558" y="370779"/>
                  </a:lnTo>
                  <a:lnTo>
                    <a:pt x="280226" y="394628"/>
                  </a:lnTo>
                  <a:lnTo>
                    <a:pt x="274578" y="421144"/>
                  </a:lnTo>
                  <a:lnTo>
                    <a:pt x="274334" y="420875"/>
                  </a:lnTo>
                  <a:lnTo>
                    <a:pt x="273940" y="410937"/>
                  </a:lnTo>
                  <a:lnTo>
                    <a:pt x="270358" y="403811"/>
                  </a:lnTo>
                  <a:lnTo>
                    <a:pt x="267551" y="400060"/>
                  </a:lnTo>
                  <a:lnTo>
                    <a:pt x="264432" y="388834"/>
                  </a:lnTo>
                  <a:lnTo>
                    <a:pt x="261937" y="368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15"/>
            <p:cNvSpPr/>
            <p:nvPr>
              <p:custDataLst>
                <p:tags r:id="rId53"/>
              </p:custDataLst>
            </p:nvPr>
          </p:nvSpPr>
          <p:spPr>
            <a:xfrm>
              <a:off x="6631781" y="1821656"/>
              <a:ext cx="369095" cy="83345"/>
            </a:xfrm>
            <a:custGeom>
              <a:avLst/>
              <a:gdLst/>
              <a:ahLst/>
              <a:cxnLst/>
              <a:rect l="0" t="0" r="0" b="0"/>
              <a:pathLst>
                <a:path w="369095" h="83345">
                  <a:moveTo>
                    <a:pt x="0" y="83344"/>
                  </a:moveTo>
                  <a:lnTo>
                    <a:pt x="0" y="83344"/>
                  </a:lnTo>
                  <a:lnTo>
                    <a:pt x="29813" y="82021"/>
                  </a:lnTo>
                  <a:lnTo>
                    <a:pt x="74057" y="73092"/>
                  </a:lnTo>
                  <a:lnTo>
                    <a:pt x="127763" y="70441"/>
                  </a:lnTo>
                  <a:lnTo>
                    <a:pt x="177961" y="62079"/>
                  </a:lnTo>
                  <a:lnTo>
                    <a:pt x="236719" y="58544"/>
                  </a:lnTo>
                  <a:lnTo>
                    <a:pt x="281073" y="43004"/>
                  </a:lnTo>
                  <a:lnTo>
                    <a:pt x="334681" y="15837"/>
                  </a:lnTo>
                  <a:lnTo>
                    <a:pt x="3690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16"/>
            <p:cNvSpPr/>
            <p:nvPr>
              <p:custDataLst>
                <p:tags r:id="rId54"/>
              </p:custDataLst>
            </p:nvPr>
          </p:nvSpPr>
          <p:spPr>
            <a:xfrm>
              <a:off x="6548438" y="1369263"/>
              <a:ext cx="784948" cy="59488"/>
            </a:xfrm>
            <a:custGeom>
              <a:avLst/>
              <a:gdLst/>
              <a:ahLst/>
              <a:cxnLst/>
              <a:rect l="0" t="0" r="0" b="0"/>
              <a:pathLst>
                <a:path w="784948" h="59488">
                  <a:moveTo>
                    <a:pt x="0" y="23768"/>
                  </a:moveTo>
                  <a:lnTo>
                    <a:pt x="0" y="23768"/>
                  </a:lnTo>
                  <a:lnTo>
                    <a:pt x="53544" y="23768"/>
                  </a:lnTo>
                  <a:lnTo>
                    <a:pt x="104647" y="23768"/>
                  </a:lnTo>
                  <a:lnTo>
                    <a:pt x="147051" y="23768"/>
                  </a:lnTo>
                  <a:lnTo>
                    <a:pt x="199411" y="23768"/>
                  </a:lnTo>
                  <a:lnTo>
                    <a:pt x="228190" y="23768"/>
                  </a:lnTo>
                  <a:lnTo>
                    <a:pt x="259283" y="22445"/>
                  </a:lnTo>
                  <a:lnTo>
                    <a:pt x="291917" y="20240"/>
                  </a:lnTo>
                  <a:lnTo>
                    <a:pt x="325580" y="17448"/>
                  </a:lnTo>
                  <a:lnTo>
                    <a:pt x="359928" y="15586"/>
                  </a:lnTo>
                  <a:lnTo>
                    <a:pt x="394734" y="14345"/>
                  </a:lnTo>
                  <a:lnTo>
                    <a:pt x="429842" y="13517"/>
                  </a:lnTo>
                  <a:lnTo>
                    <a:pt x="463832" y="12965"/>
                  </a:lnTo>
                  <a:lnTo>
                    <a:pt x="497076" y="12598"/>
                  </a:lnTo>
                  <a:lnTo>
                    <a:pt x="529821" y="12353"/>
                  </a:lnTo>
                  <a:lnTo>
                    <a:pt x="587371" y="8552"/>
                  </a:lnTo>
                  <a:lnTo>
                    <a:pt x="638085" y="3776"/>
                  </a:lnTo>
                  <a:lnTo>
                    <a:pt x="682673" y="1654"/>
                  </a:lnTo>
                  <a:lnTo>
                    <a:pt x="732321" y="459"/>
                  </a:lnTo>
                  <a:lnTo>
                    <a:pt x="775966" y="0"/>
                  </a:lnTo>
                  <a:lnTo>
                    <a:pt x="779248" y="1308"/>
                  </a:lnTo>
                  <a:lnTo>
                    <a:pt x="781436" y="3503"/>
                  </a:lnTo>
                  <a:lnTo>
                    <a:pt x="784947" y="10211"/>
                  </a:lnTo>
                  <a:lnTo>
                    <a:pt x="783912" y="10761"/>
                  </a:lnTo>
                  <a:lnTo>
                    <a:pt x="753689" y="13176"/>
                  </a:lnTo>
                  <a:lnTo>
                    <a:pt x="740490" y="22112"/>
                  </a:lnTo>
                  <a:lnTo>
                    <a:pt x="739211" y="26560"/>
                  </a:lnTo>
                  <a:lnTo>
                    <a:pt x="738870" y="29598"/>
                  </a:lnTo>
                  <a:lnTo>
                    <a:pt x="750093" y="59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98"/>
          <p:cNvGrpSpPr/>
          <p:nvPr/>
        </p:nvGrpSpPr>
        <p:grpSpPr>
          <a:xfrm>
            <a:off x="8310605" y="204431"/>
            <a:ext cx="523133" cy="1955718"/>
            <a:chOff x="8310605" y="204431"/>
            <a:chExt cx="523133" cy="1955718"/>
          </a:xfrm>
        </p:grpSpPr>
        <p:sp>
          <p:nvSpPr>
            <p:cNvPr id="33" name="SMARTInkShape-817"/>
            <p:cNvSpPr/>
            <p:nvPr>
              <p:custDataLst>
                <p:tags r:id="rId48"/>
              </p:custDataLst>
            </p:nvPr>
          </p:nvSpPr>
          <p:spPr>
            <a:xfrm>
              <a:off x="8597014" y="204431"/>
              <a:ext cx="236724" cy="146105"/>
            </a:xfrm>
            <a:custGeom>
              <a:avLst/>
              <a:gdLst/>
              <a:ahLst/>
              <a:cxnLst/>
              <a:rect l="0" t="0" r="0" b="0"/>
              <a:pathLst>
                <a:path w="236724" h="146105">
                  <a:moveTo>
                    <a:pt x="130267" y="9882"/>
                  </a:moveTo>
                  <a:lnTo>
                    <a:pt x="130267" y="9882"/>
                  </a:lnTo>
                  <a:lnTo>
                    <a:pt x="130267" y="16202"/>
                  </a:lnTo>
                  <a:lnTo>
                    <a:pt x="109182" y="74663"/>
                  </a:lnTo>
                  <a:lnTo>
                    <a:pt x="90415" y="106917"/>
                  </a:lnTo>
                  <a:lnTo>
                    <a:pt x="73350" y="124544"/>
                  </a:lnTo>
                  <a:lnTo>
                    <a:pt x="44604" y="144762"/>
                  </a:lnTo>
                  <a:lnTo>
                    <a:pt x="40086" y="146104"/>
                  </a:lnTo>
                  <a:lnTo>
                    <a:pt x="35751" y="145676"/>
                  </a:lnTo>
                  <a:lnTo>
                    <a:pt x="27405" y="141672"/>
                  </a:lnTo>
                  <a:lnTo>
                    <a:pt x="7279" y="124561"/>
                  </a:lnTo>
                  <a:lnTo>
                    <a:pt x="2846" y="113326"/>
                  </a:lnTo>
                  <a:lnTo>
                    <a:pt x="0" y="84555"/>
                  </a:lnTo>
                  <a:lnTo>
                    <a:pt x="5828" y="61258"/>
                  </a:lnTo>
                  <a:lnTo>
                    <a:pt x="19920" y="31183"/>
                  </a:lnTo>
                  <a:lnTo>
                    <a:pt x="20984" y="24082"/>
                  </a:lnTo>
                  <a:lnTo>
                    <a:pt x="24338" y="19349"/>
                  </a:lnTo>
                  <a:lnTo>
                    <a:pt x="29221" y="16193"/>
                  </a:lnTo>
                  <a:lnTo>
                    <a:pt x="40379" y="11364"/>
                  </a:lnTo>
                  <a:lnTo>
                    <a:pt x="54098" y="2530"/>
                  </a:lnTo>
                  <a:lnTo>
                    <a:pt x="62458" y="0"/>
                  </a:lnTo>
                  <a:lnTo>
                    <a:pt x="66541" y="648"/>
                  </a:lnTo>
                  <a:lnTo>
                    <a:pt x="74605" y="4896"/>
                  </a:lnTo>
                  <a:lnTo>
                    <a:pt x="86582" y="14725"/>
                  </a:lnTo>
                  <a:lnTo>
                    <a:pt x="122329" y="67328"/>
                  </a:lnTo>
                  <a:lnTo>
                    <a:pt x="156393" y="106914"/>
                  </a:lnTo>
                  <a:lnTo>
                    <a:pt x="196536" y="135431"/>
                  </a:lnTo>
                  <a:lnTo>
                    <a:pt x="205140" y="138441"/>
                  </a:lnTo>
                  <a:lnTo>
                    <a:pt x="209286" y="137921"/>
                  </a:lnTo>
                  <a:lnTo>
                    <a:pt x="217422" y="133816"/>
                  </a:lnTo>
                  <a:lnTo>
                    <a:pt x="229439" y="124067"/>
                  </a:lnTo>
                  <a:lnTo>
                    <a:pt x="233874" y="113106"/>
                  </a:lnTo>
                  <a:lnTo>
                    <a:pt x="236723" y="90832"/>
                  </a:lnTo>
                  <a:lnTo>
                    <a:pt x="227780" y="64187"/>
                  </a:lnTo>
                  <a:lnTo>
                    <a:pt x="213274" y="36973"/>
                  </a:lnTo>
                  <a:lnTo>
                    <a:pt x="209419" y="31912"/>
                  </a:lnTo>
                  <a:lnTo>
                    <a:pt x="198078" y="26287"/>
                  </a:lnTo>
                  <a:lnTo>
                    <a:pt x="145931" y="22051"/>
                  </a:lnTo>
                  <a:lnTo>
                    <a:pt x="106455" y="33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18"/>
            <p:cNvSpPr/>
            <p:nvPr>
              <p:custDataLst>
                <p:tags r:id="rId49"/>
              </p:custDataLst>
            </p:nvPr>
          </p:nvSpPr>
          <p:spPr>
            <a:xfrm>
              <a:off x="8554293" y="1881188"/>
              <a:ext cx="147471" cy="278961"/>
            </a:xfrm>
            <a:custGeom>
              <a:avLst/>
              <a:gdLst/>
              <a:ahLst/>
              <a:cxnLst/>
              <a:rect l="0" t="0" r="0" b="0"/>
              <a:pathLst>
                <a:path w="147471" h="278961">
                  <a:moveTo>
                    <a:pt x="77738" y="59531"/>
                  </a:moveTo>
                  <a:lnTo>
                    <a:pt x="77738" y="59531"/>
                  </a:lnTo>
                  <a:lnTo>
                    <a:pt x="67487" y="59531"/>
                  </a:lnTo>
                  <a:lnTo>
                    <a:pt x="31567" y="87518"/>
                  </a:lnTo>
                  <a:lnTo>
                    <a:pt x="20617" y="102397"/>
                  </a:lnTo>
                  <a:lnTo>
                    <a:pt x="10542" y="129558"/>
                  </a:lnTo>
                  <a:lnTo>
                    <a:pt x="0" y="179976"/>
                  </a:lnTo>
                  <a:lnTo>
                    <a:pt x="5209" y="231986"/>
                  </a:lnTo>
                  <a:lnTo>
                    <a:pt x="8219" y="239323"/>
                  </a:lnTo>
                  <a:lnTo>
                    <a:pt x="18619" y="251005"/>
                  </a:lnTo>
                  <a:lnTo>
                    <a:pt x="62248" y="277549"/>
                  </a:lnTo>
                  <a:lnTo>
                    <a:pt x="70058" y="278960"/>
                  </a:lnTo>
                  <a:lnTo>
                    <a:pt x="85790" y="276999"/>
                  </a:lnTo>
                  <a:lnTo>
                    <a:pt x="109522" y="262137"/>
                  </a:lnTo>
                  <a:lnTo>
                    <a:pt x="126990" y="247297"/>
                  </a:lnTo>
                  <a:lnTo>
                    <a:pt x="140544" y="221881"/>
                  </a:lnTo>
                  <a:lnTo>
                    <a:pt x="147470" y="185919"/>
                  </a:lnTo>
                  <a:lnTo>
                    <a:pt x="147347" y="154746"/>
                  </a:lnTo>
                  <a:lnTo>
                    <a:pt x="142630" y="136686"/>
                  </a:lnTo>
                  <a:lnTo>
                    <a:pt x="126217" y="111642"/>
                  </a:lnTo>
                  <a:lnTo>
                    <a:pt x="71533" y="63646"/>
                  </a:lnTo>
                  <a:lnTo>
                    <a:pt x="68366" y="55627"/>
                  </a:lnTo>
                  <a:lnTo>
                    <a:pt x="66582" y="37354"/>
                  </a:lnTo>
                  <a:lnTo>
                    <a:pt x="73221" y="22776"/>
                  </a:lnTo>
                  <a:lnTo>
                    <a:pt x="896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19"/>
            <p:cNvSpPr/>
            <p:nvPr>
              <p:custDataLst>
                <p:tags r:id="rId50"/>
              </p:custDataLst>
            </p:nvPr>
          </p:nvSpPr>
          <p:spPr>
            <a:xfrm>
              <a:off x="8310605" y="261938"/>
              <a:ext cx="107115" cy="1615052"/>
            </a:xfrm>
            <a:custGeom>
              <a:avLst/>
              <a:gdLst/>
              <a:ahLst/>
              <a:cxnLst/>
              <a:rect l="0" t="0" r="0" b="0"/>
              <a:pathLst>
                <a:path w="107115" h="1615052">
                  <a:moveTo>
                    <a:pt x="11864" y="0"/>
                  </a:moveTo>
                  <a:lnTo>
                    <a:pt x="11864" y="0"/>
                  </a:lnTo>
                  <a:lnTo>
                    <a:pt x="1612" y="10251"/>
                  </a:lnTo>
                  <a:lnTo>
                    <a:pt x="449" y="17736"/>
                  </a:lnTo>
                  <a:lnTo>
                    <a:pt x="0" y="66673"/>
                  </a:lnTo>
                  <a:lnTo>
                    <a:pt x="1288" y="120718"/>
                  </a:lnTo>
                  <a:lnTo>
                    <a:pt x="6283" y="160808"/>
                  </a:lnTo>
                  <a:lnTo>
                    <a:pt x="9384" y="208612"/>
                  </a:lnTo>
                  <a:lnTo>
                    <a:pt x="13407" y="260727"/>
                  </a:lnTo>
                  <a:lnTo>
                    <a:pt x="24015" y="314757"/>
                  </a:lnTo>
                  <a:lnTo>
                    <a:pt x="29225" y="344775"/>
                  </a:lnTo>
                  <a:lnTo>
                    <a:pt x="34021" y="376694"/>
                  </a:lnTo>
                  <a:lnTo>
                    <a:pt x="38542" y="409879"/>
                  </a:lnTo>
                  <a:lnTo>
                    <a:pt x="42879" y="443909"/>
                  </a:lnTo>
                  <a:lnTo>
                    <a:pt x="47092" y="478502"/>
                  </a:lnTo>
                  <a:lnTo>
                    <a:pt x="51224" y="513469"/>
                  </a:lnTo>
                  <a:lnTo>
                    <a:pt x="55301" y="550011"/>
                  </a:lnTo>
                  <a:lnTo>
                    <a:pt x="59344" y="587601"/>
                  </a:lnTo>
                  <a:lnTo>
                    <a:pt x="63361" y="625890"/>
                  </a:lnTo>
                  <a:lnTo>
                    <a:pt x="67362" y="664645"/>
                  </a:lnTo>
                  <a:lnTo>
                    <a:pt x="71352" y="703711"/>
                  </a:lnTo>
                  <a:lnTo>
                    <a:pt x="75335" y="742984"/>
                  </a:lnTo>
                  <a:lnTo>
                    <a:pt x="79314" y="782396"/>
                  </a:lnTo>
                  <a:lnTo>
                    <a:pt x="83289" y="821899"/>
                  </a:lnTo>
                  <a:lnTo>
                    <a:pt x="87261" y="861464"/>
                  </a:lnTo>
                  <a:lnTo>
                    <a:pt x="89909" y="899747"/>
                  </a:lnTo>
                  <a:lnTo>
                    <a:pt x="91676" y="937174"/>
                  </a:lnTo>
                  <a:lnTo>
                    <a:pt x="92853" y="974033"/>
                  </a:lnTo>
                  <a:lnTo>
                    <a:pt x="93638" y="1010511"/>
                  </a:lnTo>
                  <a:lnTo>
                    <a:pt x="94161" y="1046737"/>
                  </a:lnTo>
                  <a:lnTo>
                    <a:pt x="94510" y="1082793"/>
                  </a:lnTo>
                  <a:lnTo>
                    <a:pt x="93420" y="1117414"/>
                  </a:lnTo>
                  <a:lnTo>
                    <a:pt x="91370" y="1151078"/>
                  </a:lnTo>
                  <a:lnTo>
                    <a:pt x="88682" y="1184104"/>
                  </a:lnTo>
                  <a:lnTo>
                    <a:pt x="86888" y="1215382"/>
                  </a:lnTo>
                  <a:lnTo>
                    <a:pt x="84895" y="1274829"/>
                  </a:lnTo>
                  <a:lnTo>
                    <a:pt x="84009" y="1328591"/>
                  </a:lnTo>
                  <a:lnTo>
                    <a:pt x="82293" y="1377620"/>
                  </a:lnTo>
                  <a:lnTo>
                    <a:pt x="77121" y="1421459"/>
                  </a:lnTo>
                  <a:lnTo>
                    <a:pt x="73940" y="1462992"/>
                  </a:lnTo>
                  <a:lnTo>
                    <a:pt x="72148" y="1516507"/>
                  </a:lnTo>
                  <a:lnTo>
                    <a:pt x="71494" y="1571716"/>
                  </a:lnTo>
                  <a:lnTo>
                    <a:pt x="71399" y="1614937"/>
                  </a:lnTo>
                  <a:lnTo>
                    <a:pt x="70075" y="1615051"/>
                  </a:lnTo>
                  <a:lnTo>
                    <a:pt x="65075" y="1611651"/>
                  </a:lnTo>
                  <a:lnTo>
                    <a:pt x="61972" y="1605730"/>
                  </a:lnTo>
                  <a:lnTo>
                    <a:pt x="59634" y="1579467"/>
                  </a:lnTo>
                  <a:lnTo>
                    <a:pt x="63081" y="1571582"/>
                  </a:lnTo>
                  <a:lnTo>
                    <a:pt x="76073" y="1555741"/>
                  </a:lnTo>
                  <a:lnTo>
                    <a:pt x="87144" y="1551336"/>
                  </a:lnTo>
                  <a:lnTo>
                    <a:pt x="107114" y="1547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MARTInkShape-820"/>
          <p:cNvSpPr/>
          <p:nvPr>
            <p:custDataLst>
              <p:tags r:id="rId2"/>
            </p:custDataLst>
          </p:nvPr>
        </p:nvSpPr>
        <p:spPr>
          <a:xfrm>
            <a:off x="4639125" y="167043"/>
            <a:ext cx="984243" cy="1336101"/>
          </a:xfrm>
          <a:custGeom>
            <a:avLst/>
            <a:gdLst/>
            <a:ahLst/>
            <a:cxnLst/>
            <a:rect l="0" t="0" r="0" b="0"/>
            <a:pathLst>
              <a:path w="984243" h="1336101">
                <a:moveTo>
                  <a:pt x="587719" y="23457"/>
                </a:moveTo>
                <a:lnTo>
                  <a:pt x="587719" y="23457"/>
                </a:lnTo>
                <a:lnTo>
                  <a:pt x="581398" y="17136"/>
                </a:lnTo>
                <a:lnTo>
                  <a:pt x="574767" y="14033"/>
                </a:lnTo>
                <a:lnTo>
                  <a:pt x="521146" y="1445"/>
                </a:lnTo>
                <a:lnTo>
                  <a:pt x="469667" y="0"/>
                </a:lnTo>
                <a:lnTo>
                  <a:pt x="424124" y="2396"/>
                </a:lnTo>
                <a:lnTo>
                  <a:pt x="375793" y="18687"/>
                </a:lnTo>
                <a:lnTo>
                  <a:pt x="320168" y="41593"/>
                </a:lnTo>
                <a:lnTo>
                  <a:pt x="263117" y="75574"/>
                </a:lnTo>
                <a:lnTo>
                  <a:pt x="210789" y="127681"/>
                </a:lnTo>
                <a:lnTo>
                  <a:pt x="173249" y="170321"/>
                </a:lnTo>
                <a:lnTo>
                  <a:pt x="138045" y="215730"/>
                </a:lnTo>
                <a:lnTo>
                  <a:pt x="106083" y="263693"/>
                </a:lnTo>
                <a:lnTo>
                  <a:pt x="78648" y="315878"/>
                </a:lnTo>
                <a:lnTo>
                  <a:pt x="53225" y="373467"/>
                </a:lnTo>
                <a:lnTo>
                  <a:pt x="40890" y="403641"/>
                </a:lnTo>
                <a:lnTo>
                  <a:pt x="31343" y="434340"/>
                </a:lnTo>
                <a:lnTo>
                  <a:pt x="23656" y="465389"/>
                </a:lnTo>
                <a:lnTo>
                  <a:pt x="17208" y="496672"/>
                </a:lnTo>
                <a:lnTo>
                  <a:pt x="11587" y="529434"/>
                </a:lnTo>
                <a:lnTo>
                  <a:pt x="6516" y="563181"/>
                </a:lnTo>
                <a:lnTo>
                  <a:pt x="1813" y="597586"/>
                </a:lnTo>
                <a:lnTo>
                  <a:pt x="0" y="632428"/>
                </a:lnTo>
                <a:lnTo>
                  <a:pt x="115" y="667563"/>
                </a:lnTo>
                <a:lnTo>
                  <a:pt x="1514" y="702892"/>
                </a:lnTo>
                <a:lnTo>
                  <a:pt x="5093" y="738351"/>
                </a:lnTo>
                <a:lnTo>
                  <a:pt x="10125" y="773897"/>
                </a:lnTo>
                <a:lnTo>
                  <a:pt x="16125" y="809500"/>
                </a:lnTo>
                <a:lnTo>
                  <a:pt x="24094" y="843819"/>
                </a:lnTo>
                <a:lnTo>
                  <a:pt x="33375" y="877282"/>
                </a:lnTo>
                <a:lnTo>
                  <a:pt x="43531" y="910174"/>
                </a:lnTo>
                <a:lnTo>
                  <a:pt x="54271" y="942685"/>
                </a:lnTo>
                <a:lnTo>
                  <a:pt x="65399" y="974942"/>
                </a:lnTo>
                <a:lnTo>
                  <a:pt x="76787" y="1007030"/>
                </a:lnTo>
                <a:lnTo>
                  <a:pt x="90994" y="1037683"/>
                </a:lnTo>
                <a:lnTo>
                  <a:pt x="124417" y="1096436"/>
                </a:lnTo>
                <a:lnTo>
                  <a:pt x="164848" y="1146361"/>
                </a:lnTo>
                <a:lnTo>
                  <a:pt x="209276" y="1190598"/>
                </a:lnTo>
                <a:lnTo>
                  <a:pt x="255480" y="1232308"/>
                </a:lnTo>
                <a:lnTo>
                  <a:pt x="306001" y="1265839"/>
                </a:lnTo>
                <a:lnTo>
                  <a:pt x="360646" y="1292647"/>
                </a:lnTo>
                <a:lnTo>
                  <a:pt x="390036" y="1303501"/>
                </a:lnTo>
                <a:lnTo>
                  <a:pt x="420211" y="1313382"/>
                </a:lnTo>
                <a:lnTo>
                  <a:pt x="478434" y="1327889"/>
                </a:lnTo>
                <a:lnTo>
                  <a:pt x="535178" y="1336100"/>
                </a:lnTo>
                <a:lnTo>
                  <a:pt x="591267" y="1335340"/>
                </a:lnTo>
                <a:lnTo>
                  <a:pt x="643535" y="1327065"/>
                </a:lnTo>
                <a:lnTo>
                  <a:pt x="693224" y="1311921"/>
                </a:lnTo>
                <a:lnTo>
                  <a:pt x="741766" y="1287552"/>
                </a:lnTo>
                <a:lnTo>
                  <a:pt x="801078" y="1244082"/>
                </a:lnTo>
                <a:lnTo>
                  <a:pt x="852167" y="1185047"/>
                </a:lnTo>
                <a:lnTo>
                  <a:pt x="884727" y="1136796"/>
                </a:lnTo>
                <a:lnTo>
                  <a:pt x="914191" y="1081837"/>
                </a:lnTo>
                <a:lnTo>
                  <a:pt x="925752" y="1050512"/>
                </a:lnTo>
                <a:lnTo>
                  <a:pt x="936106" y="1017723"/>
                </a:lnTo>
                <a:lnTo>
                  <a:pt x="945653" y="982634"/>
                </a:lnTo>
                <a:lnTo>
                  <a:pt x="954665" y="946013"/>
                </a:lnTo>
                <a:lnTo>
                  <a:pt x="963319" y="908369"/>
                </a:lnTo>
                <a:lnTo>
                  <a:pt x="970410" y="870044"/>
                </a:lnTo>
                <a:lnTo>
                  <a:pt x="976461" y="831265"/>
                </a:lnTo>
                <a:lnTo>
                  <a:pt x="981818" y="792183"/>
                </a:lnTo>
                <a:lnTo>
                  <a:pt x="984066" y="751577"/>
                </a:lnTo>
                <a:lnTo>
                  <a:pt x="984242" y="709954"/>
                </a:lnTo>
                <a:lnTo>
                  <a:pt x="983036" y="667653"/>
                </a:lnTo>
                <a:lnTo>
                  <a:pt x="980910" y="624900"/>
                </a:lnTo>
                <a:lnTo>
                  <a:pt x="978169" y="581846"/>
                </a:lnTo>
                <a:lnTo>
                  <a:pt x="975019" y="538591"/>
                </a:lnTo>
                <a:lnTo>
                  <a:pt x="967627" y="497849"/>
                </a:lnTo>
                <a:lnTo>
                  <a:pt x="957407" y="458780"/>
                </a:lnTo>
                <a:lnTo>
                  <a:pt x="945303" y="420829"/>
                </a:lnTo>
                <a:lnTo>
                  <a:pt x="931941" y="384945"/>
                </a:lnTo>
                <a:lnTo>
                  <a:pt x="917742" y="350438"/>
                </a:lnTo>
                <a:lnTo>
                  <a:pt x="902984" y="316851"/>
                </a:lnTo>
                <a:lnTo>
                  <a:pt x="865420" y="258365"/>
                </a:lnTo>
                <a:lnTo>
                  <a:pt x="819620" y="208558"/>
                </a:lnTo>
                <a:lnTo>
                  <a:pt x="763987" y="168783"/>
                </a:lnTo>
                <a:lnTo>
                  <a:pt x="707511" y="140522"/>
                </a:lnTo>
                <a:lnTo>
                  <a:pt x="651543" y="120465"/>
                </a:lnTo>
                <a:lnTo>
                  <a:pt x="595800" y="107141"/>
                </a:lnTo>
                <a:lnTo>
                  <a:pt x="540158" y="100337"/>
                </a:lnTo>
                <a:lnTo>
                  <a:pt x="487206" y="97314"/>
                </a:lnTo>
                <a:lnTo>
                  <a:pt x="441622" y="95970"/>
                </a:lnTo>
                <a:lnTo>
                  <a:pt x="397735" y="95213"/>
                </a:lnTo>
                <a:lnTo>
                  <a:pt x="389624" y="97753"/>
                </a:lnTo>
                <a:lnTo>
                  <a:pt x="384218" y="102092"/>
                </a:lnTo>
                <a:lnTo>
                  <a:pt x="373406" y="1187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Shape-821"/>
          <p:cNvSpPr/>
          <p:nvPr>
            <p:custDataLst>
              <p:tags r:id="rId3"/>
            </p:custDataLst>
          </p:nvPr>
        </p:nvSpPr>
        <p:spPr>
          <a:xfrm>
            <a:off x="6340483" y="1464469"/>
            <a:ext cx="1254924" cy="917450"/>
          </a:xfrm>
          <a:custGeom>
            <a:avLst/>
            <a:gdLst/>
            <a:ahLst/>
            <a:cxnLst/>
            <a:rect l="0" t="0" r="0" b="0"/>
            <a:pathLst>
              <a:path w="1254924" h="917450">
                <a:moveTo>
                  <a:pt x="1065205" y="59531"/>
                </a:moveTo>
                <a:lnTo>
                  <a:pt x="1065205" y="59531"/>
                </a:lnTo>
                <a:lnTo>
                  <a:pt x="1058885" y="53210"/>
                </a:lnTo>
                <a:lnTo>
                  <a:pt x="1052253" y="50107"/>
                </a:lnTo>
                <a:lnTo>
                  <a:pt x="1048633" y="49280"/>
                </a:lnTo>
                <a:lnTo>
                  <a:pt x="997021" y="19680"/>
                </a:lnTo>
                <a:lnTo>
                  <a:pt x="946833" y="5259"/>
                </a:lnTo>
                <a:lnTo>
                  <a:pt x="900191" y="1558"/>
                </a:lnTo>
                <a:lnTo>
                  <a:pt x="845068" y="461"/>
                </a:lnTo>
                <a:lnTo>
                  <a:pt x="806412" y="205"/>
                </a:lnTo>
                <a:lnTo>
                  <a:pt x="763654" y="91"/>
                </a:lnTo>
                <a:lnTo>
                  <a:pt x="716869" y="1363"/>
                </a:lnTo>
                <a:lnTo>
                  <a:pt x="665209" y="6338"/>
                </a:lnTo>
                <a:lnTo>
                  <a:pt x="611380" y="12959"/>
                </a:lnTo>
                <a:lnTo>
                  <a:pt x="555264" y="20311"/>
                </a:lnTo>
                <a:lnTo>
                  <a:pt x="525485" y="24124"/>
                </a:lnTo>
                <a:lnTo>
                  <a:pt x="495048" y="27989"/>
                </a:lnTo>
                <a:lnTo>
                  <a:pt x="436534" y="39339"/>
                </a:lnTo>
                <a:lnTo>
                  <a:pt x="379660" y="54525"/>
                </a:lnTo>
                <a:lnTo>
                  <a:pt x="323514" y="74504"/>
                </a:lnTo>
                <a:lnTo>
                  <a:pt x="271221" y="100141"/>
                </a:lnTo>
                <a:lnTo>
                  <a:pt x="221521" y="130496"/>
                </a:lnTo>
                <a:lnTo>
                  <a:pt x="172974" y="166036"/>
                </a:lnTo>
                <a:lnTo>
                  <a:pt x="128466" y="207409"/>
                </a:lnTo>
                <a:lnTo>
                  <a:pt x="87960" y="252254"/>
                </a:lnTo>
                <a:lnTo>
                  <a:pt x="52318" y="298644"/>
                </a:lnTo>
                <a:lnTo>
                  <a:pt x="25893" y="349248"/>
                </a:lnTo>
                <a:lnTo>
                  <a:pt x="7976" y="402607"/>
                </a:lnTo>
                <a:lnTo>
                  <a:pt x="12" y="457189"/>
                </a:lnTo>
                <a:lnTo>
                  <a:pt x="0" y="508789"/>
                </a:lnTo>
                <a:lnTo>
                  <a:pt x="7052" y="558180"/>
                </a:lnTo>
                <a:lnTo>
                  <a:pt x="23414" y="606590"/>
                </a:lnTo>
                <a:lnTo>
                  <a:pt x="47444" y="654564"/>
                </a:lnTo>
                <a:lnTo>
                  <a:pt x="79731" y="701022"/>
                </a:lnTo>
                <a:lnTo>
                  <a:pt x="124949" y="743718"/>
                </a:lnTo>
                <a:lnTo>
                  <a:pt x="175914" y="781215"/>
                </a:lnTo>
                <a:lnTo>
                  <a:pt x="233401" y="815518"/>
                </a:lnTo>
                <a:lnTo>
                  <a:pt x="267253" y="832075"/>
                </a:lnTo>
                <a:lnTo>
                  <a:pt x="303050" y="848404"/>
                </a:lnTo>
                <a:lnTo>
                  <a:pt x="338820" y="861936"/>
                </a:lnTo>
                <a:lnTo>
                  <a:pt x="374573" y="873603"/>
                </a:lnTo>
                <a:lnTo>
                  <a:pt x="410315" y="884027"/>
                </a:lnTo>
                <a:lnTo>
                  <a:pt x="447372" y="893622"/>
                </a:lnTo>
                <a:lnTo>
                  <a:pt x="485305" y="902665"/>
                </a:lnTo>
                <a:lnTo>
                  <a:pt x="523824" y="911339"/>
                </a:lnTo>
                <a:lnTo>
                  <a:pt x="564054" y="915799"/>
                </a:lnTo>
                <a:lnTo>
                  <a:pt x="605427" y="917449"/>
                </a:lnTo>
                <a:lnTo>
                  <a:pt x="647561" y="917226"/>
                </a:lnTo>
                <a:lnTo>
                  <a:pt x="688879" y="914432"/>
                </a:lnTo>
                <a:lnTo>
                  <a:pt x="729655" y="909923"/>
                </a:lnTo>
                <a:lnTo>
                  <a:pt x="770068" y="904272"/>
                </a:lnTo>
                <a:lnTo>
                  <a:pt x="808915" y="896535"/>
                </a:lnTo>
                <a:lnTo>
                  <a:pt x="846720" y="887409"/>
                </a:lnTo>
                <a:lnTo>
                  <a:pt x="883829" y="877356"/>
                </a:lnTo>
                <a:lnTo>
                  <a:pt x="919152" y="865362"/>
                </a:lnTo>
                <a:lnTo>
                  <a:pt x="953284" y="852074"/>
                </a:lnTo>
                <a:lnTo>
                  <a:pt x="986622" y="837925"/>
                </a:lnTo>
                <a:lnTo>
                  <a:pt x="1018108" y="819231"/>
                </a:lnTo>
                <a:lnTo>
                  <a:pt x="1048359" y="797508"/>
                </a:lnTo>
                <a:lnTo>
                  <a:pt x="1105342" y="748677"/>
                </a:lnTo>
                <a:lnTo>
                  <a:pt x="1157126" y="696106"/>
                </a:lnTo>
                <a:lnTo>
                  <a:pt x="1196017" y="641873"/>
                </a:lnTo>
                <a:lnTo>
                  <a:pt x="1225208" y="585579"/>
                </a:lnTo>
                <a:lnTo>
                  <a:pt x="1236697" y="555750"/>
                </a:lnTo>
                <a:lnTo>
                  <a:pt x="1247002" y="525281"/>
                </a:lnTo>
                <a:lnTo>
                  <a:pt x="1254923" y="466733"/>
                </a:lnTo>
                <a:lnTo>
                  <a:pt x="1252712" y="409843"/>
                </a:lnTo>
                <a:lnTo>
                  <a:pt x="1242909" y="353690"/>
                </a:lnTo>
                <a:lnTo>
                  <a:pt x="1222678" y="301393"/>
                </a:lnTo>
                <a:lnTo>
                  <a:pt x="1193401" y="253015"/>
                </a:lnTo>
                <a:lnTo>
                  <a:pt x="1153931" y="209465"/>
                </a:lnTo>
                <a:lnTo>
                  <a:pt x="1109931" y="171588"/>
                </a:lnTo>
                <a:lnTo>
                  <a:pt x="1063916" y="138439"/>
                </a:lnTo>
                <a:lnTo>
                  <a:pt x="1017007" y="110476"/>
                </a:lnTo>
                <a:lnTo>
                  <a:pt x="969701" y="84819"/>
                </a:lnTo>
                <a:lnTo>
                  <a:pt x="922217" y="61510"/>
                </a:lnTo>
                <a:lnTo>
                  <a:pt x="874654" y="42331"/>
                </a:lnTo>
                <a:lnTo>
                  <a:pt x="830585" y="24987"/>
                </a:lnTo>
                <a:lnTo>
                  <a:pt x="772115" y="7404"/>
                </a:lnTo>
                <a:lnTo>
                  <a:pt x="724804" y="2194"/>
                </a:lnTo>
                <a:lnTo>
                  <a:pt x="68420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SMARTInkShape-Group201"/>
          <p:cNvGrpSpPr/>
          <p:nvPr/>
        </p:nvGrpSpPr>
        <p:grpSpPr>
          <a:xfrm>
            <a:off x="1666875" y="3429146"/>
            <a:ext cx="428626" cy="214168"/>
            <a:chOff x="1666875" y="3429146"/>
            <a:chExt cx="428626" cy="214168"/>
          </a:xfrm>
        </p:grpSpPr>
        <p:sp>
          <p:nvSpPr>
            <p:cNvPr id="39" name="SMARTInkShape-822"/>
            <p:cNvSpPr/>
            <p:nvPr>
              <p:custDataLst>
                <p:tags r:id="rId46"/>
              </p:custDataLst>
            </p:nvPr>
          </p:nvSpPr>
          <p:spPr>
            <a:xfrm>
              <a:off x="1666875" y="3488531"/>
              <a:ext cx="428626" cy="154783"/>
            </a:xfrm>
            <a:custGeom>
              <a:avLst/>
              <a:gdLst/>
              <a:ahLst/>
              <a:cxnLst/>
              <a:rect l="0" t="0" r="0" b="0"/>
              <a:pathLst>
                <a:path w="428626" h="154783">
                  <a:moveTo>
                    <a:pt x="0" y="154782"/>
                  </a:moveTo>
                  <a:lnTo>
                    <a:pt x="0" y="154782"/>
                  </a:lnTo>
                  <a:lnTo>
                    <a:pt x="52045" y="154782"/>
                  </a:lnTo>
                  <a:lnTo>
                    <a:pt x="104210" y="154782"/>
                  </a:lnTo>
                  <a:lnTo>
                    <a:pt x="155961" y="154782"/>
                  </a:lnTo>
                  <a:lnTo>
                    <a:pt x="202640" y="151254"/>
                  </a:lnTo>
                  <a:lnTo>
                    <a:pt x="238194" y="138302"/>
                  </a:lnTo>
                  <a:lnTo>
                    <a:pt x="292084" y="103901"/>
                  </a:lnTo>
                  <a:lnTo>
                    <a:pt x="338045" y="70473"/>
                  </a:lnTo>
                  <a:lnTo>
                    <a:pt x="391497" y="29112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23"/>
            <p:cNvSpPr/>
            <p:nvPr>
              <p:custDataLst>
                <p:tags r:id="rId47"/>
              </p:custDataLst>
            </p:nvPr>
          </p:nvSpPr>
          <p:spPr>
            <a:xfrm>
              <a:off x="1690688" y="3429146"/>
              <a:ext cx="199260" cy="47480"/>
            </a:xfrm>
            <a:custGeom>
              <a:avLst/>
              <a:gdLst/>
              <a:ahLst/>
              <a:cxnLst/>
              <a:rect l="0" t="0" r="0" b="0"/>
              <a:pathLst>
                <a:path w="199260" h="47480">
                  <a:moveTo>
                    <a:pt x="0" y="11760"/>
                  </a:moveTo>
                  <a:lnTo>
                    <a:pt x="0" y="11760"/>
                  </a:lnTo>
                  <a:lnTo>
                    <a:pt x="6320" y="5439"/>
                  </a:lnTo>
                  <a:lnTo>
                    <a:pt x="16479" y="2336"/>
                  </a:lnTo>
                  <a:lnTo>
                    <a:pt x="74057" y="0"/>
                  </a:lnTo>
                  <a:lnTo>
                    <a:pt x="126439" y="8066"/>
                  </a:lnTo>
                  <a:lnTo>
                    <a:pt x="180493" y="12759"/>
                  </a:lnTo>
                  <a:lnTo>
                    <a:pt x="191785" y="17936"/>
                  </a:lnTo>
                  <a:lnTo>
                    <a:pt x="195325" y="21169"/>
                  </a:lnTo>
                  <a:lnTo>
                    <a:pt x="199259" y="28289"/>
                  </a:lnTo>
                  <a:lnTo>
                    <a:pt x="198985" y="30717"/>
                  </a:lnTo>
                  <a:lnTo>
                    <a:pt x="197479" y="32336"/>
                  </a:lnTo>
                  <a:lnTo>
                    <a:pt x="192279" y="35457"/>
                  </a:lnTo>
                  <a:lnTo>
                    <a:pt x="178593" y="47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SMARTInkShape-824"/>
          <p:cNvSpPr/>
          <p:nvPr>
            <p:custDataLst>
              <p:tags r:id="rId4"/>
            </p:custDataLst>
          </p:nvPr>
        </p:nvSpPr>
        <p:spPr>
          <a:xfrm>
            <a:off x="2667145" y="3321844"/>
            <a:ext cx="321325" cy="47621"/>
          </a:xfrm>
          <a:custGeom>
            <a:avLst/>
            <a:gdLst/>
            <a:ahLst/>
            <a:cxnLst/>
            <a:rect l="0" t="0" r="0" b="0"/>
            <a:pathLst>
              <a:path w="321325" h="47621">
                <a:moveTo>
                  <a:pt x="11761" y="35719"/>
                </a:moveTo>
                <a:lnTo>
                  <a:pt x="11761" y="35719"/>
                </a:lnTo>
                <a:lnTo>
                  <a:pt x="345" y="35719"/>
                </a:lnTo>
                <a:lnTo>
                  <a:pt x="0" y="42039"/>
                </a:lnTo>
                <a:lnTo>
                  <a:pt x="1275" y="43901"/>
                </a:lnTo>
                <a:lnTo>
                  <a:pt x="3448" y="45142"/>
                </a:lnTo>
                <a:lnTo>
                  <a:pt x="16440" y="47134"/>
                </a:lnTo>
                <a:lnTo>
                  <a:pt x="73367" y="47596"/>
                </a:lnTo>
                <a:lnTo>
                  <a:pt x="131097" y="47620"/>
                </a:lnTo>
                <a:lnTo>
                  <a:pt x="180967" y="38201"/>
                </a:lnTo>
                <a:lnTo>
                  <a:pt x="237156" y="35936"/>
                </a:lnTo>
                <a:lnTo>
                  <a:pt x="273427" y="35719"/>
                </a:lnTo>
                <a:lnTo>
                  <a:pt x="273618" y="42039"/>
                </a:lnTo>
                <a:lnTo>
                  <a:pt x="272322" y="43901"/>
                </a:lnTo>
                <a:lnTo>
                  <a:pt x="270135" y="45142"/>
                </a:lnTo>
                <a:lnTo>
                  <a:pt x="263440" y="47134"/>
                </a:lnTo>
                <a:lnTo>
                  <a:pt x="262891" y="45975"/>
                </a:lnTo>
                <a:lnTo>
                  <a:pt x="262281" y="41158"/>
                </a:lnTo>
                <a:lnTo>
                  <a:pt x="265537" y="34608"/>
                </a:lnTo>
                <a:lnTo>
                  <a:pt x="278408" y="19624"/>
                </a:lnTo>
                <a:lnTo>
                  <a:pt x="32132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SMARTInkShape-Group203"/>
          <p:cNvGrpSpPr/>
          <p:nvPr/>
        </p:nvGrpSpPr>
        <p:grpSpPr>
          <a:xfrm>
            <a:off x="3311200" y="2489102"/>
            <a:ext cx="832176" cy="880202"/>
            <a:chOff x="3311200" y="2489102"/>
            <a:chExt cx="832176" cy="880202"/>
          </a:xfrm>
        </p:grpSpPr>
        <p:sp>
          <p:nvSpPr>
            <p:cNvPr id="43" name="SMARTInkShape-825"/>
            <p:cNvSpPr/>
            <p:nvPr>
              <p:custDataLst>
                <p:tags r:id="rId41"/>
              </p:custDataLst>
            </p:nvPr>
          </p:nvSpPr>
          <p:spPr>
            <a:xfrm>
              <a:off x="3311200" y="3107593"/>
              <a:ext cx="391645" cy="261711"/>
            </a:xfrm>
            <a:custGeom>
              <a:avLst/>
              <a:gdLst/>
              <a:ahLst/>
              <a:cxnLst/>
              <a:rect l="0" t="0" r="0" b="0"/>
              <a:pathLst>
                <a:path w="391645" h="261711">
                  <a:moveTo>
                    <a:pt x="46363" y="83282"/>
                  </a:moveTo>
                  <a:lnTo>
                    <a:pt x="46363" y="83282"/>
                  </a:lnTo>
                  <a:lnTo>
                    <a:pt x="99565" y="83282"/>
                  </a:lnTo>
                  <a:lnTo>
                    <a:pt x="122245" y="81959"/>
                  </a:lnTo>
                  <a:lnTo>
                    <a:pt x="173831" y="68584"/>
                  </a:lnTo>
                  <a:lnTo>
                    <a:pt x="178966" y="65546"/>
                  </a:lnTo>
                  <a:lnTo>
                    <a:pt x="204908" y="33180"/>
                  </a:lnTo>
                  <a:lnTo>
                    <a:pt x="209431" y="24414"/>
                  </a:lnTo>
                  <a:lnTo>
                    <a:pt x="210637" y="20224"/>
                  </a:lnTo>
                  <a:lnTo>
                    <a:pt x="210119" y="16108"/>
                  </a:lnTo>
                  <a:lnTo>
                    <a:pt x="206015" y="8007"/>
                  </a:lnTo>
                  <a:lnTo>
                    <a:pt x="203068" y="5317"/>
                  </a:lnTo>
                  <a:lnTo>
                    <a:pt x="196267" y="2329"/>
                  </a:lnTo>
                  <a:lnTo>
                    <a:pt x="138540" y="0"/>
                  </a:lnTo>
                  <a:lnTo>
                    <a:pt x="111304" y="6277"/>
                  </a:lnTo>
                  <a:lnTo>
                    <a:pt x="70215" y="29755"/>
                  </a:lnTo>
                  <a:lnTo>
                    <a:pt x="52113" y="44500"/>
                  </a:lnTo>
                  <a:lnTo>
                    <a:pt x="13114" y="101550"/>
                  </a:lnTo>
                  <a:lnTo>
                    <a:pt x="5127" y="121828"/>
                  </a:lnTo>
                  <a:lnTo>
                    <a:pt x="0" y="160864"/>
                  </a:lnTo>
                  <a:lnTo>
                    <a:pt x="5432" y="185938"/>
                  </a:lnTo>
                  <a:lnTo>
                    <a:pt x="21741" y="210125"/>
                  </a:lnTo>
                  <a:lnTo>
                    <a:pt x="43330" y="227727"/>
                  </a:lnTo>
                  <a:lnTo>
                    <a:pt x="72804" y="241322"/>
                  </a:lnTo>
                  <a:lnTo>
                    <a:pt x="130052" y="252359"/>
                  </a:lnTo>
                  <a:lnTo>
                    <a:pt x="189283" y="260622"/>
                  </a:lnTo>
                  <a:lnTo>
                    <a:pt x="248775" y="261710"/>
                  </a:lnTo>
                  <a:lnTo>
                    <a:pt x="278707" y="260520"/>
                  </a:lnTo>
                  <a:lnTo>
                    <a:pt x="314859" y="249747"/>
                  </a:lnTo>
                  <a:lnTo>
                    <a:pt x="323562" y="244138"/>
                  </a:lnTo>
                  <a:lnTo>
                    <a:pt x="326412" y="239467"/>
                  </a:lnTo>
                  <a:lnTo>
                    <a:pt x="337682" y="205453"/>
                  </a:lnTo>
                  <a:lnTo>
                    <a:pt x="391644" y="142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26"/>
            <p:cNvSpPr/>
            <p:nvPr>
              <p:custDataLst>
                <p:tags r:id="rId42"/>
              </p:custDataLst>
            </p:nvPr>
          </p:nvSpPr>
          <p:spPr>
            <a:xfrm>
              <a:off x="3321844" y="2702719"/>
              <a:ext cx="226220" cy="59532"/>
            </a:xfrm>
            <a:custGeom>
              <a:avLst/>
              <a:gdLst/>
              <a:ahLst/>
              <a:cxnLst/>
              <a:rect l="0" t="0" r="0" b="0"/>
              <a:pathLst>
                <a:path w="226220" h="59532">
                  <a:moveTo>
                    <a:pt x="0" y="59531"/>
                  </a:moveTo>
                  <a:lnTo>
                    <a:pt x="0" y="59531"/>
                  </a:lnTo>
                  <a:lnTo>
                    <a:pt x="53203" y="59531"/>
                  </a:lnTo>
                  <a:lnTo>
                    <a:pt x="107542" y="59531"/>
                  </a:lnTo>
                  <a:lnTo>
                    <a:pt x="133876" y="58208"/>
                  </a:lnTo>
                  <a:lnTo>
                    <a:pt x="181146" y="46082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27"/>
            <p:cNvSpPr/>
            <p:nvPr>
              <p:custDataLst>
                <p:tags r:id="rId43"/>
              </p:custDataLst>
            </p:nvPr>
          </p:nvSpPr>
          <p:spPr>
            <a:xfrm>
              <a:off x="3619500" y="2489102"/>
              <a:ext cx="238077" cy="296733"/>
            </a:xfrm>
            <a:custGeom>
              <a:avLst/>
              <a:gdLst/>
              <a:ahLst/>
              <a:cxnLst/>
              <a:rect l="0" t="0" r="0" b="0"/>
              <a:pathLst>
                <a:path w="238077" h="296733">
                  <a:moveTo>
                    <a:pt x="0" y="70742"/>
                  </a:moveTo>
                  <a:lnTo>
                    <a:pt x="0" y="70742"/>
                  </a:lnTo>
                  <a:lnTo>
                    <a:pt x="0" y="30993"/>
                  </a:lnTo>
                  <a:lnTo>
                    <a:pt x="3528" y="23089"/>
                  </a:lnTo>
                  <a:lnTo>
                    <a:pt x="8183" y="15167"/>
                  </a:lnTo>
                  <a:lnTo>
                    <a:pt x="10251" y="7237"/>
                  </a:lnTo>
                  <a:lnTo>
                    <a:pt x="13448" y="4592"/>
                  </a:lnTo>
                  <a:lnTo>
                    <a:pt x="29267" y="871"/>
                  </a:lnTo>
                  <a:lnTo>
                    <a:pt x="38584" y="0"/>
                  </a:lnTo>
                  <a:lnTo>
                    <a:pt x="64850" y="8947"/>
                  </a:lnTo>
                  <a:lnTo>
                    <a:pt x="87712" y="20976"/>
                  </a:lnTo>
                  <a:lnTo>
                    <a:pt x="133650" y="63314"/>
                  </a:lnTo>
                  <a:lnTo>
                    <a:pt x="170440" y="118656"/>
                  </a:lnTo>
                  <a:lnTo>
                    <a:pt x="206253" y="177820"/>
                  </a:lnTo>
                  <a:lnTo>
                    <a:pt x="219715" y="205803"/>
                  </a:lnTo>
                  <a:lnTo>
                    <a:pt x="233830" y="262679"/>
                  </a:lnTo>
                  <a:lnTo>
                    <a:pt x="238076" y="296189"/>
                  </a:lnTo>
                  <a:lnTo>
                    <a:pt x="231790" y="296732"/>
                  </a:lnTo>
                  <a:lnTo>
                    <a:pt x="229932" y="295485"/>
                  </a:lnTo>
                  <a:lnTo>
                    <a:pt x="228695" y="293331"/>
                  </a:lnTo>
                  <a:lnTo>
                    <a:pt x="225222" y="276639"/>
                  </a:lnTo>
                  <a:lnTo>
                    <a:pt x="214313" y="261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28"/>
            <p:cNvSpPr/>
            <p:nvPr>
              <p:custDataLst>
                <p:tags r:id="rId44"/>
              </p:custDataLst>
            </p:nvPr>
          </p:nvSpPr>
          <p:spPr>
            <a:xfrm>
              <a:off x="3655930" y="2655107"/>
              <a:ext cx="142165" cy="130736"/>
            </a:xfrm>
            <a:custGeom>
              <a:avLst/>
              <a:gdLst/>
              <a:ahLst/>
              <a:cxnLst/>
              <a:rect l="0" t="0" r="0" b="0"/>
              <a:pathLst>
                <a:path w="142165" h="130736">
                  <a:moveTo>
                    <a:pt x="142164" y="11893"/>
                  </a:moveTo>
                  <a:lnTo>
                    <a:pt x="142164" y="11893"/>
                  </a:lnTo>
                  <a:lnTo>
                    <a:pt x="142164" y="477"/>
                  </a:lnTo>
                  <a:lnTo>
                    <a:pt x="130748" y="0"/>
                  </a:lnTo>
                  <a:lnTo>
                    <a:pt x="73184" y="51167"/>
                  </a:lnTo>
                  <a:lnTo>
                    <a:pt x="62558" y="63744"/>
                  </a:lnTo>
                  <a:lnTo>
                    <a:pt x="37705" y="86125"/>
                  </a:lnTo>
                  <a:lnTo>
                    <a:pt x="0" y="130212"/>
                  </a:lnTo>
                  <a:lnTo>
                    <a:pt x="5820" y="130735"/>
                  </a:lnTo>
                  <a:lnTo>
                    <a:pt x="12334" y="127330"/>
                  </a:lnTo>
                  <a:lnTo>
                    <a:pt x="67474" y="91205"/>
                  </a:lnTo>
                  <a:lnTo>
                    <a:pt x="82633" y="83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29"/>
            <p:cNvSpPr/>
            <p:nvPr>
              <p:custDataLst>
                <p:tags r:id="rId45"/>
              </p:custDataLst>
            </p:nvPr>
          </p:nvSpPr>
          <p:spPr>
            <a:xfrm>
              <a:off x="3952875" y="2583656"/>
              <a:ext cx="190501" cy="130921"/>
            </a:xfrm>
            <a:custGeom>
              <a:avLst/>
              <a:gdLst/>
              <a:ahLst/>
              <a:cxnLst/>
              <a:rect l="0" t="0" r="0" b="0"/>
              <a:pathLst>
                <a:path w="190501" h="130921">
                  <a:moveTo>
                    <a:pt x="0" y="0"/>
                  </a:moveTo>
                  <a:lnTo>
                    <a:pt x="0" y="0"/>
                  </a:lnTo>
                  <a:lnTo>
                    <a:pt x="10251" y="0"/>
                  </a:lnTo>
                  <a:lnTo>
                    <a:pt x="39851" y="27988"/>
                  </a:lnTo>
                  <a:lnTo>
                    <a:pt x="44170" y="35810"/>
                  </a:lnTo>
                  <a:lnTo>
                    <a:pt x="47413" y="43697"/>
                  </a:lnTo>
                  <a:lnTo>
                    <a:pt x="53263" y="51612"/>
                  </a:lnTo>
                  <a:lnTo>
                    <a:pt x="54029" y="56898"/>
                  </a:lnTo>
                  <a:lnTo>
                    <a:pt x="47039" y="98362"/>
                  </a:lnTo>
                  <a:lnTo>
                    <a:pt x="38338" y="113665"/>
                  </a:lnTo>
                  <a:lnTo>
                    <a:pt x="31151" y="122396"/>
                  </a:lnTo>
                  <a:lnTo>
                    <a:pt x="23546" y="127159"/>
                  </a:lnTo>
                  <a:lnTo>
                    <a:pt x="7885" y="130216"/>
                  </a:lnTo>
                  <a:lnTo>
                    <a:pt x="5257" y="129144"/>
                  </a:lnTo>
                  <a:lnTo>
                    <a:pt x="3504" y="127106"/>
                  </a:lnTo>
                  <a:lnTo>
                    <a:pt x="1557" y="121315"/>
                  </a:lnTo>
                  <a:lnTo>
                    <a:pt x="205" y="102962"/>
                  </a:lnTo>
                  <a:lnTo>
                    <a:pt x="3619" y="95150"/>
                  </a:lnTo>
                  <a:lnTo>
                    <a:pt x="27993" y="57212"/>
                  </a:lnTo>
                  <a:lnTo>
                    <a:pt x="79052" y="17227"/>
                  </a:lnTo>
                  <a:lnTo>
                    <a:pt x="95186" y="9430"/>
                  </a:lnTo>
                  <a:lnTo>
                    <a:pt x="99176" y="6286"/>
                  </a:lnTo>
                  <a:lnTo>
                    <a:pt x="101836" y="5514"/>
                  </a:lnTo>
                  <a:lnTo>
                    <a:pt x="103609" y="6322"/>
                  </a:lnTo>
                  <a:lnTo>
                    <a:pt x="104792" y="8183"/>
                  </a:lnTo>
                  <a:lnTo>
                    <a:pt x="104257" y="10747"/>
                  </a:lnTo>
                  <a:lnTo>
                    <a:pt x="97421" y="24368"/>
                  </a:lnTo>
                  <a:lnTo>
                    <a:pt x="94213" y="43730"/>
                  </a:lnTo>
                  <a:lnTo>
                    <a:pt x="85883" y="59546"/>
                  </a:lnTo>
                  <a:lnTo>
                    <a:pt x="83492" y="97565"/>
                  </a:lnTo>
                  <a:lnTo>
                    <a:pt x="86938" y="106421"/>
                  </a:lnTo>
                  <a:lnTo>
                    <a:pt x="89708" y="110635"/>
                  </a:lnTo>
                  <a:lnTo>
                    <a:pt x="92878" y="113444"/>
                  </a:lnTo>
                  <a:lnTo>
                    <a:pt x="119156" y="128158"/>
                  </a:lnTo>
                  <a:lnTo>
                    <a:pt x="153170" y="130804"/>
                  </a:lnTo>
                  <a:lnTo>
                    <a:pt x="169003" y="130920"/>
                  </a:lnTo>
                  <a:lnTo>
                    <a:pt x="177859" y="127420"/>
                  </a:lnTo>
                  <a:lnTo>
                    <a:pt x="190500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204"/>
          <p:cNvGrpSpPr/>
          <p:nvPr/>
        </p:nvGrpSpPr>
        <p:grpSpPr>
          <a:xfrm>
            <a:off x="4476750" y="2166938"/>
            <a:ext cx="345282" cy="1523085"/>
            <a:chOff x="4476750" y="2166938"/>
            <a:chExt cx="345282" cy="1523085"/>
          </a:xfrm>
        </p:grpSpPr>
        <p:sp>
          <p:nvSpPr>
            <p:cNvPr id="49" name="SMARTInkShape-830"/>
            <p:cNvSpPr/>
            <p:nvPr>
              <p:custDataLst>
                <p:tags r:id="rId38"/>
              </p:custDataLst>
            </p:nvPr>
          </p:nvSpPr>
          <p:spPr>
            <a:xfrm>
              <a:off x="4476750" y="2452688"/>
              <a:ext cx="59532" cy="1034651"/>
            </a:xfrm>
            <a:custGeom>
              <a:avLst/>
              <a:gdLst/>
              <a:ahLst/>
              <a:cxnLst/>
              <a:rect l="0" t="0" r="0" b="0"/>
              <a:pathLst>
                <a:path w="59532" h="1034651">
                  <a:moveTo>
                    <a:pt x="0" y="0"/>
                  </a:moveTo>
                  <a:lnTo>
                    <a:pt x="0" y="0"/>
                  </a:lnTo>
                  <a:lnTo>
                    <a:pt x="0" y="54841"/>
                  </a:lnTo>
                  <a:lnTo>
                    <a:pt x="1323" y="97241"/>
                  </a:lnTo>
                  <a:lnTo>
                    <a:pt x="6321" y="137145"/>
                  </a:lnTo>
                  <a:lnTo>
                    <a:pt x="9424" y="181339"/>
                  </a:lnTo>
                  <a:lnTo>
                    <a:pt x="10803" y="230084"/>
                  </a:lnTo>
                  <a:lnTo>
                    <a:pt x="11415" y="287027"/>
                  </a:lnTo>
                  <a:lnTo>
                    <a:pt x="12902" y="317028"/>
                  </a:lnTo>
                  <a:lnTo>
                    <a:pt x="15216" y="347612"/>
                  </a:lnTo>
                  <a:lnTo>
                    <a:pt x="18081" y="378586"/>
                  </a:lnTo>
                  <a:lnTo>
                    <a:pt x="19991" y="411140"/>
                  </a:lnTo>
                  <a:lnTo>
                    <a:pt x="21265" y="444750"/>
                  </a:lnTo>
                  <a:lnTo>
                    <a:pt x="22115" y="479062"/>
                  </a:lnTo>
                  <a:lnTo>
                    <a:pt x="22681" y="512520"/>
                  </a:lnTo>
                  <a:lnTo>
                    <a:pt x="23058" y="545410"/>
                  </a:lnTo>
                  <a:lnTo>
                    <a:pt x="23310" y="577918"/>
                  </a:lnTo>
                  <a:lnTo>
                    <a:pt x="23477" y="610175"/>
                  </a:lnTo>
                  <a:lnTo>
                    <a:pt x="23589" y="642262"/>
                  </a:lnTo>
                  <a:lnTo>
                    <a:pt x="23663" y="674237"/>
                  </a:lnTo>
                  <a:lnTo>
                    <a:pt x="23713" y="704814"/>
                  </a:lnTo>
                  <a:lnTo>
                    <a:pt x="23769" y="763483"/>
                  </a:lnTo>
                  <a:lnTo>
                    <a:pt x="23794" y="813370"/>
                  </a:lnTo>
                  <a:lnTo>
                    <a:pt x="23804" y="857592"/>
                  </a:lnTo>
                  <a:lnTo>
                    <a:pt x="23808" y="899294"/>
                  </a:lnTo>
                  <a:lnTo>
                    <a:pt x="23811" y="953639"/>
                  </a:lnTo>
                  <a:lnTo>
                    <a:pt x="15630" y="1007258"/>
                  </a:lnTo>
                  <a:lnTo>
                    <a:pt x="12052" y="1034650"/>
                  </a:lnTo>
                  <a:lnTo>
                    <a:pt x="11911" y="979837"/>
                  </a:lnTo>
                  <a:lnTo>
                    <a:pt x="18228" y="956336"/>
                  </a:lnTo>
                  <a:lnTo>
                    <a:pt x="28386" y="944062"/>
                  </a:lnTo>
                  <a:lnTo>
                    <a:pt x="40397" y="935521"/>
                  </a:lnTo>
                  <a:lnTo>
                    <a:pt x="59531" y="928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31"/>
            <p:cNvSpPr/>
            <p:nvPr>
              <p:custDataLst>
                <p:tags r:id="rId39"/>
              </p:custDataLst>
            </p:nvPr>
          </p:nvSpPr>
          <p:spPr>
            <a:xfrm>
              <a:off x="4643640" y="3405188"/>
              <a:ext cx="178392" cy="284835"/>
            </a:xfrm>
            <a:custGeom>
              <a:avLst/>
              <a:gdLst/>
              <a:ahLst/>
              <a:cxnLst/>
              <a:rect l="0" t="0" r="0" b="0"/>
              <a:pathLst>
                <a:path w="178392" h="284835">
                  <a:moveTo>
                    <a:pt x="59329" y="107156"/>
                  </a:moveTo>
                  <a:lnTo>
                    <a:pt x="59329" y="107156"/>
                  </a:lnTo>
                  <a:lnTo>
                    <a:pt x="37662" y="107156"/>
                  </a:lnTo>
                  <a:lnTo>
                    <a:pt x="29831" y="113477"/>
                  </a:lnTo>
                  <a:lnTo>
                    <a:pt x="7585" y="151715"/>
                  </a:lnTo>
                  <a:lnTo>
                    <a:pt x="2105" y="174893"/>
                  </a:lnTo>
                  <a:lnTo>
                    <a:pt x="0" y="232524"/>
                  </a:lnTo>
                  <a:lnTo>
                    <a:pt x="6178" y="257485"/>
                  </a:lnTo>
                  <a:lnTo>
                    <a:pt x="16303" y="270101"/>
                  </a:lnTo>
                  <a:lnTo>
                    <a:pt x="29622" y="278794"/>
                  </a:lnTo>
                  <a:lnTo>
                    <a:pt x="61215" y="284834"/>
                  </a:lnTo>
                  <a:lnTo>
                    <a:pt x="80907" y="279157"/>
                  </a:lnTo>
                  <a:lnTo>
                    <a:pt x="92291" y="269149"/>
                  </a:lnTo>
                  <a:lnTo>
                    <a:pt x="100437" y="255882"/>
                  </a:lnTo>
                  <a:lnTo>
                    <a:pt x="105667" y="225807"/>
                  </a:lnTo>
                  <a:lnTo>
                    <a:pt x="105461" y="178294"/>
                  </a:lnTo>
                  <a:lnTo>
                    <a:pt x="97398" y="153222"/>
                  </a:lnTo>
                  <a:lnTo>
                    <a:pt x="78960" y="127840"/>
                  </a:lnTo>
                  <a:lnTo>
                    <a:pt x="42283" y="101554"/>
                  </a:lnTo>
                  <a:lnTo>
                    <a:pt x="41350" y="99452"/>
                  </a:lnTo>
                  <a:lnTo>
                    <a:pt x="42052" y="98052"/>
                  </a:lnTo>
                  <a:lnTo>
                    <a:pt x="46359" y="95172"/>
                  </a:lnTo>
                  <a:lnTo>
                    <a:pt x="56220" y="84790"/>
                  </a:lnTo>
                  <a:lnTo>
                    <a:pt x="70167" y="65545"/>
                  </a:lnTo>
                  <a:lnTo>
                    <a:pt x="124858" y="27857"/>
                  </a:lnTo>
                  <a:lnTo>
                    <a:pt x="17839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832"/>
            <p:cNvSpPr/>
            <p:nvPr>
              <p:custDataLst>
                <p:tags r:id="rId40"/>
              </p:custDataLst>
            </p:nvPr>
          </p:nvSpPr>
          <p:spPr>
            <a:xfrm>
              <a:off x="4560804" y="2166938"/>
              <a:ext cx="224914" cy="213599"/>
            </a:xfrm>
            <a:custGeom>
              <a:avLst/>
              <a:gdLst/>
              <a:ahLst/>
              <a:cxnLst/>
              <a:rect l="0" t="0" r="0" b="0"/>
              <a:pathLst>
                <a:path w="224914" h="213599">
                  <a:moveTo>
                    <a:pt x="165977" y="71437"/>
                  </a:moveTo>
                  <a:lnTo>
                    <a:pt x="165977" y="71437"/>
                  </a:lnTo>
                  <a:lnTo>
                    <a:pt x="159656" y="77758"/>
                  </a:lnTo>
                  <a:lnTo>
                    <a:pt x="156553" y="84389"/>
                  </a:lnTo>
                  <a:lnTo>
                    <a:pt x="148241" y="105745"/>
                  </a:lnTo>
                  <a:lnTo>
                    <a:pt x="110382" y="161522"/>
                  </a:lnTo>
                  <a:lnTo>
                    <a:pt x="102463" y="170124"/>
                  </a:lnTo>
                  <a:lnTo>
                    <a:pt x="91005" y="174829"/>
                  </a:lnTo>
                  <a:lnTo>
                    <a:pt x="68412" y="177849"/>
                  </a:lnTo>
                  <a:lnTo>
                    <a:pt x="49021" y="172052"/>
                  </a:lnTo>
                  <a:lnTo>
                    <a:pt x="32840" y="161956"/>
                  </a:lnTo>
                  <a:lnTo>
                    <a:pt x="7385" y="128588"/>
                  </a:lnTo>
                  <a:lnTo>
                    <a:pt x="2888" y="116240"/>
                  </a:lnTo>
                  <a:lnTo>
                    <a:pt x="0" y="93075"/>
                  </a:lnTo>
                  <a:lnTo>
                    <a:pt x="2409" y="88508"/>
                  </a:lnTo>
                  <a:lnTo>
                    <a:pt x="12142" y="79906"/>
                  </a:lnTo>
                  <a:lnTo>
                    <a:pt x="21759" y="75201"/>
                  </a:lnTo>
                  <a:lnTo>
                    <a:pt x="38712" y="72181"/>
                  </a:lnTo>
                  <a:lnTo>
                    <a:pt x="46797" y="75296"/>
                  </a:lnTo>
                  <a:lnTo>
                    <a:pt x="74926" y="93112"/>
                  </a:lnTo>
                  <a:lnTo>
                    <a:pt x="97329" y="116680"/>
                  </a:lnTo>
                  <a:lnTo>
                    <a:pt x="110331" y="127264"/>
                  </a:lnTo>
                  <a:lnTo>
                    <a:pt x="160800" y="185073"/>
                  </a:lnTo>
                  <a:lnTo>
                    <a:pt x="181693" y="206183"/>
                  </a:lnTo>
                  <a:lnTo>
                    <a:pt x="193247" y="210699"/>
                  </a:lnTo>
                  <a:lnTo>
                    <a:pt x="209581" y="213598"/>
                  </a:lnTo>
                  <a:lnTo>
                    <a:pt x="215343" y="210467"/>
                  </a:lnTo>
                  <a:lnTo>
                    <a:pt x="218732" y="207780"/>
                  </a:lnTo>
                  <a:lnTo>
                    <a:pt x="222497" y="201266"/>
                  </a:lnTo>
                  <a:lnTo>
                    <a:pt x="224913" y="186306"/>
                  </a:lnTo>
                  <a:lnTo>
                    <a:pt x="224151" y="138428"/>
                  </a:lnTo>
                  <a:lnTo>
                    <a:pt x="215993" y="116275"/>
                  </a:lnTo>
                  <a:lnTo>
                    <a:pt x="208932" y="105476"/>
                  </a:lnTo>
                  <a:lnTo>
                    <a:pt x="184115" y="87764"/>
                  </a:lnTo>
                  <a:lnTo>
                    <a:pt x="160180" y="76863"/>
                  </a:lnTo>
                  <a:lnTo>
                    <a:pt x="102213" y="62408"/>
                  </a:lnTo>
                  <a:lnTo>
                    <a:pt x="52678" y="43512"/>
                  </a:lnTo>
                  <a:lnTo>
                    <a:pt x="39334" y="28599"/>
                  </a:lnTo>
                  <a:lnTo>
                    <a:pt x="23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SMARTInkShape-833"/>
          <p:cNvSpPr/>
          <p:nvPr>
            <p:custDataLst>
              <p:tags r:id="rId5"/>
            </p:custDataLst>
          </p:nvPr>
        </p:nvSpPr>
        <p:spPr>
          <a:xfrm>
            <a:off x="2631281" y="3893345"/>
            <a:ext cx="488158" cy="47581"/>
          </a:xfrm>
          <a:custGeom>
            <a:avLst/>
            <a:gdLst/>
            <a:ahLst/>
            <a:cxnLst/>
            <a:rect l="0" t="0" r="0" b="0"/>
            <a:pathLst>
              <a:path w="488158" h="47581">
                <a:moveTo>
                  <a:pt x="0" y="23811"/>
                </a:moveTo>
                <a:lnTo>
                  <a:pt x="0" y="23811"/>
                </a:lnTo>
                <a:lnTo>
                  <a:pt x="34534" y="25134"/>
                </a:lnTo>
                <a:lnTo>
                  <a:pt x="84756" y="34062"/>
                </a:lnTo>
                <a:lnTo>
                  <a:pt x="132571" y="34067"/>
                </a:lnTo>
                <a:lnTo>
                  <a:pt x="191600" y="26229"/>
                </a:lnTo>
                <a:lnTo>
                  <a:pt x="238451" y="21000"/>
                </a:lnTo>
                <a:lnTo>
                  <a:pt x="295369" y="13702"/>
                </a:lnTo>
                <a:lnTo>
                  <a:pt x="353359" y="2718"/>
                </a:lnTo>
                <a:lnTo>
                  <a:pt x="397585" y="105"/>
                </a:lnTo>
                <a:lnTo>
                  <a:pt x="342103" y="0"/>
                </a:lnTo>
                <a:lnTo>
                  <a:pt x="294755" y="3526"/>
                </a:lnTo>
                <a:lnTo>
                  <a:pt x="239066" y="12124"/>
                </a:lnTo>
                <a:lnTo>
                  <a:pt x="186963" y="22611"/>
                </a:lnTo>
                <a:lnTo>
                  <a:pt x="162847" y="24779"/>
                </a:lnTo>
                <a:lnTo>
                  <a:pt x="125042" y="35381"/>
                </a:lnTo>
                <a:lnTo>
                  <a:pt x="181758" y="35713"/>
                </a:lnTo>
                <a:lnTo>
                  <a:pt x="225521" y="34394"/>
                </a:lnTo>
                <a:lnTo>
                  <a:pt x="275581" y="25467"/>
                </a:lnTo>
                <a:lnTo>
                  <a:pt x="330165" y="12438"/>
                </a:lnTo>
                <a:lnTo>
                  <a:pt x="329912" y="10937"/>
                </a:lnTo>
                <a:lnTo>
                  <a:pt x="326104" y="5743"/>
                </a:lnTo>
                <a:lnTo>
                  <a:pt x="320001" y="2552"/>
                </a:lnTo>
                <a:lnTo>
                  <a:pt x="316521" y="1701"/>
                </a:lnTo>
                <a:lnTo>
                  <a:pt x="261171" y="10901"/>
                </a:lnTo>
                <a:lnTo>
                  <a:pt x="212382" y="11773"/>
                </a:lnTo>
                <a:lnTo>
                  <a:pt x="158124" y="20061"/>
                </a:lnTo>
                <a:lnTo>
                  <a:pt x="102011" y="23318"/>
                </a:lnTo>
                <a:lnTo>
                  <a:pt x="58159" y="23768"/>
                </a:lnTo>
                <a:lnTo>
                  <a:pt x="48779" y="27320"/>
                </a:lnTo>
                <a:lnTo>
                  <a:pt x="44426" y="30119"/>
                </a:lnTo>
                <a:lnTo>
                  <a:pt x="42846" y="31985"/>
                </a:lnTo>
                <a:lnTo>
                  <a:pt x="43116" y="33229"/>
                </a:lnTo>
                <a:lnTo>
                  <a:pt x="44619" y="34059"/>
                </a:lnTo>
                <a:lnTo>
                  <a:pt x="97571" y="35620"/>
                </a:lnTo>
                <a:lnTo>
                  <a:pt x="146862" y="35699"/>
                </a:lnTo>
                <a:lnTo>
                  <a:pt x="191681" y="32184"/>
                </a:lnTo>
                <a:lnTo>
                  <a:pt x="247913" y="25465"/>
                </a:lnTo>
                <a:lnTo>
                  <a:pt x="305756" y="24029"/>
                </a:lnTo>
                <a:lnTo>
                  <a:pt x="344312" y="23816"/>
                </a:lnTo>
                <a:lnTo>
                  <a:pt x="322304" y="23811"/>
                </a:lnTo>
                <a:lnTo>
                  <a:pt x="311698" y="27339"/>
                </a:lnTo>
                <a:lnTo>
                  <a:pt x="307017" y="30132"/>
                </a:lnTo>
                <a:lnTo>
                  <a:pt x="281818" y="34614"/>
                </a:lnTo>
                <a:lnTo>
                  <a:pt x="271655" y="35227"/>
                </a:lnTo>
                <a:lnTo>
                  <a:pt x="262729" y="39027"/>
                </a:lnTo>
                <a:lnTo>
                  <a:pt x="254352" y="43803"/>
                </a:lnTo>
                <a:lnTo>
                  <a:pt x="240523" y="47121"/>
                </a:lnTo>
                <a:lnTo>
                  <a:pt x="241047" y="47288"/>
                </a:lnTo>
                <a:lnTo>
                  <a:pt x="254908" y="47580"/>
                </a:lnTo>
                <a:lnTo>
                  <a:pt x="313436" y="32923"/>
                </a:lnTo>
                <a:lnTo>
                  <a:pt x="369604" y="15506"/>
                </a:lnTo>
                <a:lnTo>
                  <a:pt x="428692" y="2301"/>
                </a:lnTo>
                <a:lnTo>
                  <a:pt x="488157" y="119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206"/>
          <p:cNvGrpSpPr/>
          <p:nvPr/>
        </p:nvGrpSpPr>
        <p:grpSpPr>
          <a:xfrm>
            <a:off x="6000750" y="3512344"/>
            <a:ext cx="242929" cy="166688"/>
            <a:chOff x="6000750" y="3512344"/>
            <a:chExt cx="242929" cy="166688"/>
          </a:xfrm>
        </p:grpSpPr>
        <p:sp>
          <p:nvSpPr>
            <p:cNvPr id="54" name="SMARTInkShape-834"/>
            <p:cNvSpPr/>
            <p:nvPr>
              <p:custDataLst>
                <p:tags r:id="rId36"/>
              </p:custDataLst>
            </p:nvPr>
          </p:nvSpPr>
          <p:spPr>
            <a:xfrm>
              <a:off x="6000750" y="3655219"/>
              <a:ext cx="214314" cy="23813"/>
            </a:xfrm>
            <a:custGeom>
              <a:avLst/>
              <a:gdLst/>
              <a:ahLst/>
              <a:cxnLst/>
              <a:rect l="0" t="0" r="0" b="0"/>
              <a:pathLst>
                <a:path w="214314" h="23813">
                  <a:moveTo>
                    <a:pt x="0" y="23812"/>
                  </a:moveTo>
                  <a:lnTo>
                    <a:pt x="0" y="23812"/>
                  </a:lnTo>
                  <a:lnTo>
                    <a:pt x="53519" y="22489"/>
                  </a:lnTo>
                  <a:lnTo>
                    <a:pt x="101611" y="13561"/>
                  </a:lnTo>
                  <a:lnTo>
                    <a:pt x="160925" y="22303"/>
                  </a:lnTo>
                  <a:lnTo>
                    <a:pt x="211217" y="23773"/>
                  </a:lnTo>
                  <a:lnTo>
                    <a:pt x="212249" y="22463"/>
                  </a:lnTo>
                  <a:lnTo>
                    <a:pt x="213702" y="14299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35"/>
            <p:cNvSpPr/>
            <p:nvPr>
              <p:custDataLst>
                <p:tags r:id="rId37"/>
              </p:custDataLst>
            </p:nvPr>
          </p:nvSpPr>
          <p:spPr>
            <a:xfrm>
              <a:off x="6096000" y="3512344"/>
              <a:ext cx="147679" cy="23813"/>
            </a:xfrm>
            <a:custGeom>
              <a:avLst/>
              <a:gdLst/>
              <a:ahLst/>
              <a:cxnLst/>
              <a:rect l="0" t="0" r="0" b="0"/>
              <a:pathLst>
                <a:path w="147679" h="23813">
                  <a:moveTo>
                    <a:pt x="0" y="0"/>
                  </a:moveTo>
                  <a:lnTo>
                    <a:pt x="0" y="0"/>
                  </a:lnTo>
                  <a:lnTo>
                    <a:pt x="52290" y="0"/>
                  </a:lnTo>
                  <a:lnTo>
                    <a:pt x="106520" y="0"/>
                  </a:lnTo>
                  <a:lnTo>
                    <a:pt x="121426" y="1323"/>
                  </a:lnTo>
                  <a:lnTo>
                    <a:pt x="146110" y="10251"/>
                  </a:lnTo>
                  <a:lnTo>
                    <a:pt x="147678" y="12125"/>
                  </a:lnTo>
                  <a:lnTo>
                    <a:pt x="147399" y="14698"/>
                  </a:lnTo>
                  <a:lnTo>
                    <a:pt x="142875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207"/>
          <p:cNvGrpSpPr/>
          <p:nvPr/>
        </p:nvGrpSpPr>
        <p:grpSpPr>
          <a:xfrm>
            <a:off x="6829499" y="2871253"/>
            <a:ext cx="802408" cy="831428"/>
            <a:chOff x="6829499" y="2871253"/>
            <a:chExt cx="802408" cy="831428"/>
          </a:xfrm>
        </p:grpSpPr>
        <p:sp>
          <p:nvSpPr>
            <p:cNvPr id="57" name="SMARTInkShape-836"/>
            <p:cNvSpPr/>
            <p:nvPr>
              <p:custDataLst>
                <p:tags r:id="rId31"/>
              </p:custDataLst>
            </p:nvPr>
          </p:nvSpPr>
          <p:spPr>
            <a:xfrm>
              <a:off x="7465219" y="2988469"/>
              <a:ext cx="166688" cy="140967"/>
            </a:xfrm>
            <a:custGeom>
              <a:avLst/>
              <a:gdLst/>
              <a:ahLst/>
              <a:cxnLst/>
              <a:rect l="0" t="0" r="0" b="0"/>
              <a:pathLst>
                <a:path w="166688" h="140967">
                  <a:moveTo>
                    <a:pt x="0" y="0"/>
                  </a:moveTo>
                  <a:lnTo>
                    <a:pt x="0" y="0"/>
                  </a:lnTo>
                  <a:lnTo>
                    <a:pt x="17737" y="0"/>
                  </a:lnTo>
                  <a:lnTo>
                    <a:pt x="24639" y="3527"/>
                  </a:lnTo>
                  <a:lnTo>
                    <a:pt x="32117" y="8182"/>
                  </a:lnTo>
                  <a:lnTo>
                    <a:pt x="43765" y="12125"/>
                  </a:lnTo>
                  <a:lnTo>
                    <a:pt x="51642" y="17736"/>
                  </a:lnTo>
                  <a:lnTo>
                    <a:pt x="56025" y="28167"/>
                  </a:lnTo>
                  <a:lnTo>
                    <a:pt x="59295" y="40300"/>
                  </a:lnTo>
                  <a:lnTo>
                    <a:pt x="65159" y="50102"/>
                  </a:lnTo>
                  <a:lnTo>
                    <a:pt x="65929" y="55890"/>
                  </a:lnTo>
                  <a:lnTo>
                    <a:pt x="58944" y="91413"/>
                  </a:lnTo>
                  <a:lnTo>
                    <a:pt x="47470" y="124469"/>
                  </a:lnTo>
                  <a:lnTo>
                    <a:pt x="44875" y="126636"/>
                  </a:lnTo>
                  <a:lnTo>
                    <a:pt x="38466" y="130366"/>
                  </a:lnTo>
                  <a:lnTo>
                    <a:pt x="27420" y="138580"/>
                  </a:lnTo>
                  <a:lnTo>
                    <a:pt x="19683" y="140966"/>
                  </a:lnTo>
                  <a:lnTo>
                    <a:pt x="17091" y="140279"/>
                  </a:lnTo>
                  <a:lnTo>
                    <a:pt x="15362" y="138498"/>
                  </a:lnTo>
                  <a:lnTo>
                    <a:pt x="12589" y="132456"/>
                  </a:lnTo>
                  <a:lnTo>
                    <a:pt x="12107" y="125088"/>
                  </a:lnTo>
                  <a:lnTo>
                    <a:pt x="15524" y="118213"/>
                  </a:lnTo>
                  <a:lnTo>
                    <a:pt x="63518" y="67464"/>
                  </a:lnTo>
                  <a:lnTo>
                    <a:pt x="102085" y="41010"/>
                  </a:lnTo>
                  <a:lnTo>
                    <a:pt x="118844" y="33236"/>
                  </a:lnTo>
                  <a:lnTo>
                    <a:pt x="122886" y="30095"/>
                  </a:lnTo>
                  <a:lnTo>
                    <a:pt x="127376" y="23077"/>
                  </a:lnTo>
                  <a:lnTo>
                    <a:pt x="130907" y="12100"/>
                  </a:lnTo>
                  <a:lnTo>
                    <a:pt x="114391" y="28495"/>
                  </a:lnTo>
                  <a:lnTo>
                    <a:pt x="110371" y="39563"/>
                  </a:lnTo>
                  <a:lnTo>
                    <a:pt x="107262" y="51980"/>
                  </a:lnTo>
                  <a:lnTo>
                    <a:pt x="98014" y="70730"/>
                  </a:lnTo>
                  <a:lnTo>
                    <a:pt x="97092" y="74934"/>
                  </a:lnTo>
                  <a:lnTo>
                    <a:pt x="105662" y="109428"/>
                  </a:lnTo>
                  <a:lnTo>
                    <a:pt x="107482" y="112639"/>
                  </a:lnTo>
                  <a:lnTo>
                    <a:pt x="110020" y="114781"/>
                  </a:lnTo>
                  <a:lnTo>
                    <a:pt x="116366" y="118482"/>
                  </a:lnTo>
                  <a:lnTo>
                    <a:pt x="123596" y="124537"/>
                  </a:lnTo>
                  <a:lnTo>
                    <a:pt x="134747" y="128110"/>
                  </a:lnTo>
                  <a:lnTo>
                    <a:pt x="166687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37"/>
            <p:cNvSpPr/>
            <p:nvPr>
              <p:custDataLst>
                <p:tags r:id="rId32"/>
              </p:custDataLst>
            </p:nvPr>
          </p:nvSpPr>
          <p:spPr>
            <a:xfrm>
              <a:off x="7227094" y="3024188"/>
              <a:ext cx="130970" cy="130969"/>
            </a:xfrm>
            <a:custGeom>
              <a:avLst/>
              <a:gdLst/>
              <a:ahLst/>
              <a:cxnLst/>
              <a:rect l="0" t="0" r="0" b="0"/>
              <a:pathLst>
                <a:path w="130970" h="130969">
                  <a:moveTo>
                    <a:pt x="130969" y="0"/>
                  </a:moveTo>
                  <a:lnTo>
                    <a:pt x="130969" y="0"/>
                  </a:lnTo>
                  <a:lnTo>
                    <a:pt x="119554" y="0"/>
                  </a:lnTo>
                  <a:lnTo>
                    <a:pt x="61987" y="51180"/>
                  </a:lnTo>
                  <a:lnTo>
                    <a:pt x="15903" y="109949"/>
                  </a:lnTo>
                  <a:lnTo>
                    <a:pt x="5300" y="117685"/>
                  </a:lnTo>
                  <a:lnTo>
                    <a:pt x="0" y="130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838"/>
            <p:cNvSpPr/>
            <p:nvPr>
              <p:custDataLst>
                <p:tags r:id="rId33"/>
              </p:custDataLst>
            </p:nvPr>
          </p:nvSpPr>
          <p:spPr>
            <a:xfrm>
              <a:off x="7191375" y="2871253"/>
              <a:ext cx="237962" cy="271998"/>
            </a:xfrm>
            <a:custGeom>
              <a:avLst/>
              <a:gdLst/>
              <a:ahLst/>
              <a:cxnLst/>
              <a:rect l="0" t="0" r="0" b="0"/>
              <a:pathLst>
                <a:path w="237962" h="271998">
                  <a:moveTo>
                    <a:pt x="0" y="45778"/>
                  </a:moveTo>
                  <a:lnTo>
                    <a:pt x="0" y="45778"/>
                  </a:lnTo>
                  <a:lnTo>
                    <a:pt x="0" y="28042"/>
                  </a:lnTo>
                  <a:lnTo>
                    <a:pt x="3527" y="21139"/>
                  </a:lnTo>
                  <a:lnTo>
                    <a:pt x="6320" y="17446"/>
                  </a:lnTo>
                  <a:lnTo>
                    <a:pt x="12951" y="13342"/>
                  </a:lnTo>
                  <a:lnTo>
                    <a:pt x="50001" y="0"/>
                  </a:lnTo>
                  <a:lnTo>
                    <a:pt x="62350" y="2502"/>
                  </a:lnTo>
                  <a:lnTo>
                    <a:pt x="80652" y="11348"/>
                  </a:lnTo>
                  <a:lnTo>
                    <a:pt x="133974" y="51365"/>
                  </a:lnTo>
                  <a:lnTo>
                    <a:pt x="170469" y="105696"/>
                  </a:lnTo>
                  <a:lnTo>
                    <a:pt x="198072" y="164771"/>
                  </a:lnTo>
                  <a:lnTo>
                    <a:pt x="222669" y="224135"/>
                  </a:lnTo>
                  <a:lnTo>
                    <a:pt x="225964" y="238819"/>
                  </a:lnTo>
                  <a:lnTo>
                    <a:pt x="235331" y="259025"/>
                  </a:lnTo>
                  <a:lnTo>
                    <a:pt x="237961" y="271238"/>
                  </a:lnTo>
                  <a:lnTo>
                    <a:pt x="226219" y="271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839"/>
            <p:cNvSpPr/>
            <p:nvPr>
              <p:custDataLst>
                <p:tags r:id="rId34"/>
              </p:custDataLst>
            </p:nvPr>
          </p:nvSpPr>
          <p:spPr>
            <a:xfrm>
              <a:off x="6893719" y="3083719"/>
              <a:ext cx="178595" cy="11907"/>
            </a:xfrm>
            <a:custGeom>
              <a:avLst/>
              <a:gdLst/>
              <a:ahLst/>
              <a:cxnLst/>
              <a:rect l="0" t="0" r="0" b="0"/>
              <a:pathLst>
                <a:path w="178595" h="11907">
                  <a:moveTo>
                    <a:pt x="0" y="0"/>
                  </a:moveTo>
                  <a:lnTo>
                    <a:pt x="0" y="0"/>
                  </a:lnTo>
                  <a:lnTo>
                    <a:pt x="56320" y="0"/>
                  </a:lnTo>
                  <a:lnTo>
                    <a:pt x="111169" y="1323"/>
                  </a:lnTo>
                  <a:lnTo>
                    <a:pt x="168306" y="11415"/>
                  </a:lnTo>
                  <a:lnTo>
                    <a:pt x="178594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840"/>
            <p:cNvSpPr/>
            <p:nvPr>
              <p:custDataLst>
                <p:tags r:id="rId35"/>
              </p:custDataLst>
            </p:nvPr>
          </p:nvSpPr>
          <p:spPr>
            <a:xfrm>
              <a:off x="6829499" y="3417688"/>
              <a:ext cx="290440" cy="284993"/>
            </a:xfrm>
            <a:custGeom>
              <a:avLst/>
              <a:gdLst/>
              <a:ahLst/>
              <a:cxnLst/>
              <a:rect l="0" t="0" r="0" b="0"/>
              <a:pathLst>
                <a:path w="290440" h="284993">
                  <a:moveTo>
                    <a:pt x="76126" y="118468"/>
                  </a:moveTo>
                  <a:lnTo>
                    <a:pt x="76126" y="118468"/>
                  </a:lnTo>
                  <a:lnTo>
                    <a:pt x="82446" y="118468"/>
                  </a:lnTo>
                  <a:lnTo>
                    <a:pt x="89077" y="114941"/>
                  </a:lnTo>
                  <a:lnTo>
                    <a:pt x="96434" y="110285"/>
                  </a:lnTo>
                  <a:lnTo>
                    <a:pt x="109337" y="107665"/>
                  </a:lnTo>
                  <a:lnTo>
                    <a:pt x="129328" y="105566"/>
                  </a:lnTo>
                  <a:lnTo>
                    <a:pt x="150686" y="97153"/>
                  </a:lnTo>
                  <a:lnTo>
                    <a:pt x="206275" y="58911"/>
                  </a:lnTo>
                  <a:lnTo>
                    <a:pt x="222809" y="43057"/>
                  </a:lnTo>
                  <a:lnTo>
                    <a:pt x="224184" y="37767"/>
                  </a:lnTo>
                  <a:lnTo>
                    <a:pt x="219946" y="15319"/>
                  </a:lnTo>
                  <a:lnTo>
                    <a:pt x="212960" y="6179"/>
                  </a:lnTo>
                  <a:lnTo>
                    <a:pt x="199118" y="2416"/>
                  </a:lnTo>
                  <a:lnTo>
                    <a:pt x="164214" y="0"/>
                  </a:lnTo>
                  <a:lnTo>
                    <a:pt x="139856" y="5903"/>
                  </a:lnTo>
                  <a:lnTo>
                    <a:pt x="90544" y="36503"/>
                  </a:lnTo>
                  <a:lnTo>
                    <a:pt x="34732" y="82870"/>
                  </a:lnTo>
                  <a:lnTo>
                    <a:pt x="18441" y="110126"/>
                  </a:lnTo>
                  <a:lnTo>
                    <a:pt x="1085" y="148570"/>
                  </a:lnTo>
                  <a:lnTo>
                    <a:pt x="0" y="165361"/>
                  </a:lnTo>
                  <a:lnTo>
                    <a:pt x="6717" y="205684"/>
                  </a:lnTo>
                  <a:lnTo>
                    <a:pt x="17054" y="221613"/>
                  </a:lnTo>
                  <a:lnTo>
                    <a:pt x="37751" y="239135"/>
                  </a:lnTo>
                  <a:lnTo>
                    <a:pt x="89250" y="261031"/>
                  </a:lnTo>
                  <a:lnTo>
                    <a:pt x="124112" y="269629"/>
                  </a:lnTo>
                  <a:lnTo>
                    <a:pt x="183330" y="280955"/>
                  </a:lnTo>
                  <a:lnTo>
                    <a:pt x="236499" y="284603"/>
                  </a:lnTo>
                  <a:lnTo>
                    <a:pt x="255641" y="284992"/>
                  </a:lnTo>
                  <a:lnTo>
                    <a:pt x="265272" y="281556"/>
                  </a:lnTo>
                  <a:lnTo>
                    <a:pt x="282234" y="268569"/>
                  </a:lnTo>
                  <a:lnTo>
                    <a:pt x="286791" y="261027"/>
                  </a:lnTo>
                  <a:lnTo>
                    <a:pt x="290439" y="249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208"/>
          <p:cNvGrpSpPr/>
          <p:nvPr/>
        </p:nvGrpSpPr>
        <p:grpSpPr>
          <a:xfrm>
            <a:off x="8191500" y="2738438"/>
            <a:ext cx="414872" cy="1173080"/>
            <a:chOff x="8191500" y="2738438"/>
            <a:chExt cx="414872" cy="1173080"/>
          </a:xfrm>
        </p:grpSpPr>
        <p:sp>
          <p:nvSpPr>
            <p:cNvPr id="63" name="SMARTInkShape-841"/>
            <p:cNvSpPr/>
            <p:nvPr>
              <p:custDataLst>
                <p:tags r:id="rId28"/>
              </p:custDataLst>
            </p:nvPr>
          </p:nvSpPr>
          <p:spPr>
            <a:xfrm>
              <a:off x="8310781" y="2738438"/>
              <a:ext cx="130541" cy="225315"/>
            </a:xfrm>
            <a:custGeom>
              <a:avLst/>
              <a:gdLst/>
              <a:ahLst/>
              <a:cxnLst/>
              <a:rect l="0" t="0" r="0" b="0"/>
              <a:pathLst>
                <a:path w="130541" h="225315">
                  <a:moveTo>
                    <a:pt x="83125" y="47625"/>
                  </a:moveTo>
                  <a:lnTo>
                    <a:pt x="83125" y="47625"/>
                  </a:lnTo>
                  <a:lnTo>
                    <a:pt x="83125" y="25958"/>
                  </a:lnTo>
                  <a:lnTo>
                    <a:pt x="72874" y="13749"/>
                  </a:lnTo>
                  <a:lnTo>
                    <a:pt x="68427" y="12724"/>
                  </a:lnTo>
                  <a:lnTo>
                    <a:pt x="65388" y="12452"/>
                  </a:lnTo>
                  <a:lnTo>
                    <a:pt x="58486" y="15676"/>
                  </a:lnTo>
                  <a:lnTo>
                    <a:pt x="21232" y="50159"/>
                  </a:lnTo>
                  <a:lnTo>
                    <a:pt x="8195" y="69395"/>
                  </a:lnTo>
                  <a:lnTo>
                    <a:pt x="2274" y="98172"/>
                  </a:lnTo>
                  <a:lnTo>
                    <a:pt x="0" y="150372"/>
                  </a:lnTo>
                  <a:lnTo>
                    <a:pt x="1148" y="182475"/>
                  </a:lnTo>
                  <a:lnTo>
                    <a:pt x="6121" y="198398"/>
                  </a:lnTo>
                  <a:lnTo>
                    <a:pt x="16269" y="210767"/>
                  </a:lnTo>
                  <a:lnTo>
                    <a:pt x="29599" y="219351"/>
                  </a:lnTo>
                  <a:lnTo>
                    <a:pt x="61197" y="225314"/>
                  </a:lnTo>
                  <a:lnTo>
                    <a:pt x="80891" y="219630"/>
                  </a:lnTo>
                  <a:lnTo>
                    <a:pt x="101743" y="205857"/>
                  </a:lnTo>
                  <a:lnTo>
                    <a:pt x="114512" y="192992"/>
                  </a:lnTo>
                  <a:lnTo>
                    <a:pt x="122652" y="180142"/>
                  </a:lnTo>
                  <a:lnTo>
                    <a:pt x="128350" y="158032"/>
                  </a:lnTo>
                  <a:lnTo>
                    <a:pt x="130540" y="111062"/>
                  </a:lnTo>
                  <a:lnTo>
                    <a:pt x="127129" y="98749"/>
                  </a:lnTo>
                  <a:lnTo>
                    <a:pt x="110430" y="69007"/>
                  </a:lnTo>
                  <a:lnTo>
                    <a:pt x="87052" y="52180"/>
                  </a:lnTo>
                  <a:lnTo>
                    <a:pt x="79138" y="49649"/>
                  </a:lnTo>
                  <a:lnTo>
                    <a:pt x="76498" y="47651"/>
                  </a:lnTo>
                  <a:lnTo>
                    <a:pt x="63499" y="27434"/>
                  </a:lnTo>
                  <a:lnTo>
                    <a:pt x="61173" y="19689"/>
                  </a:lnTo>
                  <a:lnTo>
                    <a:pt x="61876" y="15772"/>
                  </a:lnTo>
                  <a:lnTo>
                    <a:pt x="71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842"/>
            <p:cNvSpPr/>
            <p:nvPr>
              <p:custDataLst>
                <p:tags r:id="rId29"/>
              </p:custDataLst>
            </p:nvPr>
          </p:nvSpPr>
          <p:spPr>
            <a:xfrm>
              <a:off x="8358932" y="3774893"/>
              <a:ext cx="247440" cy="136625"/>
            </a:xfrm>
            <a:custGeom>
              <a:avLst/>
              <a:gdLst/>
              <a:ahLst/>
              <a:cxnLst/>
              <a:rect l="0" t="0" r="0" b="0"/>
              <a:pathLst>
                <a:path w="247440" h="136625">
                  <a:moveTo>
                    <a:pt x="165943" y="11295"/>
                  </a:moveTo>
                  <a:lnTo>
                    <a:pt x="165943" y="11295"/>
                  </a:lnTo>
                  <a:lnTo>
                    <a:pt x="165943" y="17615"/>
                  </a:lnTo>
                  <a:lnTo>
                    <a:pt x="164621" y="19477"/>
                  </a:lnTo>
                  <a:lnTo>
                    <a:pt x="162415" y="20718"/>
                  </a:lnTo>
                  <a:lnTo>
                    <a:pt x="159623" y="21545"/>
                  </a:lnTo>
                  <a:lnTo>
                    <a:pt x="157761" y="23420"/>
                  </a:lnTo>
                  <a:lnTo>
                    <a:pt x="126091" y="80673"/>
                  </a:lnTo>
                  <a:lnTo>
                    <a:pt x="109026" y="109568"/>
                  </a:lnTo>
                  <a:lnTo>
                    <a:pt x="96107" y="120235"/>
                  </a:lnTo>
                  <a:lnTo>
                    <a:pt x="81547" y="125859"/>
                  </a:lnTo>
                  <a:lnTo>
                    <a:pt x="67580" y="129680"/>
                  </a:lnTo>
                  <a:lnTo>
                    <a:pt x="56963" y="135789"/>
                  </a:lnTo>
                  <a:lnTo>
                    <a:pt x="50955" y="136624"/>
                  </a:lnTo>
                  <a:lnTo>
                    <a:pt x="37226" y="134024"/>
                  </a:lnTo>
                  <a:lnTo>
                    <a:pt x="20943" y="125123"/>
                  </a:lnTo>
                  <a:lnTo>
                    <a:pt x="7739" y="114107"/>
                  </a:lnTo>
                  <a:lnTo>
                    <a:pt x="3026" y="102850"/>
                  </a:lnTo>
                  <a:lnTo>
                    <a:pt x="0" y="74065"/>
                  </a:lnTo>
                  <a:lnTo>
                    <a:pt x="5795" y="50766"/>
                  </a:lnTo>
                  <a:lnTo>
                    <a:pt x="15892" y="27106"/>
                  </a:lnTo>
                  <a:lnTo>
                    <a:pt x="23407" y="18322"/>
                  </a:lnTo>
                  <a:lnTo>
                    <a:pt x="51139" y="4037"/>
                  </a:lnTo>
                  <a:lnTo>
                    <a:pt x="73494" y="306"/>
                  </a:lnTo>
                  <a:lnTo>
                    <a:pt x="80498" y="0"/>
                  </a:lnTo>
                  <a:lnTo>
                    <a:pt x="91807" y="3188"/>
                  </a:lnTo>
                  <a:lnTo>
                    <a:pt x="109848" y="16014"/>
                  </a:lnTo>
                  <a:lnTo>
                    <a:pt x="126150" y="32609"/>
                  </a:lnTo>
                  <a:lnTo>
                    <a:pt x="139453" y="51271"/>
                  </a:lnTo>
                  <a:lnTo>
                    <a:pt x="181327" y="86557"/>
                  </a:lnTo>
                  <a:lnTo>
                    <a:pt x="186009" y="94574"/>
                  </a:lnTo>
                  <a:lnTo>
                    <a:pt x="189413" y="102547"/>
                  </a:lnTo>
                  <a:lnTo>
                    <a:pt x="195337" y="110500"/>
                  </a:lnTo>
                  <a:lnTo>
                    <a:pt x="202378" y="114918"/>
                  </a:lnTo>
                  <a:lnTo>
                    <a:pt x="213418" y="117986"/>
                  </a:lnTo>
                  <a:lnTo>
                    <a:pt x="219234" y="118244"/>
                  </a:lnTo>
                  <a:lnTo>
                    <a:pt x="226228" y="114831"/>
                  </a:lnTo>
                  <a:lnTo>
                    <a:pt x="229945" y="112069"/>
                  </a:lnTo>
                  <a:lnTo>
                    <a:pt x="234076" y="105472"/>
                  </a:lnTo>
                  <a:lnTo>
                    <a:pt x="237235" y="98131"/>
                  </a:lnTo>
                  <a:lnTo>
                    <a:pt x="245127" y="86559"/>
                  </a:lnTo>
                  <a:lnTo>
                    <a:pt x="247439" y="78700"/>
                  </a:lnTo>
                  <a:lnTo>
                    <a:pt x="242418" y="60518"/>
                  </a:lnTo>
                  <a:lnTo>
                    <a:pt x="228870" y="40175"/>
                  </a:lnTo>
                  <a:lnTo>
                    <a:pt x="218689" y="27495"/>
                  </a:lnTo>
                  <a:lnTo>
                    <a:pt x="215844" y="19377"/>
                  </a:lnTo>
                  <a:lnTo>
                    <a:pt x="213763" y="16683"/>
                  </a:lnTo>
                  <a:lnTo>
                    <a:pt x="207921" y="13689"/>
                  </a:lnTo>
                  <a:lnTo>
                    <a:pt x="162421" y="11357"/>
                  </a:lnTo>
                  <a:lnTo>
                    <a:pt x="154235" y="14850"/>
                  </a:lnTo>
                  <a:lnTo>
                    <a:pt x="142131" y="2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843"/>
            <p:cNvSpPr/>
            <p:nvPr>
              <p:custDataLst>
                <p:tags r:id="rId30"/>
              </p:custDataLst>
            </p:nvPr>
          </p:nvSpPr>
          <p:spPr>
            <a:xfrm>
              <a:off x="8191500" y="2940844"/>
              <a:ext cx="23814" cy="916696"/>
            </a:xfrm>
            <a:custGeom>
              <a:avLst/>
              <a:gdLst/>
              <a:ahLst/>
              <a:cxnLst/>
              <a:rect l="0" t="0" r="0" b="0"/>
              <a:pathLst>
                <a:path w="23814" h="916696">
                  <a:moveTo>
                    <a:pt x="0" y="0"/>
                  </a:moveTo>
                  <a:lnTo>
                    <a:pt x="0" y="0"/>
                  </a:lnTo>
                  <a:lnTo>
                    <a:pt x="0" y="50898"/>
                  </a:lnTo>
                  <a:lnTo>
                    <a:pt x="3527" y="99424"/>
                  </a:lnTo>
                  <a:lnTo>
                    <a:pt x="9423" y="151167"/>
                  </a:lnTo>
                  <a:lnTo>
                    <a:pt x="10802" y="194186"/>
                  </a:lnTo>
                  <a:lnTo>
                    <a:pt x="11415" y="239763"/>
                  </a:lnTo>
                  <a:lnTo>
                    <a:pt x="11688" y="290005"/>
                  </a:lnTo>
                  <a:lnTo>
                    <a:pt x="13133" y="343204"/>
                  </a:lnTo>
                  <a:lnTo>
                    <a:pt x="18184" y="397715"/>
                  </a:lnTo>
                  <a:lnTo>
                    <a:pt x="21310" y="452811"/>
                  </a:lnTo>
                  <a:lnTo>
                    <a:pt x="22700" y="508166"/>
                  </a:lnTo>
                  <a:lnTo>
                    <a:pt x="23319" y="563637"/>
                  </a:lnTo>
                  <a:lnTo>
                    <a:pt x="23593" y="615630"/>
                  </a:lnTo>
                  <a:lnTo>
                    <a:pt x="23715" y="663874"/>
                  </a:lnTo>
                  <a:lnTo>
                    <a:pt x="23770" y="707364"/>
                  </a:lnTo>
                  <a:lnTo>
                    <a:pt x="23793" y="748742"/>
                  </a:lnTo>
                  <a:lnTo>
                    <a:pt x="23807" y="802169"/>
                  </a:lnTo>
                  <a:lnTo>
                    <a:pt x="23812" y="855777"/>
                  </a:lnTo>
                  <a:lnTo>
                    <a:pt x="23813" y="914585"/>
                  </a:lnTo>
                  <a:lnTo>
                    <a:pt x="23813" y="915805"/>
                  </a:lnTo>
                  <a:lnTo>
                    <a:pt x="13561" y="916695"/>
                  </a:lnTo>
                  <a:lnTo>
                    <a:pt x="13010" y="915400"/>
                  </a:lnTo>
                  <a:lnTo>
                    <a:pt x="11949" y="888792"/>
                  </a:lnTo>
                  <a:lnTo>
                    <a:pt x="13258" y="886215"/>
                  </a:lnTo>
                  <a:lnTo>
                    <a:pt x="15453" y="884497"/>
                  </a:lnTo>
                  <a:lnTo>
                    <a:pt x="23813" y="881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SMARTInkShape-844"/>
          <p:cNvSpPr/>
          <p:nvPr>
            <p:custDataLst>
              <p:tags r:id="rId6"/>
            </p:custDataLst>
          </p:nvPr>
        </p:nvSpPr>
        <p:spPr>
          <a:xfrm>
            <a:off x="6623293" y="4381500"/>
            <a:ext cx="2120009" cy="273118"/>
          </a:xfrm>
          <a:custGeom>
            <a:avLst/>
            <a:gdLst/>
            <a:ahLst/>
            <a:cxnLst/>
            <a:rect l="0" t="0" r="0" b="0"/>
            <a:pathLst>
              <a:path w="2120009" h="273118">
                <a:moveTo>
                  <a:pt x="198988" y="95250"/>
                </a:moveTo>
                <a:lnTo>
                  <a:pt x="198988" y="95250"/>
                </a:lnTo>
                <a:lnTo>
                  <a:pt x="252541" y="95250"/>
                </a:lnTo>
                <a:lnTo>
                  <a:pt x="303049" y="91723"/>
                </a:lnTo>
                <a:lnTo>
                  <a:pt x="347102" y="87068"/>
                </a:lnTo>
                <a:lnTo>
                  <a:pt x="397549" y="84999"/>
                </a:lnTo>
                <a:lnTo>
                  <a:pt x="426612" y="83124"/>
                </a:lnTo>
                <a:lnTo>
                  <a:pt x="457894" y="80552"/>
                </a:lnTo>
                <a:lnTo>
                  <a:pt x="490655" y="77513"/>
                </a:lnTo>
                <a:lnTo>
                  <a:pt x="524402" y="75488"/>
                </a:lnTo>
                <a:lnTo>
                  <a:pt x="558806" y="74138"/>
                </a:lnTo>
                <a:lnTo>
                  <a:pt x="593647" y="73238"/>
                </a:lnTo>
                <a:lnTo>
                  <a:pt x="630105" y="71315"/>
                </a:lnTo>
                <a:lnTo>
                  <a:pt x="667639" y="68709"/>
                </a:lnTo>
                <a:lnTo>
                  <a:pt x="705891" y="65650"/>
                </a:lnTo>
                <a:lnTo>
                  <a:pt x="745944" y="62287"/>
                </a:lnTo>
                <a:lnTo>
                  <a:pt x="787199" y="58722"/>
                </a:lnTo>
                <a:lnTo>
                  <a:pt x="829253" y="55023"/>
                </a:lnTo>
                <a:lnTo>
                  <a:pt x="871842" y="52557"/>
                </a:lnTo>
                <a:lnTo>
                  <a:pt x="914786" y="50913"/>
                </a:lnTo>
                <a:lnTo>
                  <a:pt x="957969" y="49817"/>
                </a:lnTo>
                <a:lnTo>
                  <a:pt x="1002631" y="47763"/>
                </a:lnTo>
                <a:lnTo>
                  <a:pt x="1048281" y="45071"/>
                </a:lnTo>
                <a:lnTo>
                  <a:pt x="1094590" y="41954"/>
                </a:lnTo>
                <a:lnTo>
                  <a:pt x="1141337" y="39875"/>
                </a:lnTo>
                <a:lnTo>
                  <a:pt x="1188377" y="38490"/>
                </a:lnTo>
                <a:lnTo>
                  <a:pt x="1235613" y="37566"/>
                </a:lnTo>
                <a:lnTo>
                  <a:pt x="1281654" y="35627"/>
                </a:lnTo>
                <a:lnTo>
                  <a:pt x="1326902" y="33012"/>
                </a:lnTo>
                <a:lnTo>
                  <a:pt x="1371618" y="29945"/>
                </a:lnTo>
                <a:lnTo>
                  <a:pt x="1415981" y="27901"/>
                </a:lnTo>
                <a:lnTo>
                  <a:pt x="1460108" y="26538"/>
                </a:lnTo>
                <a:lnTo>
                  <a:pt x="1504078" y="25629"/>
                </a:lnTo>
                <a:lnTo>
                  <a:pt x="1547944" y="23701"/>
                </a:lnTo>
                <a:lnTo>
                  <a:pt x="1591740" y="21092"/>
                </a:lnTo>
                <a:lnTo>
                  <a:pt x="1635490" y="18030"/>
                </a:lnTo>
                <a:lnTo>
                  <a:pt x="1676562" y="15989"/>
                </a:lnTo>
                <a:lnTo>
                  <a:pt x="1715850" y="14627"/>
                </a:lnTo>
                <a:lnTo>
                  <a:pt x="1753948" y="13720"/>
                </a:lnTo>
                <a:lnTo>
                  <a:pt x="1789929" y="13115"/>
                </a:lnTo>
                <a:lnTo>
                  <a:pt x="1824502" y="12712"/>
                </a:lnTo>
                <a:lnTo>
                  <a:pt x="1858133" y="12444"/>
                </a:lnTo>
                <a:lnTo>
                  <a:pt x="1916666" y="8617"/>
                </a:lnTo>
                <a:lnTo>
                  <a:pt x="1967817" y="3830"/>
                </a:lnTo>
                <a:lnTo>
                  <a:pt x="2012599" y="1702"/>
                </a:lnTo>
                <a:lnTo>
                  <a:pt x="2062357" y="504"/>
                </a:lnTo>
                <a:lnTo>
                  <a:pt x="2114142" y="14"/>
                </a:lnTo>
                <a:lnTo>
                  <a:pt x="2063023" y="0"/>
                </a:lnTo>
                <a:lnTo>
                  <a:pt x="2011447" y="1323"/>
                </a:lnTo>
                <a:lnTo>
                  <a:pt x="1968932" y="6321"/>
                </a:lnTo>
                <a:lnTo>
                  <a:pt x="1920050" y="9423"/>
                </a:lnTo>
                <a:lnTo>
                  <a:pt x="1866134" y="10803"/>
                </a:lnTo>
                <a:lnTo>
                  <a:pt x="1806894" y="11415"/>
                </a:lnTo>
                <a:lnTo>
                  <a:pt x="1774956" y="12902"/>
                </a:lnTo>
                <a:lnTo>
                  <a:pt x="1741758" y="15216"/>
                </a:lnTo>
                <a:lnTo>
                  <a:pt x="1707720" y="18081"/>
                </a:lnTo>
                <a:lnTo>
                  <a:pt x="1673122" y="19991"/>
                </a:lnTo>
                <a:lnTo>
                  <a:pt x="1638151" y="21265"/>
                </a:lnTo>
                <a:lnTo>
                  <a:pt x="1602930" y="22115"/>
                </a:lnTo>
                <a:lnTo>
                  <a:pt x="1566220" y="24003"/>
                </a:lnTo>
                <a:lnTo>
                  <a:pt x="1528518" y="26586"/>
                </a:lnTo>
                <a:lnTo>
                  <a:pt x="1490154" y="29630"/>
                </a:lnTo>
                <a:lnTo>
                  <a:pt x="1450026" y="32982"/>
                </a:lnTo>
                <a:lnTo>
                  <a:pt x="1408722" y="36540"/>
                </a:lnTo>
                <a:lnTo>
                  <a:pt x="1366633" y="40235"/>
                </a:lnTo>
                <a:lnTo>
                  <a:pt x="1324023" y="42698"/>
                </a:lnTo>
                <a:lnTo>
                  <a:pt x="1281064" y="44341"/>
                </a:lnTo>
                <a:lnTo>
                  <a:pt x="1237873" y="45436"/>
                </a:lnTo>
                <a:lnTo>
                  <a:pt x="1194526" y="47489"/>
                </a:lnTo>
                <a:lnTo>
                  <a:pt x="1151075" y="50180"/>
                </a:lnTo>
                <a:lnTo>
                  <a:pt x="1107556" y="53297"/>
                </a:lnTo>
                <a:lnTo>
                  <a:pt x="1063992" y="56698"/>
                </a:lnTo>
                <a:lnTo>
                  <a:pt x="1020397" y="60288"/>
                </a:lnTo>
                <a:lnTo>
                  <a:pt x="976782" y="64005"/>
                </a:lnTo>
                <a:lnTo>
                  <a:pt x="933153" y="67805"/>
                </a:lnTo>
                <a:lnTo>
                  <a:pt x="889514" y="71662"/>
                </a:lnTo>
                <a:lnTo>
                  <a:pt x="845870" y="75555"/>
                </a:lnTo>
                <a:lnTo>
                  <a:pt x="803545" y="78152"/>
                </a:lnTo>
                <a:lnTo>
                  <a:pt x="762099" y="79883"/>
                </a:lnTo>
                <a:lnTo>
                  <a:pt x="721239" y="81037"/>
                </a:lnTo>
                <a:lnTo>
                  <a:pt x="679447" y="83128"/>
                </a:lnTo>
                <a:lnTo>
                  <a:pt x="637034" y="85846"/>
                </a:lnTo>
                <a:lnTo>
                  <a:pt x="594206" y="88981"/>
                </a:lnTo>
                <a:lnTo>
                  <a:pt x="553748" y="92393"/>
                </a:lnTo>
                <a:lnTo>
                  <a:pt x="514871" y="95991"/>
                </a:lnTo>
                <a:lnTo>
                  <a:pt x="477045" y="99713"/>
                </a:lnTo>
                <a:lnTo>
                  <a:pt x="439922" y="103517"/>
                </a:lnTo>
                <a:lnTo>
                  <a:pt x="403267" y="107376"/>
                </a:lnTo>
                <a:lnTo>
                  <a:pt x="366924" y="111271"/>
                </a:lnTo>
                <a:lnTo>
                  <a:pt x="333436" y="115191"/>
                </a:lnTo>
                <a:lnTo>
                  <a:pt x="301849" y="119128"/>
                </a:lnTo>
                <a:lnTo>
                  <a:pt x="271531" y="123075"/>
                </a:lnTo>
                <a:lnTo>
                  <a:pt x="213150" y="130988"/>
                </a:lnTo>
                <a:lnTo>
                  <a:pt x="158981" y="137592"/>
                </a:lnTo>
                <a:lnTo>
                  <a:pt x="112856" y="140527"/>
                </a:lnTo>
                <a:lnTo>
                  <a:pt x="62342" y="148500"/>
                </a:lnTo>
                <a:lnTo>
                  <a:pt x="4271" y="154414"/>
                </a:lnTo>
                <a:lnTo>
                  <a:pt x="0" y="154618"/>
                </a:lnTo>
                <a:lnTo>
                  <a:pt x="5157" y="158236"/>
                </a:lnTo>
                <a:lnTo>
                  <a:pt x="16268" y="162931"/>
                </a:lnTo>
                <a:lnTo>
                  <a:pt x="71608" y="166193"/>
                </a:lnTo>
                <a:lnTo>
                  <a:pt x="110625" y="166468"/>
                </a:lnTo>
                <a:lnTo>
                  <a:pt x="155747" y="166590"/>
                </a:lnTo>
                <a:lnTo>
                  <a:pt x="206668" y="166644"/>
                </a:lnTo>
                <a:lnTo>
                  <a:pt x="235859" y="166658"/>
                </a:lnTo>
                <a:lnTo>
                  <a:pt x="267225" y="166669"/>
                </a:lnTo>
                <a:lnTo>
                  <a:pt x="300042" y="166675"/>
                </a:lnTo>
                <a:lnTo>
                  <a:pt x="335148" y="166679"/>
                </a:lnTo>
                <a:lnTo>
                  <a:pt x="371783" y="166682"/>
                </a:lnTo>
                <a:lnTo>
                  <a:pt x="409435" y="166683"/>
                </a:lnTo>
                <a:lnTo>
                  <a:pt x="449088" y="166686"/>
                </a:lnTo>
                <a:lnTo>
                  <a:pt x="490076" y="166686"/>
                </a:lnTo>
                <a:lnTo>
                  <a:pt x="531953" y="166686"/>
                </a:lnTo>
                <a:lnTo>
                  <a:pt x="575747" y="166686"/>
                </a:lnTo>
                <a:lnTo>
                  <a:pt x="620817" y="166686"/>
                </a:lnTo>
                <a:lnTo>
                  <a:pt x="666738" y="166687"/>
                </a:lnTo>
                <a:lnTo>
                  <a:pt x="713227" y="168010"/>
                </a:lnTo>
                <a:lnTo>
                  <a:pt x="760097" y="170215"/>
                </a:lnTo>
                <a:lnTo>
                  <a:pt x="807216" y="173008"/>
                </a:lnTo>
                <a:lnTo>
                  <a:pt x="854505" y="174870"/>
                </a:lnTo>
                <a:lnTo>
                  <a:pt x="901906" y="176111"/>
                </a:lnTo>
                <a:lnTo>
                  <a:pt x="949381" y="176938"/>
                </a:lnTo>
                <a:lnTo>
                  <a:pt x="998229" y="178814"/>
                </a:lnTo>
                <a:lnTo>
                  <a:pt x="1047993" y="181386"/>
                </a:lnTo>
                <a:lnTo>
                  <a:pt x="1098367" y="184424"/>
                </a:lnTo>
                <a:lnTo>
                  <a:pt x="1147823" y="186449"/>
                </a:lnTo>
                <a:lnTo>
                  <a:pt x="1196670" y="187799"/>
                </a:lnTo>
                <a:lnTo>
                  <a:pt x="1245110" y="188700"/>
                </a:lnTo>
                <a:lnTo>
                  <a:pt x="1293277" y="190622"/>
                </a:lnTo>
                <a:lnTo>
                  <a:pt x="1341264" y="193228"/>
                </a:lnTo>
                <a:lnTo>
                  <a:pt x="1389130" y="196287"/>
                </a:lnTo>
                <a:lnTo>
                  <a:pt x="1436917" y="199650"/>
                </a:lnTo>
                <a:lnTo>
                  <a:pt x="1484649" y="203215"/>
                </a:lnTo>
                <a:lnTo>
                  <a:pt x="1532345" y="206915"/>
                </a:lnTo>
                <a:lnTo>
                  <a:pt x="1577372" y="210703"/>
                </a:lnTo>
                <a:lnTo>
                  <a:pt x="1620619" y="214552"/>
                </a:lnTo>
                <a:lnTo>
                  <a:pt x="1662680" y="218441"/>
                </a:lnTo>
                <a:lnTo>
                  <a:pt x="1702627" y="221033"/>
                </a:lnTo>
                <a:lnTo>
                  <a:pt x="1741164" y="222762"/>
                </a:lnTo>
                <a:lnTo>
                  <a:pt x="1778761" y="223914"/>
                </a:lnTo>
                <a:lnTo>
                  <a:pt x="1814410" y="227328"/>
                </a:lnTo>
                <a:lnTo>
                  <a:pt x="1848759" y="232250"/>
                </a:lnTo>
                <a:lnTo>
                  <a:pt x="1882241" y="238177"/>
                </a:lnTo>
                <a:lnTo>
                  <a:pt x="1940611" y="248290"/>
                </a:lnTo>
                <a:lnTo>
                  <a:pt x="1990366" y="257195"/>
                </a:lnTo>
                <a:lnTo>
                  <a:pt x="2046803" y="268322"/>
                </a:lnTo>
                <a:lnTo>
                  <a:pt x="2101995" y="273117"/>
                </a:lnTo>
                <a:lnTo>
                  <a:pt x="2113244" y="269993"/>
                </a:lnTo>
                <a:lnTo>
                  <a:pt x="2118097" y="267308"/>
                </a:lnTo>
                <a:lnTo>
                  <a:pt x="2120008" y="264195"/>
                </a:lnTo>
                <a:lnTo>
                  <a:pt x="2119959" y="260796"/>
                </a:lnTo>
                <a:lnTo>
                  <a:pt x="2117701" y="252169"/>
                </a:lnTo>
                <a:lnTo>
                  <a:pt x="2112723" y="225073"/>
                </a:lnTo>
                <a:lnTo>
                  <a:pt x="2106576" y="202067"/>
                </a:lnTo>
                <a:lnTo>
                  <a:pt x="2103988" y="17859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SMARTInkShape-Group210"/>
          <p:cNvGrpSpPr/>
          <p:nvPr/>
        </p:nvGrpSpPr>
        <p:grpSpPr>
          <a:xfrm>
            <a:off x="9215438" y="3405188"/>
            <a:ext cx="211913" cy="190500"/>
            <a:chOff x="9215438" y="3405188"/>
            <a:chExt cx="211913" cy="190500"/>
          </a:xfrm>
        </p:grpSpPr>
        <p:sp>
          <p:nvSpPr>
            <p:cNvPr id="68" name="SMARTInkShape-845"/>
            <p:cNvSpPr/>
            <p:nvPr>
              <p:custDataLst>
                <p:tags r:id="rId26"/>
              </p:custDataLst>
            </p:nvPr>
          </p:nvSpPr>
          <p:spPr>
            <a:xfrm>
              <a:off x="9215438" y="3583781"/>
              <a:ext cx="130969" cy="11907"/>
            </a:xfrm>
            <a:custGeom>
              <a:avLst/>
              <a:gdLst/>
              <a:ahLst/>
              <a:cxnLst/>
              <a:rect l="0" t="0" r="0" b="0"/>
              <a:pathLst>
                <a:path w="130969" h="11907">
                  <a:moveTo>
                    <a:pt x="0" y="0"/>
                  </a:moveTo>
                  <a:lnTo>
                    <a:pt x="0" y="0"/>
                  </a:lnTo>
                  <a:lnTo>
                    <a:pt x="28332" y="0"/>
                  </a:lnTo>
                  <a:lnTo>
                    <a:pt x="80379" y="11579"/>
                  </a:lnTo>
                  <a:lnTo>
                    <a:pt x="130227" y="11906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846"/>
            <p:cNvSpPr/>
            <p:nvPr>
              <p:custDataLst>
                <p:tags r:id="rId27"/>
              </p:custDataLst>
            </p:nvPr>
          </p:nvSpPr>
          <p:spPr>
            <a:xfrm>
              <a:off x="9263063" y="3405188"/>
              <a:ext cx="164288" cy="11907"/>
            </a:xfrm>
            <a:custGeom>
              <a:avLst/>
              <a:gdLst/>
              <a:ahLst/>
              <a:cxnLst/>
              <a:rect l="0" t="0" r="0" b="0"/>
              <a:pathLst>
                <a:path w="164288" h="11907">
                  <a:moveTo>
                    <a:pt x="0" y="0"/>
                  </a:moveTo>
                  <a:lnTo>
                    <a:pt x="0" y="0"/>
                  </a:lnTo>
                  <a:lnTo>
                    <a:pt x="57587" y="0"/>
                  </a:lnTo>
                  <a:lnTo>
                    <a:pt x="116801" y="0"/>
                  </a:lnTo>
                  <a:lnTo>
                    <a:pt x="158588" y="0"/>
                  </a:lnTo>
                  <a:lnTo>
                    <a:pt x="161288" y="1322"/>
                  </a:lnTo>
                  <a:lnTo>
                    <a:pt x="163086" y="3527"/>
                  </a:lnTo>
                  <a:lnTo>
                    <a:pt x="164287" y="6320"/>
                  </a:lnTo>
                  <a:lnTo>
                    <a:pt x="163764" y="8182"/>
                  </a:lnTo>
                  <a:lnTo>
                    <a:pt x="162093" y="9423"/>
                  </a:lnTo>
                  <a:lnTo>
                    <a:pt x="153420" y="11170"/>
                  </a:lnTo>
                  <a:lnTo>
                    <a:pt x="142875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212"/>
          <p:cNvGrpSpPr/>
          <p:nvPr/>
        </p:nvGrpSpPr>
        <p:grpSpPr>
          <a:xfrm>
            <a:off x="9941719" y="3321844"/>
            <a:ext cx="571501" cy="273845"/>
            <a:chOff x="9941719" y="3321844"/>
            <a:chExt cx="571501" cy="273845"/>
          </a:xfrm>
        </p:grpSpPr>
        <p:sp>
          <p:nvSpPr>
            <p:cNvPr id="71" name="SMARTInkShape-847"/>
            <p:cNvSpPr/>
            <p:nvPr>
              <p:custDataLst>
                <p:tags r:id="rId24"/>
              </p:custDataLst>
            </p:nvPr>
          </p:nvSpPr>
          <p:spPr>
            <a:xfrm>
              <a:off x="9941719" y="3321844"/>
              <a:ext cx="23813" cy="273845"/>
            </a:xfrm>
            <a:custGeom>
              <a:avLst/>
              <a:gdLst/>
              <a:ahLst/>
              <a:cxnLst/>
              <a:rect l="0" t="0" r="0" b="0"/>
              <a:pathLst>
                <a:path w="23813" h="273845">
                  <a:moveTo>
                    <a:pt x="0" y="0"/>
                  </a:moveTo>
                  <a:lnTo>
                    <a:pt x="0" y="0"/>
                  </a:lnTo>
                  <a:lnTo>
                    <a:pt x="0" y="51771"/>
                  </a:lnTo>
                  <a:lnTo>
                    <a:pt x="3527" y="84572"/>
                  </a:lnTo>
                  <a:lnTo>
                    <a:pt x="10801" y="143037"/>
                  </a:lnTo>
                  <a:lnTo>
                    <a:pt x="18082" y="202427"/>
                  </a:lnTo>
                  <a:lnTo>
                    <a:pt x="23588" y="260583"/>
                  </a:lnTo>
                  <a:lnTo>
                    <a:pt x="23812" y="27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48"/>
            <p:cNvSpPr/>
            <p:nvPr>
              <p:custDataLst>
                <p:tags r:id="rId25"/>
              </p:custDataLst>
            </p:nvPr>
          </p:nvSpPr>
          <p:spPr>
            <a:xfrm>
              <a:off x="10334625" y="3452813"/>
              <a:ext cx="178595" cy="23813"/>
            </a:xfrm>
            <a:custGeom>
              <a:avLst/>
              <a:gdLst/>
              <a:ahLst/>
              <a:cxnLst/>
              <a:rect l="0" t="0" r="0" b="0"/>
              <a:pathLst>
                <a:path w="178595" h="23813">
                  <a:moveTo>
                    <a:pt x="0" y="23812"/>
                  </a:moveTo>
                  <a:lnTo>
                    <a:pt x="0" y="23812"/>
                  </a:lnTo>
                  <a:lnTo>
                    <a:pt x="52194" y="23812"/>
                  </a:lnTo>
                  <a:lnTo>
                    <a:pt x="107191" y="23812"/>
                  </a:lnTo>
                  <a:lnTo>
                    <a:pt x="123047" y="22489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213"/>
          <p:cNvGrpSpPr/>
          <p:nvPr/>
        </p:nvGrpSpPr>
        <p:grpSpPr>
          <a:xfrm>
            <a:off x="10870406" y="3059906"/>
            <a:ext cx="392210" cy="535783"/>
            <a:chOff x="10870406" y="3059906"/>
            <a:chExt cx="392210" cy="535783"/>
          </a:xfrm>
        </p:grpSpPr>
        <p:sp>
          <p:nvSpPr>
            <p:cNvPr id="74" name="SMARTInkShape-849"/>
            <p:cNvSpPr/>
            <p:nvPr>
              <p:custDataLst>
                <p:tags r:id="rId20"/>
              </p:custDataLst>
            </p:nvPr>
          </p:nvSpPr>
          <p:spPr>
            <a:xfrm>
              <a:off x="10870406" y="3059906"/>
              <a:ext cx="11908" cy="535783"/>
            </a:xfrm>
            <a:custGeom>
              <a:avLst/>
              <a:gdLst/>
              <a:ahLst/>
              <a:cxnLst/>
              <a:rect l="0" t="0" r="0" b="0"/>
              <a:pathLst>
                <a:path w="11908" h="535783">
                  <a:moveTo>
                    <a:pt x="11907" y="0"/>
                  </a:moveTo>
                  <a:lnTo>
                    <a:pt x="11907" y="0"/>
                  </a:lnTo>
                  <a:lnTo>
                    <a:pt x="11907" y="52290"/>
                  </a:lnTo>
                  <a:lnTo>
                    <a:pt x="11907" y="107771"/>
                  </a:lnTo>
                  <a:lnTo>
                    <a:pt x="11907" y="161958"/>
                  </a:lnTo>
                  <a:lnTo>
                    <a:pt x="11907" y="212911"/>
                  </a:lnTo>
                  <a:lnTo>
                    <a:pt x="11907" y="261522"/>
                  </a:lnTo>
                  <a:lnTo>
                    <a:pt x="11907" y="312967"/>
                  </a:lnTo>
                  <a:lnTo>
                    <a:pt x="11907" y="363047"/>
                  </a:lnTo>
                  <a:lnTo>
                    <a:pt x="11907" y="421845"/>
                  </a:lnTo>
                  <a:lnTo>
                    <a:pt x="11907" y="473588"/>
                  </a:lnTo>
                  <a:lnTo>
                    <a:pt x="10583" y="500744"/>
                  </a:lnTo>
                  <a:lnTo>
                    <a:pt x="0" y="535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50"/>
            <p:cNvSpPr/>
            <p:nvPr>
              <p:custDataLst>
                <p:tags r:id="rId21"/>
              </p:custDataLst>
            </p:nvPr>
          </p:nvSpPr>
          <p:spPr>
            <a:xfrm>
              <a:off x="10989469" y="3476625"/>
              <a:ext cx="11907" cy="59532"/>
            </a:xfrm>
            <a:custGeom>
              <a:avLst/>
              <a:gdLst/>
              <a:ahLst/>
              <a:cxnLst/>
              <a:rect l="0" t="0" r="0" b="0"/>
              <a:pathLst>
                <a:path w="11907" h="59532">
                  <a:moveTo>
                    <a:pt x="11906" y="0"/>
                  </a:moveTo>
                  <a:lnTo>
                    <a:pt x="11906" y="0"/>
                  </a:lnTo>
                  <a:lnTo>
                    <a:pt x="11906" y="34653"/>
                  </a:lnTo>
                  <a:lnTo>
                    <a:pt x="8378" y="45388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851"/>
            <p:cNvSpPr/>
            <p:nvPr>
              <p:custDataLst>
                <p:tags r:id="rId22"/>
              </p:custDataLst>
            </p:nvPr>
          </p:nvSpPr>
          <p:spPr>
            <a:xfrm>
              <a:off x="10977563" y="325040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0"/>
                  </a:moveTo>
                  <a:lnTo>
                    <a:pt x="0" y="0"/>
                  </a:lnTo>
                  <a:lnTo>
                    <a:pt x="0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852"/>
            <p:cNvSpPr/>
            <p:nvPr>
              <p:custDataLst>
                <p:tags r:id="rId23"/>
              </p:custDataLst>
            </p:nvPr>
          </p:nvSpPr>
          <p:spPr>
            <a:xfrm>
              <a:off x="11108531" y="3358320"/>
              <a:ext cx="154085" cy="187232"/>
            </a:xfrm>
            <a:custGeom>
              <a:avLst/>
              <a:gdLst/>
              <a:ahLst/>
              <a:cxnLst/>
              <a:rect l="0" t="0" r="0" b="0"/>
              <a:pathLst>
                <a:path w="154085" h="187232">
                  <a:moveTo>
                    <a:pt x="0" y="70680"/>
                  </a:moveTo>
                  <a:lnTo>
                    <a:pt x="0" y="70680"/>
                  </a:lnTo>
                  <a:lnTo>
                    <a:pt x="0" y="127602"/>
                  </a:lnTo>
                  <a:lnTo>
                    <a:pt x="0" y="185977"/>
                  </a:lnTo>
                  <a:lnTo>
                    <a:pt x="0" y="187231"/>
                  </a:lnTo>
                  <a:lnTo>
                    <a:pt x="1322" y="148306"/>
                  </a:lnTo>
                  <a:lnTo>
                    <a:pt x="10805" y="102277"/>
                  </a:lnTo>
                  <a:lnTo>
                    <a:pt x="12903" y="79895"/>
                  </a:lnTo>
                  <a:lnTo>
                    <a:pt x="23310" y="49424"/>
                  </a:lnTo>
                  <a:lnTo>
                    <a:pt x="23478" y="49895"/>
                  </a:lnTo>
                  <a:lnTo>
                    <a:pt x="23812" y="108736"/>
                  </a:lnTo>
                  <a:lnTo>
                    <a:pt x="23813" y="141907"/>
                  </a:lnTo>
                  <a:lnTo>
                    <a:pt x="31996" y="123065"/>
                  </a:lnTo>
                  <a:lnTo>
                    <a:pt x="41550" y="86137"/>
                  </a:lnTo>
                  <a:lnTo>
                    <a:pt x="67578" y="32290"/>
                  </a:lnTo>
                  <a:lnTo>
                    <a:pt x="87326" y="7873"/>
                  </a:lnTo>
                  <a:lnTo>
                    <a:pt x="95256" y="3078"/>
                  </a:lnTo>
                  <a:lnTo>
                    <a:pt x="111126" y="0"/>
                  </a:lnTo>
                  <a:lnTo>
                    <a:pt x="119063" y="3107"/>
                  </a:lnTo>
                  <a:lnTo>
                    <a:pt x="123032" y="5788"/>
                  </a:lnTo>
                  <a:lnTo>
                    <a:pt x="138907" y="29100"/>
                  </a:lnTo>
                  <a:lnTo>
                    <a:pt x="149490" y="51452"/>
                  </a:lnTo>
                  <a:lnTo>
                    <a:pt x="154084" y="90605"/>
                  </a:lnTo>
                  <a:lnTo>
                    <a:pt x="150945" y="102907"/>
                  </a:lnTo>
                  <a:lnTo>
                    <a:pt x="146462" y="114107"/>
                  </a:lnTo>
                  <a:lnTo>
                    <a:pt x="142616" y="133965"/>
                  </a:lnTo>
                  <a:lnTo>
                    <a:pt x="130969" y="154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214"/>
          <p:cNvGrpSpPr/>
          <p:nvPr/>
        </p:nvGrpSpPr>
        <p:grpSpPr>
          <a:xfrm>
            <a:off x="11418094" y="2810037"/>
            <a:ext cx="464345" cy="702160"/>
            <a:chOff x="11418094" y="2810037"/>
            <a:chExt cx="464345" cy="702160"/>
          </a:xfrm>
        </p:grpSpPr>
        <p:sp>
          <p:nvSpPr>
            <p:cNvPr id="79" name="SMARTInkShape-853"/>
            <p:cNvSpPr/>
            <p:nvPr>
              <p:custDataLst>
                <p:tags r:id="rId15"/>
              </p:custDataLst>
            </p:nvPr>
          </p:nvSpPr>
          <p:spPr>
            <a:xfrm>
              <a:off x="11418094" y="3000375"/>
              <a:ext cx="83345" cy="11907"/>
            </a:xfrm>
            <a:custGeom>
              <a:avLst/>
              <a:gdLst/>
              <a:ahLst/>
              <a:cxnLst/>
              <a:rect l="0" t="0" r="0" b="0"/>
              <a:pathLst>
                <a:path w="83345" h="11907">
                  <a:moveTo>
                    <a:pt x="0" y="11906"/>
                  </a:moveTo>
                  <a:lnTo>
                    <a:pt x="0" y="11906"/>
                  </a:lnTo>
                  <a:lnTo>
                    <a:pt x="0" y="5586"/>
                  </a:lnTo>
                  <a:lnTo>
                    <a:pt x="1321" y="3724"/>
                  </a:lnTo>
                  <a:lnTo>
                    <a:pt x="3527" y="2483"/>
                  </a:lnTo>
                  <a:lnTo>
                    <a:pt x="16572" y="490"/>
                  </a:lnTo>
                  <a:lnTo>
                    <a:pt x="27986" y="146"/>
                  </a:lnTo>
                  <a:lnTo>
                    <a:pt x="74920" y="11420"/>
                  </a:lnTo>
                  <a:lnTo>
                    <a:pt x="77728" y="10259"/>
                  </a:lnTo>
                  <a:lnTo>
                    <a:pt x="79600" y="8162"/>
                  </a:lnTo>
                  <a:lnTo>
                    <a:pt x="833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854"/>
            <p:cNvSpPr/>
            <p:nvPr>
              <p:custDataLst>
                <p:tags r:id="rId16"/>
              </p:custDataLst>
            </p:nvPr>
          </p:nvSpPr>
          <p:spPr>
            <a:xfrm>
              <a:off x="11525618" y="3239091"/>
              <a:ext cx="178227" cy="273106"/>
            </a:xfrm>
            <a:custGeom>
              <a:avLst/>
              <a:gdLst/>
              <a:ahLst/>
              <a:cxnLst/>
              <a:rect l="0" t="0" r="0" b="0"/>
              <a:pathLst>
                <a:path w="178227" h="273106">
                  <a:moveTo>
                    <a:pt x="23445" y="82753"/>
                  </a:moveTo>
                  <a:lnTo>
                    <a:pt x="23445" y="82753"/>
                  </a:lnTo>
                  <a:lnTo>
                    <a:pt x="63296" y="82753"/>
                  </a:lnTo>
                  <a:lnTo>
                    <a:pt x="71142" y="79225"/>
                  </a:lnTo>
                  <a:lnTo>
                    <a:pt x="79039" y="74570"/>
                  </a:lnTo>
                  <a:lnTo>
                    <a:pt x="92534" y="71337"/>
                  </a:lnTo>
                  <a:lnTo>
                    <a:pt x="100506" y="64671"/>
                  </a:lnTo>
                  <a:lnTo>
                    <a:pt x="103997" y="57959"/>
                  </a:lnTo>
                  <a:lnTo>
                    <a:pt x="106624" y="41353"/>
                  </a:lnTo>
                  <a:lnTo>
                    <a:pt x="106741" y="24331"/>
                  </a:lnTo>
                  <a:lnTo>
                    <a:pt x="105433" y="19992"/>
                  </a:lnTo>
                  <a:lnTo>
                    <a:pt x="103238" y="17100"/>
                  </a:lnTo>
                  <a:lnTo>
                    <a:pt x="86476" y="3895"/>
                  </a:lnTo>
                  <a:lnTo>
                    <a:pt x="74901" y="738"/>
                  </a:lnTo>
                  <a:lnTo>
                    <a:pt x="67040" y="0"/>
                  </a:lnTo>
                  <a:lnTo>
                    <a:pt x="59136" y="3199"/>
                  </a:lnTo>
                  <a:lnTo>
                    <a:pt x="51216" y="7708"/>
                  </a:lnTo>
                  <a:lnTo>
                    <a:pt x="43283" y="9712"/>
                  </a:lnTo>
                  <a:lnTo>
                    <a:pt x="35348" y="17659"/>
                  </a:lnTo>
                  <a:lnTo>
                    <a:pt x="16830" y="43656"/>
                  </a:lnTo>
                  <a:lnTo>
                    <a:pt x="3821" y="95304"/>
                  </a:lnTo>
                  <a:lnTo>
                    <a:pt x="0" y="147284"/>
                  </a:lnTo>
                  <a:lnTo>
                    <a:pt x="1064" y="178161"/>
                  </a:lnTo>
                  <a:lnTo>
                    <a:pt x="9172" y="203332"/>
                  </a:lnTo>
                  <a:lnTo>
                    <a:pt x="39382" y="251503"/>
                  </a:lnTo>
                  <a:lnTo>
                    <a:pt x="57564" y="264751"/>
                  </a:lnTo>
                  <a:lnTo>
                    <a:pt x="79709" y="270734"/>
                  </a:lnTo>
                  <a:lnTo>
                    <a:pt x="134611" y="273105"/>
                  </a:lnTo>
                  <a:lnTo>
                    <a:pt x="157070" y="271886"/>
                  </a:lnTo>
                  <a:lnTo>
                    <a:pt x="178226" y="2613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855"/>
            <p:cNvSpPr/>
            <p:nvPr>
              <p:custDataLst>
                <p:tags r:id="rId17"/>
              </p:custDataLst>
            </p:nvPr>
          </p:nvSpPr>
          <p:spPr>
            <a:xfrm>
              <a:off x="11525250" y="2810037"/>
              <a:ext cx="226220" cy="237964"/>
            </a:xfrm>
            <a:custGeom>
              <a:avLst/>
              <a:gdLst/>
              <a:ahLst/>
              <a:cxnLst/>
              <a:rect l="0" t="0" r="0" b="0"/>
              <a:pathLst>
                <a:path w="226220" h="237964">
                  <a:moveTo>
                    <a:pt x="0" y="35557"/>
                  </a:moveTo>
                  <a:lnTo>
                    <a:pt x="0" y="35557"/>
                  </a:lnTo>
                  <a:lnTo>
                    <a:pt x="6321" y="29236"/>
                  </a:lnTo>
                  <a:lnTo>
                    <a:pt x="9423" y="22605"/>
                  </a:lnTo>
                  <a:lnTo>
                    <a:pt x="10251" y="18985"/>
                  </a:lnTo>
                  <a:lnTo>
                    <a:pt x="12126" y="16571"/>
                  </a:lnTo>
                  <a:lnTo>
                    <a:pt x="33530" y="1681"/>
                  </a:lnTo>
                  <a:lnTo>
                    <a:pt x="41392" y="384"/>
                  </a:lnTo>
                  <a:lnTo>
                    <a:pt x="52098" y="0"/>
                  </a:lnTo>
                  <a:lnTo>
                    <a:pt x="69969" y="6207"/>
                  </a:lnTo>
                  <a:lnTo>
                    <a:pt x="94534" y="23967"/>
                  </a:lnTo>
                  <a:lnTo>
                    <a:pt x="102869" y="33051"/>
                  </a:lnTo>
                  <a:lnTo>
                    <a:pt x="145176" y="91331"/>
                  </a:lnTo>
                  <a:lnTo>
                    <a:pt x="174527" y="145372"/>
                  </a:lnTo>
                  <a:lnTo>
                    <a:pt x="185179" y="160993"/>
                  </a:lnTo>
                  <a:lnTo>
                    <a:pt x="192977" y="178123"/>
                  </a:lnTo>
                  <a:lnTo>
                    <a:pt x="209346" y="199558"/>
                  </a:lnTo>
                  <a:lnTo>
                    <a:pt x="216860" y="223566"/>
                  </a:lnTo>
                  <a:lnTo>
                    <a:pt x="226219" y="237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856"/>
            <p:cNvSpPr/>
            <p:nvPr>
              <p:custDataLst>
                <p:tags r:id="rId18"/>
              </p:custDataLst>
            </p:nvPr>
          </p:nvSpPr>
          <p:spPr>
            <a:xfrm>
              <a:off x="11584781" y="2964656"/>
              <a:ext cx="83345" cy="95251"/>
            </a:xfrm>
            <a:custGeom>
              <a:avLst/>
              <a:gdLst/>
              <a:ahLst/>
              <a:cxnLst/>
              <a:rect l="0" t="0" r="0" b="0"/>
              <a:pathLst>
                <a:path w="83345" h="95251">
                  <a:moveTo>
                    <a:pt x="83344" y="0"/>
                  </a:moveTo>
                  <a:lnTo>
                    <a:pt x="83344" y="0"/>
                  </a:lnTo>
                  <a:lnTo>
                    <a:pt x="61677" y="21667"/>
                  </a:lnTo>
                  <a:lnTo>
                    <a:pt x="47526" y="29498"/>
                  </a:lnTo>
                  <a:lnTo>
                    <a:pt x="43589" y="34217"/>
                  </a:lnTo>
                  <a:lnTo>
                    <a:pt x="30435" y="61996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857"/>
            <p:cNvSpPr/>
            <p:nvPr>
              <p:custDataLst>
                <p:tags r:id="rId19"/>
              </p:custDataLst>
            </p:nvPr>
          </p:nvSpPr>
          <p:spPr>
            <a:xfrm>
              <a:off x="11775281" y="2917031"/>
              <a:ext cx="107158" cy="83345"/>
            </a:xfrm>
            <a:custGeom>
              <a:avLst/>
              <a:gdLst/>
              <a:ahLst/>
              <a:cxnLst/>
              <a:rect l="0" t="0" r="0" b="0"/>
              <a:pathLst>
                <a:path w="107158" h="83345">
                  <a:moveTo>
                    <a:pt x="0" y="0"/>
                  </a:moveTo>
                  <a:lnTo>
                    <a:pt x="0" y="0"/>
                  </a:lnTo>
                  <a:lnTo>
                    <a:pt x="29985" y="0"/>
                  </a:lnTo>
                  <a:lnTo>
                    <a:pt x="36698" y="3528"/>
                  </a:lnTo>
                  <a:lnTo>
                    <a:pt x="45467" y="10251"/>
                  </a:lnTo>
                  <a:lnTo>
                    <a:pt x="46665" y="14699"/>
                  </a:lnTo>
                  <a:lnTo>
                    <a:pt x="46984" y="17736"/>
                  </a:lnTo>
                  <a:lnTo>
                    <a:pt x="48521" y="19762"/>
                  </a:lnTo>
                  <a:lnTo>
                    <a:pt x="53755" y="22013"/>
                  </a:lnTo>
                  <a:lnTo>
                    <a:pt x="55681" y="25259"/>
                  </a:lnTo>
                  <a:lnTo>
                    <a:pt x="59307" y="49612"/>
                  </a:lnTo>
                  <a:lnTo>
                    <a:pt x="59486" y="63893"/>
                  </a:lnTo>
                  <a:lnTo>
                    <a:pt x="58177" y="66408"/>
                  </a:lnTo>
                  <a:lnTo>
                    <a:pt x="55984" y="68085"/>
                  </a:lnTo>
                  <a:lnTo>
                    <a:pt x="49277" y="70775"/>
                  </a:lnTo>
                  <a:lnTo>
                    <a:pt x="48359" y="74671"/>
                  </a:lnTo>
                  <a:lnTo>
                    <a:pt x="47770" y="81631"/>
                  </a:lnTo>
                  <a:lnTo>
                    <a:pt x="47629" y="71884"/>
                  </a:lnTo>
                  <a:lnTo>
                    <a:pt x="67386" y="50361"/>
                  </a:lnTo>
                  <a:lnTo>
                    <a:pt x="69637" y="43108"/>
                  </a:lnTo>
                  <a:lnTo>
                    <a:pt x="71559" y="40645"/>
                  </a:lnTo>
                  <a:lnTo>
                    <a:pt x="93058" y="25660"/>
                  </a:lnTo>
                  <a:lnTo>
                    <a:pt x="94276" y="21105"/>
                  </a:lnTo>
                  <a:lnTo>
                    <a:pt x="94600" y="18039"/>
                  </a:lnTo>
                  <a:lnTo>
                    <a:pt x="96140" y="15995"/>
                  </a:lnTo>
                  <a:lnTo>
                    <a:pt x="106819" y="12013"/>
                  </a:lnTo>
                  <a:lnTo>
                    <a:pt x="107111" y="11920"/>
                  </a:lnTo>
                  <a:lnTo>
                    <a:pt x="107157" y="71202"/>
                  </a:lnTo>
                  <a:lnTo>
                    <a:pt x="107157" y="8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15"/>
          <p:cNvGrpSpPr/>
          <p:nvPr/>
        </p:nvGrpSpPr>
        <p:grpSpPr>
          <a:xfrm>
            <a:off x="10751344" y="3727147"/>
            <a:ext cx="881045" cy="189803"/>
            <a:chOff x="10751344" y="3727147"/>
            <a:chExt cx="881045" cy="189803"/>
          </a:xfrm>
        </p:grpSpPr>
        <p:sp>
          <p:nvSpPr>
            <p:cNvPr id="85" name="SMARTInkShape-858"/>
            <p:cNvSpPr/>
            <p:nvPr>
              <p:custDataLst>
                <p:tags r:id="rId10"/>
              </p:custDataLst>
            </p:nvPr>
          </p:nvSpPr>
          <p:spPr>
            <a:xfrm>
              <a:off x="10751344" y="3727147"/>
              <a:ext cx="214266" cy="189803"/>
            </a:xfrm>
            <a:custGeom>
              <a:avLst/>
              <a:gdLst/>
              <a:ahLst/>
              <a:cxnLst/>
              <a:rect l="0" t="0" r="0" b="0"/>
              <a:pathLst>
                <a:path w="214266" h="189803">
                  <a:moveTo>
                    <a:pt x="0" y="11416"/>
                  </a:moveTo>
                  <a:lnTo>
                    <a:pt x="0" y="11416"/>
                  </a:lnTo>
                  <a:lnTo>
                    <a:pt x="10250" y="11416"/>
                  </a:lnTo>
                  <a:lnTo>
                    <a:pt x="10801" y="10093"/>
                  </a:lnTo>
                  <a:lnTo>
                    <a:pt x="11414" y="5095"/>
                  </a:lnTo>
                  <a:lnTo>
                    <a:pt x="12901" y="3233"/>
                  </a:lnTo>
                  <a:lnTo>
                    <a:pt x="18082" y="1165"/>
                  </a:lnTo>
                  <a:lnTo>
                    <a:pt x="28434" y="0"/>
                  </a:lnTo>
                  <a:lnTo>
                    <a:pt x="36009" y="3255"/>
                  </a:lnTo>
                  <a:lnTo>
                    <a:pt x="43784" y="7789"/>
                  </a:lnTo>
                  <a:lnTo>
                    <a:pt x="91503" y="24770"/>
                  </a:lnTo>
                  <a:lnTo>
                    <a:pt x="121230" y="49987"/>
                  </a:lnTo>
                  <a:lnTo>
                    <a:pt x="126642" y="62072"/>
                  </a:lnTo>
                  <a:lnTo>
                    <a:pt x="130715" y="104529"/>
                  </a:lnTo>
                  <a:lnTo>
                    <a:pt x="124572" y="127052"/>
                  </a:lnTo>
                  <a:lnTo>
                    <a:pt x="110644" y="148861"/>
                  </a:lnTo>
                  <a:lnTo>
                    <a:pt x="85948" y="174006"/>
                  </a:lnTo>
                  <a:lnTo>
                    <a:pt x="63532" y="187640"/>
                  </a:lnTo>
                  <a:lnTo>
                    <a:pt x="49631" y="189802"/>
                  </a:lnTo>
                  <a:lnTo>
                    <a:pt x="48962" y="188547"/>
                  </a:lnTo>
                  <a:lnTo>
                    <a:pt x="48219" y="183627"/>
                  </a:lnTo>
                  <a:lnTo>
                    <a:pt x="51417" y="177031"/>
                  </a:lnTo>
                  <a:lnTo>
                    <a:pt x="64248" y="162016"/>
                  </a:lnTo>
                  <a:lnTo>
                    <a:pt x="122381" y="118569"/>
                  </a:lnTo>
                  <a:lnTo>
                    <a:pt x="151004" y="97405"/>
                  </a:lnTo>
                  <a:lnTo>
                    <a:pt x="184006" y="64113"/>
                  </a:lnTo>
                  <a:lnTo>
                    <a:pt x="199542" y="35293"/>
                  </a:lnTo>
                  <a:lnTo>
                    <a:pt x="200498" y="31302"/>
                  </a:lnTo>
                  <a:lnTo>
                    <a:pt x="202458" y="28642"/>
                  </a:lnTo>
                  <a:lnTo>
                    <a:pt x="205085" y="26868"/>
                  </a:lnTo>
                  <a:lnTo>
                    <a:pt x="208161" y="25686"/>
                  </a:lnTo>
                  <a:lnTo>
                    <a:pt x="210211" y="23575"/>
                  </a:lnTo>
                  <a:lnTo>
                    <a:pt x="213772" y="13279"/>
                  </a:lnTo>
                  <a:lnTo>
                    <a:pt x="214265" y="1328"/>
                  </a:lnTo>
                  <a:lnTo>
                    <a:pt x="210762" y="3845"/>
                  </a:lnTo>
                  <a:lnTo>
                    <a:pt x="207978" y="6369"/>
                  </a:lnTo>
                  <a:lnTo>
                    <a:pt x="204881" y="12700"/>
                  </a:lnTo>
                  <a:lnTo>
                    <a:pt x="204056" y="16240"/>
                  </a:lnTo>
                  <a:lnTo>
                    <a:pt x="202183" y="18601"/>
                  </a:lnTo>
                  <a:lnTo>
                    <a:pt x="196574" y="21224"/>
                  </a:lnTo>
                  <a:lnTo>
                    <a:pt x="194548" y="24569"/>
                  </a:lnTo>
                  <a:lnTo>
                    <a:pt x="190376" y="40596"/>
                  </a:lnTo>
                  <a:lnTo>
                    <a:pt x="182672" y="55633"/>
                  </a:lnTo>
                  <a:lnTo>
                    <a:pt x="168501" y="114779"/>
                  </a:lnTo>
                  <a:lnTo>
                    <a:pt x="167224" y="138468"/>
                  </a:lnTo>
                  <a:lnTo>
                    <a:pt x="170454" y="150786"/>
                  </a:lnTo>
                  <a:lnTo>
                    <a:pt x="176181" y="165159"/>
                  </a:lnTo>
                  <a:lnTo>
                    <a:pt x="178594" y="1781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859"/>
            <p:cNvSpPr/>
            <p:nvPr>
              <p:custDataLst>
                <p:tags r:id="rId11"/>
              </p:custDataLst>
            </p:nvPr>
          </p:nvSpPr>
          <p:spPr>
            <a:xfrm>
              <a:off x="11132344" y="3869531"/>
              <a:ext cx="190501" cy="11908"/>
            </a:xfrm>
            <a:custGeom>
              <a:avLst/>
              <a:gdLst/>
              <a:ahLst/>
              <a:cxnLst/>
              <a:rect l="0" t="0" r="0" b="0"/>
              <a:pathLst>
                <a:path w="190501" h="11908">
                  <a:moveTo>
                    <a:pt x="0" y="0"/>
                  </a:moveTo>
                  <a:lnTo>
                    <a:pt x="0" y="0"/>
                  </a:lnTo>
                  <a:lnTo>
                    <a:pt x="52290" y="0"/>
                  </a:lnTo>
                  <a:lnTo>
                    <a:pt x="106447" y="1323"/>
                  </a:lnTo>
                  <a:lnTo>
                    <a:pt x="158338" y="10803"/>
                  </a:lnTo>
                  <a:lnTo>
                    <a:pt x="190500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860"/>
            <p:cNvSpPr/>
            <p:nvPr>
              <p:custDataLst>
                <p:tags r:id="rId12"/>
              </p:custDataLst>
            </p:nvPr>
          </p:nvSpPr>
          <p:spPr>
            <a:xfrm>
              <a:off x="11322844" y="3810000"/>
              <a:ext cx="47578" cy="95251"/>
            </a:xfrm>
            <a:custGeom>
              <a:avLst/>
              <a:gdLst/>
              <a:ahLst/>
              <a:cxnLst/>
              <a:rect l="0" t="0" r="0" b="0"/>
              <a:pathLst>
                <a:path w="47578" h="95251">
                  <a:moveTo>
                    <a:pt x="0" y="0"/>
                  </a:moveTo>
                  <a:lnTo>
                    <a:pt x="0" y="0"/>
                  </a:lnTo>
                  <a:lnTo>
                    <a:pt x="16572" y="0"/>
                  </a:lnTo>
                  <a:lnTo>
                    <a:pt x="24120" y="3528"/>
                  </a:lnTo>
                  <a:lnTo>
                    <a:pt x="41359" y="17736"/>
                  </a:lnTo>
                  <a:lnTo>
                    <a:pt x="44840" y="24640"/>
                  </a:lnTo>
                  <a:lnTo>
                    <a:pt x="47380" y="47697"/>
                  </a:lnTo>
                  <a:lnTo>
                    <a:pt x="47577" y="57194"/>
                  </a:lnTo>
                  <a:lnTo>
                    <a:pt x="31049" y="75898"/>
                  </a:lnTo>
                  <a:lnTo>
                    <a:pt x="23500" y="80034"/>
                  </a:lnTo>
                  <a:lnTo>
                    <a:pt x="7876" y="82690"/>
                  </a:lnTo>
                  <a:lnTo>
                    <a:pt x="5249" y="84231"/>
                  </a:lnTo>
                  <a:lnTo>
                    <a:pt x="3500" y="8658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861"/>
            <p:cNvSpPr/>
            <p:nvPr>
              <p:custDataLst>
                <p:tags r:id="rId13"/>
              </p:custDataLst>
            </p:nvPr>
          </p:nvSpPr>
          <p:spPr>
            <a:xfrm>
              <a:off x="11549063" y="3798094"/>
              <a:ext cx="23813" cy="35720"/>
            </a:xfrm>
            <a:custGeom>
              <a:avLst/>
              <a:gdLst/>
              <a:ahLst/>
              <a:cxnLst/>
              <a:rect l="0" t="0" r="0" b="0"/>
              <a:pathLst>
                <a:path w="23813" h="35720">
                  <a:moveTo>
                    <a:pt x="23812" y="0"/>
                  </a:moveTo>
                  <a:lnTo>
                    <a:pt x="23812" y="0"/>
                  </a:lnTo>
                  <a:lnTo>
                    <a:pt x="13561" y="10251"/>
                  </a:lnTo>
                  <a:lnTo>
                    <a:pt x="10908" y="21084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62"/>
            <p:cNvSpPr/>
            <p:nvPr>
              <p:custDataLst>
                <p:tags r:id="rId14"/>
              </p:custDataLst>
            </p:nvPr>
          </p:nvSpPr>
          <p:spPr>
            <a:xfrm>
              <a:off x="11465778" y="3810000"/>
              <a:ext cx="166611" cy="83327"/>
            </a:xfrm>
            <a:custGeom>
              <a:avLst/>
              <a:gdLst/>
              <a:ahLst/>
              <a:cxnLst/>
              <a:rect l="0" t="0" r="0" b="0"/>
              <a:pathLst>
                <a:path w="166611" h="83327">
                  <a:moveTo>
                    <a:pt x="71378" y="47625"/>
                  </a:moveTo>
                  <a:lnTo>
                    <a:pt x="71378" y="47625"/>
                  </a:lnTo>
                  <a:lnTo>
                    <a:pt x="39491" y="78190"/>
                  </a:lnTo>
                  <a:lnTo>
                    <a:pt x="31630" y="81053"/>
                  </a:lnTo>
                  <a:lnTo>
                    <a:pt x="27679" y="80494"/>
                  </a:lnTo>
                  <a:lnTo>
                    <a:pt x="5228" y="71084"/>
                  </a:lnTo>
                  <a:lnTo>
                    <a:pt x="3466" y="68556"/>
                  </a:lnTo>
                  <a:lnTo>
                    <a:pt x="1507" y="62220"/>
                  </a:lnTo>
                  <a:lnTo>
                    <a:pt x="0" y="27769"/>
                  </a:lnTo>
                  <a:lnTo>
                    <a:pt x="3495" y="22043"/>
                  </a:lnTo>
                  <a:lnTo>
                    <a:pt x="6281" y="18664"/>
                  </a:lnTo>
                  <a:lnTo>
                    <a:pt x="12899" y="14910"/>
                  </a:lnTo>
                  <a:lnTo>
                    <a:pt x="26328" y="12170"/>
                  </a:lnTo>
                  <a:lnTo>
                    <a:pt x="40136" y="11958"/>
                  </a:lnTo>
                  <a:lnTo>
                    <a:pt x="47791" y="15457"/>
                  </a:lnTo>
                  <a:lnTo>
                    <a:pt x="55605" y="20099"/>
                  </a:lnTo>
                  <a:lnTo>
                    <a:pt x="87507" y="32992"/>
                  </a:lnTo>
                  <a:lnTo>
                    <a:pt x="122827" y="63548"/>
                  </a:lnTo>
                  <a:lnTo>
                    <a:pt x="127318" y="71459"/>
                  </a:lnTo>
                  <a:lnTo>
                    <a:pt x="128514" y="75421"/>
                  </a:lnTo>
                  <a:lnTo>
                    <a:pt x="130637" y="78061"/>
                  </a:lnTo>
                  <a:lnTo>
                    <a:pt x="136519" y="80995"/>
                  </a:lnTo>
                  <a:lnTo>
                    <a:pt x="165944" y="83326"/>
                  </a:lnTo>
                  <a:lnTo>
                    <a:pt x="166610" y="55356"/>
                  </a:lnTo>
                  <a:lnTo>
                    <a:pt x="163093" y="47534"/>
                  </a:lnTo>
                  <a:lnTo>
                    <a:pt x="126432" y="7446"/>
                  </a:lnTo>
                  <a:lnTo>
                    <a:pt x="118777" y="3309"/>
                  </a:lnTo>
                  <a:lnTo>
                    <a:pt x="103500" y="981"/>
                  </a:lnTo>
                  <a:lnTo>
                    <a:pt x="832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216"/>
          <p:cNvGrpSpPr/>
          <p:nvPr/>
        </p:nvGrpSpPr>
        <p:grpSpPr>
          <a:xfrm>
            <a:off x="9346406" y="4893469"/>
            <a:ext cx="154783" cy="178595"/>
            <a:chOff x="9346406" y="4893469"/>
            <a:chExt cx="154783" cy="178595"/>
          </a:xfrm>
        </p:grpSpPr>
        <p:sp>
          <p:nvSpPr>
            <p:cNvPr id="91" name="SMARTInkShape-863"/>
            <p:cNvSpPr/>
            <p:nvPr>
              <p:custDataLst>
                <p:tags r:id="rId8"/>
              </p:custDataLst>
            </p:nvPr>
          </p:nvSpPr>
          <p:spPr>
            <a:xfrm>
              <a:off x="9370219" y="4893469"/>
              <a:ext cx="107157" cy="11907"/>
            </a:xfrm>
            <a:custGeom>
              <a:avLst/>
              <a:gdLst/>
              <a:ahLst/>
              <a:cxnLst/>
              <a:rect l="0" t="0" r="0" b="0"/>
              <a:pathLst>
                <a:path w="107157" h="11907">
                  <a:moveTo>
                    <a:pt x="0" y="11906"/>
                  </a:moveTo>
                  <a:lnTo>
                    <a:pt x="0" y="11906"/>
                  </a:lnTo>
                  <a:lnTo>
                    <a:pt x="52195" y="11906"/>
                  </a:lnTo>
                  <a:lnTo>
                    <a:pt x="75584" y="10583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64"/>
            <p:cNvSpPr/>
            <p:nvPr>
              <p:custDataLst>
                <p:tags r:id="rId9"/>
              </p:custDataLst>
            </p:nvPr>
          </p:nvSpPr>
          <p:spPr>
            <a:xfrm>
              <a:off x="9346406" y="5036344"/>
              <a:ext cx="154783" cy="35720"/>
            </a:xfrm>
            <a:custGeom>
              <a:avLst/>
              <a:gdLst/>
              <a:ahLst/>
              <a:cxnLst/>
              <a:rect l="0" t="0" r="0" b="0"/>
              <a:pathLst>
                <a:path w="154783" h="35720">
                  <a:moveTo>
                    <a:pt x="0" y="35719"/>
                  </a:moveTo>
                  <a:lnTo>
                    <a:pt x="0" y="35719"/>
                  </a:lnTo>
                  <a:lnTo>
                    <a:pt x="52196" y="35719"/>
                  </a:lnTo>
                  <a:lnTo>
                    <a:pt x="75584" y="34396"/>
                  </a:lnTo>
                  <a:lnTo>
                    <a:pt x="130981" y="11596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SMARTInkShape-865"/>
          <p:cNvSpPr/>
          <p:nvPr>
            <p:custDataLst>
              <p:tags r:id="rId7"/>
            </p:custDataLst>
          </p:nvPr>
        </p:nvSpPr>
        <p:spPr>
          <a:xfrm>
            <a:off x="9989344" y="4667250"/>
            <a:ext cx="47626" cy="345262"/>
          </a:xfrm>
          <a:custGeom>
            <a:avLst/>
            <a:gdLst/>
            <a:ahLst/>
            <a:cxnLst/>
            <a:rect l="0" t="0" r="0" b="0"/>
            <a:pathLst>
              <a:path w="47626" h="345262">
                <a:moveTo>
                  <a:pt x="47625" y="0"/>
                </a:moveTo>
                <a:lnTo>
                  <a:pt x="47625" y="0"/>
                </a:lnTo>
                <a:lnTo>
                  <a:pt x="47625" y="52492"/>
                </a:lnTo>
                <a:lnTo>
                  <a:pt x="47625" y="111325"/>
                </a:lnTo>
                <a:lnTo>
                  <a:pt x="47625" y="156016"/>
                </a:lnTo>
                <a:lnTo>
                  <a:pt x="44097" y="202773"/>
                </a:lnTo>
                <a:lnTo>
                  <a:pt x="38201" y="250140"/>
                </a:lnTo>
                <a:lnTo>
                  <a:pt x="29887" y="307232"/>
                </a:lnTo>
                <a:lnTo>
                  <a:pt x="23689" y="343253"/>
                </a:lnTo>
                <a:lnTo>
                  <a:pt x="21085" y="345252"/>
                </a:lnTo>
                <a:lnTo>
                  <a:pt x="18024" y="345261"/>
                </a:lnTo>
                <a:lnTo>
                  <a:pt x="15984" y="343945"/>
                </a:lnTo>
                <a:lnTo>
                  <a:pt x="14625" y="341745"/>
                </a:lnTo>
                <a:lnTo>
                  <a:pt x="0" y="2976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7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6</cp:revision>
  <dcterms:created xsi:type="dcterms:W3CDTF">2018-08-29T15:08:35Z</dcterms:created>
  <dcterms:modified xsi:type="dcterms:W3CDTF">2018-09-12T22:08:49Z</dcterms:modified>
</cp:coreProperties>
</file>